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5"/>
  </p:notesMasterIdLst>
  <p:sldIdLst>
    <p:sldId id="256" r:id="rId3"/>
    <p:sldId id="308" r:id="rId4"/>
    <p:sldId id="257" r:id="rId5"/>
    <p:sldId id="304" r:id="rId6"/>
    <p:sldId id="259" r:id="rId7"/>
    <p:sldId id="260" r:id="rId8"/>
    <p:sldId id="306" r:id="rId9"/>
    <p:sldId id="300" r:id="rId10"/>
    <p:sldId id="305" r:id="rId11"/>
    <p:sldId id="263" r:id="rId12"/>
    <p:sldId id="307" r:id="rId13"/>
    <p:sldId id="301" r:id="rId14"/>
  </p:sldIdLst>
  <p:sldSz cx="12192000" cy="6858000"/>
  <p:notesSz cx="6858000" cy="9144000"/>
  <p:embeddedFontLst>
    <p:embeddedFont>
      <p:font typeface="Comic Sans MS" panose="030F0702030302020204" pitchFamily="66" charset="0"/>
      <p:regular r:id="rId16"/>
      <p:bold r:id="rId17"/>
      <p:italic r:id="rId18"/>
      <p:boldItalic r:id="rId19"/>
    </p:embeddedFont>
    <p:embeddedFont>
      <p:font typeface="Constantia" panose="02030602050306030303" pitchFamily="18" charset="0"/>
      <p:regular r:id="rId20"/>
      <p:bold r:id="rId21"/>
      <p:italic r:id="rId22"/>
      <p:boldItalic r:id="rId23"/>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23E3E"/>
    <a:srgbClr val="543378"/>
    <a:srgbClr val="38225C"/>
    <a:srgbClr val="ADDDEF"/>
    <a:srgbClr val="8BC1D9"/>
    <a:srgbClr val="876767"/>
    <a:srgbClr val="EADD9A"/>
    <a:srgbClr val="9A7B7B"/>
    <a:srgbClr val="E5D482"/>
    <a:srgbClr val="C277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1" d="100"/>
          <a:sy n="101" d="100"/>
        </p:scale>
        <p:origin x="91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7.fntdata"/><Relationship Id="rId27" Type="http://schemas.openxmlformats.org/officeDocument/2006/relationships/tableStyles" Target="tableStyles.xml"/></Relationships>
</file>

<file path=ppt/diagrams/_rels/data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image" Target="../media/image37.jpeg"/><Relationship Id="rId4" Type="http://schemas.openxmlformats.org/officeDocument/2006/relationships/image" Target="../media/image40.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image" Target="../media/image37.jpeg"/><Relationship Id="rId4" Type="http://schemas.openxmlformats.org/officeDocument/2006/relationships/image" Target="../media/image40.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9B5D0E-7939-48BC-84E4-4A48E0E77280}" type="doc">
      <dgm:prSet loTypeId="urn:microsoft.com/office/officeart/2009/3/layout/StepUpProcess" loCatId="process" qsTypeId="urn:microsoft.com/office/officeart/2005/8/quickstyle/3d2" qsCatId="3D" csTypeId="urn:microsoft.com/office/officeart/2005/8/colors/colorful1" csCatId="colorful" phldr="1"/>
      <dgm:spPr/>
      <dgm:t>
        <a:bodyPr/>
        <a:lstStyle/>
        <a:p>
          <a:endParaRPr lang="es-ES"/>
        </a:p>
      </dgm:t>
    </dgm:pt>
    <dgm:pt modelId="{BB7073D3-9DB3-4AD0-9A03-18BDCE43AE2D}">
      <dgm:prSet phldrT="[Texto]" phldr="0" custT="1"/>
      <dgm:spPr/>
      <dgm:t>
        <a:bodyPr/>
        <a:lstStyle/>
        <a:p>
          <a:r>
            <a:rPr lang="nl-NL" sz="2000" b="1" noProof="0" dirty="0">
              <a:latin typeface="Calibri" panose="020F0502020204030204" pitchFamily="34" charset="0"/>
              <a:ea typeface="Calibri" panose="020F0502020204030204" pitchFamily="34" charset="0"/>
              <a:cs typeface="Calibri" panose="020F0502020204030204" pitchFamily="34" charset="0"/>
            </a:rPr>
            <a:t>Moge liefde in jou </a:t>
          </a:r>
          <a:r>
            <a:rPr lang="nl-NL" sz="2000" b="1" noProof="0" dirty="0" err="1">
              <a:latin typeface="Calibri" panose="020F0502020204030204" pitchFamily="34" charset="0"/>
              <a:ea typeface="Calibri" panose="020F0502020204030204" pitchFamily="34" charset="0"/>
              <a:cs typeface="Calibri" panose="020F0502020204030204" pitchFamily="34" charset="0"/>
            </a:rPr>
            <a:t>over-vloedig</a:t>
          </a:r>
          <a:r>
            <a:rPr lang="nl-NL" sz="2000" b="1" noProof="0" dirty="0">
              <a:latin typeface="Calibri" panose="020F0502020204030204" pitchFamily="34" charset="0"/>
              <a:ea typeface="Calibri" panose="020F0502020204030204" pitchFamily="34" charset="0"/>
              <a:cs typeface="Calibri" panose="020F0502020204030204" pitchFamily="34" charset="0"/>
            </a:rPr>
            <a:t> zijn</a:t>
          </a:r>
          <a:endParaRPr lang="en" sz="2000" b="1" noProof="0" dirty="0">
            <a:latin typeface="Calibri" panose="020F0502020204030204" pitchFamily="34" charset="0"/>
            <a:ea typeface="Calibri" panose="020F0502020204030204" pitchFamily="34" charset="0"/>
            <a:cs typeface="Calibri" panose="020F0502020204030204" pitchFamily="34" charset="0"/>
          </a:endParaRPr>
        </a:p>
      </dgm:t>
    </dgm:pt>
    <dgm:pt modelId="{74BA48BB-6E2E-4193-9C11-DD8C8CDCFC6A}" type="parTrans" cxnId="{7828B781-2061-4E47-AFA1-B965AB4A8B17}">
      <dgm:prSet/>
      <dgm:spPr/>
      <dgm:t>
        <a:bodyPr/>
        <a:lstStyle/>
        <a:p>
          <a:endParaRPr lang="es-ES" sz="2000" b="1"/>
        </a:p>
      </dgm:t>
    </dgm:pt>
    <dgm:pt modelId="{ACECA24E-7C09-4485-8CD0-195620C44F16}" type="sibTrans" cxnId="{7828B781-2061-4E47-AFA1-B965AB4A8B17}">
      <dgm:prSet/>
      <dgm:spPr/>
      <dgm:t>
        <a:bodyPr/>
        <a:lstStyle/>
        <a:p>
          <a:endParaRPr lang="es-ES" sz="2000" b="1"/>
        </a:p>
      </dgm:t>
    </dgm:pt>
    <dgm:pt modelId="{9E66B9BC-61E9-44AC-AC76-0B9746B521E7}">
      <dgm:prSet phldrT="[Texto]" phldr="0" custT="1"/>
      <dgm:spPr/>
      <dgm:t>
        <a:bodyPr/>
        <a:lstStyle/>
        <a:p>
          <a:r>
            <a:rPr lang="nl-NL" sz="2000" b="1" noProof="0" dirty="0">
              <a:latin typeface="Calibri" panose="020F0502020204030204" pitchFamily="34" charset="0"/>
              <a:ea typeface="Calibri" panose="020F0502020204030204" pitchFamily="34" charset="0"/>
              <a:cs typeface="Calibri" panose="020F0502020204030204" pitchFamily="34" charset="0"/>
            </a:rPr>
            <a:t>Het zal je wijzer maken</a:t>
          </a:r>
          <a:endParaRPr lang="en" sz="2000" b="1" noProof="0" dirty="0">
            <a:latin typeface="Calibri" panose="020F0502020204030204" pitchFamily="34" charset="0"/>
            <a:ea typeface="Calibri" panose="020F0502020204030204" pitchFamily="34" charset="0"/>
            <a:cs typeface="Calibri" panose="020F0502020204030204" pitchFamily="34" charset="0"/>
          </a:endParaRPr>
        </a:p>
      </dgm:t>
    </dgm:pt>
    <dgm:pt modelId="{DBFFBED0-1E32-4518-B7E0-EC1D3C7B41CA}" type="parTrans" cxnId="{21A2DE1E-9E6E-49BC-8E26-5D1890A26149}">
      <dgm:prSet/>
      <dgm:spPr/>
      <dgm:t>
        <a:bodyPr/>
        <a:lstStyle/>
        <a:p>
          <a:endParaRPr lang="es-ES" sz="2000" b="1"/>
        </a:p>
      </dgm:t>
    </dgm:pt>
    <dgm:pt modelId="{A9A98F41-43EF-4982-9EF1-311C873B8042}" type="sibTrans" cxnId="{21A2DE1E-9E6E-49BC-8E26-5D1890A26149}">
      <dgm:prSet/>
      <dgm:spPr/>
      <dgm:t>
        <a:bodyPr/>
        <a:lstStyle/>
        <a:p>
          <a:endParaRPr lang="es-ES" sz="2000" b="1"/>
        </a:p>
      </dgm:t>
    </dgm:pt>
    <dgm:pt modelId="{8403EAE0-5385-45F9-BF63-EFE27FD2E761}">
      <dgm:prSet phldrT="[Texto]" phldr="0" custT="1"/>
      <dgm:spPr/>
      <dgm:t>
        <a:bodyPr/>
        <a:lstStyle/>
        <a:p>
          <a:r>
            <a:rPr lang="nl-NL" sz="2000" b="1" noProof="0" dirty="0">
              <a:latin typeface="Calibri" panose="020F0502020204030204" pitchFamily="34" charset="0"/>
              <a:ea typeface="Calibri" panose="020F0502020204030204" pitchFamily="34" charset="0"/>
              <a:cs typeface="Calibri" panose="020F0502020204030204" pitchFamily="34" charset="0"/>
            </a:rPr>
            <a:t>Je zult het beste </a:t>
          </a:r>
          <a:r>
            <a:rPr lang="nl-NL" sz="2000" b="1" noProof="0" dirty="0" err="1">
              <a:latin typeface="Calibri" panose="020F0502020204030204" pitchFamily="34" charset="0"/>
              <a:ea typeface="Calibri" panose="020F0502020204030204" pitchFamily="34" charset="0"/>
              <a:cs typeface="Calibri" panose="020F0502020204030204" pitchFamily="34" charset="0"/>
            </a:rPr>
            <a:t>onder-scheiden</a:t>
          </a:r>
          <a:endParaRPr lang="en" sz="2000" b="1" noProof="0" dirty="0">
            <a:latin typeface="Calibri" panose="020F0502020204030204" pitchFamily="34" charset="0"/>
            <a:ea typeface="Calibri" panose="020F0502020204030204" pitchFamily="34" charset="0"/>
            <a:cs typeface="Calibri" panose="020F0502020204030204" pitchFamily="34" charset="0"/>
          </a:endParaRPr>
        </a:p>
      </dgm:t>
    </dgm:pt>
    <dgm:pt modelId="{6CC774D1-8AC0-438C-921C-616A3E58FC7B}" type="parTrans" cxnId="{749CE038-90AE-49BD-8CA1-7AF604688B4E}">
      <dgm:prSet/>
      <dgm:spPr/>
      <dgm:t>
        <a:bodyPr/>
        <a:lstStyle/>
        <a:p>
          <a:endParaRPr lang="es-ES" sz="2000" b="1"/>
        </a:p>
      </dgm:t>
    </dgm:pt>
    <dgm:pt modelId="{2D3ECEAE-E2FA-4590-BBD4-98E9372269B8}" type="sibTrans" cxnId="{749CE038-90AE-49BD-8CA1-7AF604688B4E}">
      <dgm:prSet/>
      <dgm:spPr/>
      <dgm:t>
        <a:bodyPr/>
        <a:lstStyle/>
        <a:p>
          <a:endParaRPr lang="es-ES"/>
        </a:p>
      </dgm:t>
    </dgm:pt>
    <dgm:pt modelId="{D11A2E7F-6145-4BDB-ABC8-C02E52E37B0E}">
      <dgm:prSet phldrT="[Texto]" phldr="0" custT="1"/>
      <dgm:spPr/>
      <dgm:t>
        <a:bodyPr/>
        <a:lstStyle/>
        <a:p>
          <a:r>
            <a:rPr lang="nl-NL" sz="2000" b="1" noProof="0" dirty="0">
              <a:latin typeface="Calibri" panose="020F0502020204030204" pitchFamily="34" charset="0"/>
              <a:ea typeface="Calibri" panose="020F0502020204030204" pitchFamily="34" charset="0"/>
              <a:cs typeface="Calibri" panose="020F0502020204030204" pitchFamily="34" charset="0"/>
            </a:rPr>
            <a:t>Je zult puur en rechtop zijn</a:t>
          </a:r>
          <a:endParaRPr lang="en" sz="2000" b="1" noProof="0" dirty="0">
            <a:latin typeface="Calibri" panose="020F0502020204030204" pitchFamily="34" charset="0"/>
            <a:ea typeface="Calibri" panose="020F0502020204030204" pitchFamily="34" charset="0"/>
            <a:cs typeface="Calibri" panose="020F0502020204030204" pitchFamily="34" charset="0"/>
          </a:endParaRPr>
        </a:p>
      </dgm:t>
    </dgm:pt>
    <dgm:pt modelId="{CDBDC9C1-26AE-4F3B-BDD6-125B7F4A7C70}" type="parTrans" cxnId="{FB4B60A7-D560-4D72-AA24-4383A89BCE57}">
      <dgm:prSet/>
      <dgm:spPr/>
      <dgm:t>
        <a:bodyPr/>
        <a:lstStyle/>
        <a:p>
          <a:endParaRPr lang="es-ES" sz="2000" b="1"/>
        </a:p>
      </dgm:t>
    </dgm:pt>
    <dgm:pt modelId="{5D745443-8E69-4665-B502-EE16E97DB88E}" type="sibTrans" cxnId="{FB4B60A7-D560-4D72-AA24-4383A89BCE57}">
      <dgm:prSet/>
      <dgm:spPr/>
      <dgm:t>
        <a:bodyPr/>
        <a:lstStyle/>
        <a:p>
          <a:endParaRPr lang="es-ES" sz="2000" b="1"/>
        </a:p>
      </dgm:t>
    </dgm:pt>
    <dgm:pt modelId="{D9618F52-55B1-4448-8A7B-6F4DE42E674B}">
      <dgm:prSet phldrT="[Texto]" phldr="0" custT="1"/>
      <dgm:spPr/>
      <dgm:t>
        <a:bodyPr/>
        <a:lstStyle/>
        <a:p>
          <a:r>
            <a:rPr lang="nl-NL" sz="2000" b="1" noProof="0" dirty="0">
              <a:latin typeface="Calibri" panose="020F0502020204030204" pitchFamily="34" charset="0"/>
              <a:ea typeface="Calibri" panose="020F0502020204030204" pitchFamily="34" charset="0"/>
              <a:cs typeface="Calibri" panose="020F0502020204030204" pitchFamily="34" charset="0"/>
            </a:rPr>
            <a:t>Je zult vrucht dragen door Jezus Christus</a:t>
          </a:r>
          <a:endParaRPr lang="en" sz="2000" b="1" noProof="0" dirty="0">
            <a:latin typeface="Calibri" panose="020F0502020204030204" pitchFamily="34" charset="0"/>
            <a:ea typeface="Calibri" panose="020F0502020204030204" pitchFamily="34" charset="0"/>
            <a:cs typeface="Calibri" panose="020F0502020204030204" pitchFamily="34" charset="0"/>
          </a:endParaRPr>
        </a:p>
      </dgm:t>
    </dgm:pt>
    <dgm:pt modelId="{F01BB8BB-359E-4640-B140-2F96E0B97A7E}" type="parTrans" cxnId="{FB08DD50-F36F-4131-93E1-1EC29363D213}">
      <dgm:prSet/>
      <dgm:spPr/>
      <dgm:t>
        <a:bodyPr/>
        <a:lstStyle/>
        <a:p>
          <a:endParaRPr lang="es-ES" sz="2000" b="1"/>
        </a:p>
      </dgm:t>
    </dgm:pt>
    <dgm:pt modelId="{F3A55AD3-F6F7-47A9-8094-B4FD1F13AC85}" type="sibTrans" cxnId="{FB08DD50-F36F-4131-93E1-1EC29363D213}">
      <dgm:prSet/>
      <dgm:spPr/>
      <dgm:t>
        <a:bodyPr/>
        <a:lstStyle/>
        <a:p>
          <a:endParaRPr lang="es-ES" sz="2000" b="1"/>
        </a:p>
      </dgm:t>
    </dgm:pt>
    <dgm:pt modelId="{99B19406-8AB7-4B2A-B561-A5DD98DE9C64}">
      <dgm:prSet phldrT="[Texto]" phldr="0" custT="1"/>
      <dgm:spPr/>
      <dgm:t>
        <a:bodyPr/>
        <a:lstStyle/>
        <a:p>
          <a:r>
            <a:rPr lang="nl-NL" sz="2000" b="1" noProof="0" dirty="0">
              <a:latin typeface="Calibri" panose="020F0502020204030204" pitchFamily="34" charset="0"/>
              <a:ea typeface="Calibri" panose="020F0502020204030204" pitchFamily="34" charset="0"/>
              <a:cs typeface="Calibri" panose="020F0502020204030204" pitchFamily="34" charset="0"/>
            </a:rPr>
            <a:t>Dit zal resulteren in glorie en lof voor God</a:t>
          </a:r>
          <a:endParaRPr lang="en" sz="2000" b="1" noProof="0" dirty="0">
            <a:latin typeface="Calibri" panose="020F0502020204030204" pitchFamily="34" charset="0"/>
            <a:ea typeface="Calibri" panose="020F0502020204030204" pitchFamily="34" charset="0"/>
            <a:cs typeface="Calibri" panose="020F0502020204030204" pitchFamily="34" charset="0"/>
          </a:endParaRPr>
        </a:p>
      </dgm:t>
    </dgm:pt>
    <dgm:pt modelId="{2DAF21E5-152B-41FA-8566-F956FE90AF3B}" type="parTrans" cxnId="{5C19176B-FC7E-40EB-A524-D77CA7EC1E37}">
      <dgm:prSet/>
      <dgm:spPr/>
      <dgm:t>
        <a:bodyPr/>
        <a:lstStyle/>
        <a:p>
          <a:endParaRPr lang="es-ES" sz="2000" b="1"/>
        </a:p>
      </dgm:t>
    </dgm:pt>
    <dgm:pt modelId="{981A18B7-2BAE-49B0-9AA8-5DA9ED3F4AA3}" type="sibTrans" cxnId="{5C19176B-FC7E-40EB-A524-D77CA7EC1E37}">
      <dgm:prSet/>
      <dgm:spPr/>
      <dgm:t>
        <a:bodyPr/>
        <a:lstStyle/>
        <a:p>
          <a:endParaRPr lang="es-ES" sz="2000" b="1"/>
        </a:p>
      </dgm:t>
    </dgm:pt>
    <dgm:pt modelId="{F246B898-4B04-4856-826F-BA46643C4F12}" type="pres">
      <dgm:prSet presAssocID="{6D9B5D0E-7939-48BC-84E4-4A48E0E77280}" presName="rootnode" presStyleCnt="0">
        <dgm:presLayoutVars>
          <dgm:chMax/>
          <dgm:chPref/>
          <dgm:dir/>
          <dgm:animLvl val="lvl"/>
        </dgm:presLayoutVars>
      </dgm:prSet>
      <dgm:spPr/>
    </dgm:pt>
    <dgm:pt modelId="{F35A9218-0EA7-4386-A8F3-882D7D3D209A}" type="pres">
      <dgm:prSet presAssocID="{BB7073D3-9DB3-4AD0-9A03-18BDCE43AE2D}" presName="composite" presStyleCnt="0"/>
      <dgm:spPr/>
    </dgm:pt>
    <dgm:pt modelId="{CDEDEE18-2F4A-4842-908F-40437515B9BE}" type="pres">
      <dgm:prSet presAssocID="{BB7073D3-9DB3-4AD0-9A03-18BDCE43AE2D}" presName="LShape" presStyleLbl="alignNode1" presStyleIdx="0" presStyleCnt="11"/>
      <dgm:spPr>
        <a:solidFill>
          <a:schemeClr val="bg2">
            <a:lumMod val="50000"/>
          </a:schemeClr>
        </a:solidFill>
        <a:effectLst>
          <a:outerShdw blurRad="50800" dist="38100" dir="10800000" algn="r" rotWithShape="0">
            <a:prstClr val="black">
              <a:alpha val="40000"/>
            </a:prstClr>
          </a:outerShdw>
        </a:effectLst>
      </dgm:spPr>
    </dgm:pt>
    <dgm:pt modelId="{AE73C552-E150-43B7-9181-6C20C86FE349}" type="pres">
      <dgm:prSet presAssocID="{BB7073D3-9DB3-4AD0-9A03-18BDCE43AE2D}" presName="ParentText" presStyleLbl="revTx" presStyleIdx="0" presStyleCnt="6">
        <dgm:presLayoutVars>
          <dgm:chMax val="0"/>
          <dgm:chPref val="0"/>
          <dgm:bulletEnabled val="1"/>
        </dgm:presLayoutVars>
      </dgm:prSet>
      <dgm:spPr/>
    </dgm:pt>
    <dgm:pt modelId="{47D75436-2C5A-4374-8BE3-B4A2753A70D8}" type="pres">
      <dgm:prSet presAssocID="{BB7073D3-9DB3-4AD0-9A03-18BDCE43AE2D}" presName="Triangle" presStyleLbl="alignNode1" presStyleIdx="1" presStyleCnt="11"/>
      <dgm:spPr>
        <a:effectLst>
          <a:outerShdw blurRad="50800" dist="38100" dir="10800000" algn="r" rotWithShape="0">
            <a:prstClr val="black">
              <a:alpha val="40000"/>
            </a:prstClr>
          </a:outerShdw>
        </a:effectLst>
      </dgm:spPr>
    </dgm:pt>
    <dgm:pt modelId="{3C69109B-749A-487F-B64F-130B3632472B}" type="pres">
      <dgm:prSet presAssocID="{ACECA24E-7C09-4485-8CD0-195620C44F16}" presName="sibTrans" presStyleCnt="0"/>
      <dgm:spPr/>
    </dgm:pt>
    <dgm:pt modelId="{EA2E3ACD-74E0-46A7-B3D7-3499D16BDA13}" type="pres">
      <dgm:prSet presAssocID="{ACECA24E-7C09-4485-8CD0-195620C44F16}" presName="space" presStyleCnt="0"/>
      <dgm:spPr/>
    </dgm:pt>
    <dgm:pt modelId="{9EEE4C0D-C3D9-47F2-A6AE-79F8DC9FA90C}" type="pres">
      <dgm:prSet presAssocID="{9E66B9BC-61E9-44AC-AC76-0B9746B521E7}" presName="composite" presStyleCnt="0"/>
      <dgm:spPr/>
    </dgm:pt>
    <dgm:pt modelId="{DCA00E30-EAB0-4E3A-A2F1-BEA78C727435}" type="pres">
      <dgm:prSet presAssocID="{9E66B9BC-61E9-44AC-AC76-0B9746B521E7}" presName="LShape" presStyleLbl="alignNode1" presStyleIdx="2" presStyleCnt="11"/>
      <dgm:spPr>
        <a:effectLst>
          <a:outerShdw blurRad="50800" dist="38100" dir="10800000" algn="r" rotWithShape="0">
            <a:prstClr val="black">
              <a:alpha val="40000"/>
            </a:prstClr>
          </a:outerShdw>
        </a:effectLst>
      </dgm:spPr>
    </dgm:pt>
    <dgm:pt modelId="{35BE3CF9-4D8B-4742-AFC5-881852CCCED6}" type="pres">
      <dgm:prSet presAssocID="{9E66B9BC-61E9-44AC-AC76-0B9746B521E7}" presName="ParentText" presStyleLbl="revTx" presStyleIdx="1" presStyleCnt="6">
        <dgm:presLayoutVars>
          <dgm:chMax val="0"/>
          <dgm:chPref val="0"/>
          <dgm:bulletEnabled val="1"/>
        </dgm:presLayoutVars>
      </dgm:prSet>
      <dgm:spPr/>
    </dgm:pt>
    <dgm:pt modelId="{7647920E-FF91-4C18-85D4-B46630961676}" type="pres">
      <dgm:prSet presAssocID="{9E66B9BC-61E9-44AC-AC76-0B9746B521E7}" presName="Triangle" presStyleLbl="alignNode1" presStyleIdx="3" presStyleCnt="11"/>
      <dgm:spPr>
        <a:effectLst>
          <a:outerShdw blurRad="50800" dist="38100" dir="10800000" algn="r" rotWithShape="0">
            <a:prstClr val="black">
              <a:alpha val="40000"/>
            </a:prstClr>
          </a:outerShdw>
        </a:effectLst>
      </dgm:spPr>
    </dgm:pt>
    <dgm:pt modelId="{D2540D4B-46F1-454A-A6B6-31666B086FEF}" type="pres">
      <dgm:prSet presAssocID="{A9A98F41-43EF-4982-9EF1-311C873B8042}" presName="sibTrans" presStyleCnt="0"/>
      <dgm:spPr/>
    </dgm:pt>
    <dgm:pt modelId="{02F7C448-322A-4F24-9F10-1468685B4FFA}" type="pres">
      <dgm:prSet presAssocID="{A9A98F41-43EF-4982-9EF1-311C873B8042}" presName="space" presStyleCnt="0"/>
      <dgm:spPr/>
    </dgm:pt>
    <dgm:pt modelId="{9DF02F61-1739-402D-B30E-6338247057AD}" type="pres">
      <dgm:prSet presAssocID="{8403EAE0-5385-45F9-BF63-EFE27FD2E761}" presName="composite" presStyleCnt="0"/>
      <dgm:spPr/>
    </dgm:pt>
    <dgm:pt modelId="{F602706B-F6E9-4C52-BA43-CECC909FA77F}" type="pres">
      <dgm:prSet presAssocID="{8403EAE0-5385-45F9-BF63-EFE27FD2E761}" presName="LShape" presStyleLbl="alignNode1" presStyleIdx="4" presStyleCnt="11"/>
      <dgm:spPr>
        <a:effectLst>
          <a:outerShdw blurRad="50800" dist="38100" dir="10800000" algn="r" rotWithShape="0">
            <a:prstClr val="black">
              <a:alpha val="40000"/>
            </a:prstClr>
          </a:outerShdw>
        </a:effectLst>
      </dgm:spPr>
    </dgm:pt>
    <dgm:pt modelId="{202E6287-1003-4F2F-9256-6CF6C7766CBF}" type="pres">
      <dgm:prSet presAssocID="{8403EAE0-5385-45F9-BF63-EFE27FD2E761}" presName="ParentText" presStyleLbl="revTx" presStyleIdx="2" presStyleCnt="6">
        <dgm:presLayoutVars>
          <dgm:chMax val="0"/>
          <dgm:chPref val="0"/>
          <dgm:bulletEnabled val="1"/>
        </dgm:presLayoutVars>
      </dgm:prSet>
      <dgm:spPr/>
    </dgm:pt>
    <dgm:pt modelId="{FC4AA45B-22E2-4660-BD73-56E5D53B53C4}" type="pres">
      <dgm:prSet presAssocID="{8403EAE0-5385-45F9-BF63-EFE27FD2E761}" presName="Triangle" presStyleLbl="alignNode1" presStyleIdx="5" presStyleCnt="11"/>
      <dgm:spPr>
        <a:solidFill>
          <a:schemeClr val="bg2">
            <a:lumMod val="50000"/>
          </a:schemeClr>
        </a:solidFill>
        <a:effectLst>
          <a:outerShdw blurRad="50800" dist="38100" dir="10800000" algn="r" rotWithShape="0">
            <a:prstClr val="black">
              <a:alpha val="40000"/>
            </a:prstClr>
          </a:outerShdw>
        </a:effectLst>
      </dgm:spPr>
    </dgm:pt>
    <dgm:pt modelId="{13333F13-1F8D-4A51-B351-5915BA06D691}" type="pres">
      <dgm:prSet presAssocID="{2D3ECEAE-E2FA-4590-BBD4-98E9372269B8}" presName="sibTrans" presStyleCnt="0"/>
      <dgm:spPr/>
    </dgm:pt>
    <dgm:pt modelId="{0A88807A-787D-4AEC-B139-0AECD7BC02CC}" type="pres">
      <dgm:prSet presAssocID="{2D3ECEAE-E2FA-4590-BBD4-98E9372269B8}" presName="space" presStyleCnt="0"/>
      <dgm:spPr/>
    </dgm:pt>
    <dgm:pt modelId="{CD228E25-7474-4D92-B3D9-7D8CB9AEC321}" type="pres">
      <dgm:prSet presAssocID="{D11A2E7F-6145-4BDB-ABC8-C02E52E37B0E}" presName="composite" presStyleCnt="0"/>
      <dgm:spPr/>
    </dgm:pt>
    <dgm:pt modelId="{AA1F59CF-AF52-45A7-9C1E-D6FA18C09F4B}" type="pres">
      <dgm:prSet presAssocID="{D11A2E7F-6145-4BDB-ABC8-C02E52E37B0E}" presName="LShape" presStyleLbl="alignNode1" presStyleIdx="6" presStyleCnt="11"/>
      <dgm:spPr>
        <a:effectLst>
          <a:outerShdw blurRad="50800" dist="38100" dir="10800000" algn="r" rotWithShape="0">
            <a:prstClr val="black">
              <a:alpha val="40000"/>
            </a:prstClr>
          </a:outerShdw>
        </a:effectLst>
      </dgm:spPr>
    </dgm:pt>
    <dgm:pt modelId="{AE460954-CAFC-446E-8A61-6727148C5823}" type="pres">
      <dgm:prSet presAssocID="{D11A2E7F-6145-4BDB-ABC8-C02E52E37B0E}" presName="ParentText" presStyleLbl="revTx" presStyleIdx="3" presStyleCnt="6">
        <dgm:presLayoutVars>
          <dgm:chMax val="0"/>
          <dgm:chPref val="0"/>
          <dgm:bulletEnabled val="1"/>
        </dgm:presLayoutVars>
      </dgm:prSet>
      <dgm:spPr/>
    </dgm:pt>
    <dgm:pt modelId="{ACFCC498-7F3E-4F24-BC13-0EA9A2BF0B69}" type="pres">
      <dgm:prSet presAssocID="{D11A2E7F-6145-4BDB-ABC8-C02E52E37B0E}" presName="Triangle" presStyleLbl="alignNode1" presStyleIdx="7" presStyleCnt="11"/>
      <dgm:spPr>
        <a:effectLst>
          <a:outerShdw blurRad="50800" dist="38100" dir="10800000" algn="r" rotWithShape="0">
            <a:prstClr val="black">
              <a:alpha val="40000"/>
            </a:prstClr>
          </a:outerShdw>
        </a:effectLst>
      </dgm:spPr>
    </dgm:pt>
    <dgm:pt modelId="{26FE9E29-D4D9-49EC-A330-F11215F15E17}" type="pres">
      <dgm:prSet presAssocID="{5D745443-8E69-4665-B502-EE16E97DB88E}" presName="sibTrans" presStyleCnt="0"/>
      <dgm:spPr/>
    </dgm:pt>
    <dgm:pt modelId="{AA496A49-1193-45CB-AFB2-E742D3913619}" type="pres">
      <dgm:prSet presAssocID="{5D745443-8E69-4665-B502-EE16E97DB88E}" presName="space" presStyleCnt="0"/>
      <dgm:spPr/>
    </dgm:pt>
    <dgm:pt modelId="{95EBE0EB-B20F-485C-B88A-5C44710D4A9B}" type="pres">
      <dgm:prSet presAssocID="{D9618F52-55B1-4448-8A7B-6F4DE42E674B}" presName="composite" presStyleCnt="0"/>
      <dgm:spPr/>
    </dgm:pt>
    <dgm:pt modelId="{9404D6B4-34B7-4FEB-8D8B-FE766A754DAE}" type="pres">
      <dgm:prSet presAssocID="{D9618F52-55B1-4448-8A7B-6F4DE42E674B}" presName="LShape" presStyleLbl="alignNode1" presStyleIdx="8" presStyleCnt="11"/>
      <dgm:spPr>
        <a:effectLst>
          <a:outerShdw blurRad="50800" dist="38100" dir="10800000" algn="r" rotWithShape="0">
            <a:prstClr val="black">
              <a:alpha val="40000"/>
            </a:prstClr>
          </a:outerShdw>
        </a:effectLst>
      </dgm:spPr>
    </dgm:pt>
    <dgm:pt modelId="{650958D3-FF49-4208-9824-52C5BDF645AC}" type="pres">
      <dgm:prSet presAssocID="{D9618F52-55B1-4448-8A7B-6F4DE42E674B}" presName="ParentText" presStyleLbl="revTx" presStyleIdx="4" presStyleCnt="6">
        <dgm:presLayoutVars>
          <dgm:chMax val="0"/>
          <dgm:chPref val="0"/>
          <dgm:bulletEnabled val="1"/>
        </dgm:presLayoutVars>
      </dgm:prSet>
      <dgm:spPr/>
    </dgm:pt>
    <dgm:pt modelId="{AE7C1B98-0BD6-4D32-9954-4FBDDD521E46}" type="pres">
      <dgm:prSet presAssocID="{D9618F52-55B1-4448-8A7B-6F4DE42E674B}" presName="Triangle" presStyleLbl="alignNode1" presStyleIdx="9" presStyleCnt="11"/>
      <dgm:spPr>
        <a:effectLst>
          <a:outerShdw blurRad="50800" dist="38100" dir="10800000" algn="r" rotWithShape="0">
            <a:prstClr val="black">
              <a:alpha val="40000"/>
            </a:prstClr>
          </a:outerShdw>
        </a:effectLst>
      </dgm:spPr>
    </dgm:pt>
    <dgm:pt modelId="{65CA60D9-B2C9-4CF2-A837-46E71FE39F4D}" type="pres">
      <dgm:prSet presAssocID="{F3A55AD3-F6F7-47A9-8094-B4FD1F13AC85}" presName="sibTrans" presStyleCnt="0"/>
      <dgm:spPr/>
    </dgm:pt>
    <dgm:pt modelId="{CF008FE7-35EE-475C-A80C-51DE314733D8}" type="pres">
      <dgm:prSet presAssocID="{F3A55AD3-F6F7-47A9-8094-B4FD1F13AC85}" presName="space" presStyleCnt="0"/>
      <dgm:spPr/>
    </dgm:pt>
    <dgm:pt modelId="{3190306B-39BB-4328-9204-423193359B75}" type="pres">
      <dgm:prSet presAssocID="{99B19406-8AB7-4B2A-B561-A5DD98DE9C64}" presName="composite" presStyleCnt="0"/>
      <dgm:spPr/>
    </dgm:pt>
    <dgm:pt modelId="{321C2226-C9D3-4142-9F23-19C9BECAB2C1}" type="pres">
      <dgm:prSet presAssocID="{99B19406-8AB7-4B2A-B561-A5DD98DE9C64}" presName="LShape" presStyleLbl="alignNode1" presStyleIdx="10" presStyleCnt="11"/>
      <dgm:spPr>
        <a:solidFill>
          <a:srgbClr val="0070C0"/>
        </a:solidFill>
        <a:effectLst>
          <a:outerShdw blurRad="50800" dist="38100" dir="10800000" algn="r" rotWithShape="0">
            <a:prstClr val="black">
              <a:alpha val="40000"/>
            </a:prstClr>
          </a:outerShdw>
        </a:effectLst>
      </dgm:spPr>
    </dgm:pt>
    <dgm:pt modelId="{2C283CFD-3532-4147-80B1-CA62AFE55B77}" type="pres">
      <dgm:prSet presAssocID="{99B19406-8AB7-4B2A-B561-A5DD98DE9C64}" presName="ParentText" presStyleLbl="revTx" presStyleIdx="5" presStyleCnt="6">
        <dgm:presLayoutVars>
          <dgm:chMax val="0"/>
          <dgm:chPref val="0"/>
          <dgm:bulletEnabled val="1"/>
        </dgm:presLayoutVars>
      </dgm:prSet>
      <dgm:spPr/>
    </dgm:pt>
  </dgm:ptLst>
  <dgm:cxnLst>
    <dgm:cxn modelId="{46B96B15-D3CD-47E9-9490-359C8103999C}" type="presOf" srcId="{D11A2E7F-6145-4BDB-ABC8-C02E52E37B0E}" destId="{AE460954-CAFC-446E-8A61-6727148C5823}" srcOrd="0" destOrd="0" presId="urn:microsoft.com/office/officeart/2009/3/layout/StepUpProcess"/>
    <dgm:cxn modelId="{47912B1B-3288-46A2-BBA0-01E31B477280}" type="presOf" srcId="{D9618F52-55B1-4448-8A7B-6F4DE42E674B}" destId="{650958D3-FF49-4208-9824-52C5BDF645AC}" srcOrd="0" destOrd="0" presId="urn:microsoft.com/office/officeart/2009/3/layout/StepUpProcess"/>
    <dgm:cxn modelId="{21A2DE1E-9E6E-49BC-8E26-5D1890A26149}" srcId="{6D9B5D0E-7939-48BC-84E4-4A48E0E77280}" destId="{9E66B9BC-61E9-44AC-AC76-0B9746B521E7}" srcOrd="1" destOrd="0" parTransId="{DBFFBED0-1E32-4518-B7E0-EC1D3C7B41CA}" sibTransId="{A9A98F41-43EF-4982-9EF1-311C873B8042}"/>
    <dgm:cxn modelId="{749CE038-90AE-49BD-8CA1-7AF604688B4E}" srcId="{6D9B5D0E-7939-48BC-84E4-4A48E0E77280}" destId="{8403EAE0-5385-45F9-BF63-EFE27FD2E761}" srcOrd="2" destOrd="0" parTransId="{6CC774D1-8AC0-438C-921C-616A3E58FC7B}" sibTransId="{2D3ECEAE-E2FA-4590-BBD4-98E9372269B8}"/>
    <dgm:cxn modelId="{DB556969-01F2-4379-A9AD-34BBA8BDC884}" type="presOf" srcId="{9E66B9BC-61E9-44AC-AC76-0B9746B521E7}" destId="{35BE3CF9-4D8B-4742-AFC5-881852CCCED6}" srcOrd="0" destOrd="0" presId="urn:microsoft.com/office/officeart/2009/3/layout/StepUpProcess"/>
    <dgm:cxn modelId="{5C19176B-FC7E-40EB-A524-D77CA7EC1E37}" srcId="{6D9B5D0E-7939-48BC-84E4-4A48E0E77280}" destId="{99B19406-8AB7-4B2A-B561-A5DD98DE9C64}" srcOrd="5" destOrd="0" parTransId="{2DAF21E5-152B-41FA-8566-F956FE90AF3B}" sibTransId="{981A18B7-2BAE-49B0-9AA8-5DA9ED3F4AA3}"/>
    <dgm:cxn modelId="{FB08DD50-F36F-4131-93E1-1EC29363D213}" srcId="{6D9B5D0E-7939-48BC-84E4-4A48E0E77280}" destId="{D9618F52-55B1-4448-8A7B-6F4DE42E674B}" srcOrd="4" destOrd="0" parTransId="{F01BB8BB-359E-4640-B140-2F96E0B97A7E}" sibTransId="{F3A55AD3-F6F7-47A9-8094-B4FD1F13AC85}"/>
    <dgm:cxn modelId="{7828B781-2061-4E47-AFA1-B965AB4A8B17}" srcId="{6D9B5D0E-7939-48BC-84E4-4A48E0E77280}" destId="{BB7073D3-9DB3-4AD0-9A03-18BDCE43AE2D}" srcOrd="0" destOrd="0" parTransId="{74BA48BB-6E2E-4193-9C11-DD8C8CDCFC6A}" sibTransId="{ACECA24E-7C09-4485-8CD0-195620C44F16}"/>
    <dgm:cxn modelId="{B2190789-843A-41EE-ACD5-3B78EF7E6DFF}" type="presOf" srcId="{BB7073D3-9DB3-4AD0-9A03-18BDCE43AE2D}" destId="{AE73C552-E150-43B7-9181-6C20C86FE349}" srcOrd="0" destOrd="0" presId="urn:microsoft.com/office/officeart/2009/3/layout/StepUpProcess"/>
    <dgm:cxn modelId="{E768E193-9A95-4DED-8D92-E32F107B2513}" type="presOf" srcId="{8403EAE0-5385-45F9-BF63-EFE27FD2E761}" destId="{202E6287-1003-4F2F-9256-6CF6C7766CBF}" srcOrd="0" destOrd="0" presId="urn:microsoft.com/office/officeart/2009/3/layout/StepUpProcess"/>
    <dgm:cxn modelId="{FB4B60A7-D560-4D72-AA24-4383A89BCE57}" srcId="{6D9B5D0E-7939-48BC-84E4-4A48E0E77280}" destId="{D11A2E7F-6145-4BDB-ABC8-C02E52E37B0E}" srcOrd="3" destOrd="0" parTransId="{CDBDC9C1-26AE-4F3B-BDD6-125B7F4A7C70}" sibTransId="{5D745443-8E69-4665-B502-EE16E97DB88E}"/>
    <dgm:cxn modelId="{34B256BB-0432-4B89-9F64-47AED486082C}" type="presOf" srcId="{6D9B5D0E-7939-48BC-84E4-4A48E0E77280}" destId="{F246B898-4B04-4856-826F-BA46643C4F12}" srcOrd="0" destOrd="0" presId="urn:microsoft.com/office/officeart/2009/3/layout/StepUpProcess"/>
    <dgm:cxn modelId="{00F355FE-89E6-4E8F-8134-F98664E946BA}" type="presOf" srcId="{99B19406-8AB7-4B2A-B561-A5DD98DE9C64}" destId="{2C283CFD-3532-4147-80B1-CA62AFE55B77}" srcOrd="0" destOrd="0" presId="urn:microsoft.com/office/officeart/2009/3/layout/StepUpProcess"/>
    <dgm:cxn modelId="{039AE9DD-CDE0-497C-BE9D-84D9F07AD3C0}" type="presParOf" srcId="{F246B898-4B04-4856-826F-BA46643C4F12}" destId="{F35A9218-0EA7-4386-A8F3-882D7D3D209A}" srcOrd="0" destOrd="0" presId="urn:microsoft.com/office/officeart/2009/3/layout/StepUpProcess"/>
    <dgm:cxn modelId="{B98359C7-10D0-4869-B6FF-D856F25DDE2B}" type="presParOf" srcId="{F35A9218-0EA7-4386-A8F3-882D7D3D209A}" destId="{CDEDEE18-2F4A-4842-908F-40437515B9BE}" srcOrd="0" destOrd="0" presId="urn:microsoft.com/office/officeart/2009/3/layout/StepUpProcess"/>
    <dgm:cxn modelId="{E83D2923-1602-4151-ACDB-2163366FE29A}" type="presParOf" srcId="{F35A9218-0EA7-4386-A8F3-882D7D3D209A}" destId="{AE73C552-E150-43B7-9181-6C20C86FE349}" srcOrd="1" destOrd="0" presId="urn:microsoft.com/office/officeart/2009/3/layout/StepUpProcess"/>
    <dgm:cxn modelId="{EA1637A4-F882-4884-B018-C39DE463A27A}" type="presParOf" srcId="{F35A9218-0EA7-4386-A8F3-882D7D3D209A}" destId="{47D75436-2C5A-4374-8BE3-B4A2753A70D8}" srcOrd="2" destOrd="0" presId="urn:microsoft.com/office/officeart/2009/3/layout/StepUpProcess"/>
    <dgm:cxn modelId="{F5C5EE98-3C1B-41D7-A906-87ABEFDA3DD7}" type="presParOf" srcId="{F246B898-4B04-4856-826F-BA46643C4F12}" destId="{3C69109B-749A-487F-B64F-130B3632472B}" srcOrd="1" destOrd="0" presId="urn:microsoft.com/office/officeart/2009/3/layout/StepUpProcess"/>
    <dgm:cxn modelId="{6FB01895-46B9-476C-9554-68018D68CD1D}" type="presParOf" srcId="{3C69109B-749A-487F-B64F-130B3632472B}" destId="{EA2E3ACD-74E0-46A7-B3D7-3499D16BDA13}" srcOrd="0" destOrd="0" presId="urn:microsoft.com/office/officeart/2009/3/layout/StepUpProcess"/>
    <dgm:cxn modelId="{3E498CB9-03C0-4426-9DFE-1236C99E8219}" type="presParOf" srcId="{F246B898-4B04-4856-826F-BA46643C4F12}" destId="{9EEE4C0D-C3D9-47F2-A6AE-79F8DC9FA90C}" srcOrd="2" destOrd="0" presId="urn:microsoft.com/office/officeart/2009/3/layout/StepUpProcess"/>
    <dgm:cxn modelId="{105B6D90-9AFD-4194-9C8D-8B8A5E691D55}" type="presParOf" srcId="{9EEE4C0D-C3D9-47F2-A6AE-79F8DC9FA90C}" destId="{DCA00E30-EAB0-4E3A-A2F1-BEA78C727435}" srcOrd="0" destOrd="0" presId="urn:microsoft.com/office/officeart/2009/3/layout/StepUpProcess"/>
    <dgm:cxn modelId="{59553E05-4439-4E8A-B753-FCC1150F23DB}" type="presParOf" srcId="{9EEE4C0D-C3D9-47F2-A6AE-79F8DC9FA90C}" destId="{35BE3CF9-4D8B-4742-AFC5-881852CCCED6}" srcOrd="1" destOrd="0" presId="urn:microsoft.com/office/officeart/2009/3/layout/StepUpProcess"/>
    <dgm:cxn modelId="{81D4BEE3-7915-4C36-BCBD-D229A1B982B5}" type="presParOf" srcId="{9EEE4C0D-C3D9-47F2-A6AE-79F8DC9FA90C}" destId="{7647920E-FF91-4C18-85D4-B46630961676}" srcOrd="2" destOrd="0" presId="urn:microsoft.com/office/officeart/2009/3/layout/StepUpProcess"/>
    <dgm:cxn modelId="{2EE1A09F-2CF5-49FB-9A03-0BCD1B703BF5}" type="presParOf" srcId="{F246B898-4B04-4856-826F-BA46643C4F12}" destId="{D2540D4B-46F1-454A-A6B6-31666B086FEF}" srcOrd="3" destOrd="0" presId="urn:microsoft.com/office/officeart/2009/3/layout/StepUpProcess"/>
    <dgm:cxn modelId="{89BEB143-1590-4395-B900-D408C301CD45}" type="presParOf" srcId="{D2540D4B-46F1-454A-A6B6-31666B086FEF}" destId="{02F7C448-322A-4F24-9F10-1468685B4FFA}" srcOrd="0" destOrd="0" presId="urn:microsoft.com/office/officeart/2009/3/layout/StepUpProcess"/>
    <dgm:cxn modelId="{60C245AF-10B4-442F-B152-59BF0ACEA3D4}" type="presParOf" srcId="{F246B898-4B04-4856-826F-BA46643C4F12}" destId="{9DF02F61-1739-402D-B30E-6338247057AD}" srcOrd="4" destOrd="0" presId="urn:microsoft.com/office/officeart/2009/3/layout/StepUpProcess"/>
    <dgm:cxn modelId="{995641C0-CD45-48F0-8E08-AA9FB55F8958}" type="presParOf" srcId="{9DF02F61-1739-402D-B30E-6338247057AD}" destId="{F602706B-F6E9-4C52-BA43-CECC909FA77F}" srcOrd="0" destOrd="0" presId="urn:microsoft.com/office/officeart/2009/3/layout/StepUpProcess"/>
    <dgm:cxn modelId="{C8709EFB-BED9-4475-9019-C15250992FF8}" type="presParOf" srcId="{9DF02F61-1739-402D-B30E-6338247057AD}" destId="{202E6287-1003-4F2F-9256-6CF6C7766CBF}" srcOrd="1" destOrd="0" presId="urn:microsoft.com/office/officeart/2009/3/layout/StepUpProcess"/>
    <dgm:cxn modelId="{A143E52C-75D9-4FB1-B46C-8A862A36D3F4}" type="presParOf" srcId="{9DF02F61-1739-402D-B30E-6338247057AD}" destId="{FC4AA45B-22E2-4660-BD73-56E5D53B53C4}" srcOrd="2" destOrd="0" presId="urn:microsoft.com/office/officeart/2009/3/layout/StepUpProcess"/>
    <dgm:cxn modelId="{751AC70A-8645-4129-853F-AFDBC236CF51}" type="presParOf" srcId="{F246B898-4B04-4856-826F-BA46643C4F12}" destId="{13333F13-1F8D-4A51-B351-5915BA06D691}" srcOrd="5" destOrd="0" presId="urn:microsoft.com/office/officeart/2009/3/layout/StepUpProcess"/>
    <dgm:cxn modelId="{01153253-8172-48B0-A48B-CD60F68AB1E0}" type="presParOf" srcId="{13333F13-1F8D-4A51-B351-5915BA06D691}" destId="{0A88807A-787D-4AEC-B139-0AECD7BC02CC}" srcOrd="0" destOrd="0" presId="urn:microsoft.com/office/officeart/2009/3/layout/StepUpProcess"/>
    <dgm:cxn modelId="{F5A4FDEE-23FA-4320-B492-2ED85848F3CC}" type="presParOf" srcId="{F246B898-4B04-4856-826F-BA46643C4F12}" destId="{CD228E25-7474-4D92-B3D9-7D8CB9AEC321}" srcOrd="6" destOrd="0" presId="urn:microsoft.com/office/officeart/2009/3/layout/StepUpProcess"/>
    <dgm:cxn modelId="{4D6E4A23-6DFD-4015-ADBF-31ED3548B6CB}" type="presParOf" srcId="{CD228E25-7474-4D92-B3D9-7D8CB9AEC321}" destId="{AA1F59CF-AF52-45A7-9C1E-D6FA18C09F4B}" srcOrd="0" destOrd="0" presId="urn:microsoft.com/office/officeart/2009/3/layout/StepUpProcess"/>
    <dgm:cxn modelId="{3C932B20-B5B7-47F5-9D29-7CA28322F04E}" type="presParOf" srcId="{CD228E25-7474-4D92-B3D9-7D8CB9AEC321}" destId="{AE460954-CAFC-446E-8A61-6727148C5823}" srcOrd="1" destOrd="0" presId="urn:microsoft.com/office/officeart/2009/3/layout/StepUpProcess"/>
    <dgm:cxn modelId="{3372549A-4B04-4917-B275-83341C37FAC8}" type="presParOf" srcId="{CD228E25-7474-4D92-B3D9-7D8CB9AEC321}" destId="{ACFCC498-7F3E-4F24-BC13-0EA9A2BF0B69}" srcOrd="2" destOrd="0" presId="urn:microsoft.com/office/officeart/2009/3/layout/StepUpProcess"/>
    <dgm:cxn modelId="{FA0E7D38-5E77-4170-BBC2-276A11C941F3}" type="presParOf" srcId="{F246B898-4B04-4856-826F-BA46643C4F12}" destId="{26FE9E29-D4D9-49EC-A330-F11215F15E17}" srcOrd="7" destOrd="0" presId="urn:microsoft.com/office/officeart/2009/3/layout/StepUpProcess"/>
    <dgm:cxn modelId="{7644BBDE-4442-48F9-AF22-656D536D2049}" type="presParOf" srcId="{26FE9E29-D4D9-49EC-A330-F11215F15E17}" destId="{AA496A49-1193-45CB-AFB2-E742D3913619}" srcOrd="0" destOrd="0" presId="urn:microsoft.com/office/officeart/2009/3/layout/StepUpProcess"/>
    <dgm:cxn modelId="{6ACEFD6F-B8B5-4ACC-9459-6B02FFEED7A9}" type="presParOf" srcId="{F246B898-4B04-4856-826F-BA46643C4F12}" destId="{95EBE0EB-B20F-485C-B88A-5C44710D4A9B}" srcOrd="8" destOrd="0" presId="urn:microsoft.com/office/officeart/2009/3/layout/StepUpProcess"/>
    <dgm:cxn modelId="{24B264B1-6135-45E6-9BFA-A2A438ACD86F}" type="presParOf" srcId="{95EBE0EB-B20F-485C-B88A-5C44710D4A9B}" destId="{9404D6B4-34B7-4FEB-8D8B-FE766A754DAE}" srcOrd="0" destOrd="0" presId="urn:microsoft.com/office/officeart/2009/3/layout/StepUpProcess"/>
    <dgm:cxn modelId="{5C94E29F-843D-4429-B7FF-A51A5CB2F5FB}" type="presParOf" srcId="{95EBE0EB-B20F-485C-B88A-5C44710D4A9B}" destId="{650958D3-FF49-4208-9824-52C5BDF645AC}" srcOrd="1" destOrd="0" presId="urn:microsoft.com/office/officeart/2009/3/layout/StepUpProcess"/>
    <dgm:cxn modelId="{9088573D-A266-4240-BED2-AA089F3565F5}" type="presParOf" srcId="{95EBE0EB-B20F-485C-B88A-5C44710D4A9B}" destId="{AE7C1B98-0BD6-4D32-9954-4FBDDD521E46}" srcOrd="2" destOrd="0" presId="urn:microsoft.com/office/officeart/2009/3/layout/StepUpProcess"/>
    <dgm:cxn modelId="{169E04CD-4C29-467F-B9C4-75F4BAFD2EB9}" type="presParOf" srcId="{F246B898-4B04-4856-826F-BA46643C4F12}" destId="{65CA60D9-B2C9-4CF2-A837-46E71FE39F4D}" srcOrd="9" destOrd="0" presId="urn:microsoft.com/office/officeart/2009/3/layout/StepUpProcess"/>
    <dgm:cxn modelId="{233D79CC-00D1-46D9-9D6D-05DDB7A0CA72}" type="presParOf" srcId="{65CA60D9-B2C9-4CF2-A837-46E71FE39F4D}" destId="{CF008FE7-35EE-475C-A80C-51DE314733D8}" srcOrd="0" destOrd="0" presId="urn:microsoft.com/office/officeart/2009/3/layout/StepUpProcess"/>
    <dgm:cxn modelId="{BD2AA902-AA4E-467B-B55E-0E4B1BAD6AE4}" type="presParOf" srcId="{F246B898-4B04-4856-826F-BA46643C4F12}" destId="{3190306B-39BB-4328-9204-423193359B75}" srcOrd="10" destOrd="0" presId="urn:microsoft.com/office/officeart/2009/3/layout/StepUpProcess"/>
    <dgm:cxn modelId="{D144F51D-F42C-499A-9A4A-AA2BFDAA77DD}" type="presParOf" srcId="{3190306B-39BB-4328-9204-423193359B75}" destId="{321C2226-C9D3-4142-9F23-19C9BECAB2C1}" srcOrd="0" destOrd="0" presId="urn:microsoft.com/office/officeart/2009/3/layout/StepUpProcess"/>
    <dgm:cxn modelId="{F66156A8-35C6-4905-A336-75B026B981AA}" type="presParOf" srcId="{3190306B-39BB-4328-9204-423193359B75}" destId="{2C283CFD-3532-4147-80B1-CA62AFE55B77}" srcOrd="1" destOrd="0" presId="urn:microsoft.com/office/officeart/2009/3/layout/StepUpProcess"/>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7EA6A50-5E43-4168-8839-B52602AD8B24}" type="doc">
      <dgm:prSet loTypeId="urn:microsoft.com/office/officeart/2005/8/layout/vList2" loCatId="list" qsTypeId="urn:microsoft.com/office/officeart/2005/8/quickstyle/3d1" qsCatId="3D" csTypeId="urn:microsoft.com/office/officeart/2005/8/colors/colorful3" csCatId="colorful" phldr="1"/>
      <dgm:spPr/>
      <dgm:t>
        <a:bodyPr/>
        <a:lstStyle/>
        <a:p>
          <a:endParaRPr lang="es-ES"/>
        </a:p>
      </dgm:t>
    </dgm:pt>
    <dgm:pt modelId="{06FD5F77-E7A9-4856-96AE-70A0DCCABEE9}">
      <dgm:prSet custT="1"/>
      <dgm:spPr/>
      <dgm:t>
        <a:bodyPr/>
        <a:lstStyle/>
        <a:p>
          <a:r>
            <a:rPr lang="nl-NL" sz="1800" b="1" noProof="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Mogen zij de kennis van God ontvangen, die hen wijsheid en geestelijk inzicht zal geven</a:t>
          </a:r>
          <a:endParaRPr lang="en" sz="1800" noProof="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gm:t>
    </dgm:pt>
    <dgm:pt modelId="{28DFB9E0-3B0B-49E3-A416-223DB54C16DC}" type="parTrans" cxnId="{30D192AB-B4E2-41B2-AD50-B4FEB1E71888}">
      <dgm:prSet/>
      <dgm:spPr/>
      <dgm:t>
        <a:bodyPr/>
        <a:lstStyle/>
        <a:p>
          <a:endParaRPr lang="es-ES" sz="1800">
            <a:effectLst>
              <a:outerShdw blurRad="38100" dist="38100" dir="2700000" algn="tl">
                <a:srgbClr val="000000">
                  <a:alpha val="43137"/>
                </a:srgbClr>
              </a:outerShdw>
            </a:effectLst>
          </a:endParaRPr>
        </a:p>
      </dgm:t>
    </dgm:pt>
    <dgm:pt modelId="{FA14457F-6B42-4207-9523-5B839824497C}" type="sibTrans" cxnId="{30D192AB-B4E2-41B2-AD50-B4FEB1E71888}">
      <dgm:prSet/>
      <dgm:spPr/>
      <dgm:t>
        <a:bodyPr/>
        <a:lstStyle/>
        <a:p>
          <a:endParaRPr lang="es-ES" sz="1800">
            <a:effectLst>
              <a:outerShdw blurRad="38100" dist="38100" dir="2700000" algn="tl">
                <a:srgbClr val="000000">
                  <a:alpha val="43137"/>
                </a:srgbClr>
              </a:outerShdw>
            </a:effectLst>
          </a:endParaRPr>
        </a:p>
      </dgm:t>
    </dgm:pt>
    <dgm:pt modelId="{81DB7285-8B35-4418-AEC0-01E9CA77FE33}">
      <dgm:prSet custT="1"/>
      <dgm:spPr/>
      <dgm:t>
        <a:bodyPr/>
        <a:lstStyle/>
        <a:p>
          <a:r>
            <a:rPr lang="nl-NL" sz="1800" b="1" noProof="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Leef als kinderen van God, en behaag Hem op alle manieren</a:t>
          </a:r>
          <a:endParaRPr lang="en" sz="1800" noProof="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gm:t>
    </dgm:pt>
    <dgm:pt modelId="{EDBF5BB8-A1B8-4019-AA44-7F293AE6F5E1}" type="parTrans" cxnId="{49637FAB-101B-499F-B226-11FC4DF22DAB}">
      <dgm:prSet/>
      <dgm:spPr/>
      <dgm:t>
        <a:bodyPr/>
        <a:lstStyle/>
        <a:p>
          <a:endParaRPr lang="es-ES" sz="1800">
            <a:effectLst>
              <a:outerShdw blurRad="38100" dist="38100" dir="2700000" algn="tl">
                <a:srgbClr val="000000">
                  <a:alpha val="43137"/>
                </a:srgbClr>
              </a:outerShdw>
            </a:effectLst>
          </a:endParaRPr>
        </a:p>
      </dgm:t>
    </dgm:pt>
    <dgm:pt modelId="{243D4514-0666-4EE4-950A-D5F6C14684FD}" type="sibTrans" cxnId="{49637FAB-101B-499F-B226-11FC4DF22DAB}">
      <dgm:prSet/>
      <dgm:spPr/>
      <dgm:t>
        <a:bodyPr/>
        <a:lstStyle/>
        <a:p>
          <a:endParaRPr lang="es-ES" sz="1800">
            <a:effectLst>
              <a:outerShdw blurRad="38100" dist="38100" dir="2700000" algn="tl">
                <a:srgbClr val="000000">
                  <a:alpha val="43137"/>
                </a:srgbClr>
              </a:outerShdw>
            </a:effectLst>
          </a:endParaRPr>
        </a:p>
      </dgm:t>
    </dgm:pt>
    <dgm:pt modelId="{73FCDED8-FAE2-4789-896A-6B08D6368C8C}">
      <dgm:prSet custT="1"/>
      <dgm:spPr/>
      <dgm:t>
        <a:bodyPr/>
        <a:lstStyle/>
        <a:p>
          <a:r>
            <a:rPr lang="nl-NL" sz="1800" b="1" noProof="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Mogen zij vrucht dragen en groeien in kennis</a:t>
          </a:r>
          <a:endParaRPr lang="en" sz="1800" noProof="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gm:t>
    </dgm:pt>
    <dgm:pt modelId="{A7880790-97B1-44C1-B886-721272C62FD1}" type="parTrans" cxnId="{B544161C-50CE-4EA8-A6F9-C3C0FEA6B057}">
      <dgm:prSet/>
      <dgm:spPr/>
      <dgm:t>
        <a:bodyPr/>
        <a:lstStyle/>
        <a:p>
          <a:endParaRPr lang="es-ES" sz="1800">
            <a:effectLst>
              <a:outerShdw blurRad="38100" dist="38100" dir="2700000" algn="tl">
                <a:srgbClr val="000000">
                  <a:alpha val="43137"/>
                </a:srgbClr>
              </a:outerShdw>
            </a:effectLst>
          </a:endParaRPr>
        </a:p>
      </dgm:t>
    </dgm:pt>
    <dgm:pt modelId="{2D2D297D-803D-42D9-8EEE-200EFFA515A6}" type="sibTrans" cxnId="{B544161C-50CE-4EA8-A6F9-C3C0FEA6B057}">
      <dgm:prSet/>
      <dgm:spPr/>
      <dgm:t>
        <a:bodyPr/>
        <a:lstStyle/>
        <a:p>
          <a:endParaRPr lang="es-ES" sz="1800">
            <a:effectLst>
              <a:outerShdw blurRad="38100" dist="38100" dir="2700000" algn="tl">
                <a:srgbClr val="000000">
                  <a:alpha val="43137"/>
                </a:srgbClr>
              </a:outerShdw>
            </a:effectLst>
          </a:endParaRPr>
        </a:p>
      </dgm:t>
    </dgm:pt>
    <dgm:pt modelId="{9A290F79-1A39-42FB-9A71-41992F896A32}">
      <dgm:prSet custT="1"/>
      <dgm:spPr>
        <a:solidFill>
          <a:schemeClr val="accent2">
            <a:lumMod val="75000"/>
          </a:schemeClr>
        </a:solidFill>
      </dgm:spPr>
      <dgm:t>
        <a:bodyPr/>
        <a:lstStyle/>
        <a:p>
          <a:r>
            <a:rPr lang="nl-NL" sz="1800" b="1" noProof="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Mogen zij versterkt worden door Gods kracht zodat zij geduldig mogen zijn</a:t>
          </a:r>
          <a:endParaRPr lang="en" sz="1800" noProof="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gm:t>
    </dgm:pt>
    <dgm:pt modelId="{D64BE45D-B068-434F-8E42-44542B2744AE}" type="parTrans" cxnId="{5B9835A5-5724-461B-9E53-5B182B56E507}">
      <dgm:prSet/>
      <dgm:spPr/>
      <dgm:t>
        <a:bodyPr/>
        <a:lstStyle/>
        <a:p>
          <a:endParaRPr lang="es-ES" sz="1800">
            <a:effectLst>
              <a:outerShdw blurRad="38100" dist="38100" dir="2700000" algn="tl">
                <a:srgbClr val="000000">
                  <a:alpha val="43137"/>
                </a:srgbClr>
              </a:outerShdw>
            </a:effectLst>
          </a:endParaRPr>
        </a:p>
      </dgm:t>
    </dgm:pt>
    <dgm:pt modelId="{EC9A580A-5444-4425-859D-79C83B56A92B}" type="sibTrans" cxnId="{5B9835A5-5724-461B-9E53-5B182B56E507}">
      <dgm:prSet/>
      <dgm:spPr/>
      <dgm:t>
        <a:bodyPr/>
        <a:lstStyle/>
        <a:p>
          <a:endParaRPr lang="es-ES" sz="1800">
            <a:effectLst>
              <a:outerShdw blurRad="38100" dist="38100" dir="2700000" algn="tl">
                <a:srgbClr val="000000">
                  <a:alpha val="43137"/>
                </a:srgbClr>
              </a:outerShdw>
            </a:effectLst>
          </a:endParaRPr>
        </a:p>
      </dgm:t>
    </dgm:pt>
    <dgm:pt modelId="{277088B6-92F6-4F34-9916-9574F7C8CB89}" type="pres">
      <dgm:prSet presAssocID="{E7EA6A50-5E43-4168-8839-B52602AD8B24}" presName="linear" presStyleCnt="0">
        <dgm:presLayoutVars>
          <dgm:animLvl val="lvl"/>
          <dgm:resizeHandles val="exact"/>
        </dgm:presLayoutVars>
      </dgm:prSet>
      <dgm:spPr/>
    </dgm:pt>
    <dgm:pt modelId="{C57C976D-F155-46D2-B6B0-AAEC246080DA}" type="pres">
      <dgm:prSet presAssocID="{06FD5F77-E7A9-4856-96AE-70A0DCCABEE9}" presName="parentText" presStyleLbl="node1" presStyleIdx="0" presStyleCnt="4">
        <dgm:presLayoutVars>
          <dgm:chMax val="0"/>
          <dgm:bulletEnabled val="1"/>
        </dgm:presLayoutVars>
      </dgm:prSet>
      <dgm:spPr/>
    </dgm:pt>
    <dgm:pt modelId="{B88CAFD0-4CC9-4E73-BC6E-633E6AA10B0F}" type="pres">
      <dgm:prSet presAssocID="{FA14457F-6B42-4207-9523-5B839824497C}" presName="spacer" presStyleCnt="0"/>
      <dgm:spPr/>
    </dgm:pt>
    <dgm:pt modelId="{8ED814D4-24A7-4EE6-98D6-F5EF96E58A5E}" type="pres">
      <dgm:prSet presAssocID="{81DB7285-8B35-4418-AEC0-01E9CA77FE33}" presName="parentText" presStyleLbl="node1" presStyleIdx="1" presStyleCnt="4">
        <dgm:presLayoutVars>
          <dgm:chMax val="0"/>
          <dgm:bulletEnabled val="1"/>
        </dgm:presLayoutVars>
      </dgm:prSet>
      <dgm:spPr/>
    </dgm:pt>
    <dgm:pt modelId="{5ACD8B70-CBD9-4BBD-949C-60C08638DCED}" type="pres">
      <dgm:prSet presAssocID="{243D4514-0666-4EE4-950A-D5F6C14684FD}" presName="spacer" presStyleCnt="0"/>
      <dgm:spPr/>
    </dgm:pt>
    <dgm:pt modelId="{D6B98BC7-4DD1-46DD-9A75-7E74C926B220}" type="pres">
      <dgm:prSet presAssocID="{73FCDED8-FAE2-4789-896A-6B08D6368C8C}" presName="parentText" presStyleLbl="node1" presStyleIdx="2" presStyleCnt="4">
        <dgm:presLayoutVars>
          <dgm:chMax val="0"/>
          <dgm:bulletEnabled val="1"/>
        </dgm:presLayoutVars>
      </dgm:prSet>
      <dgm:spPr/>
    </dgm:pt>
    <dgm:pt modelId="{04B12C65-2FE2-4013-9ECB-DB2A8CDB65EB}" type="pres">
      <dgm:prSet presAssocID="{2D2D297D-803D-42D9-8EEE-200EFFA515A6}" presName="spacer" presStyleCnt="0"/>
      <dgm:spPr/>
    </dgm:pt>
    <dgm:pt modelId="{51C553D5-6DF9-4050-9DE4-1DCE1A8DC5FD}" type="pres">
      <dgm:prSet presAssocID="{9A290F79-1A39-42FB-9A71-41992F896A32}" presName="parentText" presStyleLbl="node1" presStyleIdx="3" presStyleCnt="4">
        <dgm:presLayoutVars>
          <dgm:chMax val="0"/>
          <dgm:bulletEnabled val="1"/>
        </dgm:presLayoutVars>
      </dgm:prSet>
      <dgm:spPr/>
    </dgm:pt>
  </dgm:ptLst>
  <dgm:cxnLst>
    <dgm:cxn modelId="{B544161C-50CE-4EA8-A6F9-C3C0FEA6B057}" srcId="{E7EA6A50-5E43-4168-8839-B52602AD8B24}" destId="{73FCDED8-FAE2-4789-896A-6B08D6368C8C}" srcOrd="2" destOrd="0" parTransId="{A7880790-97B1-44C1-B886-721272C62FD1}" sibTransId="{2D2D297D-803D-42D9-8EEE-200EFFA515A6}"/>
    <dgm:cxn modelId="{3A581E44-5163-45A9-8780-3F5D93DA610C}" type="presOf" srcId="{06FD5F77-E7A9-4856-96AE-70A0DCCABEE9}" destId="{C57C976D-F155-46D2-B6B0-AAEC246080DA}" srcOrd="0" destOrd="0" presId="urn:microsoft.com/office/officeart/2005/8/layout/vList2"/>
    <dgm:cxn modelId="{08A88A69-54B3-45CB-A4AA-2E8822269261}" type="presOf" srcId="{9A290F79-1A39-42FB-9A71-41992F896A32}" destId="{51C553D5-6DF9-4050-9DE4-1DCE1A8DC5FD}" srcOrd="0" destOrd="0" presId="urn:microsoft.com/office/officeart/2005/8/layout/vList2"/>
    <dgm:cxn modelId="{3D5EB859-D445-4615-841B-F1227F6CEA54}" type="presOf" srcId="{E7EA6A50-5E43-4168-8839-B52602AD8B24}" destId="{277088B6-92F6-4F34-9916-9574F7C8CB89}" srcOrd="0" destOrd="0" presId="urn:microsoft.com/office/officeart/2005/8/layout/vList2"/>
    <dgm:cxn modelId="{5B9835A5-5724-461B-9E53-5B182B56E507}" srcId="{E7EA6A50-5E43-4168-8839-B52602AD8B24}" destId="{9A290F79-1A39-42FB-9A71-41992F896A32}" srcOrd="3" destOrd="0" parTransId="{D64BE45D-B068-434F-8E42-44542B2744AE}" sibTransId="{EC9A580A-5444-4425-859D-79C83B56A92B}"/>
    <dgm:cxn modelId="{49637FAB-101B-499F-B226-11FC4DF22DAB}" srcId="{E7EA6A50-5E43-4168-8839-B52602AD8B24}" destId="{81DB7285-8B35-4418-AEC0-01E9CA77FE33}" srcOrd="1" destOrd="0" parTransId="{EDBF5BB8-A1B8-4019-AA44-7F293AE6F5E1}" sibTransId="{243D4514-0666-4EE4-950A-D5F6C14684FD}"/>
    <dgm:cxn modelId="{30D192AB-B4E2-41B2-AD50-B4FEB1E71888}" srcId="{E7EA6A50-5E43-4168-8839-B52602AD8B24}" destId="{06FD5F77-E7A9-4856-96AE-70A0DCCABEE9}" srcOrd="0" destOrd="0" parTransId="{28DFB9E0-3B0B-49E3-A416-223DB54C16DC}" sibTransId="{FA14457F-6B42-4207-9523-5B839824497C}"/>
    <dgm:cxn modelId="{B1D656CF-D78C-42F5-880B-5940984E959A}" type="presOf" srcId="{73FCDED8-FAE2-4789-896A-6B08D6368C8C}" destId="{D6B98BC7-4DD1-46DD-9A75-7E74C926B220}" srcOrd="0" destOrd="0" presId="urn:microsoft.com/office/officeart/2005/8/layout/vList2"/>
    <dgm:cxn modelId="{D984E5EF-9A57-4941-83AF-1CA5E428042D}" type="presOf" srcId="{81DB7285-8B35-4418-AEC0-01E9CA77FE33}" destId="{8ED814D4-24A7-4EE6-98D6-F5EF96E58A5E}" srcOrd="0" destOrd="0" presId="urn:microsoft.com/office/officeart/2005/8/layout/vList2"/>
    <dgm:cxn modelId="{BF1205FD-253C-4745-8510-52D30F5F2E57}" type="presParOf" srcId="{277088B6-92F6-4F34-9916-9574F7C8CB89}" destId="{C57C976D-F155-46D2-B6B0-AAEC246080DA}" srcOrd="0" destOrd="0" presId="urn:microsoft.com/office/officeart/2005/8/layout/vList2"/>
    <dgm:cxn modelId="{E026BFA6-ACCB-48B8-945D-68BE85353E24}" type="presParOf" srcId="{277088B6-92F6-4F34-9916-9574F7C8CB89}" destId="{B88CAFD0-4CC9-4E73-BC6E-633E6AA10B0F}" srcOrd="1" destOrd="0" presId="urn:microsoft.com/office/officeart/2005/8/layout/vList2"/>
    <dgm:cxn modelId="{B6C1FA69-523B-4B66-9C24-115518D0C0CE}" type="presParOf" srcId="{277088B6-92F6-4F34-9916-9574F7C8CB89}" destId="{8ED814D4-24A7-4EE6-98D6-F5EF96E58A5E}" srcOrd="2" destOrd="0" presId="urn:microsoft.com/office/officeart/2005/8/layout/vList2"/>
    <dgm:cxn modelId="{E8564C18-7F68-4CF1-ABB8-D3C486BB6406}" type="presParOf" srcId="{277088B6-92F6-4F34-9916-9574F7C8CB89}" destId="{5ACD8B70-CBD9-4BBD-949C-60C08638DCED}" srcOrd="3" destOrd="0" presId="urn:microsoft.com/office/officeart/2005/8/layout/vList2"/>
    <dgm:cxn modelId="{A5CBD0A4-8538-44A6-940C-1BC9D9B498A1}" type="presParOf" srcId="{277088B6-92F6-4F34-9916-9574F7C8CB89}" destId="{D6B98BC7-4DD1-46DD-9A75-7E74C926B220}" srcOrd="4" destOrd="0" presId="urn:microsoft.com/office/officeart/2005/8/layout/vList2"/>
    <dgm:cxn modelId="{C9836C76-23E7-4EED-80EB-CBA62734E3AF}" type="presParOf" srcId="{277088B6-92F6-4F34-9916-9574F7C8CB89}" destId="{04B12C65-2FE2-4013-9ECB-DB2A8CDB65EB}" srcOrd="5" destOrd="0" presId="urn:microsoft.com/office/officeart/2005/8/layout/vList2"/>
    <dgm:cxn modelId="{837681BA-8B87-4ADC-A7A3-2CDD9BD31C5E}" type="presParOf" srcId="{277088B6-92F6-4F34-9916-9574F7C8CB89}" destId="{51C553D5-6DF9-4050-9DE4-1DCE1A8DC5FD}"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8471527-4C45-4525-9CD0-4AA289B2566E}" type="doc">
      <dgm:prSet loTypeId="urn:microsoft.com/office/officeart/2008/layout/BendingPictureCaptionList" loCatId="picture" qsTypeId="urn:microsoft.com/office/officeart/2005/8/quickstyle/simple5" qsCatId="simple" csTypeId="urn:microsoft.com/office/officeart/2005/8/colors/colorful5" csCatId="colorful" phldr="1"/>
      <dgm:spPr/>
      <dgm:t>
        <a:bodyPr/>
        <a:lstStyle/>
        <a:p>
          <a:endParaRPr lang="es-ES"/>
        </a:p>
      </dgm:t>
    </dgm:pt>
    <dgm:pt modelId="{401F8674-B447-47F4-A268-FBF1D1CFA43A}">
      <dgm:prSet custT="1"/>
      <dgm:spPr>
        <a:ln>
          <a:solidFill>
            <a:schemeClr val="accent5">
              <a:lumMod val="50000"/>
            </a:schemeClr>
          </a:solidFill>
        </a:ln>
      </dgm:spPr>
      <dgm:t>
        <a:bodyPr/>
        <a:lstStyle/>
        <a:p>
          <a:r>
            <a:rPr lang="nl-NL" sz="1800" b="1" noProof="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De Bijbel</a:t>
          </a:r>
          <a:br>
            <a:rPr lang="en" sz="1800" b="1" noProof="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br>
          <a:r>
            <a:rPr lang="en" sz="1800" b="1" noProof="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(Psalm 119:105)</a:t>
          </a:r>
          <a:endParaRPr lang="en" sz="1800" noProof="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gm:t>
    </dgm:pt>
    <dgm:pt modelId="{1E8FE497-D1DE-446F-B4D7-3B09E34240AE}" type="parTrans" cxnId="{9D4B3267-527A-49C6-843D-FBA178F8714D}">
      <dgm:prSet/>
      <dgm:spPr/>
      <dgm:t>
        <a:bodyPr/>
        <a:lstStyle/>
        <a:p>
          <a:endParaRPr lang="es-ES" sz="1800">
            <a:effectLst>
              <a:outerShdw blurRad="38100" dist="38100" dir="2700000" algn="tl">
                <a:srgbClr val="000000">
                  <a:alpha val="43137"/>
                </a:srgbClr>
              </a:outerShdw>
            </a:effectLst>
          </a:endParaRPr>
        </a:p>
      </dgm:t>
    </dgm:pt>
    <dgm:pt modelId="{C4EA12AD-ED01-4DEF-B753-98D7EE9995AF}" type="sibTrans" cxnId="{9D4B3267-527A-49C6-843D-FBA178F8714D}">
      <dgm:prSet/>
      <dgm:spPr/>
      <dgm:t>
        <a:bodyPr/>
        <a:lstStyle/>
        <a:p>
          <a:endParaRPr lang="es-ES" sz="1800">
            <a:effectLst>
              <a:outerShdw blurRad="38100" dist="38100" dir="2700000" algn="tl">
                <a:srgbClr val="000000">
                  <a:alpha val="43137"/>
                </a:srgbClr>
              </a:outerShdw>
            </a:effectLst>
          </a:endParaRPr>
        </a:p>
      </dgm:t>
    </dgm:pt>
    <dgm:pt modelId="{54A944F5-A53A-46BE-AD47-D232C05A81A2}">
      <dgm:prSet custT="1"/>
      <dgm:spPr>
        <a:ln>
          <a:solidFill>
            <a:schemeClr val="accent3">
              <a:lumMod val="50000"/>
            </a:schemeClr>
          </a:solidFill>
        </a:ln>
      </dgm:spPr>
      <dgm:t>
        <a:bodyPr/>
        <a:lstStyle/>
        <a:p>
          <a:r>
            <a:rPr lang="nl-NL" sz="1800" b="1" noProof="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De geest der profetie </a:t>
          </a:r>
          <a:r>
            <a:rPr lang="en" sz="1800" b="1" noProof="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(Openb. 19:10), </a:t>
          </a:r>
          <a:r>
            <a:rPr lang="nl-NL" sz="1800" b="1" noProof="0" dirty="0" err="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gemanifes-teerd</a:t>
          </a:r>
          <a:r>
            <a:rPr lang="nl-NL" sz="1800" b="1" noProof="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via Ellen G. White</a:t>
          </a:r>
          <a:endParaRPr lang="en" sz="1800" noProof="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gm:t>
    </dgm:pt>
    <dgm:pt modelId="{59E255C1-F4FB-4EB8-BE5F-26AF5D69E222}" type="parTrans" cxnId="{CE507EAD-B67C-412B-8CE0-413B820A151C}">
      <dgm:prSet/>
      <dgm:spPr/>
      <dgm:t>
        <a:bodyPr/>
        <a:lstStyle/>
        <a:p>
          <a:endParaRPr lang="es-ES" sz="1800">
            <a:effectLst>
              <a:outerShdw blurRad="38100" dist="38100" dir="2700000" algn="tl">
                <a:srgbClr val="000000">
                  <a:alpha val="43137"/>
                </a:srgbClr>
              </a:outerShdw>
            </a:effectLst>
          </a:endParaRPr>
        </a:p>
      </dgm:t>
    </dgm:pt>
    <dgm:pt modelId="{39C469A2-097C-4912-9FBC-765694281CB2}" type="sibTrans" cxnId="{CE507EAD-B67C-412B-8CE0-413B820A151C}">
      <dgm:prSet/>
      <dgm:spPr/>
      <dgm:t>
        <a:bodyPr/>
        <a:lstStyle/>
        <a:p>
          <a:endParaRPr lang="es-ES" sz="1800">
            <a:effectLst>
              <a:outerShdw blurRad="38100" dist="38100" dir="2700000" algn="tl">
                <a:srgbClr val="000000">
                  <a:alpha val="43137"/>
                </a:srgbClr>
              </a:outerShdw>
            </a:effectLst>
          </a:endParaRPr>
        </a:p>
      </dgm:t>
    </dgm:pt>
    <dgm:pt modelId="{0C005F20-7B80-4165-BA92-5E618C085C64}">
      <dgm:prSet custT="1"/>
      <dgm:spPr>
        <a:ln>
          <a:solidFill>
            <a:schemeClr val="accent1">
              <a:lumMod val="50000"/>
            </a:schemeClr>
          </a:solidFill>
        </a:ln>
      </dgm:spPr>
      <dgm:t>
        <a:bodyPr/>
        <a:lstStyle/>
        <a:p>
          <a:r>
            <a:rPr lang="nl-NL" sz="1800" b="1" noProof="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Gods voorzienige leiding</a:t>
          </a:r>
          <a:r>
            <a:rPr lang="en" sz="1800" b="1" noProof="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(Kol. 4:3)</a:t>
          </a:r>
          <a:endParaRPr lang="en" sz="1800" noProof="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gm:t>
    </dgm:pt>
    <dgm:pt modelId="{77E83FF5-EDCF-4C9C-B787-D1CE9C34CD49}" type="parTrans" cxnId="{07411DCB-5916-4AF8-859B-CE9905AA3489}">
      <dgm:prSet/>
      <dgm:spPr/>
      <dgm:t>
        <a:bodyPr/>
        <a:lstStyle/>
        <a:p>
          <a:endParaRPr lang="es-ES" sz="1800">
            <a:effectLst>
              <a:outerShdw blurRad="38100" dist="38100" dir="2700000" algn="tl">
                <a:srgbClr val="000000">
                  <a:alpha val="43137"/>
                </a:srgbClr>
              </a:outerShdw>
            </a:effectLst>
          </a:endParaRPr>
        </a:p>
      </dgm:t>
    </dgm:pt>
    <dgm:pt modelId="{5AE37110-7BF3-424C-AFCB-73D67BED7F27}" type="sibTrans" cxnId="{07411DCB-5916-4AF8-859B-CE9905AA3489}">
      <dgm:prSet/>
      <dgm:spPr/>
      <dgm:t>
        <a:bodyPr/>
        <a:lstStyle/>
        <a:p>
          <a:endParaRPr lang="es-ES" sz="1800">
            <a:effectLst>
              <a:outerShdw blurRad="38100" dist="38100" dir="2700000" algn="tl">
                <a:srgbClr val="000000">
                  <a:alpha val="43137"/>
                </a:srgbClr>
              </a:outerShdw>
            </a:effectLst>
          </a:endParaRPr>
        </a:p>
      </dgm:t>
    </dgm:pt>
    <dgm:pt modelId="{73B1D691-FC9F-40FF-AE3D-890B59177E1A}">
      <dgm:prSet custT="1"/>
      <dgm:spPr>
        <a:ln>
          <a:solidFill>
            <a:schemeClr val="accent6">
              <a:lumMod val="50000"/>
            </a:schemeClr>
          </a:solidFill>
        </a:ln>
      </dgm:spPr>
      <dgm:t>
        <a:bodyPr/>
        <a:lstStyle/>
        <a:p>
          <a:r>
            <a:rPr lang="nl-NL" sz="1800" b="1" noProof="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De Heilige Geest</a:t>
          </a:r>
          <a:br>
            <a:rPr lang="en" sz="1800" b="1" noProof="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br>
          <a:r>
            <a:rPr lang="en" sz="1800" b="1" noProof="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(Jes. 30:21)</a:t>
          </a:r>
          <a:endParaRPr lang="en" sz="1800" noProof="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gm:t>
    </dgm:pt>
    <dgm:pt modelId="{7D7E83FC-8824-44EB-85E3-42A008F26938}" type="parTrans" cxnId="{B8447260-8602-4B15-A98A-F1AC20C7A972}">
      <dgm:prSet/>
      <dgm:spPr/>
      <dgm:t>
        <a:bodyPr/>
        <a:lstStyle/>
        <a:p>
          <a:endParaRPr lang="es-ES" sz="1800">
            <a:effectLst>
              <a:outerShdw blurRad="38100" dist="38100" dir="2700000" algn="tl">
                <a:srgbClr val="000000">
                  <a:alpha val="43137"/>
                </a:srgbClr>
              </a:outerShdw>
            </a:effectLst>
          </a:endParaRPr>
        </a:p>
      </dgm:t>
    </dgm:pt>
    <dgm:pt modelId="{3BD95735-2CC4-47D8-A0E4-80ED67A2E087}" type="sibTrans" cxnId="{B8447260-8602-4B15-A98A-F1AC20C7A972}">
      <dgm:prSet/>
      <dgm:spPr/>
      <dgm:t>
        <a:bodyPr/>
        <a:lstStyle/>
        <a:p>
          <a:endParaRPr lang="es-ES" sz="1800">
            <a:effectLst>
              <a:outerShdw blurRad="38100" dist="38100" dir="2700000" algn="tl">
                <a:srgbClr val="000000">
                  <a:alpha val="43137"/>
                </a:srgbClr>
              </a:outerShdw>
            </a:effectLst>
          </a:endParaRPr>
        </a:p>
      </dgm:t>
    </dgm:pt>
    <dgm:pt modelId="{BBDFDFAB-FC01-48AF-A1DE-EDFDEB896E10}" type="pres">
      <dgm:prSet presAssocID="{08471527-4C45-4525-9CD0-4AA289B2566E}" presName="Name0" presStyleCnt="0">
        <dgm:presLayoutVars>
          <dgm:dir/>
          <dgm:resizeHandles val="exact"/>
        </dgm:presLayoutVars>
      </dgm:prSet>
      <dgm:spPr/>
    </dgm:pt>
    <dgm:pt modelId="{EC77ED32-43B8-408C-9259-02CB0E13CDE0}" type="pres">
      <dgm:prSet presAssocID="{401F8674-B447-47F4-A268-FBF1D1CFA43A}" presName="composite" presStyleCnt="0"/>
      <dgm:spPr/>
    </dgm:pt>
    <dgm:pt modelId="{E8EB9D21-3E30-45C2-BD9E-5320BDAEAB30}" type="pres">
      <dgm:prSet presAssocID="{401F8674-B447-47F4-A268-FBF1D1CFA43A}" presName="rect1" presStyleLbl="bgImgPlace1" presStyleIdx="0" presStyleCnt="4" custLinFactNeighborX="4860"/>
      <dgm:spPr>
        <a:blipFill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scene3d>
          <a:camera prst="orthographicFront"/>
          <a:lightRig rig="threePt" dir="t"/>
        </a:scene3d>
        <a:sp3d>
          <a:bevelT prst="relaxedInset"/>
        </a:sp3d>
      </dgm:spPr>
    </dgm:pt>
    <dgm:pt modelId="{A1311745-2858-4BE4-ADF3-C3D9A7386CF5}" type="pres">
      <dgm:prSet presAssocID="{401F8674-B447-47F4-A268-FBF1D1CFA43A}" presName="wedgeRectCallout1" presStyleLbl="node1" presStyleIdx="0" presStyleCnt="4" custScaleY="114718" custLinFactNeighborX="5460">
        <dgm:presLayoutVars>
          <dgm:bulletEnabled val="1"/>
        </dgm:presLayoutVars>
      </dgm:prSet>
      <dgm:spPr/>
    </dgm:pt>
    <dgm:pt modelId="{75E59199-3C36-43CF-B4A4-ED20A230470A}" type="pres">
      <dgm:prSet presAssocID="{C4EA12AD-ED01-4DEF-B753-98D7EE9995AF}" presName="sibTrans" presStyleCnt="0"/>
      <dgm:spPr/>
    </dgm:pt>
    <dgm:pt modelId="{A8ECFE5A-7B38-48EE-8CA6-7BF7A9D1776E}" type="pres">
      <dgm:prSet presAssocID="{54A944F5-A53A-46BE-AD47-D232C05A81A2}" presName="composite" presStyleCnt="0"/>
      <dgm:spPr/>
    </dgm:pt>
    <dgm:pt modelId="{68A2714C-A2A2-4460-842C-53874DC714E7}" type="pres">
      <dgm:prSet presAssocID="{54A944F5-A53A-46BE-AD47-D232C05A81A2}" presName="rect1" presStyleLbl="bgImgPlace1" presStyleIdx="1" presStyleCnt="4" custLinFactNeighborX="4050"/>
      <dgm:spPr>
        <a:blipFill dpi="0" rotWithShape="1">
          <a:blip xmlns:r="http://schemas.openxmlformats.org/officeDocument/2006/relationships" r:embed="rId2" cstate="hqprint">
            <a:extLst>
              <a:ext uri="{28A0092B-C50C-407E-A947-70E740481C1C}">
                <a14:useLocalDpi xmlns:a14="http://schemas.microsoft.com/office/drawing/2010/main"/>
              </a:ext>
            </a:extLst>
          </a:blip>
          <a:srcRect/>
          <a:stretch>
            <a:fillRect l="753"/>
          </a:stretch>
        </a:blipFill>
        <a:scene3d>
          <a:camera prst="orthographicFront"/>
          <a:lightRig rig="threePt" dir="t"/>
        </a:scene3d>
        <a:sp3d>
          <a:bevelT prst="relaxedInset"/>
        </a:sp3d>
      </dgm:spPr>
    </dgm:pt>
    <dgm:pt modelId="{8EC401FB-C870-4B4F-AA1C-64DC475DF4D6}" type="pres">
      <dgm:prSet presAssocID="{54A944F5-A53A-46BE-AD47-D232C05A81A2}" presName="wedgeRectCallout1" presStyleLbl="node1" presStyleIdx="1" presStyleCnt="4" custScaleX="134697" custScaleY="114718" custLinFactNeighborX="4550">
        <dgm:presLayoutVars>
          <dgm:bulletEnabled val="1"/>
        </dgm:presLayoutVars>
      </dgm:prSet>
      <dgm:spPr/>
    </dgm:pt>
    <dgm:pt modelId="{E1D6F68E-D5B9-462B-9BD3-375FBC393B66}" type="pres">
      <dgm:prSet presAssocID="{39C469A2-097C-4912-9FBC-765694281CB2}" presName="sibTrans" presStyleCnt="0"/>
      <dgm:spPr/>
    </dgm:pt>
    <dgm:pt modelId="{4CC48657-6E9A-4036-9348-DEEF3E1D4FCD}" type="pres">
      <dgm:prSet presAssocID="{0C005F20-7B80-4165-BA92-5E618C085C64}" presName="composite" presStyleCnt="0"/>
      <dgm:spPr/>
    </dgm:pt>
    <dgm:pt modelId="{29760ED7-9D83-46E7-BA8F-3196B005E7F3}" type="pres">
      <dgm:prSet presAssocID="{0C005F20-7B80-4165-BA92-5E618C085C64}" presName="rect1" presStyleLbl="bgImgPlace1" presStyleIdx="2" presStyleCnt="4"/>
      <dgm:spPr>
        <a:blipFill dpi="0" rotWithShape="1">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a:scene3d>
          <a:camera prst="orthographicFront"/>
          <a:lightRig rig="threePt" dir="t"/>
        </a:scene3d>
        <a:sp3d>
          <a:bevelT prst="relaxedInset"/>
        </a:sp3d>
      </dgm:spPr>
    </dgm:pt>
    <dgm:pt modelId="{EDB16F35-AA2D-44E9-ABD8-EE0FFF5BB64A}" type="pres">
      <dgm:prSet presAssocID="{0C005F20-7B80-4165-BA92-5E618C085C64}" presName="wedgeRectCallout1" presStyleLbl="node1" presStyleIdx="2" presStyleCnt="4" custScaleY="114718">
        <dgm:presLayoutVars>
          <dgm:bulletEnabled val="1"/>
        </dgm:presLayoutVars>
      </dgm:prSet>
      <dgm:spPr/>
    </dgm:pt>
    <dgm:pt modelId="{7AD49E0C-3737-4CE8-A939-2BDD64BB768F}" type="pres">
      <dgm:prSet presAssocID="{5AE37110-7BF3-424C-AFCB-73D67BED7F27}" presName="sibTrans" presStyleCnt="0"/>
      <dgm:spPr/>
    </dgm:pt>
    <dgm:pt modelId="{9FA1C8BC-3F31-4119-8B0C-5EC5182537FF}" type="pres">
      <dgm:prSet presAssocID="{73B1D691-FC9F-40FF-AE3D-890B59177E1A}" presName="composite" presStyleCnt="0"/>
      <dgm:spPr/>
    </dgm:pt>
    <dgm:pt modelId="{43E7D701-2AE7-4034-B6A7-FEDA8EBADCE7}" type="pres">
      <dgm:prSet presAssocID="{73B1D691-FC9F-40FF-AE3D-890B59177E1A}" presName="rect1" presStyleLbl="bgImgPlace1" presStyleIdx="3" presStyleCnt="4"/>
      <dgm:spPr>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scene3d>
          <a:camera prst="orthographicFront"/>
          <a:lightRig rig="threePt" dir="t"/>
        </a:scene3d>
        <a:sp3d>
          <a:bevelT prst="relaxedInset"/>
        </a:sp3d>
      </dgm:spPr>
    </dgm:pt>
    <dgm:pt modelId="{9F74229B-F2E1-4902-A560-A64009464455}" type="pres">
      <dgm:prSet presAssocID="{73B1D691-FC9F-40FF-AE3D-890B59177E1A}" presName="wedgeRectCallout1" presStyleLbl="node1" presStyleIdx="3" presStyleCnt="4" custScaleY="114718">
        <dgm:presLayoutVars>
          <dgm:bulletEnabled val="1"/>
        </dgm:presLayoutVars>
      </dgm:prSet>
      <dgm:spPr/>
    </dgm:pt>
  </dgm:ptLst>
  <dgm:cxnLst>
    <dgm:cxn modelId="{E3499E0C-10C1-4094-AE50-5B672E850DB0}" type="presOf" srcId="{0C005F20-7B80-4165-BA92-5E618C085C64}" destId="{EDB16F35-AA2D-44E9-ABD8-EE0FFF5BB64A}" srcOrd="0" destOrd="0" presId="urn:microsoft.com/office/officeart/2008/layout/BendingPictureCaptionList"/>
    <dgm:cxn modelId="{AAFDB35B-48FD-44F3-8A77-3AAA4446DC08}" type="presOf" srcId="{54A944F5-A53A-46BE-AD47-D232C05A81A2}" destId="{8EC401FB-C870-4B4F-AA1C-64DC475DF4D6}" srcOrd="0" destOrd="0" presId="urn:microsoft.com/office/officeart/2008/layout/BendingPictureCaptionList"/>
    <dgm:cxn modelId="{B8447260-8602-4B15-A98A-F1AC20C7A972}" srcId="{08471527-4C45-4525-9CD0-4AA289B2566E}" destId="{73B1D691-FC9F-40FF-AE3D-890B59177E1A}" srcOrd="3" destOrd="0" parTransId="{7D7E83FC-8824-44EB-85E3-42A008F26938}" sibTransId="{3BD95735-2CC4-47D8-A0E4-80ED67A2E087}"/>
    <dgm:cxn modelId="{9D4B3267-527A-49C6-843D-FBA178F8714D}" srcId="{08471527-4C45-4525-9CD0-4AA289B2566E}" destId="{401F8674-B447-47F4-A268-FBF1D1CFA43A}" srcOrd="0" destOrd="0" parTransId="{1E8FE497-D1DE-446F-B4D7-3B09E34240AE}" sibTransId="{C4EA12AD-ED01-4DEF-B753-98D7EE9995AF}"/>
    <dgm:cxn modelId="{CE507EAD-B67C-412B-8CE0-413B820A151C}" srcId="{08471527-4C45-4525-9CD0-4AA289B2566E}" destId="{54A944F5-A53A-46BE-AD47-D232C05A81A2}" srcOrd="1" destOrd="0" parTransId="{59E255C1-F4FB-4EB8-BE5F-26AF5D69E222}" sibTransId="{39C469A2-097C-4912-9FBC-765694281CB2}"/>
    <dgm:cxn modelId="{6CD184B7-1E0F-44F7-ACB6-1ED00A00EB43}" type="presOf" srcId="{401F8674-B447-47F4-A268-FBF1D1CFA43A}" destId="{A1311745-2858-4BE4-ADF3-C3D9A7386CF5}" srcOrd="0" destOrd="0" presId="urn:microsoft.com/office/officeart/2008/layout/BendingPictureCaptionList"/>
    <dgm:cxn modelId="{271D56C7-BC5A-4CBF-9545-8033A5C04976}" type="presOf" srcId="{08471527-4C45-4525-9CD0-4AA289B2566E}" destId="{BBDFDFAB-FC01-48AF-A1DE-EDFDEB896E10}" srcOrd="0" destOrd="0" presId="urn:microsoft.com/office/officeart/2008/layout/BendingPictureCaptionList"/>
    <dgm:cxn modelId="{07411DCB-5916-4AF8-859B-CE9905AA3489}" srcId="{08471527-4C45-4525-9CD0-4AA289B2566E}" destId="{0C005F20-7B80-4165-BA92-5E618C085C64}" srcOrd="2" destOrd="0" parTransId="{77E83FF5-EDCF-4C9C-B787-D1CE9C34CD49}" sibTransId="{5AE37110-7BF3-424C-AFCB-73D67BED7F27}"/>
    <dgm:cxn modelId="{1ED7DBE5-C379-455D-9919-CAE3243537C9}" type="presOf" srcId="{73B1D691-FC9F-40FF-AE3D-890B59177E1A}" destId="{9F74229B-F2E1-4902-A560-A64009464455}" srcOrd="0" destOrd="0" presId="urn:microsoft.com/office/officeart/2008/layout/BendingPictureCaptionList"/>
    <dgm:cxn modelId="{6D158827-703C-4448-957C-F7437F73948E}" type="presParOf" srcId="{BBDFDFAB-FC01-48AF-A1DE-EDFDEB896E10}" destId="{EC77ED32-43B8-408C-9259-02CB0E13CDE0}" srcOrd="0" destOrd="0" presId="urn:microsoft.com/office/officeart/2008/layout/BendingPictureCaptionList"/>
    <dgm:cxn modelId="{E8B66121-CF4F-4914-AB09-CFE9DA358F3B}" type="presParOf" srcId="{EC77ED32-43B8-408C-9259-02CB0E13CDE0}" destId="{E8EB9D21-3E30-45C2-BD9E-5320BDAEAB30}" srcOrd="0" destOrd="0" presId="urn:microsoft.com/office/officeart/2008/layout/BendingPictureCaptionList"/>
    <dgm:cxn modelId="{BED14E9D-1B17-40EA-9E7B-93F28E357F7B}" type="presParOf" srcId="{EC77ED32-43B8-408C-9259-02CB0E13CDE0}" destId="{A1311745-2858-4BE4-ADF3-C3D9A7386CF5}" srcOrd="1" destOrd="0" presId="urn:microsoft.com/office/officeart/2008/layout/BendingPictureCaptionList"/>
    <dgm:cxn modelId="{63685E6F-B72D-42A4-AEE4-AC00D2D7AC91}" type="presParOf" srcId="{BBDFDFAB-FC01-48AF-A1DE-EDFDEB896E10}" destId="{75E59199-3C36-43CF-B4A4-ED20A230470A}" srcOrd="1" destOrd="0" presId="urn:microsoft.com/office/officeart/2008/layout/BendingPictureCaptionList"/>
    <dgm:cxn modelId="{91C55965-C0CE-4F68-8576-8D13BFEE3AC4}" type="presParOf" srcId="{BBDFDFAB-FC01-48AF-A1DE-EDFDEB896E10}" destId="{A8ECFE5A-7B38-48EE-8CA6-7BF7A9D1776E}" srcOrd="2" destOrd="0" presId="urn:microsoft.com/office/officeart/2008/layout/BendingPictureCaptionList"/>
    <dgm:cxn modelId="{B5CDF050-704E-4FE2-B620-5DBDF7DBFE2C}" type="presParOf" srcId="{A8ECFE5A-7B38-48EE-8CA6-7BF7A9D1776E}" destId="{68A2714C-A2A2-4460-842C-53874DC714E7}" srcOrd="0" destOrd="0" presId="urn:microsoft.com/office/officeart/2008/layout/BendingPictureCaptionList"/>
    <dgm:cxn modelId="{2E5FF67F-79C5-455F-AB3F-490777CC9751}" type="presParOf" srcId="{A8ECFE5A-7B38-48EE-8CA6-7BF7A9D1776E}" destId="{8EC401FB-C870-4B4F-AA1C-64DC475DF4D6}" srcOrd="1" destOrd="0" presId="urn:microsoft.com/office/officeart/2008/layout/BendingPictureCaptionList"/>
    <dgm:cxn modelId="{5886C345-7D43-429A-B75E-407755947F92}" type="presParOf" srcId="{BBDFDFAB-FC01-48AF-A1DE-EDFDEB896E10}" destId="{E1D6F68E-D5B9-462B-9BD3-375FBC393B66}" srcOrd="3" destOrd="0" presId="urn:microsoft.com/office/officeart/2008/layout/BendingPictureCaptionList"/>
    <dgm:cxn modelId="{F41F2A04-8C81-4A8F-AC3A-ED19B9D42864}" type="presParOf" srcId="{BBDFDFAB-FC01-48AF-A1DE-EDFDEB896E10}" destId="{4CC48657-6E9A-4036-9348-DEEF3E1D4FCD}" srcOrd="4" destOrd="0" presId="urn:microsoft.com/office/officeart/2008/layout/BendingPictureCaptionList"/>
    <dgm:cxn modelId="{75FAAC3A-FE09-4B5F-A50F-2BB9DED8ABD6}" type="presParOf" srcId="{4CC48657-6E9A-4036-9348-DEEF3E1D4FCD}" destId="{29760ED7-9D83-46E7-BA8F-3196B005E7F3}" srcOrd="0" destOrd="0" presId="urn:microsoft.com/office/officeart/2008/layout/BendingPictureCaptionList"/>
    <dgm:cxn modelId="{E3330A50-CF37-498F-942B-722A54DDC1C0}" type="presParOf" srcId="{4CC48657-6E9A-4036-9348-DEEF3E1D4FCD}" destId="{EDB16F35-AA2D-44E9-ABD8-EE0FFF5BB64A}" srcOrd="1" destOrd="0" presId="urn:microsoft.com/office/officeart/2008/layout/BendingPictureCaptionList"/>
    <dgm:cxn modelId="{9DC35000-1AF2-4299-B2C8-31FC3556EA7E}" type="presParOf" srcId="{BBDFDFAB-FC01-48AF-A1DE-EDFDEB896E10}" destId="{7AD49E0C-3737-4CE8-A939-2BDD64BB768F}" srcOrd="5" destOrd="0" presId="urn:microsoft.com/office/officeart/2008/layout/BendingPictureCaptionList"/>
    <dgm:cxn modelId="{E388F909-487D-4137-AD3F-67F83F620948}" type="presParOf" srcId="{BBDFDFAB-FC01-48AF-A1DE-EDFDEB896E10}" destId="{9FA1C8BC-3F31-4119-8B0C-5EC5182537FF}" srcOrd="6" destOrd="0" presId="urn:microsoft.com/office/officeart/2008/layout/BendingPictureCaptionList"/>
    <dgm:cxn modelId="{87D257B8-A312-4E59-BCDF-46EE9DACF088}" type="presParOf" srcId="{9FA1C8BC-3F31-4119-8B0C-5EC5182537FF}" destId="{43E7D701-2AE7-4034-B6A7-FEDA8EBADCE7}" srcOrd="0" destOrd="0" presId="urn:microsoft.com/office/officeart/2008/layout/BendingPictureCaptionList"/>
    <dgm:cxn modelId="{A76A2E70-1B83-401A-8569-02216346B1EF}" type="presParOf" srcId="{9FA1C8BC-3F31-4119-8B0C-5EC5182537FF}" destId="{9F74229B-F2E1-4902-A560-A64009464455}" srcOrd="1" destOrd="0" presId="urn:microsoft.com/office/officeart/2008/layout/BendingPictureCaptionLis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EDEE18-2F4A-4842-908F-40437515B9BE}">
      <dsp:nvSpPr>
        <dsp:cNvPr id="0" name=""/>
        <dsp:cNvSpPr/>
      </dsp:nvSpPr>
      <dsp:spPr>
        <a:xfrm rot="5400000">
          <a:off x="488602" y="2018205"/>
          <a:ext cx="1037069" cy="1725660"/>
        </a:xfrm>
        <a:prstGeom prst="corner">
          <a:avLst>
            <a:gd name="adj1" fmla="val 16120"/>
            <a:gd name="adj2" fmla="val 16110"/>
          </a:avLst>
        </a:prstGeom>
        <a:solidFill>
          <a:schemeClr val="bg2">
            <a:lumMod val="50000"/>
          </a:schemeClr>
        </a:soli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E73C552-E150-43B7-9181-6C20C86FE349}">
      <dsp:nvSpPr>
        <dsp:cNvPr id="0" name=""/>
        <dsp:cNvSpPr/>
      </dsp:nvSpPr>
      <dsp:spPr>
        <a:xfrm>
          <a:off x="315490" y="2533806"/>
          <a:ext cx="1557936" cy="1365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nl-NL" sz="2000" b="1" kern="1200" noProof="0" dirty="0">
              <a:latin typeface="Calibri" panose="020F0502020204030204" pitchFamily="34" charset="0"/>
              <a:ea typeface="Calibri" panose="020F0502020204030204" pitchFamily="34" charset="0"/>
              <a:cs typeface="Calibri" panose="020F0502020204030204" pitchFamily="34" charset="0"/>
            </a:rPr>
            <a:t>Moge liefde in jou </a:t>
          </a:r>
          <a:r>
            <a:rPr lang="nl-NL" sz="2000" b="1" kern="1200" noProof="0" dirty="0" err="1">
              <a:latin typeface="Calibri" panose="020F0502020204030204" pitchFamily="34" charset="0"/>
              <a:ea typeface="Calibri" panose="020F0502020204030204" pitchFamily="34" charset="0"/>
              <a:cs typeface="Calibri" panose="020F0502020204030204" pitchFamily="34" charset="0"/>
            </a:rPr>
            <a:t>over-vloedig</a:t>
          </a:r>
          <a:r>
            <a:rPr lang="nl-NL" sz="2000" b="1" kern="1200" noProof="0" dirty="0">
              <a:latin typeface="Calibri" panose="020F0502020204030204" pitchFamily="34" charset="0"/>
              <a:ea typeface="Calibri" panose="020F0502020204030204" pitchFamily="34" charset="0"/>
              <a:cs typeface="Calibri" panose="020F0502020204030204" pitchFamily="34" charset="0"/>
            </a:rPr>
            <a:t> zijn</a:t>
          </a:r>
          <a:endParaRPr lang="en" sz="2000" b="1" kern="1200" noProof="0" dirty="0">
            <a:latin typeface="Calibri" panose="020F0502020204030204" pitchFamily="34" charset="0"/>
            <a:ea typeface="Calibri" panose="020F0502020204030204" pitchFamily="34" charset="0"/>
            <a:cs typeface="Calibri" panose="020F0502020204030204" pitchFamily="34" charset="0"/>
          </a:endParaRPr>
        </a:p>
      </dsp:txBody>
      <dsp:txXfrm>
        <a:off x="315490" y="2533806"/>
        <a:ext cx="1557936" cy="1365622"/>
      </dsp:txXfrm>
    </dsp:sp>
    <dsp:sp modelId="{47D75436-2C5A-4374-8BE3-B4A2753A70D8}">
      <dsp:nvSpPr>
        <dsp:cNvPr id="0" name=""/>
        <dsp:cNvSpPr/>
      </dsp:nvSpPr>
      <dsp:spPr>
        <a:xfrm>
          <a:off x="1579476" y="1891160"/>
          <a:ext cx="293950" cy="293950"/>
        </a:xfrm>
        <a:prstGeom prst="triangle">
          <a:avLst>
            <a:gd name="adj" fmla="val 10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CA00E30-EAB0-4E3A-A2F1-BEA78C727435}">
      <dsp:nvSpPr>
        <dsp:cNvPr id="0" name=""/>
        <dsp:cNvSpPr/>
      </dsp:nvSpPr>
      <dsp:spPr>
        <a:xfrm rot="5400000">
          <a:off x="2395821" y="1546262"/>
          <a:ext cx="1037069" cy="1725660"/>
        </a:xfrm>
        <a:prstGeom prst="corner">
          <a:avLst>
            <a:gd name="adj1" fmla="val 16120"/>
            <a:gd name="adj2" fmla="val 1611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5BE3CF9-4D8B-4742-AFC5-881852CCCED6}">
      <dsp:nvSpPr>
        <dsp:cNvPr id="0" name=""/>
        <dsp:cNvSpPr/>
      </dsp:nvSpPr>
      <dsp:spPr>
        <a:xfrm>
          <a:off x="2222708" y="2061862"/>
          <a:ext cx="1557936" cy="1365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nl-NL" sz="2000" b="1" kern="1200" noProof="0" dirty="0">
              <a:latin typeface="Calibri" panose="020F0502020204030204" pitchFamily="34" charset="0"/>
              <a:ea typeface="Calibri" panose="020F0502020204030204" pitchFamily="34" charset="0"/>
              <a:cs typeface="Calibri" panose="020F0502020204030204" pitchFamily="34" charset="0"/>
            </a:rPr>
            <a:t>Het zal je wijzer maken</a:t>
          </a:r>
          <a:endParaRPr lang="en" sz="2000" b="1" kern="1200" noProof="0" dirty="0">
            <a:latin typeface="Calibri" panose="020F0502020204030204" pitchFamily="34" charset="0"/>
            <a:ea typeface="Calibri" panose="020F0502020204030204" pitchFamily="34" charset="0"/>
            <a:cs typeface="Calibri" panose="020F0502020204030204" pitchFamily="34" charset="0"/>
          </a:endParaRPr>
        </a:p>
      </dsp:txBody>
      <dsp:txXfrm>
        <a:off x="2222708" y="2061862"/>
        <a:ext cx="1557936" cy="1365622"/>
      </dsp:txXfrm>
    </dsp:sp>
    <dsp:sp modelId="{7647920E-FF91-4C18-85D4-B46630961676}">
      <dsp:nvSpPr>
        <dsp:cNvPr id="0" name=""/>
        <dsp:cNvSpPr/>
      </dsp:nvSpPr>
      <dsp:spPr>
        <a:xfrm>
          <a:off x="3486694" y="1419217"/>
          <a:ext cx="293950" cy="293950"/>
        </a:xfrm>
        <a:prstGeom prst="triangle">
          <a:avLst>
            <a:gd name="adj" fmla="val 10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602706B-F6E9-4C52-BA43-CECC909FA77F}">
      <dsp:nvSpPr>
        <dsp:cNvPr id="0" name=""/>
        <dsp:cNvSpPr/>
      </dsp:nvSpPr>
      <dsp:spPr>
        <a:xfrm rot="5400000">
          <a:off x="4303039" y="1074319"/>
          <a:ext cx="1037069" cy="1725660"/>
        </a:xfrm>
        <a:prstGeom prst="corner">
          <a:avLst>
            <a:gd name="adj1" fmla="val 16120"/>
            <a:gd name="adj2" fmla="val 1611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02E6287-1003-4F2F-9256-6CF6C7766CBF}">
      <dsp:nvSpPr>
        <dsp:cNvPr id="0" name=""/>
        <dsp:cNvSpPr/>
      </dsp:nvSpPr>
      <dsp:spPr>
        <a:xfrm>
          <a:off x="4129926" y="1589919"/>
          <a:ext cx="1557936" cy="1365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nl-NL" sz="2000" b="1" kern="1200" noProof="0" dirty="0">
              <a:latin typeface="Calibri" panose="020F0502020204030204" pitchFamily="34" charset="0"/>
              <a:ea typeface="Calibri" panose="020F0502020204030204" pitchFamily="34" charset="0"/>
              <a:cs typeface="Calibri" panose="020F0502020204030204" pitchFamily="34" charset="0"/>
            </a:rPr>
            <a:t>Je zult het beste </a:t>
          </a:r>
          <a:r>
            <a:rPr lang="nl-NL" sz="2000" b="1" kern="1200" noProof="0" dirty="0" err="1">
              <a:latin typeface="Calibri" panose="020F0502020204030204" pitchFamily="34" charset="0"/>
              <a:ea typeface="Calibri" panose="020F0502020204030204" pitchFamily="34" charset="0"/>
              <a:cs typeface="Calibri" panose="020F0502020204030204" pitchFamily="34" charset="0"/>
            </a:rPr>
            <a:t>onder-scheiden</a:t>
          </a:r>
          <a:endParaRPr lang="en" sz="2000" b="1" kern="1200" noProof="0" dirty="0">
            <a:latin typeface="Calibri" panose="020F0502020204030204" pitchFamily="34" charset="0"/>
            <a:ea typeface="Calibri" panose="020F0502020204030204" pitchFamily="34" charset="0"/>
            <a:cs typeface="Calibri" panose="020F0502020204030204" pitchFamily="34" charset="0"/>
          </a:endParaRPr>
        </a:p>
      </dsp:txBody>
      <dsp:txXfrm>
        <a:off x="4129926" y="1589919"/>
        <a:ext cx="1557936" cy="1365622"/>
      </dsp:txXfrm>
    </dsp:sp>
    <dsp:sp modelId="{FC4AA45B-22E2-4660-BD73-56E5D53B53C4}">
      <dsp:nvSpPr>
        <dsp:cNvPr id="0" name=""/>
        <dsp:cNvSpPr/>
      </dsp:nvSpPr>
      <dsp:spPr>
        <a:xfrm>
          <a:off x="5393912" y="947274"/>
          <a:ext cx="293950" cy="293950"/>
        </a:xfrm>
        <a:prstGeom prst="triangle">
          <a:avLst>
            <a:gd name="adj" fmla="val 100000"/>
          </a:avLst>
        </a:prstGeom>
        <a:solidFill>
          <a:schemeClr val="bg2">
            <a:lumMod val="50000"/>
          </a:schemeClr>
        </a:soli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A1F59CF-AF52-45A7-9C1E-D6FA18C09F4B}">
      <dsp:nvSpPr>
        <dsp:cNvPr id="0" name=""/>
        <dsp:cNvSpPr/>
      </dsp:nvSpPr>
      <dsp:spPr>
        <a:xfrm rot="5400000">
          <a:off x="6210257" y="602376"/>
          <a:ext cx="1037069" cy="1725660"/>
        </a:xfrm>
        <a:prstGeom prst="corner">
          <a:avLst>
            <a:gd name="adj1" fmla="val 16120"/>
            <a:gd name="adj2" fmla="val 1611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E460954-CAFC-446E-8A61-6727148C5823}">
      <dsp:nvSpPr>
        <dsp:cNvPr id="0" name=""/>
        <dsp:cNvSpPr/>
      </dsp:nvSpPr>
      <dsp:spPr>
        <a:xfrm>
          <a:off x="6037144" y="1117976"/>
          <a:ext cx="1557936" cy="1365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nl-NL" sz="2000" b="1" kern="1200" noProof="0" dirty="0">
              <a:latin typeface="Calibri" panose="020F0502020204030204" pitchFamily="34" charset="0"/>
              <a:ea typeface="Calibri" panose="020F0502020204030204" pitchFamily="34" charset="0"/>
              <a:cs typeface="Calibri" panose="020F0502020204030204" pitchFamily="34" charset="0"/>
            </a:rPr>
            <a:t>Je zult puur en rechtop zijn</a:t>
          </a:r>
          <a:endParaRPr lang="en" sz="2000" b="1" kern="1200" noProof="0" dirty="0">
            <a:latin typeface="Calibri" panose="020F0502020204030204" pitchFamily="34" charset="0"/>
            <a:ea typeface="Calibri" panose="020F0502020204030204" pitchFamily="34" charset="0"/>
            <a:cs typeface="Calibri" panose="020F0502020204030204" pitchFamily="34" charset="0"/>
          </a:endParaRPr>
        </a:p>
      </dsp:txBody>
      <dsp:txXfrm>
        <a:off x="6037144" y="1117976"/>
        <a:ext cx="1557936" cy="1365622"/>
      </dsp:txXfrm>
    </dsp:sp>
    <dsp:sp modelId="{ACFCC498-7F3E-4F24-BC13-0EA9A2BF0B69}">
      <dsp:nvSpPr>
        <dsp:cNvPr id="0" name=""/>
        <dsp:cNvSpPr/>
      </dsp:nvSpPr>
      <dsp:spPr>
        <a:xfrm>
          <a:off x="7301130" y="475331"/>
          <a:ext cx="293950" cy="293950"/>
        </a:xfrm>
        <a:prstGeom prst="triangle">
          <a:avLst>
            <a:gd name="adj" fmla="val 10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404D6B4-34B7-4FEB-8D8B-FE766A754DAE}">
      <dsp:nvSpPr>
        <dsp:cNvPr id="0" name=""/>
        <dsp:cNvSpPr/>
      </dsp:nvSpPr>
      <dsp:spPr>
        <a:xfrm rot="5400000">
          <a:off x="8117475" y="130433"/>
          <a:ext cx="1037069" cy="1725660"/>
        </a:xfrm>
        <a:prstGeom prst="corner">
          <a:avLst>
            <a:gd name="adj1" fmla="val 16120"/>
            <a:gd name="adj2" fmla="val 1611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50958D3-FF49-4208-9824-52C5BDF645AC}">
      <dsp:nvSpPr>
        <dsp:cNvPr id="0" name=""/>
        <dsp:cNvSpPr/>
      </dsp:nvSpPr>
      <dsp:spPr>
        <a:xfrm>
          <a:off x="7944363" y="646033"/>
          <a:ext cx="1557936" cy="1365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nl-NL" sz="2000" b="1" kern="1200" noProof="0" dirty="0">
              <a:latin typeface="Calibri" panose="020F0502020204030204" pitchFamily="34" charset="0"/>
              <a:ea typeface="Calibri" panose="020F0502020204030204" pitchFamily="34" charset="0"/>
              <a:cs typeface="Calibri" panose="020F0502020204030204" pitchFamily="34" charset="0"/>
            </a:rPr>
            <a:t>Je zult vrucht dragen door Jezus Christus</a:t>
          </a:r>
          <a:endParaRPr lang="en" sz="2000" b="1" kern="1200" noProof="0" dirty="0">
            <a:latin typeface="Calibri" panose="020F0502020204030204" pitchFamily="34" charset="0"/>
            <a:ea typeface="Calibri" panose="020F0502020204030204" pitchFamily="34" charset="0"/>
            <a:cs typeface="Calibri" panose="020F0502020204030204" pitchFamily="34" charset="0"/>
          </a:endParaRPr>
        </a:p>
      </dsp:txBody>
      <dsp:txXfrm>
        <a:off x="7944363" y="646033"/>
        <a:ext cx="1557936" cy="1365622"/>
      </dsp:txXfrm>
    </dsp:sp>
    <dsp:sp modelId="{AE7C1B98-0BD6-4D32-9954-4FBDDD521E46}">
      <dsp:nvSpPr>
        <dsp:cNvPr id="0" name=""/>
        <dsp:cNvSpPr/>
      </dsp:nvSpPr>
      <dsp:spPr>
        <a:xfrm>
          <a:off x="9208349" y="3387"/>
          <a:ext cx="293950" cy="293950"/>
        </a:xfrm>
        <a:prstGeom prst="triangle">
          <a:avLst>
            <a:gd name="adj" fmla="val 10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21C2226-C9D3-4142-9F23-19C9BECAB2C1}">
      <dsp:nvSpPr>
        <dsp:cNvPr id="0" name=""/>
        <dsp:cNvSpPr/>
      </dsp:nvSpPr>
      <dsp:spPr>
        <a:xfrm rot="5400000">
          <a:off x="10024694" y="-341510"/>
          <a:ext cx="1037069" cy="1725660"/>
        </a:xfrm>
        <a:prstGeom prst="corner">
          <a:avLst>
            <a:gd name="adj1" fmla="val 16120"/>
            <a:gd name="adj2" fmla="val 16110"/>
          </a:avLst>
        </a:prstGeom>
        <a:solidFill>
          <a:srgbClr val="0070C0"/>
        </a:soli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C283CFD-3532-4147-80B1-CA62AFE55B77}">
      <dsp:nvSpPr>
        <dsp:cNvPr id="0" name=""/>
        <dsp:cNvSpPr/>
      </dsp:nvSpPr>
      <dsp:spPr>
        <a:xfrm>
          <a:off x="9851581" y="174090"/>
          <a:ext cx="1557936" cy="1365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nl-NL" sz="2000" b="1" kern="1200" noProof="0" dirty="0">
              <a:latin typeface="Calibri" panose="020F0502020204030204" pitchFamily="34" charset="0"/>
              <a:ea typeface="Calibri" panose="020F0502020204030204" pitchFamily="34" charset="0"/>
              <a:cs typeface="Calibri" panose="020F0502020204030204" pitchFamily="34" charset="0"/>
            </a:rPr>
            <a:t>Dit zal resulteren in glorie en lof voor God</a:t>
          </a:r>
          <a:endParaRPr lang="en" sz="2000" b="1" kern="1200" noProof="0" dirty="0">
            <a:latin typeface="Calibri" panose="020F0502020204030204" pitchFamily="34" charset="0"/>
            <a:ea typeface="Calibri" panose="020F0502020204030204" pitchFamily="34" charset="0"/>
            <a:cs typeface="Calibri" panose="020F0502020204030204" pitchFamily="34" charset="0"/>
          </a:endParaRPr>
        </a:p>
      </dsp:txBody>
      <dsp:txXfrm>
        <a:off x="9851581" y="174090"/>
        <a:ext cx="1557936" cy="13656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7C976D-F155-46D2-B6B0-AAEC246080DA}">
      <dsp:nvSpPr>
        <dsp:cNvPr id="0" name=""/>
        <dsp:cNvSpPr/>
      </dsp:nvSpPr>
      <dsp:spPr>
        <a:xfrm>
          <a:off x="0" y="81"/>
          <a:ext cx="5447488" cy="677357"/>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nl-NL" sz="1800" b="1" kern="1200" noProof="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Mogen zij de kennis van God ontvangen, die hen wijsheid en geestelijk inzicht zal geven</a:t>
          </a:r>
          <a:endParaRPr lang="en" sz="1800" kern="1200" noProof="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sp:txBody>
      <dsp:txXfrm>
        <a:off x="33066" y="33147"/>
        <a:ext cx="5381356" cy="611225"/>
      </dsp:txXfrm>
    </dsp:sp>
    <dsp:sp modelId="{8ED814D4-24A7-4EE6-98D6-F5EF96E58A5E}">
      <dsp:nvSpPr>
        <dsp:cNvPr id="0" name=""/>
        <dsp:cNvSpPr/>
      </dsp:nvSpPr>
      <dsp:spPr>
        <a:xfrm>
          <a:off x="0" y="690966"/>
          <a:ext cx="5447488" cy="677357"/>
        </a:xfrm>
        <a:prstGeom prst="roundRect">
          <a:avLst/>
        </a:prstGeom>
        <a:gradFill rotWithShape="0">
          <a:gsLst>
            <a:gs pos="0">
              <a:schemeClr val="accent3">
                <a:hueOff val="-2520006"/>
                <a:satOff val="2325"/>
                <a:lumOff val="980"/>
                <a:alphaOff val="0"/>
                <a:satMod val="103000"/>
                <a:lumMod val="102000"/>
                <a:tint val="94000"/>
              </a:schemeClr>
            </a:gs>
            <a:gs pos="50000">
              <a:schemeClr val="accent3">
                <a:hueOff val="-2520006"/>
                <a:satOff val="2325"/>
                <a:lumOff val="980"/>
                <a:alphaOff val="0"/>
                <a:satMod val="110000"/>
                <a:lumMod val="100000"/>
                <a:shade val="100000"/>
              </a:schemeClr>
            </a:gs>
            <a:gs pos="100000">
              <a:schemeClr val="accent3">
                <a:hueOff val="-2520006"/>
                <a:satOff val="2325"/>
                <a:lumOff val="98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nl-NL" sz="1800" b="1" kern="1200" noProof="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Leef als kinderen van God, en behaag Hem op alle manieren</a:t>
          </a:r>
          <a:endParaRPr lang="en" sz="1800" kern="1200" noProof="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sp:txBody>
      <dsp:txXfrm>
        <a:off x="33066" y="724032"/>
        <a:ext cx="5381356" cy="611225"/>
      </dsp:txXfrm>
    </dsp:sp>
    <dsp:sp modelId="{D6B98BC7-4DD1-46DD-9A75-7E74C926B220}">
      <dsp:nvSpPr>
        <dsp:cNvPr id="0" name=""/>
        <dsp:cNvSpPr/>
      </dsp:nvSpPr>
      <dsp:spPr>
        <a:xfrm>
          <a:off x="0" y="1381852"/>
          <a:ext cx="5447488" cy="677357"/>
        </a:xfrm>
        <a:prstGeom prst="roundRect">
          <a:avLst/>
        </a:prstGeom>
        <a:gradFill rotWithShape="0">
          <a:gsLst>
            <a:gs pos="0">
              <a:schemeClr val="accent3">
                <a:hueOff val="-5040011"/>
                <a:satOff val="4651"/>
                <a:lumOff val="1961"/>
                <a:alphaOff val="0"/>
                <a:satMod val="103000"/>
                <a:lumMod val="102000"/>
                <a:tint val="94000"/>
              </a:schemeClr>
            </a:gs>
            <a:gs pos="50000">
              <a:schemeClr val="accent3">
                <a:hueOff val="-5040011"/>
                <a:satOff val="4651"/>
                <a:lumOff val="1961"/>
                <a:alphaOff val="0"/>
                <a:satMod val="110000"/>
                <a:lumMod val="100000"/>
                <a:shade val="100000"/>
              </a:schemeClr>
            </a:gs>
            <a:gs pos="100000">
              <a:schemeClr val="accent3">
                <a:hueOff val="-5040011"/>
                <a:satOff val="4651"/>
                <a:lumOff val="196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nl-NL" sz="1800" b="1" kern="1200" noProof="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Mogen zij vrucht dragen en groeien in kennis</a:t>
          </a:r>
          <a:endParaRPr lang="en" sz="1800" kern="1200" noProof="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sp:txBody>
      <dsp:txXfrm>
        <a:off x="33066" y="1414918"/>
        <a:ext cx="5381356" cy="611225"/>
      </dsp:txXfrm>
    </dsp:sp>
    <dsp:sp modelId="{51C553D5-6DF9-4050-9DE4-1DCE1A8DC5FD}">
      <dsp:nvSpPr>
        <dsp:cNvPr id="0" name=""/>
        <dsp:cNvSpPr/>
      </dsp:nvSpPr>
      <dsp:spPr>
        <a:xfrm>
          <a:off x="0" y="2072738"/>
          <a:ext cx="5447488" cy="677357"/>
        </a:xfrm>
        <a:prstGeom prst="roundRect">
          <a:avLst/>
        </a:prstGeom>
        <a:solidFill>
          <a:schemeClr val="accent2">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nl-NL" sz="1800" b="1" kern="1200" noProof="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Mogen zij versterkt worden door Gods kracht zodat zij geduldig mogen zijn</a:t>
          </a:r>
          <a:endParaRPr lang="en" sz="1800" kern="1200" noProof="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sp:txBody>
      <dsp:txXfrm>
        <a:off x="33066" y="2105804"/>
        <a:ext cx="5381356" cy="61122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EB9D21-3E30-45C2-BD9E-5320BDAEAB30}">
      <dsp:nvSpPr>
        <dsp:cNvPr id="0" name=""/>
        <dsp:cNvSpPr/>
      </dsp:nvSpPr>
      <dsp:spPr>
        <a:xfrm>
          <a:off x="698450" y="321"/>
          <a:ext cx="2353593" cy="1882874"/>
        </a:xfrm>
        <a:prstGeom prst="rect">
          <a:avLst/>
        </a:prstGeom>
        <a:blipFill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a:scene3d>
          <a:camera prst="orthographicFront"/>
          <a:lightRig rig="threePt" dir="t"/>
        </a:scene3d>
        <a:sp3d>
          <a:bevelT prst="relaxedInset"/>
        </a:sp3d>
      </dsp:spPr>
      <dsp:style>
        <a:lnRef idx="0">
          <a:scrgbClr r="0" g="0" b="0"/>
        </a:lnRef>
        <a:fillRef idx="1">
          <a:scrgbClr r="0" g="0" b="0"/>
        </a:fillRef>
        <a:effectRef idx="3">
          <a:scrgbClr r="0" g="0" b="0"/>
        </a:effectRef>
        <a:fontRef idx="minor"/>
      </dsp:style>
    </dsp:sp>
    <dsp:sp modelId="{A1311745-2858-4BE4-ADF3-C3D9A7386CF5}">
      <dsp:nvSpPr>
        <dsp:cNvPr id="0" name=""/>
        <dsp:cNvSpPr/>
      </dsp:nvSpPr>
      <dsp:spPr>
        <a:xfrm>
          <a:off x="910260" y="1646412"/>
          <a:ext cx="2094698" cy="755998"/>
        </a:xfrm>
        <a:prstGeom prst="wedgeRectCallout">
          <a:avLst>
            <a:gd name="adj1" fmla="val 20250"/>
            <a:gd name="adj2" fmla="val -607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solidFill>
            <a:schemeClr val="accent5">
              <a:lumMod val="5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l-NL" sz="1800" b="1" kern="1200" noProof="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De Bijbel</a:t>
          </a:r>
          <a:br>
            <a:rPr lang="en" sz="1800" b="1" kern="1200" noProof="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br>
          <a:r>
            <a:rPr lang="en" sz="1800" b="1" kern="1200" noProof="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(Psalm 119:105)</a:t>
          </a:r>
          <a:endParaRPr lang="en" sz="1800" kern="1200" noProof="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sp:txBody>
      <dsp:txXfrm>
        <a:off x="910260" y="1646412"/>
        <a:ext cx="2094698" cy="755998"/>
      </dsp:txXfrm>
    </dsp:sp>
    <dsp:sp modelId="{68A2714C-A2A2-4460-842C-53874DC714E7}">
      <dsp:nvSpPr>
        <dsp:cNvPr id="0" name=""/>
        <dsp:cNvSpPr/>
      </dsp:nvSpPr>
      <dsp:spPr>
        <a:xfrm>
          <a:off x="3419914" y="321"/>
          <a:ext cx="2353593" cy="1882874"/>
        </a:xfrm>
        <a:prstGeom prst="rect">
          <a:avLst/>
        </a:prstGeom>
        <a:blipFill dpi="0" rotWithShape="1">
          <a:blip xmlns:r="http://schemas.openxmlformats.org/officeDocument/2006/relationships" r:embed="rId2" cstate="hqprint">
            <a:extLst>
              <a:ext uri="{28A0092B-C50C-407E-A947-70E740481C1C}">
                <a14:useLocalDpi xmlns:a14="http://schemas.microsoft.com/office/drawing/2010/main"/>
              </a:ext>
            </a:extLst>
          </a:blip>
          <a:srcRect/>
          <a:stretch>
            <a:fillRect l="753"/>
          </a:stretch>
        </a:blipFill>
        <a:ln>
          <a:noFill/>
        </a:ln>
        <a:effectLst>
          <a:outerShdw blurRad="57150" dist="19050" dir="5400000" algn="ctr" rotWithShape="0">
            <a:srgbClr val="000000">
              <a:alpha val="63000"/>
            </a:srgbClr>
          </a:outerShdw>
        </a:effectLst>
        <a:scene3d>
          <a:camera prst="orthographicFront"/>
          <a:lightRig rig="threePt" dir="t"/>
        </a:scene3d>
        <a:sp3d>
          <a:bevelT prst="relaxedInset"/>
        </a:sp3d>
      </dsp:spPr>
      <dsp:style>
        <a:lnRef idx="0">
          <a:scrgbClr r="0" g="0" b="0"/>
        </a:lnRef>
        <a:fillRef idx="1">
          <a:scrgbClr r="0" g="0" b="0"/>
        </a:fillRef>
        <a:effectRef idx="3">
          <a:scrgbClr r="0" g="0" b="0"/>
        </a:effectRef>
        <a:fontRef idx="minor"/>
      </dsp:style>
    </dsp:sp>
    <dsp:sp modelId="{8EC401FB-C870-4B4F-AA1C-64DC475DF4D6}">
      <dsp:nvSpPr>
        <dsp:cNvPr id="0" name=""/>
        <dsp:cNvSpPr/>
      </dsp:nvSpPr>
      <dsp:spPr>
        <a:xfrm>
          <a:off x="3268327" y="1646412"/>
          <a:ext cx="2821495" cy="755998"/>
        </a:xfrm>
        <a:prstGeom prst="wedgeRectCallout">
          <a:avLst>
            <a:gd name="adj1" fmla="val 20250"/>
            <a:gd name="adj2" fmla="val -60700"/>
          </a:avLst>
        </a:prstGeom>
        <a:gradFill rotWithShape="0">
          <a:gsLst>
            <a:gs pos="0">
              <a:schemeClr val="accent5">
                <a:hueOff val="5335692"/>
                <a:satOff val="2524"/>
                <a:lumOff val="3856"/>
                <a:alphaOff val="0"/>
                <a:satMod val="103000"/>
                <a:lumMod val="102000"/>
                <a:tint val="94000"/>
              </a:schemeClr>
            </a:gs>
            <a:gs pos="50000">
              <a:schemeClr val="accent5">
                <a:hueOff val="5335692"/>
                <a:satOff val="2524"/>
                <a:lumOff val="3856"/>
                <a:alphaOff val="0"/>
                <a:satMod val="110000"/>
                <a:lumMod val="100000"/>
                <a:shade val="100000"/>
              </a:schemeClr>
            </a:gs>
            <a:gs pos="100000">
              <a:schemeClr val="accent5">
                <a:hueOff val="5335692"/>
                <a:satOff val="2524"/>
                <a:lumOff val="3856"/>
                <a:alphaOff val="0"/>
                <a:lumMod val="99000"/>
                <a:satMod val="120000"/>
                <a:shade val="78000"/>
              </a:schemeClr>
            </a:gs>
          </a:gsLst>
          <a:lin ang="5400000" scaled="0"/>
        </a:gradFill>
        <a:ln>
          <a:solidFill>
            <a:schemeClr val="accent3">
              <a:lumMod val="5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l-NL" sz="1800" b="1" kern="1200" noProof="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De geest der profetie </a:t>
          </a:r>
          <a:r>
            <a:rPr lang="en" sz="1800" b="1" kern="1200" noProof="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(Openb. 19:10), </a:t>
          </a:r>
          <a:r>
            <a:rPr lang="nl-NL" sz="1800" b="1" kern="1200" noProof="0" dirty="0" err="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gemanifes-teerd</a:t>
          </a:r>
          <a:r>
            <a:rPr lang="nl-NL" sz="1800" b="1" kern="1200" noProof="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via Ellen G. White</a:t>
          </a:r>
          <a:endParaRPr lang="en" sz="1800" kern="1200" noProof="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sp:txBody>
      <dsp:txXfrm>
        <a:off x="3268327" y="1646412"/>
        <a:ext cx="2821495" cy="755998"/>
      </dsp:txXfrm>
    </dsp:sp>
    <dsp:sp modelId="{29760ED7-9D83-46E7-BA8F-3196B005E7F3}">
      <dsp:nvSpPr>
        <dsp:cNvPr id="0" name=""/>
        <dsp:cNvSpPr/>
      </dsp:nvSpPr>
      <dsp:spPr>
        <a:xfrm>
          <a:off x="6229874" y="321"/>
          <a:ext cx="2353593" cy="1882874"/>
        </a:xfrm>
        <a:prstGeom prst="rect">
          <a:avLst/>
        </a:prstGeom>
        <a:blipFill dpi="0" rotWithShape="1">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a:scene3d>
          <a:camera prst="orthographicFront"/>
          <a:lightRig rig="threePt" dir="t"/>
        </a:scene3d>
        <a:sp3d>
          <a:bevelT prst="relaxedInset"/>
        </a:sp3d>
      </dsp:spPr>
      <dsp:style>
        <a:lnRef idx="0">
          <a:scrgbClr r="0" g="0" b="0"/>
        </a:lnRef>
        <a:fillRef idx="1">
          <a:scrgbClr r="0" g="0" b="0"/>
        </a:fillRef>
        <a:effectRef idx="3">
          <a:scrgbClr r="0" g="0" b="0"/>
        </a:effectRef>
        <a:fontRef idx="minor"/>
      </dsp:style>
    </dsp:sp>
    <dsp:sp modelId="{EDB16F35-AA2D-44E9-ABD8-EE0FFF5BB64A}">
      <dsp:nvSpPr>
        <dsp:cNvPr id="0" name=""/>
        <dsp:cNvSpPr/>
      </dsp:nvSpPr>
      <dsp:spPr>
        <a:xfrm>
          <a:off x="6441697" y="1646412"/>
          <a:ext cx="2094698" cy="755998"/>
        </a:xfrm>
        <a:prstGeom prst="wedgeRectCallout">
          <a:avLst>
            <a:gd name="adj1" fmla="val 20250"/>
            <a:gd name="adj2" fmla="val -60700"/>
          </a:avLst>
        </a:prstGeom>
        <a:gradFill rotWithShape="0">
          <a:gsLst>
            <a:gs pos="0">
              <a:schemeClr val="accent5">
                <a:hueOff val="10671383"/>
                <a:satOff val="5049"/>
                <a:lumOff val="7712"/>
                <a:alphaOff val="0"/>
                <a:satMod val="103000"/>
                <a:lumMod val="102000"/>
                <a:tint val="94000"/>
              </a:schemeClr>
            </a:gs>
            <a:gs pos="50000">
              <a:schemeClr val="accent5">
                <a:hueOff val="10671383"/>
                <a:satOff val="5049"/>
                <a:lumOff val="7712"/>
                <a:alphaOff val="0"/>
                <a:satMod val="110000"/>
                <a:lumMod val="100000"/>
                <a:shade val="100000"/>
              </a:schemeClr>
            </a:gs>
            <a:gs pos="100000">
              <a:schemeClr val="accent5">
                <a:hueOff val="10671383"/>
                <a:satOff val="5049"/>
                <a:lumOff val="7712"/>
                <a:alphaOff val="0"/>
                <a:lumMod val="99000"/>
                <a:satMod val="120000"/>
                <a:shade val="78000"/>
              </a:schemeClr>
            </a:gs>
          </a:gsLst>
          <a:lin ang="5400000" scaled="0"/>
        </a:gradFill>
        <a:ln>
          <a:solidFill>
            <a:schemeClr val="accent1">
              <a:lumMod val="5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l-NL" sz="1800" b="1" kern="1200" noProof="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Gods voorzienige leiding</a:t>
          </a:r>
          <a:r>
            <a:rPr lang="en" sz="1800" b="1" kern="1200" noProof="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(Kol. 4:3)</a:t>
          </a:r>
          <a:endParaRPr lang="en" sz="1800" kern="1200" noProof="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sp:txBody>
      <dsp:txXfrm>
        <a:off x="6441697" y="1646412"/>
        <a:ext cx="2094698" cy="755998"/>
      </dsp:txXfrm>
    </dsp:sp>
    <dsp:sp modelId="{43E7D701-2AE7-4034-B6A7-FEDA8EBADCE7}">
      <dsp:nvSpPr>
        <dsp:cNvPr id="0" name=""/>
        <dsp:cNvSpPr/>
      </dsp:nvSpPr>
      <dsp:spPr>
        <a:xfrm>
          <a:off x="8818827" y="321"/>
          <a:ext cx="2353593" cy="1882874"/>
        </a:xfrm>
        <a:prstGeom prst="rect">
          <a:avLst/>
        </a:prstGeom>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a:scene3d>
          <a:camera prst="orthographicFront"/>
          <a:lightRig rig="threePt" dir="t"/>
        </a:scene3d>
        <a:sp3d>
          <a:bevelT prst="relaxedInset"/>
        </a:sp3d>
      </dsp:spPr>
      <dsp:style>
        <a:lnRef idx="0">
          <a:scrgbClr r="0" g="0" b="0"/>
        </a:lnRef>
        <a:fillRef idx="1">
          <a:scrgbClr r="0" g="0" b="0"/>
        </a:fillRef>
        <a:effectRef idx="3">
          <a:scrgbClr r="0" g="0" b="0"/>
        </a:effectRef>
        <a:fontRef idx="minor"/>
      </dsp:style>
    </dsp:sp>
    <dsp:sp modelId="{9F74229B-F2E1-4902-A560-A64009464455}">
      <dsp:nvSpPr>
        <dsp:cNvPr id="0" name=""/>
        <dsp:cNvSpPr/>
      </dsp:nvSpPr>
      <dsp:spPr>
        <a:xfrm>
          <a:off x="9030650" y="1646412"/>
          <a:ext cx="2094698" cy="755998"/>
        </a:xfrm>
        <a:prstGeom prst="wedgeRectCallout">
          <a:avLst>
            <a:gd name="adj1" fmla="val 20250"/>
            <a:gd name="adj2" fmla="val -60700"/>
          </a:avLst>
        </a:prstGeom>
        <a:gradFill rotWithShape="0">
          <a:gsLst>
            <a:gs pos="0">
              <a:schemeClr val="accent5">
                <a:hueOff val="16007075"/>
                <a:satOff val="7573"/>
                <a:lumOff val="11568"/>
                <a:alphaOff val="0"/>
                <a:satMod val="103000"/>
                <a:lumMod val="102000"/>
                <a:tint val="94000"/>
              </a:schemeClr>
            </a:gs>
            <a:gs pos="50000">
              <a:schemeClr val="accent5">
                <a:hueOff val="16007075"/>
                <a:satOff val="7573"/>
                <a:lumOff val="11568"/>
                <a:alphaOff val="0"/>
                <a:satMod val="110000"/>
                <a:lumMod val="100000"/>
                <a:shade val="100000"/>
              </a:schemeClr>
            </a:gs>
            <a:gs pos="100000">
              <a:schemeClr val="accent5">
                <a:hueOff val="16007075"/>
                <a:satOff val="7573"/>
                <a:lumOff val="11568"/>
                <a:alphaOff val="0"/>
                <a:lumMod val="99000"/>
                <a:satMod val="120000"/>
                <a:shade val="78000"/>
              </a:schemeClr>
            </a:gs>
          </a:gsLst>
          <a:lin ang="5400000" scaled="0"/>
        </a:gradFill>
        <a:ln>
          <a:solidFill>
            <a:schemeClr val="accent6">
              <a:lumMod val="5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l-NL" sz="1800" b="1" kern="1200" noProof="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De Heilige Geest</a:t>
          </a:r>
          <a:br>
            <a:rPr lang="en" sz="1800" b="1" kern="1200" noProof="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br>
          <a:r>
            <a:rPr lang="en" sz="1800" b="1" kern="1200" noProof="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(Jes. 30:21)</a:t>
          </a:r>
          <a:endParaRPr lang="en" sz="1800" kern="1200" noProof="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sp:txBody>
      <dsp:txXfrm>
        <a:off x="9030650" y="1646412"/>
        <a:ext cx="2094698" cy="755998"/>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panose="020F0502020204030204" pitchFamily="34" charset="0"/>
              </a:defRPr>
            </a:lvl1pPr>
          </a:lstStyle>
          <a:p>
            <a:endParaRPr lang="es-ES"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alibri" panose="020F0502020204030204" pitchFamily="34" charset="0"/>
              </a:defRPr>
            </a:lvl1pPr>
          </a:lstStyle>
          <a:p>
            <a:fld id="{C86D569D-A6D3-43FA-9430-0DB135A07576}" type="datetimeFigureOut">
              <a:rPr lang="es-ES" smtClean="0"/>
              <a:pPr/>
              <a:t>09/01/2026</a:t>
            </a:fld>
            <a:endParaRPr lang="es-ES"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Calibri" panose="020F0502020204030204" pitchFamily="34" charset="0"/>
              </a:defRPr>
            </a:lvl1pPr>
          </a:lstStyle>
          <a:p>
            <a:endParaRPr lang="es-ES"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alibri" panose="020F0502020204030204" pitchFamily="34" charset="0"/>
              </a:defRPr>
            </a:lvl1pPr>
          </a:lstStyle>
          <a:p>
            <a:fld id="{30F75A6A-6A4A-4F2D-8A41-A0104832738F}" type="slidenum">
              <a:rPr lang="es-ES" smtClean="0"/>
              <a:pPr/>
              <a:t>‹Nº›</a:t>
            </a:fld>
            <a:endParaRPr lang="es-ES" dirty="0"/>
          </a:p>
        </p:txBody>
      </p:sp>
    </p:spTree>
    <p:extLst>
      <p:ext uri="{BB962C8B-B14F-4D97-AF65-F5344CB8AC3E}">
        <p14:creationId xmlns:p14="http://schemas.microsoft.com/office/powerpoint/2010/main" val="16493379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alibri" panose="020F0502020204030204" pitchFamily="34" charset="0"/>
        <a:ea typeface="+mn-ea"/>
        <a:cs typeface="+mn-cs"/>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520BFE-FB92-412C-968E-547767D88FA2}" type="slidenum">
              <a:rPr kumimoji="0" lang="es-ES"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s-ES"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21059258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30F75A6A-6A4A-4F2D-8A41-A0104832738F}" type="slidenum">
              <a:rPr lang="es-ES" smtClean="0"/>
              <a:t>3</a:t>
            </a:fld>
            <a:endParaRPr lang="es-ES"/>
          </a:p>
        </p:txBody>
      </p:sp>
    </p:spTree>
    <p:extLst>
      <p:ext uri="{BB962C8B-B14F-4D97-AF65-F5344CB8AC3E}">
        <p14:creationId xmlns:p14="http://schemas.microsoft.com/office/powerpoint/2010/main" val="36029878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30F75A6A-6A4A-4F2D-8A41-A0104832738F}" type="slidenum">
              <a:rPr lang="es-ES" smtClean="0"/>
              <a:t>6</a:t>
            </a:fld>
            <a:endParaRPr lang="es-ES"/>
          </a:p>
        </p:txBody>
      </p:sp>
    </p:spTree>
    <p:extLst>
      <p:ext uri="{BB962C8B-B14F-4D97-AF65-F5344CB8AC3E}">
        <p14:creationId xmlns:p14="http://schemas.microsoft.com/office/powerpoint/2010/main" val="2414861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FF68A6-7BD5-0D87-6972-D940B072894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76D0D9F7-67AD-1418-2D6B-F45EBAF641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2A04186B-2278-AF9C-8706-DB1021524634}"/>
              </a:ext>
            </a:extLst>
          </p:cNvPr>
          <p:cNvSpPr>
            <a:spLocks noGrp="1"/>
          </p:cNvSpPr>
          <p:nvPr>
            <p:ph type="dt" sz="half" idx="10"/>
          </p:nvPr>
        </p:nvSpPr>
        <p:spPr/>
        <p:txBody>
          <a:bodyPr/>
          <a:lstStyle/>
          <a:p>
            <a:fld id="{C66FA8D7-9AE1-4EE7-85D3-FB39AD155F05}" type="datetimeFigureOut">
              <a:rPr lang="es-ES" smtClean="0"/>
              <a:t>09/01/2026</a:t>
            </a:fld>
            <a:endParaRPr lang="es-ES"/>
          </a:p>
        </p:txBody>
      </p:sp>
      <p:sp>
        <p:nvSpPr>
          <p:cNvPr id="5" name="Marcador de pie de página 4">
            <a:extLst>
              <a:ext uri="{FF2B5EF4-FFF2-40B4-BE49-F238E27FC236}">
                <a16:creationId xmlns:a16="http://schemas.microsoft.com/office/drawing/2014/main" id="{51844765-AAD4-633A-7098-6FF19887506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556AA6E-0598-8881-A808-DC3872259F4C}"/>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4267252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72B3CB-B1EB-6CDE-52D3-6D8FBB4A7265}"/>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6A2326CD-B7E1-2563-2106-1F8457807B75}"/>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CD7D759-BEE0-DBE7-D488-BD4C268151BE}"/>
              </a:ext>
            </a:extLst>
          </p:cNvPr>
          <p:cNvSpPr>
            <a:spLocks noGrp="1"/>
          </p:cNvSpPr>
          <p:nvPr>
            <p:ph type="dt" sz="half" idx="10"/>
          </p:nvPr>
        </p:nvSpPr>
        <p:spPr/>
        <p:txBody>
          <a:bodyPr/>
          <a:lstStyle/>
          <a:p>
            <a:fld id="{C66FA8D7-9AE1-4EE7-85D3-FB39AD155F05}" type="datetimeFigureOut">
              <a:rPr lang="es-ES" smtClean="0"/>
              <a:t>09/01/2026</a:t>
            </a:fld>
            <a:endParaRPr lang="es-ES"/>
          </a:p>
        </p:txBody>
      </p:sp>
      <p:sp>
        <p:nvSpPr>
          <p:cNvPr id="5" name="Marcador de pie de página 4">
            <a:extLst>
              <a:ext uri="{FF2B5EF4-FFF2-40B4-BE49-F238E27FC236}">
                <a16:creationId xmlns:a16="http://schemas.microsoft.com/office/drawing/2014/main" id="{3D022E0D-9472-63D6-30DA-2C5BD294FEA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304DFD9-2471-00A5-C9B1-6CCE41FF9D47}"/>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654611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C310353-66D0-8ABC-BB73-A10B950E610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62CF690-50AD-7D46-3A1B-E902F37D2DE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CEDDC40-AA86-CCE0-DC5D-B3881399C19C}"/>
              </a:ext>
            </a:extLst>
          </p:cNvPr>
          <p:cNvSpPr>
            <a:spLocks noGrp="1"/>
          </p:cNvSpPr>
          <p:nvPr>
            <p:ph type="dt" sz="half" idx="10"/>
          </p:nvPr>
        </p:nvSpPr>
        <p:spPr/>
        <p:txBody>
          <a:bodyPr/>
          <a:lstStyle/>
          <a:p>
            <a:fld id="{C66FA8D7-9AE1-4EE7-85D3-FB39AD155F05}" type="datetimeFigureOut">
              <a:rPr lang="es-ES" smtClean="0"/>
              <a:t>09/01/2026</a:t>
            </a:fld>
            <a:endParaRPr lang="es-ES"/>
          </a:p>
        </p:txBody>
      </p:sp>
      <p:sp>
        <p:nvSpPr>
          <p:cNvPr id="5" name="Marcador de pie de página 4">
            <a:extLst>
              <a:ext uri="{FF2B5EF4-FFF2-40B4-BE49-F238E27FC236}">
                <a16:creationId xmlns:a16="http://schemas.microsoft.com/office/drawing/2014/main" id="{815C85FD-B805-9320-D54F-EE07E7EF9F0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4DA4379-61C2-B30B-705C-FC2B7CC19E5E}"/>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319592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09/01/2026</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758578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09/01/2026</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304463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09/01/2026</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070631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09/01/2026</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006588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09/01/2026</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757037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09/01/2026</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838804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09/01/2026</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849088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09/01/2026</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747877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7FFF8C-5089-CADC-4E36-FD96A53F6B4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0464707-A70B-93A5-8509-41718C1E82F5}"/>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A5CC396-5D8B-58B7-E28C-A002EA172975}"/>
              </a:ext>
            </a:extLst>
          </p:cNvPr>
          <p:cNvSpPr>
            <a:spLocks noGrp="1"/>
          </p:cNvSpPr>
          <p:nvPr>
            <p:ph type="dt" sz="half" idx="10"/>
          </p:nvPr>
        </p:nvSpPr>
        <p:spPr/>
        <p:txBody>
          <a:bodyPr/>
          <a:lstStyle/>
          <a:p>
            <a:fld id="{C66FA8D7-9AE1-4EE7-85D3-FB39AD155F05}" type="datetimeFigureOut">
              <a:rPr lang="es-ES" smtClean="0"/>
              <a:t>09/01/2026</a:t>
            </a:fld>
            <a:endParaRPr lang="es-ES"/>
          </a:p>
        </p:txBody>
      </p:sp>
      <p:sp>
        <p:nvSpPr>
          <p:cNvPr id="5" name="Marcador de pie de página 4">
            <a:extLst>
              <a:ext uri="{FF2B5EF4-FFF2-40B4-BE49-F238E27FC236}">
                <a16:creationId xmlns:a16="http://schemas.microsoft.com/office/drawing/2014/main" id="{72C059F1-E9BF-BF5F-49A9-5AA4CE0EB10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9D004B6-7EA4-BCAE-5B70-A1E3BB0B9A85}"/>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1977358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09/01/2026</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442778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09/01/2026</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988299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09/01/2026</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072443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E731AC-0B5F-F9A9-DD74-D7300E2294A5}"/>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555C2605-3A6F-1D90-6D76-FEDC60C6B4A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C8CAF842-B57F-FCFE-D1FB-C8C1A20A43E9}"/>
              </a:ext>
            </a:extLst>
          </p:cNvPr>
          <p:cNvSpPr>
            <a:spLocks noGrp="1"/>
          </p:cNvSpPr>
          <p:nvPr>
            <p:ph type="dt" sz="half" idx="10"/>
          </p:nvPr>
        </p:nvSpPr>
        <p:spPr/>
        <p:txBody>
          <a:bodyPr/>
          <a:lstStyle/>
          <a:p>
            <a:fld id="{C66FA8D7-9AE1-4EE7-85D3-FB39AD155F05}" type="datetimeFigureOut">
              <a:rPr lang="es-ES" smtClean="0"/>
              <a:t>09/01/2026</a:t>
            </a:fld>
            <a:endParaRPr lang="es-ES"/>
          </a:p>
        </p:txBody>
      </p:sp>
      <p:sp>
        <p:nvSpPr>
          <p:cNvPr id="5" name="Marcador de pie de página 4">
            <a:extLst>
              <a:ext uri="{FF2B5EF4-FFF2-40B4-BE49-F238E27FC236}">
                <a16:creationId xmlns:a16="http://schemas.microsoft.com/office/drawing/2014/main" id="{33473C29-D284-C934-9B99-6291FAF3309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5B415C5-D02C-50D8-77DB-7C5AFAF35F92}"/>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20003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F60060-7C90-FCF5-3BDB-F773A452CDE5}"/>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EF51805-2CA7-2B56-C927-32DE0560E1CB}"/>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0E6D7DCB-E92F-4161-9C62-05631121CCC7}"/>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34B30A0-70ED-9326-35A0-0F28CC4B5CBD}"/>
              </a:ext>
            </a:extLst>
          </p:cNvPr>
          <p:cNvSpPr>
            <a:spLocks noGrp="1"/>
          </p:cNvSpPr>
          <p:nvPr>
            <p:ph type="dt" sz="half" idx="10"/>
          </p:nvPr>
        </p:nvSpPr>
        <p:spPr/>
        <p:txBody>
          <a:bodyPr/>
          <a:lstStyle/>
          <a:p>
            <a:fld id="{C66FA8D7-9AE1-4EE7-85D3-FB39AD155F05}" type="datetimeFigureOut">
              <a:rPr lang="es-ES" smtClean="0"/>
              <a:t>09/01/2026</a:t>
            </a:fld>
            <a:endParaRPr lang="es-ES"/>
          </a:p>
        </p:txBody>
      </p:sp>
      <p:sp>
        <p:nvSpPr>
          <p:cNvPr id="6" name="Marcador de pie de página 5">
            <a:extLst>
              <a:ext uri="{FF2B5EF4-FFF2-40B4-BE49-F238E27FC236}">
                <a16:creationId xmlns:a16="http://schemas.microsoft.com/office/drawing/2014/main" id="{E114B1E4-D70C-2C3A-4C02-3E89E84F692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FAF93E9A-B509-98B9-CE0C-9DF8F22743F4}"/>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3203404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9722C8-32D8-F3A1-D3A9-CE9F24BBF74C}"/>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FAB8BF0-27F8-D9FF-5552-CB608616459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9BE5DF83-0D7A-FC82-90C3-B0F966215182}"/>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F972D0C-1C14-F917-4FB8-33A649F83B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6F0987FF-20AD-999B-8479-57B29D2F4EB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75AFBE91-6D0B-EAE2-BAEA-BB41F2D65A26}"/>
              </a:ext>
            </a:extLst>
          </p:cNvPr>
          <p:cNvSpPr>
            <a:spLocks noGrp="1"/>
          </p:cNvSpPr>
          <p:nvPr>
            <p:ph type="dt" sz="half" idx="10"/>
          </p:nvPr>
        </p:nvSpPr>
        <p:spPr/>
        <p:txBody>
          <a:bodyPr/>
          <a:lstStyle/>
          <a:p>
            <a:fld id="{C66FA8D7-9AE1-4EE7-85D3-FB39AD155F05}" type="datetimeFigureOut">
              <a:rPr lang="es-ES" smtClean="0"/>
              <a:t>09/01/2026</a:t>
            </a:fld>
            <a:endParaRPr lang="es-ES"/>
          </a:p>
        </p:txBody>
      </p:sp>
      <p:sp>
        <p:nvSpPr>
          <p:cNvPr id="8" name="Marcador de pie de página 7">
            <a:extLst>
              <a:ext uri="{FF2B5EF4-FFF2-40B4-BE49-F238E27FC236}">
                <a16:creationId xmlns:a16="http://schemas.microsoft.com/office/drawing/2014/main" id="{C9BFC2A1-41C5-F818-4AF5-E2B92AD631AC}"/>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DFF4ABEE-D685-095C-A923-FEBD7DF7C046}"/>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2293371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52A526-66E1-0501-A409-7B39FD42132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06443C8C-B22B-F248-EE42-64CD8E95ADD7}"/>
              </a:ext>
            </a:extLst>
          </p:cNvPr>
          <p:cNvSpPr>
            <a:spLocks noGrp="1"/>
          </p:cNvSpPr>
          <p:nvPr>
            <p:ph type="dt" sz="half" idx="10"/>
          </p:nvPr>
        </p:nvSpPr>
        <p:spPr/>
        <p:txBody>
          <a:bodyPr/>
          <a:lstStyle/>
          <a:p>
            <a:fld id="{C66FA8D7-9AE1-4EE7-85D3-FB39AD155F05}" type="datetimeFigureOut">
              <a:rPr lang="es-ES" smtClean="0"/>
              <a:t>09/01/2026</a:t>
            </a:fld>
            <a:endParaRPr lang="es-ES"/>
          </a:p>
        </p:txBody>
      </p:sp>
      <p:sp>
        <p:nvSpPr>
          <p:cNvPr id="4" name="Marcador de pie de página 3">
            <a:extLst>
              <a:ext uri="{FF2B5EF4-FFF2-40B4-BE49-F238E27FC236}">
                <a16:creationId xmlns:a16="http://schemas.microsoft.com/office/drawing/2014/main" id="{8AAFEF62-DEBA-F8AB-5D31-AE08F59D6230}"/>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7853AEA6-C68B-BAA6-5220-C383E3142F2B}"/>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3550293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4459742-B927-28E6-70CD-750B3B84CCF3}"/>
              </a:ext>
            </a:extLst>
          </p:cNvPr>
          <p:cNvSpPr>
            <a:spLocks noGrp="1"/>
          </p:cNvSpPr>
          <p:nvPr>
            <p:ph type="dt" sz="half" idx="10"/>
          </p:nvPr>
        </p:nvSpPr>
        <p:spPr/>
        <p:txBody>
          <a:bodyPr/>
          <a:lstStyle/>
          <a:p>
            <a:fld id="{C66FA8D7-9AE1-4EE7-85D3-FB39AD155F05}" type="datetimeFigureOut">
              <a:rPr lang="es-ES" smtClean="0"/>
              <a:t>09/01/2026</a:t>
            </a:fld>
            <a:endParaRPr lang="es-ES"/>
          </a:p>
        </p:txBody>
      </p:sp>
      <p:sp>
        <p:nvSpPr>
          <p:cNvPr id="3" name="Marcador de pie de página 2">
            <a:extLst>
              <a:ext uri="{FF2B5EF4-FFF2-40B4-BE49-F238E27FC236}">
                <a16:creationId xmlns:a16="http://schemas.microsoft.com/office/drawing/2014/main" id="{4E19F5F7-A17C-12C5-9058-C98D799D9172}"/>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2FC68610-7837-569A-F545-2025DB3F3CE2}"/>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2117479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1D8B83-D128-EDFB-489C-EAE0E356C96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362C0F5-527E-FA27-987F-624B933489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EEAD4AF7-4BEA-BE40-0390-039FFA7380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1C3983D-5C65-402F-E7A0-BF8697C6E266}"/>
              </a:ext>
            </a:extLst>
          </p:cNvPr>
          <p:cNvSpPr>
            <a:spLocks noGrp="1"/>
          </p:cNvSpPr>
          <p:nvPr>
            <p:ph type="dt" sz="half" idx="10"/>
          </p:nvPr>
        </p:nvSpPr>
        <p:spPr/>
        <p:txBody>
          <a:bodyPr/>
          <a:lstStyle/>
          <a:p>
            <a:fld id="{C66FA8D7-9AE1-4EE7-85D3-FB39AD155F05}" type="datetimeFigureOut">
              <a:rPr lang="es-ES" smtClean="0"/>
              <a:t>09/01/2026</a:t>
            </a:fld>
            <a:endParaRPr lang="es-ES"/>
          </a:p>
        </p:txBody>
      </p:sp>
      <p:sp>
        <p:nvSpPr>
          <p:cNvPr id="6" name="Marcador de pie de página 5">
            <a:extLst>
              <a:ext uri="{FF2B5EF4-FFF2-40B4-BE49-F238E27FC236}">
                <a16:creationId xmlns:a16="http://schemas.microsoft.com/office/drawing/2014/main" id="{C718A801-B9E1-8BC3-0646-1FD57099CA4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FF56129-75C1-037E-EB54-FAC671D47CBB}"/>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4113717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DBA105-17D1-53D9-CD1D-41B55B9A77D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049C794F-FEBE-4698-B330-6F103B0DED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F4BDE71B-D58F-5C7A-AB18-3DE8BD9EAF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09B39DB-CE63-F71A-FFC9-B3CFC599C6A6}"/>
              </a:ext>
            </a:extLst>
          </p:cNvPr>
          <p:cNvSpPr>
            <a:spLocks noGrp="1"/>
          </p:cNvSpPr>
          <p:nvPr>
            <p:ph type="dt" sz="half" idx="10"/>
          </p:nvPr>
        </p:nvSpPr>
        <p:spPr/>
        <p:txBody>
          <a:bodyPr/>
          <a:lstStyle/>
          <a:p>
            <a:fld id="{C66FA8D7-9AE1-4EE7-85D3-FB39AD155F05}" type="datetimeFigureOut">
              <a:rPr lang="es-ES" smtClean="0"/>
              <a:t>09/01/2026</a:t>
            </a:fld>
            <a:endParaRPr lang="es-ES"/>
          </a:p>
        </p:txBody>
      </p:sp>
      <p:sp>
        <p:nvSpPr>
          <p:cNvPr id="6" name="Marcador de pie de página 5">
            <a:extLst>
              <a:ext uri="{FF2B5EF4-FFF2-40B4-BE49-F238E27FC236}">
                <a16:creationId xmlns:a16="http://schemas.microsoft.com/office/drawing/2014/main" id="{02A32A46-E609-E3FA-95A9-FEE2EFB7DBB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AE9E5377-EA0C-8892-6147-0DF94C9EF701}"/>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441978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0416A7E8-CFDD-AB85-A039-0CD51181CD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p>
        </p:txBody>
      </p:sp>
      <p:sp>
        <p:nvSpPr>
          <p:cNvPr id="3" name="Marcador de texto 2">
            <a:extLst>
              <a:ext uri="{FF2B5EF4-FFF2-40B4-BE49-F238E27FC236}">
                <a16:creationId xmlns:a16="http://schemas.microsoft.com/office/drawing/2014/main" id="{65826B65-38C8-E4DB-7605-1A4C289783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Marcador de fecha 3">
            <a:extLst>
              <a:ext uri="{FF2B5EF4-FFF2-40B4-BE49-F238E27FC236}">
                <a16:creationId xmlns:a16="http://schemas.microsoft.com/office/drawing/2014/main" id="{CF8E6C43-A9C4-4B0E-26CF-E2B05AC416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latin typeface="Calibri" panose="020F0502020204030204" pitchFamily="34" charset="0"/>
              </a:defRPr>
            </a:lvl1pPr>
          </a:lstStyle>
          <a:p>
            <a:fld id="{C66FA8D7-9AE1-4EE7-85D3-FB39AD155F05}" type="datetimeFigureOut">
              <a:rPr lang="es-ES" smtClean="0"/>
              <a:pPr/>
              <a:t>09/01/2026</a:t>
            </a:fld>
            <a:endParaRPr lang="es-ES" dirty="0"/>
          </a:p>
        </p:txBody>
      </p:sp>
      <p:sp>
        <p:nvSpPr>
          <p:cNvPr id="5" name="Marcador de pie de página 4">
            <a:extLst>
              <a:ext uri="{FF2B5EF4-FFF2-40B4-BE49-F238E27FC236}">
                <a16:creationId xmlns:a16="http://schemas.microsoft.com/office/drawing/2014/main" id="{E8462C30-6719-66B9-18F6-1B07D3713F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latin typeface="Calibri" panose="020F0502020204030204" pitchFamily="34" charset="0"/>
              </a:defRPr>
            </a:lvl1pPr>
          </a:lstStyle>
          <a:p>
            <a:endParaRPr lang="es-ES" dirty="0"/>
          </a:p>
        </p:txBody>
      </p:sp>
      <p:sp>
        <p:nvSpPr>
          <p:cNvPr id="6" name="Marcador de número de diapositiva 5">
            <a:extLst>
              <a:ext uri="{FF2B5EF4-FFF2-40B4-BE49-F238E27FC236}">
                <a16:creationId xmlns:a16="http://schemas.microsoft.com/office/drawing/2014/main" id="{7F9415E5-62BE-1974-197D-1EAE38B945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latin typeface="Calibri" panose="020F0502020204030204" pitchFamily="34" charset="0"/>
              </a:defRPr>
            </a:lvl1pPr>
          </a:lstStyle>
          <a:p>
            <a:fld id="{F7236A62-6BA3-440C-A2CB-B60787D5F186}" type="slidenum">
              <a:rPr lang="es-ES" smtClean="0"/>
              <a:pPr/>
              <a:t>‹Nº›</a:t>
            </a:fld>
            <a:endParaRPr lang="es-ES" dirty="0"/>
          </a:p>
        </p:txBody>
      </p:sp>
    </p:spTree>
    <p:extLst>
      <p:ext uri="{BB962C8B-B14F-4D97-AF65-F5344CB8AC3E}">
        <p14:creationId xmlns:p14="http://schemas.microsoft.com/office/powerpoint/2010/main" val="11466579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latin typeface="Calibri" panose="020F0502020204030204" pitchFamily="34" charset="0"/>
              </a:defRPr>
            </a:lvl1pPr>
          </a:lstStyle>
          <a:p>
            <a:fld id="{D72E8027-C3E3-4EBF-8ECC-94EC8C4D01B0}" type="datetimeFigureOut">
              <a:rPr lang="es-ES" smtClean="0"/>
              <a:pPr/>
              <a:t>09/01/2026</a:t>
            </a:fld>
            <a:endParaRPr lang="es-ES" dirty="0"/>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latin typeface="Calibri" panose="020F0502020204030204" pitchFamily="34" charset="0"/>
              </a:defRPr>
            </a:lvl1pPr>
          </a:lstStyle>
          <a:p>
            <a:endParaRPr lang="es-ES" dirty="0"/>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latin typeface="Calibri" panose="020F0502020204030204" pitchFamily="34" charset="0"/>
              </a:defRPr>
            </a:lvl1pPr>
          </a:lstStyle>
          <a:p>
            <a:fld id="{362EB92A-8172-4890-967D-66CB773D8995}" type="slidenum">
              <a:rPr lang="es-ES" smtClean="0"/>
              <a:pPr/>
              <a:t>‹Nº›</a:t>
            </a:fld>
            <a:endParaRPr lang="es-ES" dirty="0"/>
          </a:p>
        </p:txBody>
      </p:sp>
    </p:spTree>
    <p:extLst>
      <p:ext uri="{BB962C8B-B14F-4D97-AF65-F5344CB8AC3E}">
        <p14:creationId xmlns:p14="http://schemas.microsoft.com/office/powerpoint/2010/main" val="9096180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7.xml"/><Relationship Id="rId6" Type="http://schemas.openxmlformats.org/officeDocument/2006/relationships/image" Target="../media/image34.jpg"/><Relationship Id="rId5" Type="http://schemas.openxmlformats.org/officeDocument/2006/relationships/image" Target="../media/image33.jpeg"/><Relationship Id="rId4" Type="http://schemas.openxmlformats.org/officeDocument/2006/relationships/image" Target="../media/image32.jpg"/></Relationships>
</file>

<file path=ppt/slides/_rels/slide11.xml.rels><?xml version="1.0" encoding="UTF-8" standalone="yes"?>
<Relationships xmlns="http://schemas.openxmlformats.org/package/2006/relationships"><Relationship Id="rId8" Type="http://schemas.microsoft.com/office/2007/relationships/diagramDrawing" Target="../diagrams/drawing2.xml"/><Relationship Id="rId13" Type="http://schemas.microsoft.com/office/2007/relationships/diagramDrawing" Target="../diagrams/drawing3.xml"/><Relationship Id="rId3" Type="http://schemas.openxmlformats.org/officeDocument/2006/relationships/image" Target="../media/image36.jpeg"/><Relationship Id="rId7" Type="http://schemas.openxmlformats.org/officeDocument/2006/relationships/diagramColors" Target="../diagrams/colors2.xml"/><Relationship Id="rId12" Type="http://schemas.openxmlformats.org/officeDocument/2006/relationships/diagramColors" Target="../diagrams/colors3.xml"/><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diagramQuickStyle" Target="../diagrams/quickStyle2.xml"/><Relationship Id="rId11" Type="http://schemas.openxmlformats.org/officeDocument/2006/relationships/diagramQuickStyle" Target="../diagrams/quickStyle3.xml"/><Relationship Id="rId5" Type="http://schemas.openxmlformats.org/officeDocument/2006/relationships/diagramLayout" Target="../diagrams/layout2.xml"/><Relationship Id="rId10" Type="http://schemas.openxmlformats.org/officeDocument/2006/relationships/diagramLayout" Target="../diagrams/layout3.xml"/><Relationship Id="rId4" Type="http://schemas.openxmlformats.org/officeDocument/2006/relationships/diagramData" Target="../diagrams/data2.xml"/><Relationship Id="rId9" Type="http://schemas.openxmlformats.org/officeDocument/2006/relationships/diagramData" Target="../diagrams/data3.xml"/><Relationship Id="rId14" Type="http://schemas.openxmlformats.org/officeDocument/2006/relationships/image" Target="../media/image41.jpeg"/></Relationships>
</file>

<file path=ppt/slides/_rels/slide12.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8.xml"/><Relationship Id="rId1" Type="http://schemas.openxmlformats.org/officeDocument/2006/relationships/themeOverride" Target="../theme/themeOverride1.xml"/><Relationship Id="rId5" Type="http://schemas.openxmlformats.org/officeDocument/2006/relationships/image" Target="../media/image3.jpeg"/><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4.jp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microsoft.com/office/2007/relationships/hdphoto" Target="../media/hdphoto1.wdp"/><Relationship Id="rId11" Type="http://schemas.openxmlformats.org/officeDocument/2006/relationships/image" Target="../media/image11.png"/><Relationship Id="rId5" Type="http://schemas.openxmlformats.org/officeDocument/2006/relationships/image" Target="../media/image6.png"/><Relationship Id="rId10" Type="http://schemas.openxmlformats.org/officeDocument/2006/relationships/image" Target="../media/image10.png"/><Relationship Id="rId4" Type="http://schemas.openxmlformats.org/officeDocument/2006/relationships/image" Target="../media/image5.jpe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g"/><Relationship Id="rId4" Type="http://schemas.openxmlformats.org/officeDocument/2006/relationships/image" Target="../media/image17.jpg"/></Relationships>
</file>

<file path=ppt/slides/_rels/slide6.xml.rels><?xml version="1.0" encoding="UTF-8" standalone="yes"?>
<Relationships xmlns="http://schemas.openxmlformats.org/package/2006/relationships"><Relationship Id="rId8" Type="http://schemas.openxmlformats.org/officeDocument/2006/relationships/diagramQuickStyle" Target="../diagrams/quickStyle1.xml"/><Relationship Id="rId13" Type="http://schemas.openxmlformats.org/officeDocument/2006/relationships/image" Target="../media/image24.jpeg"/><Relationship Id="rId3" Type="http://schemas.openxmlformats.org/officeDocument/2006/relationships/image" Target="../media/image20.png"/><Relationship Id="rId7" Type="http://schemas.openxmlformats.org/officeDocument/2006/relationships/diagramLayout" Target="../diagrams/layout1.xml"/><Relationship Id="rId12"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Data" Target="../diagrams/data1.xml"/><Relationship Id="rId11" Type="http://schemas.openxmlformats.org/officeDocument/2006/relationships/image" Target="../media/image22.jpg"/><Relationship Id="rId5" Type="http://schemas.microsoft.com/office/2007/relationships/hdphoto" Target="../media/hdphoto2.wdp"/><Relationship Id="rId10" Type="http://schemas.microsoft.com/office/2007/relationships/diagramDrawing" Target="../diagrams/drawing1.xml"/><Relationship Id="rId4" Type="http://schemas.openxmlformats.org/officeDocument/2006/relationships/image" Target="../media/image21.png"/><Relationship Id="rId9" Type="http://schemas.openxmlformats.org/officeDocument/2006/relationships/diagramColors" Target="../diagrams/colors1.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9.jpeg"/><Relationship Id="rId2" Type="http://schemas.openxmlformats.org/officeDocument/2006/relationships/image" Target="../media/image25.jpg"/><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g"/><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80556B8F-FE6B-F356-6296-FC0EC44A9637}"/>
              </a:ext>
            </a:extLst>
          </p:cNvPr>
          <p:cNvSpPr txBox="1"/>
          <p:nvPr/>
        </p:nvSpPr>
        <p:spPr>
          <a:xfrm>
            <a:off x="990600" y="542925"/>
            <a:ext cx="9458326" cy="646331"/>
          </a:xfrm>
          <a:prstGeom prst="rect">
            <a:avLst/>
          </a:prstGeom>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nl-NL" sz="3600" b="1" dirty="0">
                <a:ln w="10160">
                  <a:solidFill>
                    <a:schemeClr val="accent5"/>
                  </a:solidFill>
                  <a:prstDash val="solid"/>
                </a:ln>
                <a:solidFill>
                  <a:schemeClr val="accent2">
                    <a:lumMod val="60000"/>
                    <a:lumOff val="40000"/>
                  </a:schemeClr>
                </a:solidFill>
                <a:effectLst>
                  <a:outerShdw blurRad="38100" dist="22860" dir="5400000" algn="tl" rotWithShape="0">
                    <a:srgbClr val="000000">
                      <a:alpha val="98000"/>
                    </a:srgbClr>
                  </a:outerShdw>
                </a:effectLst>
                <a:latin typeface="Calibri" panose="020F0502020204030204" pitchFamily="34" charset="0"/>
              </a:rPr>
              <a:t>REDENEN VOOR DANKZEGGING EN GEBED</a:t>
            </a:r>
            <a:endParaRPr lang="en" sz="3600" b="1" noProof="0" dirty="0">
              <a:ln w="10160">
                <a:solidFill>
                  <a:schemeClr val="accent5"/>
                </a:solidFill>
                <a:prstDash val="solid"/>
              </a:ln>
              <a:solidFill>
                <a:schemeClr val="accent2">
                  <a:lumMod val="60000"/>
                  <a:lumOff val="40000"/>
                </a:schemeClr>
              </a:solidFill>
              <a:effectLst>
                <a:outerShdw blurRad="38100" dist="22860" dir="5400000" algn="tl" rotWithShape="0">
                  <a:srgbClr val="000000">
                    <a:alpha val="98000"/>
                  </a:srgbClr>
                </a:outerShdw>
              </a:effectLst>
              <a:latin typeface="Calibri" panose="020F0502020204030204" pitchFamily="34" charset="0"/>
            </a:endParaRPr>
          </a:p>
        </p:txBody>
      </p:sp>
      <p:sp>
        <p:nvSpPr>
          <p:cNvPr id="5" name="CuadroTexto 4">
            <a:extLst>
              <a:ext uri="{FF2B5EF4-FFF2-40B4-BE49-F238E27FC236}">
                <a16:creationId xmlns:a16="http://schemas.microsoft.com/office/drawing/2014/main" id="{51D6E10F-357C-F365-B8E1-517CC317737F}"/>
              </a:ext>
            </a:extLst>
          </p:cNvPr>
          <p:cNvSpPr txBox="1"/>
          <p:nvPr/>
        </p:nvSpPr>
        <p:spPr>
          <a:xfrm>
            <a:off x="914399" y="6448425"/>
            <a:ext cx="4171949" cy="338554"/>
          </a:xfrm>
          <a:prstGeom prst="rect">
            <a:avLst/>
          </a:prstGeom>
          <a:noFill/>
        </p:spPr>
        <p:txBody>
          <a:bodyPr wrap="square" rtlCol="0">
            <a:spAutoFit/>
          </a:bodyPr>
          <a:lstStyle/>
          <a:p>
            <a:pPr algn="ctr"/>
            <a:r>
              <a:rPr lang="nl-NL" sz="1600" b="1" dirty="0">
                <a:solidFill>
                  <a:schemeClr val="accent5">
                    <a:lumMod val="60000"/>
                    <a:lumOff val="40000"/>
                  </a:schemeClr>
                </a:solidFill>
                <a:effectLst>
                  <a:outerShdw blurRad="38100" dist="38100" dir="2700000" algn="tl">
                    <a:srgbClr val="000000">
                      <a:alpha val="43137"/>
                    </a:srgbClr>
                  </a:outerShdw>
                </a:effectLst>
                <a:latin typeface="Calibri" panose="020F0502020204030204" pitchFamily="34" charset="0"/>
              </a:rPr>
              <a:t>Les 2 voor 10 januari 2026</a:t>
            </a:r>
            <a:endParaRPr lang="en" sz="1600" b="1" noProof="0" dirty="0">
              <a:solidFill>
                <a:schemeClr val="accent5">
                  <a:lumMod val="60000"/>
                  <a:lumOff val="40000"/>
                </a:schemeClr>
              </a:solidFill>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673514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Rectángulo 13">
            <a:extLst>
              <a:ext uri="{FF2B5EF4-FFF2-40B4-BE49-F238E27FC236}">
                <a16:creationId xmlns:a16="http://schemas.microsoft.com/office/drawing/2014/main" id="{5F7364FD-E419-765A-E16D-7AE26A9EFD02}"/>
              </a:ext>
            </a:extLst>
          </p:cNvPr>
          <p:cNvSpPr>
            <a:spLocks noGrp="1" noRot="1" noMove="1" noResize="1" noEditPoints="1" noAdjustHandles="1" noChangeArrowheads="1" noChangeShapeType="1"/>
          </p:cNvSpPr>
          <p:nvPr/>
        </p:nvSpPr>
        <p:spPr>
          <a:xfrm>
            <a:off x="0" y="0"/>
            <a:ext cx="12191998" cy="1162357"/>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latin typeface="Calibri" panose="020F0502020204030204" pitchFamily="34" charset="0"/>
            </a:endParaRPr>
          </a:p>
        </p:txBody>
      </p:sp>
      <p:sp>
        <p:nvSpPr>
          <p:cNvPr id="3" name="CuadroTexto 2">
            <a:extLst>
              <a:ext uri="{FF2B5EF4-FFF2-40B4-BE49-F238E27FC236}">
                <a16:creationId xmlns:a16="http://schemas.microsoft.com/office/drawing/2014/main" id="{85898E66-D5E7-42A9-2633-2C4CB31D24A5}"/>
              </a:ext>
            </a:extLst>
          </p:cNvPr>
          <p:cNvSpPr txBox="1"/>
          <p:nvPr/>
        </p:nvSpPr>
        <p:spPr>
          <a:xfrm>
            <a:off x="178419" y="0"/>
            <a:ext cx="10199649" cy="769441"/>
          </a:xfrm>
          <a:prstGeom prst="rect">
            <a:avLst/>
          </a:prstGeom>
          <a:noFill/>
        </p:spPr>
        <p:txBody>
          <a:bodyPr wrap="square">
            <a:spAutoFit/>
            <a:scene3d>
              <a:camera prst="orthographicFront"/>
              <a:lightRig rig="glow" dir="t"/>
            </a:scene3d>
            <a:sp3d extrusionH="57150">
              <a:bevelT w="38100" h="38100"/>
            </a:sp3d>
          </a:bodyPr>
          <a:lstStyle/>
          <a:p>
            <a:pPr algn="ctr"/>
            <a:r>
              <a:rPr lang="nl-NL" sz="4400" b="1" spc="3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latin typeface="Calibri" panose="020F0502020204030204" pitchFamily="34" charset="0"/>
              </a:rPr>
              <a:t>REDENEN OM DANKBAAR TE ZIJN</a:t>
            </a:r>
            <a:endParaRPr lang="en" sz="4400" b="1" spc="300" noProof="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latin typeface="Calibri" panose="020F0502020204030204" pitchFamily="34" charset="0"/>
            </a:endParaRPr>
          </a:p>
        </p:txBody>
      </p:sp>
      <p:sp>
        <p:nvSpPr>
          <p:cNvPr id="5" name="CuadroTexto 4">
            <a:extLst>
              <a:ext uri="{FF2B5EF4-FFF2-40B4-BE49-F238E27FC236}">
                <a16:creationId xmlns:a16="http://schemas.microsoft.com/office/drawing/2014/main" id="{A344FECA-FFE9-1235-CA75-0A75F28F8F53}"/>
              </a:ext>
            </a:extLst>
          </p:cNvPr>
          <p:cNvSpPr txBox="1"/>
          <p:nvPr/>
        </p:nvSpPr>
        <p:spPr>
          <a:xfrm>
            <a:off x="0" y="700772"/>
            <a:ext cx="12191998" cy="369332"/>
          </a:xfrm>
          <a:prstGeom prst="rect">
            <a:avLst/>
          </a:prstGeom>
          <a:noFill/>
        </p:spPr>
        <p:txBody>
          <a:bodyPr wrap="square">
            <a:spAutoFit/>
          </a:bodyPr>
          <a:lstStyle/>
          <a:p>
            <a:pPr algn="ctr"/>
            <a:r>
              <a:rPr lang="en" b="1" spc="-50" noProof="0" dirty="0">
                <a:solidFill>
                  <a:schemeClr val="accent3">
                    <a:lumMod val="40000"/>
                    <a:lumOff val="60000"/>
                  </a:schemeClr>
                </a:solidFill>
                <a:effectLst>
                  <a:glow rad="76200">
                    <a:srgbClr val="440E66"/>
                  </a:glow>
                </a:effectLst>
                <a:latin typeface="Comic Sans MS" panose="030F0702030302020204" pitchFamily="66" charset="0"/>
              </a:rPr>
              <a:t>“</a:t>
            </a:r>
            <a:r>
              <a:rPr lang="nl-NL" b="1" spc="-50" dirty="0">
                <a:solidFill>
                  <a:schemeClr val="accent3">
                    <a:lumMod val="40000"/>
                    <a:lumOff val="60000"/>
                  </a:schemeClr>
                </a:solidFill>
                <a:effectLst>
                  <a:glow rad="76200">
                    <a:srgbClr val="440E66"/>
                  </a:glow>
                </a:effectLst>
                <a:latin typeface="Comic Sans MS" panose="030F0702030302020204" pitchFamily="66" charset="0"/>
              </a:rPr>
              <a:t>Wij danken de God en Vader van onze Heere Jezus Christus altijd wanneer wij voor u bidden</a:t>
            </a:r>
            <a:r>
              <a:rPr lang="en" b="1" spc="-50" noProof="0" dirty="0">
                <a:solidFill>
                  <a:schemeClr val="accent3">
                    <a:lumMod val="40000"/>
                    <a:lumOff val="60000"/>
                  </a:schemeClr>
                </a:solidFill>
                <a:effectLst>
                  <a:glow rad="76200">
                    <a:srgbClr val="440E66"/>
                  </a:glow>
                </a:effectLst>
                <a:latin typeface="Comic Sans MS" panose="030F0702030302020204" pitchFamily="66" charset="0"/>
              </a:rPr>
              <a:t>”</a:t>
            </a:r>
            <a:r>
              <a:rPr lang="en" b="1" noProof="0" dirty="0">
                <a:solidFill>
                  <a:schemeClr val="accent3">
                    <a:lumMod val="40000"/>
                    <a:lumOff val="60000"/>
                  </a:schemeClr>
                </a:solidFill>
                <a:effectLst>
                  <a:glow rad="76200">
                    <a:srgbClr val="440E66"/>
                  </a:glow>
                </a:effectLst>
                <a:latin typeface="Comic Sans MS" panose="030F0702030302020204" pitchFamily="66" charset="0"/>
              </a:rPr>
              <a:t> </a:t>
            </a:r>
            <a:r>
              <a:rPr lang="en" sz="1400" b="1" noProof="0" dirty="0">
                <a:solidFill>
                  <a:schemeClr val="accent3">
                    <a:lumMod val="40000"/>
                    <a:lumOff val="60000"/>
                  </a:schemeClr>
                </a:solidFill>
                <a:effectLst>
                  <a:glow rad="76200">
                    <a:srgbClr val="440E66"/>
                  </a:glow>
                </a:effectLst>
                <a:latin typeface="Comic Sans MS" panose="030F0702030302020204" pitchFamily="66" charset="0"/>
              </a:rPr>
              <a:t>(</a:t>
            </a:r>
            <a:r>
              <a:rPr lang="nl-NL" sz="1400" b="1" dirty="0" err="1">
                <a:solidFill>
                  <a:schemeClr val="accent3">
                    <a:lumMod val="40000"/>
                    <a:lumOff val="60000"/>
                  </a:schemeClr>
                </a:solidFill>
                <a:effectLst>
                  <a:glow rad="76200">
                    <a:srgbClr val="440E66"/>
                  </a:glow>
                </a:effectLst>
                <a:latin typeface="Comic Sans MS" panose="030F0702030302020204" pitchFamily="66" charset="0"/>
              </a:rPr>
              <a:t>Kolossenzen</a:t>
            </a:r>
            <a:r>
              <a:rPr lang="en" sz="1400" b="1" noProof="0" dirty="0">
                <a:solidFill>
                  <a:schemeClr val="accent3">
                    <a:lumMod val="40000"/>
                    <a:lumOff val="60000"/>
                  </a:schemeClr>
                </a:solidFill>
                <a:effectLst>
                  <a:glow rad="76200">
                    <a:srgbClr val="440E66"/>
                  </a:glow>
                </a:effectLst>
                <a:latin typeface="Comic Sans MS" panose="030F0702030302020204" pitchFamily="66" charset="0"/>
              </a:rPr>
              <a:t> 1:3)</a:t>
            </a:r>
          </a:p>
        </p:txBody>
      </p:sp>
      <p:sp>
        <p:nvSpPr>
          <p:cNvPr id="6" name="CuadroTexto 5">
            <a:extLst>
              <a:ext uri="{FF2B5EF4-FFF2-40B4-BE49-F238E27FC236}">
                <a16:creationId xmlns:a16="http://schemas.microsoft.com/office/drawing/2014/main" id="{FF5D1943-4169-D232-E392-7CFBFA040C97}"/>
              </a:ext>
            </a:extLst>
          </p:cNvPr>
          <p:cNvSpPr txBox="1"/>
          <p:nvPr/>
        </p:nvSpPr>
        <p:spPr>
          <a:xfrm>
            <a:off x="66907" y="1266825"/>
            <a:ext cx="12035883" cy="707886"/>
          </a:xfrm>
          <a:prstGeom prst="rect">
            <a:avLst/>
          </a:prstGeom>
          <a:noFill/>
        </p:spPr>
        <p:txBody>
          <a:bodyPr wrap="square" rtlCol="0">
            <a:spAutoFit/>
          </a:bodyPr>
          <a:lstStyle/>
          <a:p>
            <a:pPr>
              <a:spcBef>
                <a:spcPts val="600"/>
              </a:spcBef>
            </a:pPr>
            <a:r>
              <a:rPr lang="nl-NL" sz="2000" b="1" dirty="0">
                <a:latin typeface="Calibri" panose="020F0502020204030204" pitchFamily="34" charset="0"/>
              </a:rPr>
              <a:t>In navolging van de woorden uit 1 Korintiërs 13:13 dankt Paulus God omdat de </a:t>
            </a:r>
            <a:r>
              <a:rPr lang="nl-NL" sz="2000" b="1" dirty="0" err="1">
                <a:latin typeface="Calibri" panose="020F0502020204030204" pitchFamily="34" charset="0"/>
              </a:rPr>
              <a:t>Kolossenzen</a:t>
            </a:r>
            <a:r>
              <a:rPr lang="nl-NL" sz="2000" b="1" dirty="0">
                <a:latin typeface="Calibri" panose="020F0502020204030204" pitchFamily="34" charset="0"/>
              </a:rPr>
              <a:t> deze drie christelijke deugden hebben: geloof, hoop en liefde (Kol. 1:4-5).</a:t>
            </a:r>
            <a:endParaRPr lang="en" sz="2000" b="1" noProof="0" dirty="0">
              <a:latin typeface="Calibri" panose="020F0502020204030204" pitchFamily="34" charset="0"/>
            </a:endParaRPr>
          </a:p>
        </p:txBody>
      </p:sp>
      <p:pic>
        <p:nvPicPr>
          <p:cNvPr id="4" name="Imagen 3" descr="Imagen que contiene interior, persona, mujer, tabla&#10;&#10;El contenido generado por IA puede ser incorrecto.">
            <a:extLst>
              <a:ext uri="{FF2B5EF4-FFF2-40B4-BE49-F238E27FC236}">
                <a16:creationId xmlns:a16="http://schemas.microsoft.com/office/drawing/2014/main" id="{677F6DDB-DF9E-E08D-38AB-5FC603CBF14A}"/>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881479" y="4579434"/>
            <a:ext cx="2166315" cy="2166315"/>
          </a:xfrm>
          <a:prstGeom prst="rect">
            <a:avLst/>
          </a:prstGeom>
          <a:effectLst>
            <a:innerShdw blurRad="114300">
              <a:prstClr val="black"/>
            </a:innerShdw>
          </a:effectLst>
        </p:spPr>
      </p:pic>
      <p:pic>
        <p:nvPicPr>
          <p:cNvPr id="8" name="Imagen 7" descr="Mapa&#10;&#10;El contenido generado por IA puede ser incorrecto.">
            <a:extLst>
              <a:ext uri="{FF2B5EF4-FFF2-40B4-BE49-F238E27FC236}">
                <a16:creationId xmlns:a16="http://schemas.microsoft.com/office/drawing/2014/main" id="{13677C94-9868-E8B2-0F00-ACE559980589}"/>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8503166" y="1715628"/>
            <a:ext cx="3544628" cy="2701413"/>
          </a:xfrm>
          <a:prstGeom prst="rect">
            <a:avLst/>
          </a:prstGeom>
          <a:ln w="38100" cap="rnd">
            <a:solidFill>
              <a:srgbClr val="FFFF99"/>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0" name="Imagen 9" descr="Imagen que contiene persona, interior, hombre, viendo&#10;&#10;El contenido generado por IA puede ser incorrecto.">
            <a:extLst>
              <a:ext uri="{FF2B5EF4-FFF2-40B4-BE49-F238E27FC236}">
                <a16:creationId xmlns:a16="http://schemas.microsoft.com/office/drawing/2014/main" id="{4964615A-1B94-FB61-AF7E-5FE15A03D408}"/>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80301" y="2147771"/>
            <a:ext cx="2867880" cy="4412124"/>
          </a:xfrm>
          <a:prstGeom prst="rect">
            <a:avLst/>
          </a:prstGeom>
          <a:ln w="38100" cap="sq">
            <a:solidFill>
              <a:schemeClr val="accent3">
                <a:lumMod val="20000"/>
                <a:lumOff val="80000"/>
              </a:schemeClr>
            </a:solidFill>
            <a:prstDash val="solid"/>
            <a:miter lim="800000"/>
          </a:ln>
          <a:effectLst>
            <a:outerShdw blurRad="50800" dist="38100" dir="2700000" algn="tl" rotWithShape="0">
              <a:srgbClr val="000000">
                <a:alpha val="43000"/>
              </a:srgbClr>
            </a:outerShdw>
          </a:effectLst>
        </p:spPr>
      </p:pic>
      <p:sp>
        <p:nvSpPr>
          <p:cNvPr id="7" name="CuadroTexto 6">
            <a:extLst>
              <a:ext uri="{FF2B5EF4-FFF2-40B4-BE49-F238E27FC236}">
                <a16:creationId xmlns:a16="http://schemas.microsoft.com/office/drawing/2014/main" id="{8A00D4A0-D114-1ED9-3A91-D64EE6EFBEC6}"/>
              </a:ext>
            </a:extLst>
          </p:cNvPr>
          <p:cNvSpPr txBox="1"/>
          <p:nvPr/>
        </p:nvSpPr>
        <p:spPr>
          <a:xfrm>
            <a:off x="3118289" y="1994637"/>
            <a:ext cx="5244661" cy="1323439"/>
          </a:xfrm>
          <a:prstGeom prst="rect">
            <a:avLst/>
          </a:prstGeom>
          <a:noFill/>
        </p:spPr>
        <p:txBody>
          <a:bodyPr wrap="square">
            <a:spAutoFit/>
          </a:bodyPr>
          <a:lstStyle/>
          <a:p>
            <a:pPr>
              <a:spcBef>
                <a:spcPts val="600"/>
              </a:spcBef>
            </a:pPr>
            <a:r>
              <a:rPr lang="nl-NL" sz="2000" b="1" dirty="0">
                <a:latin typeface="Calibri" panose="020F0502020204030204" pitchFamily="34" charset="0"/>
              </a:rPr>
              <a:t>Deze deugden ontstaan "in Christus Jezus", beïnvloeden onze relaties met "alle heiligen" en zijn aan ons overgedragen door "het ware woord van het Evangelie".</a:t>
            </a:r>
            <a:endParaRPr lang="en" sz="2000" b="1" noProof="0" dirty="0">
              <a:latin typeface="Calibri" panose="020F0502020204030204" pitchFamily="34" charset="0"/>
            </a:endParaRPr>
          </a:p>
        </p:txBody>
      </p:sp>
      <p:sp>
        <p:nvSpPr>
          <p:cNvPr id="11" name="CuadroTexto 10">
            <a:extLst>
              <a:ext uri="{FF2B5EF4-FFF2-40B4-BE49-F238E27FC236}">
                <a16:creationId xmlns:a16="http://schemas.microsoft.com/office/drawing/2014/main" id="{64B64D26-A13F-8B08-FB25-961CB28EA41B}"/>
              </a:ext>
            </a:extLst>
          </p:cNvPr>
          <p:cNvSpPr txBox="1"/>
          <p:nvPr/>
        </p:nvSpPr>
        <p:spPr>
          <a:xfrm>
            <a:off x="3118289" y="4792149"/>
            <a:ext cx="6464326" cy="1938992"/>
          </a:xfrm>
          <a:prstGeom prst="rect">
            <a:avLst/>
          </a:prstGeom>
          <a:noFill/>
        </p:spPr>
        <p:txBody>
          <a:bodyPr wrap="square">
            <a:spAutoFit/>
          </a:bodyPr>
          <a:lstStyle/>
          <a:p>
            <a:pPr>
              <a:spcBef>
                <a:spcPts val="600"/>
              </a:spcBef>
            </a:pPr>
            <a:r>
              <a:rPr lang="nl-NL" sz="2000" b="1" dirty="0">
                <a:latin typeface="Calibri" panose="020F0502020204030204" pitchFamily="34" charset="0"/>
              </a:rPr>
              <a:t>De kracht van God, die door het Evangelie wordt overgedragen door het werk van de Heilige Geest, maakt de Bijbel "het woord van het leven" (Fil. 2:16). Dit betekent dat we, door het Evangelie te aanvaarden, het eeuwige leven en een erfenis hebben "voor u opgeslagen in de hemel" (Kol. 1:5).</a:t>
            </a:r>
            <a:endParaRPr lang="en" sz="2000" b="1" noProof="0" dirty="0">
              <a:latin typeface="Calibri" panose="020F0502020204030204" pitchFamily="34" charset="0"/>
            </a:endParaRPr>
          </a:p>
        </p:txBody>
      </p:sp>
      <p:sp>
        <p:nvSpPr>
          <p:cNvPr id="13" name="CuadroTexto 12">
            <a:extLst>
              <a:ext uri="{FF2B5EF4-FFF2-40B4-BE49-F238E27FC236}">
                <a16:creationId xmlns:a16="http://schemas.microsoft.com/office/drawing/2014/main" id="{05B09734-52EC-F1AA-5DEA-EF07C590E940}"/>
              </a:ext>
            </a:extLst>
          </p:cNvPr>
          <p:cNvSpPr txBox="1"/>
          <p:nvPr/>
        </p:nvSpPr>
        <p:spPr>
          <a:xfrm>
            <a:off x="3118289" y="3393393"/>
            <a:ext cx="5244661" cy="1323439"/>
          </a:xfrm>
          <a:prstGeom prst="rect">
            <a:avLst/>
          </a:prstGeom>
          <a:noFill/>
        </p:spPr>
        <p:txBody>
          <a:bodyPr wrap="square">
            <a:spAutoFit/>
          </a:bodyPr>
          <a:lstStyle/>
          <a:p>
            <a:pPr>
              <a:spcBef>
                <a:spcPts val="600"/>
              </a:spcBef>
            </a:pPr>
            <a:r>
              <a:rPr lang="nl-NL" sz="2000" b="1" dirty="0">
                <a:latin typeface="Calibri" panose="020F0502020204030204" pitchFamily="34" charset="0"/>
              </a:rPr>
              <a:t>Paulus benadrukt dat dit evangelie niet alleen aan de </a:t>
            </a:r>
            <a:r>
              <a:rPr lang="nl-NL" sz="2000" b="1" dirty="0" err="1">
                <a:latin typeface="Calibri" panose="020F0502020204030204" pitchFamily="34" charset="0"/>
              </a:rPr>
              <a:t>Kolossenzen</a:t>
            </a:r>
            <a:r>
              <a:rPr lang="nl-NL" sz="2000" b="1" dirty="0">
                <a:latin typeface="Calibri" panose="020F0502020204030204" pitchFamily="34" charset="0"/>
              </a:rPr>
              <a:t> is verkondigd, maar "door de hele wereld" (Kol. 1:6)... En in slechts 30 jaar!</a:t>
            </a:r>
            <a:endParaRPr lang="en" sz="2000" b="1" noProof="0" dirty="0">
              <a:latin typeface="Calibri" panose="020F0502020204030204" pitchFamily="34" charset="0"/>
            </a:endParaRPr>
          </a:p>
        </p:txBody>
      </p:sp>
      <p:sp>
        <p:nvSpPr>
          <p:cNvPr id="2" name="Tekstvak 1">
            <a:extLst>
              <a:ext uri="{FF2B5EF4-FFF2-40B4-BE49-F238E27FC236}">
                <a16:creationId xmlns:a16="http://schemas.microsoft.com/office/drawing/2014/main" id="{496B0ACE-A41D-267C-8C43-8F6DF617A0C6}"/>
              </a:ext>
            </a:extLst>
          </p:cNvPr>
          <p:cNvSpPr txBox="1"/>
          <p:nvPr/>
        </p:nvSpPr>
        <p:spPr>
          <a:xfrm>
            <a:off x="10628607" y="231211"/>
            <a:ext cx="1312851" cy="307168"/>
          </a:xfrm>
          <a:prstGeom prst="roundRect">
            <a:avLst>
              <a:gd name="adj" fmla="val 14029"/>
            </a:avLst>
          </a:prstGeom>
          <a:solidFill>
            <a:srgbClr val="FD59CC"/>
          </a:solidFill>
          <a:ln w="28575">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txBody>
          <a:bodyPr wrap="square" lIns="0" tIns="0" rIns="0" bIns="3600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600" b="1" i="0" u="none" strike="noStrike" kern="0" cap="none" spc="50" normalizeH="0" baseline="0" noProof="0" dirty="0">
                <a:ln w="0">
                  <a:noFill/>
                </a:ln>
                <a:solidFill>
                  <a:srgbClr val="000000"/>
                </a:solidFill>
                <a:effectLst>
                  <a:innerShdw blurRad="63500" dist="50800" dir="13500000">
                    <a:srgbClr val="000000">
                      <a:alpha val="50000"/>
                    </a:srgbClr>
                  </a:innerShdw>
                </a:effectLst>
                <a:uLnTx/>
                <a:uFillTx/>
                <a:latin typeface="Comic Sans MS" panose="030F0702030302020204" pitchFamily="66" charset="0"/>
              </a:rPr>
              <a:t>woensdag</a:t>
            </a:r>
            <a:r>
              <a:rPr kumimoji="0" lang="nl-NL" sz="1600" b="1" i="0" u="none" strike="noStrike" kern="0" cap="none" spc="50" normalizeH="0" baseline="0" noProof="0" dirty="0">
                <a:ln w="0">
                  <a:noFill/>
                </a:ln>
                <a:solidFill>
                  <a:srgbClr val="FFFFFF"/>
                </a:solidFill>
                <a:effectLst>
                  <a:glow rad="38100">
                    <a:srgbClr val="BD3460"/>
                  </a:glow>
                  <a:innerShdw blurRad="63500" dist="50800" dir="13500000">
                    <a:srgbClr val="000000">
                      <a:alpha val="50000"/>
                    </a:srgbClr>
                  </a:innerShdw>
                </a:effectLst>
                <a:uLnTx/>
                <a:uFillTx/>
                <a:latin typeface="Comic Sans MS" panose="030F0702030302020204" pitchFamily="66" charset="0"/>
              </a:rPr>
              <a:t> </a:t>
            </a:r>
            <a:r>
              <a:rPr kumimoji="0" lang="nl-NL" sz="1600" b="1" i="0" u="none" strike="noStrike" kern="0" cap="none" spc="50" normalizeH="0" baseline="0" noProof="0" dirty="0">
                <a:ln w="0">
                  <a:noFill/>
                </a:ln>
                <a:solidFill>
                  <a:prstClr val="white"/>
                </a:solidFill>
                <a:effectLst>
                  <a:glow rad="38100">
                    <a:srgbClr val="BD3460"/>
                  </a:glow>
                  <a:innerShdw blurRad="63500" dist="50800" dir="13500000">
                    <a:srgbClr val="000000">
                      <a:alpha val="50000"/>
                    </a:srgbClr>
                  </a:innerShdw>
                </a:effectLst>
                <a:uLnTx/>
                <a:uFillTx/>
                <a:latin typeface="Comic Sans MS" panose="030F0702030302020204" pitchFamily="66" charset="0"/>
              </a:rPr>
              <a:t> </a:t>
            </a:r>
          </a:p>
        </p:txBody>
      </p:sp>
    </p:spTree>
    <p:extLst>
      <p:ext uri="{BB962C8B-B14F-4D97-AF65-F5344CB8AC3E}">
        <p14:creationId xmlns:p14="http://schemas.microsoft.com/office/powerpoint/2010/main" val="3780469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217">
                                          <p:stCondLst>
                                            <p:cond delay="0"/>
                                          </p:stCondLst>
                                        </p:cTn>
                                        <p:tgtEl>
                                          <p:spTgt spid="5"/>
                                        </p:tgtEl>
                                      </p:cBhvr>
                                    </p:animEffect>
                                    <p:anim calcmode="lin" valueType="num">
                                      <p:cBhvr>
                                        <p:cTn id="17" dur="683"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5"/>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5"/>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5"/>
                                        </p:tgtEl>
                                        <p:attrNameLst>
                                          <p:attrName>ppt_y</p:attrName>
                                        </p:attrNameLst>
                                      </p:cBhvr>
                                      <p:tavLst>
                                        <p:tav tm="0" fmla="#ppt_y-sin(pi*$)/81">
                                          <p:val>
                                            <p:fltVal val="0"/>
                                          </p:val>
                                        </p:tav>
                                        <p:tav tm="100000">
                                          <p:val>
                                            <p:fltVal val="1"/>
                                          </p:val>
                                        </p:tav>
                                      </p:tavLst>
                                    </p:anim>
                                    <p:animScale>
                                      <p:cBhvr>
                                        <p:cTn id="22" dur="10">
                                          <p:stCondLst>
                                            <p:cond delay="244"/>
                                          </p:stCondLst>
                                        </p:cTn>
                                        <p:tgtEl>
                                          <p:spTgt spid="5"/>
                                        </p:tgtEl>
                                      </p:cBhvr>
                                      <p:to x="100000" y="60000"/>
                                    </p:animScale>
                                    <p:animScale>
                                      <p:cBhvr>
                                        <p:cTn id="23" dur="62" decel="50000">
                                          <p:stCondLst>
                                            <p:cond delay="254"/>
                                          </p:stCondLst>
                                        </p:cTn>
                                        <p:tgtEl>
                                          <p:spTgt spid="5"/>
                                        </p:tgtEl>
                                      </p:cBhvr>
                                      <p:to x="100000" y="100000"/>
                                    </p:animScale>
                                    <p:animScale>
                                      <p:cBhvr>
                                        <p:cTn id="24" dur="10">
                                          <p:stCondLst>
                                            <p:cond delay="492"/>
                                          </p:stCondLst>
                                        </p:cTn>
                                        <p:tgtEl>
                                          <p:spTgt spid="5"/>
                                        </p:tgtEl>
                                      </p:cBhvr>
                                      <p:to x="100000" y="80000"/>
                                    </p:animScale>
                                    <p:animScale>
                                      <p:cBhvr>
                                        <p:cTn id="25" dur="62" decel="50000">
                                          <p:stCondLst>
                                            <p:cond delay="502"/>
                                          </p:stCondLst>
                                        </p:cTn>
                                        <p:tgtEl>
                                          <p:spTgt spid="5"/>
                                        </p:tgtEl>
                                      </p:cBhvr>
                                      <p:to x="100000" y="100000"/>
                                    </p:animScale>
                                    <p:animScale>
                                      <p:cBhvr>
                                        <p:cTn id="26" dur="10">
                                          <p:stCondLst>
                                            <p:cond delay="616"/>
                                          </p:stCondLst>
                                        </p:cTn>
                                        <p:tgtEl>
                                          <p:spTgt spid="5"/>
                                        </p:tgtEl>
                                      </p:cBhvr>
                                      <p:to x="100000" y="90000"/>
                                    </p:animScale>
                                    <p:animScale>
                                      <p:cBhvr>
                                        <p:cTn id="27" dur="62" decel="50000">
                                          <p:stCondLst>
                                            <p:cond delay="625"/>
                                          </p:stCondLst>
                                        </p:cTn>
                                        <p:tgtEl>
                                          <p:spTgt spid="5"/>
                                        </p:tgtEl>
                                      </p:cBhvr>
                                      <p:to x="100000" y="100000"/>
                                    </p:animScale>
                                    <p:animScale>
                                      <p:cBhvr>
                                        <p:cTn id="28" dur="10">
                                          <p:stCondLst>
                                            <p:cond delay="678"/>
                                          </p:stCondLst>
                                        </p:cTn>
                                        <p:tgtEl>
                                          <p:spTgt spid="5"/>
                                        </p:tgtEl>
                                      </p:cBhvr>
                                      <p:to x="100000" y="95000"/>
                                    </p:animScale>
                                    <p:animScale>
                                      <p:cBhvr>
                                        <p:cTn id="29" dur="62" decel="50000">
                                          <p:stCondLst>
                                            <p:cond delay="688"/>
                                          </p:stCondLst>
                                        </p:cTn>
                                        <p:tgtEl>
                                          <p:spTgt spid="5"/>
                                        </p:tgtEl>
                                      </p:cBhvr>
                                      <p:to x="100000" y="100000"/>
                                    </p:animScale>
                                  </p:childTnLst>
                                </p:cTn>
                              </p:par>
                            </p:childTnLst>
                          </p:cTn>
                        </p:par>
                        <p:par>
                          <p:cTn id="30" fill="hold">
                            <p:stCondLst>
                              <p:cond delay="1750"/>
                            </p:stCondLst>
                            <p:childTnLst>
                              <p:par>
                                <p:cTn id="31" presetID="22" presetClass="entr" presetSubtype="8"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wipe(left)">
                                      <p:cBhvr>
                                        <p:cTn id="33" dur="500"/>
                                        <p:tgtEl>
                                          <p:spTgt spid="2"/>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1000" fill="hold"/>
                                        <p:tgtEl>
                                          <p:spTgt spid="10"/>
                                        </p:tgtEl>
                                        <p:attrNameLst>
                                          <p:attrName>ppt_w</p:attrName>
                                        </p:attrNameLst>
                                      </p:cBhvr>
                                      <p:tavLst>
                                        <p:tav tm="0">
                                          <p:val>
                                            <p:fltVal val="0"/>
                                          </p:val>
                                        </p:tav>
                                        <p:tav tm="100000">
                                          <p:val>
                                            <p:strVal val="#ppt_w"/>
                                          </p:val>
                                        </p:tav>
                                      </p:tavLst>
                                    </p:anim>
                                    <p:anim calcmode="lin" valueType="num">
                                      <p:cBhvr>
                                        <p:cTn id="44" dur="1000" fill="hold"/>
                                        <p:tgtEl>
                                          <p:spTgt spid="10"/>
                                        </p:tgtEl>
                                        <p:attrNameLst>
                                          <p:attrName>ppt_h</p:attrName>
                                        </p:attrNameLst>
                                      </p:cBhvr>
                                      <p:tavLst>
                                        <p:tav tm="0">
                                          <p:val>
                                            <p:fltVal val="0"/>
                                          </p:val>
                                        </p:tav>
                                        <p:tav tm="100000">
                                          <p:val>
                                            <p:strVal val="#ppt_h"/>
                                          </p:val>
                                        </p:tav>
                                      </p:tavLst>
                                    </p:anim>
                                    <p:anim calcmode="lin" valueType="num">
                                      <p:cBhvr>
                                        <p:cTn id="45" dur="1000" fill="hold"/>
                                        <p:tgtEl>
                                          <p:spTgt spid="10"/>
                                        </p:tgtEl>
                                        <p:attrNameLst>
                                          <p:attrName>style.rotation</p:attrName>
                                        </p:attrNameLst>
                                      </p:cBhvr>
                                      <p:tavLst>
                                        <p:tav tm="0">
                                          <p:val>
                                            <p:fltVal val="90"/>
                                          </p:val>
                                        </p:tav>
                                        <p:tav tm="100000">
                                          <p:val>
                                            <p:fltVal val="0"/>
                                          </p:val>
                                        </p:tav>
                                      </p:tavLst>
                                    </p:anim>
                                    <p:animEffect transition="in" filter="fade">
                                      <p:cBhvr>
                                        <p:cTn id="46" dur="1000"/>
                                        <p:tgtEl>
                                          <p:spTgt spid="10"/>
                                        </p:tgtEl>
                                      </p:cBhvr>
                                    </p:animEffect>
                                  </p:childTnLst>
                                </p:cTn>
                              </p:par>
                            </p:childTnLst>
                          </p:cTn>
                        </p:par>
                        <p:par>
                          <p:cTn id="47" fill="hold">
                            <p:stCondLst>
                              <p:cond delay="1000"/>
                            </p:stCondLst>
                            <p:childTnLst>
                              <p:par>
                                <p:cTn id="48" presetID="22" presetClass="entr" presetSubtype="8"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wipe(left)">
                                      <p:cBhvr>
                                        <p:cTn id="50" dur="500"/>
                                        <p:tgtEl>
                                          <p:spTgt spid="7"/>
                                        </p:tgtEl>
                                      </p:cBhvr>
                                    </p:animEffect>
                                  </p:childTnLst>
                                </p:cTn>
                              </p:par>
                            </p:childTnLst>
                          </p:cTn>
                        </p:par>
                      </p:childTnLst>
                    </p:cTn>
                  </p:par>
                  <p:par>
                    <p:cTn id="51" fill="hold">
                      <p:stCondLst>
                        <p:cond delay="indefinite"/>
                      </p:stCondLst>
                      <p:childTnLst>
                        <p:par>
                          <p:cTn id="52" fill="hold">
                            <p:stCondLst>
                              <p:cond delay="0"/>
                            </p:stCondLst>
                            <p:childTnLst>
                              <p:par>
                                <p:cTn id="53" presetID="17" presetClass="entr" presetSubtype="4" fill="hold" nodeType="click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p:cTn id="55" dur="500" fill="hold"/>
                                        <p:tgtEl>
                                          <p:spTgt spid="8"/>
                                        </p:tgtEl>
                                        <p:attrNameLst>
                                          <p:attrName>ppt_x</p:attrName>
                                        </p:attrNameLst>
                                      </p:cBhvr>
                                      <p:tavLst>
                                        <p:tav tm="0">
                                          <p:val>
                                            <p:strVal val="#ppt_x"/>
                                          </p:val>
                                        </p:tav>
                                        <p:tav tm="100000">
                                          <p:val>
                                            <p:strVal val="#ppt_x"/>
                                          </p:val>
                                        </p:tav>
                                      </p:tavLst>
                                    </p:anim>
                                    <p:anim calcmode="lin" valueType="num">
                                      <p:cBhvr>
                                        <p:cTn id="56" dur="500" fill="hold"/>
                                        <p:tgtEl>
                                          <p:spTgt spid="8"/>
                                        </p:tgtEl>
                                        <p:attrNameLst>
                                          <p:attrName>ppt_y</p:attrName>
                                        </p:attrNameLst>
                                      </p:cBhvr>
                                      <p:tavLst>
                                        <p:tav tm="0">
                                          <p:val>
                                            <p:strVal val="#ppt_y+#ppt_h/2"/>
                                          </p:val>
                                        </p:tav>
                                        <p:tav tm="100000">
                                          <p:val>
                                            <p:strVal val="#ppt_y"/>
                                          </p:val>
                                        </p:tav>
                                      </p:tavLst>
                                    </p:anim>
                                    <p:anim calcmode="lin" valueType="num">
                                      <p:cBhvr>
                                        <p:cTn id="57" dur="500" fill="hold"/>
                                        <p:tgtEl>
                                          <p:spTgt spid="8"/>
                                        </p:tgtEl>
                                        <p:attrNameLst>
                                          <p:attrName>ppt_w</p:attrName>
                                        </p:attrNameLst>
                                      </p:cBhvr>
                                      <p:tavLst>
                                        <p:tav tm="0">
                                          <p:val>
                                            <p:strVal val="#ppt_w"/>
                                          </p:val>
                                        </p:tav>
                                        <p:tav tm="100000">
                                          <p:val>
                                            <p:strVal val="#ppt_w"/>
                                          </p:val>
                                        </p:tav>
                                      </p:tavLst>
                                    </p:anim>
                                    <p:anim calcmode="lin" valueType="num">
                                      <p:cBhvr>
                                        <p:cTn id="58" dur="500" fill="hold"/>
                                        <p:tgtEl>
                                          <p:spTgt spid="8"/>
                                        </p:tgtEl>
                                        <p:attrNameLst>
                                          <p:attrName>ppt_h</p:attrName>
                                        </p:attrNameLst>
                                      </p:cBhvr>
                                      <p:tavLst>
                                        <p:tav tm="0">
                                          <p:val>
                                            <p:fltVal val="0"/>
                                          </p:val>
                                        </p:tav>
                                        <p:tav tm="100000">
                                          <p:val>
                                            <p:strVal val="#ppt_h"/>
                                          </p:val>
                                        </p:tav>
                                      </p:tavLst>
                                    </p:anim>
                                  </p:childTnLst>
                                </p:cTn>
                              </p:par>
                            </p:childTnLst>
                          </p:cTn>
                        </p:par>
                        <p:par>
                          <p:cTn id="59" fill="hold">
                            <p:stCondLst>
                              <p:cond delay="500"/>
                            </p:stCondLst>
                            <p:childTnLst>
                              <p:par>
                                <p:cTn id="60" presetID="22" presetClass="entr" presetSubtype="8" fill="hold" grpId="0" nodeType="after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wipe(left)">
                                      <p:cBhvr>
                                        <p:cTn id="62" dur="500"/>
                                        <p:tgtEl>
                                          <p:spTgt spid="13"/>
                                        </p:tgtEl>
                                      </p:cBhvr>
                                    </p:animEffect>
                                  </p:childTnLst>
                                </p:cTn>
                              </p:par>
                            </p:childTnLst>
                          </p:cTn>
                        </p:par>
                      </p:childTnLst>
                    </p:cTn>
                  </p:par>
                  <p:par>
                    <p:cTn id="63" fill="hold">
                      <p:stCondLst>
                        <p:cond delay="indefinite"/>
                      </p:stCondLst>
                      <p:childTnLst>
                        <p:par>
                          <p:cTn id="64" fill="hold">
                            <p:stCondLst>
                              <p:cond delay="0"/>
                            </p:stCondLst>
                            <p:childTnLst>
                              <p:par>
                                <p:cTn id="65" presetID="13" presetClass="entr" presetSubtype="32" fill="hold" nodeType="clickEffect">
                                  <p:stCondLst>
                                    <p:cond delay="0"/>
                                  </p:stCondLst>
                                  <p:childTnLst>
                                    <p:set>
                                      <p:cBhvr>
                                        <p:cTn id="66" dur="1" fill="hold">
                                          <p:stCondLst>
                                            <p:cond delay="0"/>
                                          </p:stCondLst>
                                        </p:cTn>
                                        <p:tgtEl>
                                          <p:spTgt spid="4"/>
                                        </p:tgtEl>
                                        <p:attrNameLst>
                                          <p:attrName>style.visibility</p:attrName>
                                        </p:attrNameLst>
                                      </p:cBhvr>
                                      <p:to>
                                        <p:strVal val="visible"/>
                                      </p:to>
                                    </p:set>
                                    <p:animEffect transition="in" filter="plus(out)">
                                      <p:cBhvr>
                                        <p:cTn id="67" dur="750"/>
                                        <p:tgtEl>
                                          <p:spTgt spid="4"/>
                                        </p:tgtEl>
                                      </p:cBhvr>
                                    </p:animEffect>
                                  </p:childTnLst>
                                </p:cTn>
                              </p:par>
                            </p:childTnLst>
                          </p:cTn>
                        </p:par>
                        <p:par>
                          <p:cTn id="68" fill="hold">
                            <p:stCondLst>
                              <p:cond delay="750"/>
                            </p:stCondLst>
                            <p:childTnLst>
                              <p:par>
                                <p:cTn id="69" presetID="22" presetClass="entr" presetSubtype="8" fill="hold" grpId="0" nodeType="afterEffect">
                                  <p:stCondLst>
                                    <p:cond delay="0"/>
                                  </p:stCondLst>
                                  <p:childTnLst>
                                    <p:set>
                                      <p:cBhvr>
                                        <p:cTn id="70" dur="1" fill="hold">
                                          <p:stCondLst>
                                            <p:cond delay="0"/>
                                          </p:stCondLst>
                                        </p:cTn>
                                        <p:tgtEl>
                                          <p:spTgt spid="11"/>
                                        </p:tgtEl>
                                        <p:attrNameLst>
                                          <p:attrName>style.visibility</p:attrName>
                                        </p:attrNameLst>
                                      </p:cBhvr>
                                      <p:to>
                                        <p:strVal val="visible"/>
                                      </p:to>
                                    </p:set>
                                    <p:animEffect transition="in" filter="wipe(left)">
                                      <p:cBhvr>
                                        <p:cTn id="7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11" grpId="0"/>
      <p:bldP spid="13" grpId="0"/>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2">
                <a:shade val="45000"/>
                <a:satMod val="135000"/>
              </a:schemeClr>
              <a:prstClr val="white"/>
            </a:duotone>
          </a:blip>
          <a:srcRect/>
          <a:stretch>
            <a:fillRect/>
          </a:stretch>
        </a:blipFill>
        <a:effectLst/>
      </p:bgPr>
    </p:bg>
    <p:spTree>
      <p:nvGrpSpPr>
        <p:cNvPr id="1" name="">
          <a:extLst>
            <a:ext uri="{FF2B5EF4-FFF2-40B4-BE49-F238E27FC236}">
              <a16:creationId xmlns:a16="http://schemas.microsoft.com/office/drawing/2014/main" id="{5C76C0D5-A237-966D-212E-D3017B12F6B2}"/>
            </a:ext>
          </a:extLst>
        </p:cNvPr>
        <p:cNvGrpSpPr/>
        <p:nvPr/>
      </p:nvGrpSpPr>
      <p:grpSpPr>
        <a:xfrm>
          <a:off x="0" y="0"/>
          <a:ext cx="0" cy="0"/>
          <a:chOff x="0" y="0"/>
          <a:chExt cx="0" cy="0"/>
        </a:xfrm>
      </p:grpSpPr>
      <p:sp>
        <p:nvSpPr>
          <p:cNvPr id="22" name="Rectángulo 21">
            <a:extLst>
              <a:ext uri="{FF2B5EF4-FFF2-40B4-BE49-F238E27FC236}">
                <a16:creationId xmlns:a16="http://schemas.microsoft.com/office/drawing/2014/main" id="{FBE3EC0A-41B2-E974-6E6F-402D9392D8BA}"/>
              </a:ext>
            </a:extLst>
          </p:cNvPr>
          <p:cNvSpPr>
            <a:spLocks noGrp="1" noRot="1" noMove="1" noResize="1" noEditPoints="1" noAdjustHandles="1" noChangeArrowheads="1" noChangeShapeType="1"/>
          </p:cNvSpPr>
          <p:nvPr/>
        </p:nvSpPr>
        <p:spPr>
          <a:xfrm>
            <a:off x="0" y="0"/>
            <a:ext cx="12191998" cy="1279184"/>
          </a:xfrm>
          <a:prstGeom prst="rect">
            <a:avLst/>
          </a:prstGeom>
          <a:blipFill>
            <a:blip r:embed="rId3" cstate="hqprint">
              <a:extLst>
                <a:ext uri="{28A0092B-C50C-407E-A947-70E740481C1C}">
                  <a14:useLocalDpi xmlns:a14="http://schemas.microsoft.com/office/drawing/2010/main"/>
                </a:ext>
              </a:extLst>
            </a:blip>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latin typeface="Calibri" panose="020F0502020204030204" pitchFamily="34" charset="0"/>
            </a:endParaRPr>
          </a:p>
        </p:txBody>
      </p:sp>
      <p:sp>
        <p:nvSpPr>
          <p:cNvPr id="3" name="CuadroTexto 2">
            <a:extLst>
              <a:ext uri="{FF2B5EF4-FFF2-40B4-BE49-F238E27FC236}">
                <a16:creationId xmlns:a16="http://schemas.microsoft.com/office/drawing/2014/main" id="{3C53874A-5FDC-56BC-7A71-47A4D1C5443D}"/>
              </a:ext>
            </a:extLst>
          </p:cNvPr>
          <p:cNvSpPr txBox="1">
            <a:spLocks/>
          </p:cNvSpPr>
          <p:nvPr/>
        </p:nvSpPr>
        <p:spPr>
          <a:xfrm>
            <a:off x="0" y="-82140"/>
            <a:ext cx="10385502" cy="769441"/>
          </a:xfrm>
          <a:prstGeom prst="rect">
            <a:avLst/>
          </a:prstGeom>
          <a:noFill/>
        </p:spPr>
        <p:txBody>
          <a:bodyPr wrap="square">
            <a:spAutoFit/>
            <a:scene3d>
              <a:camera prst="orthographicFront"/>
              <a:lightRig rig="soft" dir="t"/>
            </a:scene3d>
            <a:sp3d extrusionH="57150">
              <a:bevelT w="38100" h="38100" prst="slope"/>
            </a:sp3d>
          </a:bodyPr>
          <a:lstStyle/>
          <a:p>
            <a:pPr algn="ctr"/>
            <a:r>
              <a:rPr lang="nl-NL" sz="4400" b="1" spc="600" dirty="0">
                <a:ln w="1905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Calibri" panose="020F0502020204030204" pitchFamily="34" charset="0"/>
              </a:rPr>
              <a:t>GEBEDSVERZOEKEN</a:t>
            </a:r>
            <a:endParaRPr lang="en" sz="4400" b="1" spc="600" noProof="0" dirty="0">
              <a:ln w="1905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Calibri" panose="020F0502020204030204" pitchFamily="34" charset="0"/>
            </a:endParaRPr>
          </a:p>
        </p:txBody>
      </p:sp>
      <p:sp>
        <p:nvSpPr>
          <p:cNvPr id="5" name="CuadroTexto 4">
            <a:extLst>
              <a:ext uri="{FF2B5EF4-FFF2-40B4-BE49-F238E27FC236}">
                <a16:creationId xmlns:a16="http://schemas.microsoft.com/office/drawing/2014/main" id="{4796E3B3-EDDF-77E9-3818-5329237074B6}"/>
              </a:ext>
            </a:extLst>
          </p:cNvPr>
          <p:cNvSpPr txBox="1"/>
          <p:nvPr/>
        </p:nvSpPr>
        <p:spPr>
          <a:xfrm>
            <a:off x="0" y="590293"/>
            <a:ext cx="12191998" cy="615553"/>
          </a:xfrm>
          <a:prstGeom prst="rect">
            <a:avLst/>
          </a:prstGeom>
          <a:noFill/>
        </p:spPr>
        <p:txBody>
          <a:bodyPr wrap="square">
            <a:spAutoFit/>
            <a:scene3d>
              <a:camera prst="orthographicFront"/>
              <a:lightRig rig="threePt" dir="t"/>
            </a:scene3d>
            <a:sp3d extrusionH="57150">
              <a:bevelT w="38100" h="38100"/>
            </a:sp3d>
          </a:bodyPr>
          <a:lstStyle/>
          <a:p>
            <a:pPr algn="ctr"/>
            <a:r>
              <a:rPr lang="en" sz="1700" b="1" noProof="0" dirty="0">
                <a:solidFill>
                  <a:schemeClr val="accent5">
                    <a:lumMod val="75000"/>
                  </a:schemeClr>
                </a:solidFill>
                <a:latin typeface="Comic Sans MS" panose="030F0702030302020204" pitchFamily="66" charset="0"/>
              </a:rPr>
              <a:t>“</a:t>
            </a:r>
            <a:r>
              <a:rPr lang="nl-NL" sz="1700" b="1" dirty="0">
                <a:solidFill>
                  <a:schemeClr val="accent5">
                    <a:lumMod val="75000"/>
                  </a:schemeClr>
                </a:solidFill>
                <a:latin typeface="Comic Sans MS" panose="030F0702030302020204" pitchFamily="66" charset="0"/>
              </a:rPr>
              <a:t>Daarom houden ook wij niet op, vanaf de dag dat wij het gehoord hebben, voor u te bidden en te smeken dat u vervuld mag worden met de kennis van Zijn wil, in alle wijsheid en geestelijk inzicht</a:t>
            </a:r>
            <a:r>
              <a:rPr lang="en" sz="1700" b="1" noProof="0" dirty="0">
                <a:solidFill>
                  <a:schemeClr val="accent5">
                    <a:lumMod val="75000"/>
                  </a:schemeClr>
                </a:solidFill>
                <a:latin typeface="Comic Sans MS" panose="030F0702030302020204" pitchFamily="66" charset="0"/>
              </a:rPr>
              <a:t>.” </a:t>
            </a:r>
            <a:r>
              <a:rPr lang="en" sz="1400" b="1" noProof="0" dirty="0">
                <a:solidFill>
                  <a:schemeClr val="accent5">
                    <a:lumMod val="75000"/>
                  </a:schemeClr>
                </a:solidFill>
                <a:latin typeface="Comic Sans MS" panose="030F0702030302020204" pitchFamily="66" charset="0"/>
              </a:rPr>
              <a:t>(</a:t>
            </a:r>
            <a:r>
              <a:rPr lang="nl-NL" sz="1400" b="1" dirty="0" err="1">
                <a:solidFill>
                  <a:schemeClr val="accent5">
                    <a:lumMod val="75000"/>
                  </a:schemeClr>
                </a:solidFill>
                <a:latin typeface="Comic Sans MS" panose="030F0702030302020204" pitchFamily="66" charset="0"/>
              </a:rPr>
              <a:t>Kolossenzen</a:t>
            </a:r>
            <a:r>
              <a:rPr lang="nl-NL" sz="1400" b="1" dirty="0">
                <a:solidFill>
                  <a:schemeClr val="accent5">
                    <a:lumMod val="75000"/>
                  </a:schemeClr>
                </a:solidFill>
                <a:latin typeface="Comic Sans MS" panose="030F0702030302020204" pitchFamily="66" charset="0"/>
              </a:rPr>
              <a:t> 1:9</a:t>
            </a:r>
            <a:r>
              <a:rPr lang="en" sz="1400" b="1" noProof="0" dirty="0">
                <a:solidFill>
                  <a:schemeClr val="accent5">
                    <a:lumMod val="75000"/>
                  </a:schemeClr>
                </a:solidFill>
                <a:latin typeface="Comic Sans MS" panose="030F0702030302020204" pitchFamily="66" charset="0"/>
              </a:rPr>
              <a:t>)</a:t>
            </a:r>
            <a:endParaRPr lang="en" b="1" noProof="0" dirty="0">
              <a:solidFill>
                <a:schemeClr val="accent5">
                  <a:lumMod val="75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8AA19A7C-6B61-8582-8601-EAEC1B737040}"/>
              </a:ext>
            </a:extLst>
          </p:cNvPr>
          <p:cNvSpPr txBox="1"/>
          <p:nvPr/>
        </p:nvSpPr>
        <p:spPr>
          <a:xfrm>
            <a:off x="124434" y="1329498"/>
            <a:ext cx="6289540" cy="707886"/>
          </a:xfrm>
          <a:prstGeom prst="rect">
            <a:avLst/>
          </a:prstGeom>
          <a:noFill/>
        </p:spPr>
        <p:txBody>
          <a:bodyPr wrap="square" rtlCol="0">
            <a:spAutoFit/>
          </a:bodyPr>
          <a:lstStyle/>
          <a:p>
            <a:pPr>
              <a:spcBef>
                <a:spcPts val="600"/>
              </a:spcBef>
            </a:pPr>
            <a:r>
              <a:rPr lang="nl-NL" sz="2000" b="1" dirty="0">
                <a:latin typeface="Calibri" panose="020F0502020204030204" pitchFamily="34" charset="0"/>
              </a:rPr>
              <a:t>Paulus' gebedsverzoek bevat veel goede dingen voor de Kolossenzen (Kol. 1:9-11):</a:t>
            </a:r>
            <a:endParaRPr lang="en" sz="2000" b="1" noProof="0" dirty="0">
              <a:latin typeface="Calibri" panose="020F0502020204030204" pitchFamily="34" charset="0"/>
            </a:endParaRPr>
          </a:p>
        </p:txBody>
      </p:sp>
      <p:graphicFrame>
        <p:nvGraphicFramePr>
          <p:cNvPr id="4" name="Diagrama 3">
            <a:extLst>
              <a:ext uri="{FF2B5EF4-FFF2-40B4-BE49-F238E27FC236}">
                <a16:creationId xmlns:a16="http://schemas.microsoft.com/office/drawing/2014/main" id="{FDAE372C-A449-E813-E5C4-AFB9D1F027F1}"/>
              </a:ext>
            </a:extLst>
          </p:cNvPr>
          <p:cNvGraphicFramePr/>
          <p:nvPr>
            <p:extLst>
              <p:ext uri="{D42A27DB-BD31-4B8C-83A1-F6EECF244321}">
                <p14:modId xmlns:p14="http://schemas.microsoft.com/office/powerpoint/2010/main" val="1304214824"/>
              </p:ext>
            </p:extLst>
          </p:nvPr>
        </p:nvGraphicFramePr>
        <p:xfrm>
          <a:off x="6620078" y="1402764"/>
          <a:ext cx="5447488" cy="275017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B12F8FD0-54C0-53B6-DC96-4DB8B8929E86}"/>
              </a:ext>
            </a:extLst>
          </p:cNvPr>
          <p:cNvSpPr txBox="1"/>
          <p:nvPr/>
        </p:nvSpPr>
        <p:spPr>
          <a:xfrm>
            <a:off x="4641310" y="1998974"/>
            <a:ext cx="1861226" cy="1938992"/>
          </a:xfrm>
          <a:prstGeom prst="rect">
            <a:avLst/>
          </a:prstGeom>
          <a:noFill/>
        </p:spPr>
        <p:txBody>
          <a:bodyPr wrap="square" rtlCol="0">
            <a:spAutoFit/>
          </a:bodyPr>
          <a:lstStyle/>
          <a:p>
            <a:pPr>
              <a:spcBef>
                <a:spcPts val="600"/>
              </a:spcBef>
            </a:pPr>
            <a:r>
              <a:rPr lang="nl-NL" sz="2000" b="1" dirty="0">
                <a:latin typeface="Calibri" panose="020F0502020204030204" pitchFamily="34" charset="0"/>
              </a:rPr>
              <a:t>Dit gebed wordt gedaan als "</a:t>
            </a:r>
            <a:r>
              <a:rPr lang="nl-NL" sz="2000" b="1" dirty="0" err="1">
                <a:latin typeface="Calibri" panose="020F0502020204030204" pitchFamily="34" charset="0"/>
              </a:rPr>
              <a:t>vreugde-volle</a:t>
            </a:r>
            <a:r>
              <a:rPr lang="nl-NL" sz="2000" b="1" dirty="0">
                <a:latin typeface="Calibri" panose="020F0502020204030204" pitchFamily="34" charset="0"/>
              </a:rPr>
              <a:t> dank aan de Vader" (Kol. 1:12).</a:t>
            </a:r>
            <a:endParaRPr lang="en" sz="2000" b="1" noProof="0" dirty="0">
              <a:latin typeface="Calibri" panose="020F0502020204030204" pitchFamily="34" charset="0"/>
            </a:endParaRPr>
          </a:p>
        </p:txBody>
      </p:sp>
      <p:graphicFrame>
        <p:nvGraphicFramePr>
          <p:cNvPr id="2" name="Diagrama 1">
            <a:extLst>
              <a:ext uri="{FF2B5EF4-FFF2-40B4-BE49-F238E27FC236}">
                <a16:creationId xmlns:a16="http://schemas.microsoft.com/office/drawing/2014/main" id="{C3A1B8CA-FF81-7183-07B9-37E52BD1E7CB}"/>
              </a:ext>
            </a:extLst>
          </p:cNvPr>
          <p:cNvGraphicFramePr/>
          <p:nvPr>
            <p:extLst>
              <p:ext uri="{D42A27DB-BD31-4B8C-83A1-F6EECF244321}">
                <p14:modId xmlns:p14="http://schemas.microsoft.com/office/powerpoint/2010/main" val="3034751734"/>
              </p:ext>
            </p:extLst>
          </p:nvPr>
        </p:nvGraphicFramePr>
        <p:xfrm>
          <a:off x="957566" y="4319081"/>
          <a:ext cx="11756487" cy="240273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1" name="CuadroTexto 10">
            <a:extLst>
              <a:ext uri="{FF2B5EF4-FFF2-40B4-BE49-F238E27FC236}">
                <a16:creationId xmlns:a16="http://schemas.microsoft.com/office/drawing/2014/main" id="{5533F411-D2A5-A54E-71C1-140FF8B7E76C}"/>
              </a:ext>
            </a:extLst>
          </p:cNvPr>
          <p:cNvSpPr txBox="1"/>
          <p:nvPr/>
        </p:nvSpPr>
        <p:spPr>
          <a:xfrm>
            <a:off x="0" y="3859491"/>
            <a:ext cx="1599797" cy="2862322"/>
          </a:xfrm>
          <a:prstGeom prst="rect">
            <a:avLst/>
          </a:prstGeom>
          <a:noFill/>
        </p:spPr>
        <p:txBody>
          <a:bodyPr wrap="square">
            <a:spAutoFit/>
          </a:bodyPr>
          <a:lstStyle/>
          <a:p>
            <a:pPr>
              <a:spcBef>
                <a:spcPts val="600"/>
              </a:spcBef>
            </a:pPr>
            <a:r>
              <a:rPr lang="nl-NL" sz="2000" b="1" dirty="0">
                <a:latin typeface="Calibri" panose="020F0502020204030204" pitchFamily="34" charset="0"/>
              </a:rPr>
              <a:t>Er zijn vier kanalen waardoor God werkt om Paulus' gebed in ons </a:t>
            </a:r>
            <a:r>
              <a:rPr lang="nl-NL" sz="2000" b="1" dirty="0" err="1">
                <a:latin typeface="Calibri" panose="020F0502020204030204" pitchFamily="34" charset="0"/>
              </a:rPr>
              <a:t>werkelijk-heid</a:t>
            </a:r>
            <a:r>
              <a:rPr lang="nl-NL" sz="2000" b="1" dirty="0">
                <a:latin typeface="Calibri" panose="020F0502020204030204" pitchFamily="34" charset="0"/>
              </a:rPr>
              <a:t> te maken:</a:t>
            </a:r>
            <a:endParaRPr lang="en" sz="2000" b="1" noProof="0" dirty="0">
              <a:latin typeface="Calibri" panose="020F0502020204030204" pitchFamily="34" charset="0"/>
            </a:endParaRPr>
          </a:p>
        </p:txBody>
      </p:sp>
      <p:pic>
        <p:nvPicPr>
          <p:cNvPr id="21" name="Imagen 20" descr="Un par de hombres sentados en una mesa&#10;&#10;El contenido generado por IA puede ser incorrecto.">
            <a:extLst>
              <a:ext uri="{FF2B5EF4-FFF2-40B4-BE49-F238E27FC236}">
                <a16:creationId xmlns:a16="http://schemas.microsoft.com/office/drawing/2014/main" id="{AB0A5775-E7F0-FD81-5FC1-BA03DE4B7B64}"/>
              </a:ext>
            </a:extLst>
          </p:cNvPr>
          <p:cNvPicPr>
            <a:picLocks noChangeAspect="1"/>
          </p:cNvPicPr>
          <p:nvPr/>
        </p:nvPicPr>
        <p:blipFill rotWithShape="1">
          <a:blip r:embed="rId14" cstate="hqprint">
            <a:extLst>
              <a:ext uri="{28A0092B-C50C-407E-A947-70E740481C1C}">
                <a14:useLocalDpi xmlns:a14="http://schemas.microsoft.com/office/drawing/2010/main"/>
              </a:ext>
            </a:extLst>
          </a:blip>
          <a:srcRect/>
          <a:stretch>
            <a:fillRect/>
          </a:stretch>
        </p:blipFill>
        <p:spPr>
          <a:xfrm>
            <a:off x="29184" y="2090666"/>
            <a:ext cx="4657519" cy="1987489"/>
          </a:xfrm>
          <a:prstGeom prst="ellipse">
            <a:avLst/>
          </a:prstGeom>
          <a:ln>
            <a:noFill/>
          </a:ln>
          <a:effectLst>
            <a:softEdge rad="112500"/>
          </a:effectLst>
        </p:spPr>
      </p:pic>
      <p:sp>
        <p:nvSpPr>
          <p:cNvPr id="7" name="Tekstvak 6">
            <a:extLst>
              <a:ext uri="{FF2B5EF4-FFF2-40B4-BE49-F238E27FC236}">
                <a16:creationId xmlns:a16="http://schemas.microsoft.com/office/drawing/2014/main" id="{5904EE19-4E6B-4470-087E-D1FCEB11BBBD}"/>
              </a:ext>
            </a:extLst>
          </p:cNvPr>
          <p:cNvSpPr txBox="1"/>
          <p:nvPr/>
        </p:nvSpPr>
        <p:spPr>
          <a:xfrm>
            <a:off x="10437542" y="194496"/>
            <a:ext cx="1555956" cy="307168"/>
          </a:xfrm>
          <a:prstGeom prst="roundRect">
            <a:avLst>
              <a:gd name="adj" fmla="val 14029"/>
            </a:avLst>
          </a:prstGeom>
          <a:solidFill>
            <a:srgbClr val="876767"/>
          </a:solidFill>
          <a:ln w="28575">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txBody>
          <a:bodyPr wrap="square" lIns="0" tIns="0" rIns="0" bIns="3600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600" b="1" i="0" u="none" strike="noStrike" kern="0" cap="none" spc="50" normalizeH="0" baseline="0" noProof="0" dirty="0">
                <a:ln w="0">
                  <a:noFill/>
                </a:ln>
                <a:solidFill>
                  <a:srgbClr val="EADD9A"/>
                </a:solidFill>
                <a:effectLst>
                  <a:innerShdw blurRad="63500" dist="50800" dir="13500000">
                    <a:srgbClr val="000000">
                      <a:alpha val="50000"/>
                    </a:srgbClr>
                  </a:innerShdw>
                </a:effectLst>
                <a:uLnTx/>
                <a:uFillTx/>
                <a:latin typeface="Comic Sans MS" panose="030F0702030302020204" pitchFamily="66" charset="0"/>
              </a:rPr>
              <a:t>donderdag</a:t>
            </a:r>
            <a:r>
              <a:rPr kumimoji="0" lang="nl-NL" sz="1600" b="1" i="0" u="none" strike="noStrike" kern="0" cap="none" spc="50" normalizeH="0" baseline="0" noProof="0" dirty="0">
                <a:ln w="0">
                  <a:noFill/>
                </a:ln>
                <a:solidFill>
                  <a:srgbClr val="E5D482"/>
                </a:solidFill>
                <a:effectLst>
                  <a:glow rad="38100">
                    <a:srgbClr val="BD3460"/>
                  </a:glow>
                  <a:innerShdw blurRad="63500" dist="50800" dir="13500000">
                    <a:srgbClr val="000000">
                      <a:alpha val="50000"/>
                    </a:srgbClr>
                  </a:innerShdw>
                </a:effectLst>
                <a:uLnTx/>
                <a:uFillTx/>
                <a:latin typeface="Comic Sans MS" panose="030F0702030302020204" pitchFamily="66" charset="0"/>
              </a:rPr>
              <a:t>  </a:t>
            </a:r>
          </a:p>
        </p:txBody>
      </p:sp>
    </p:spTree>
    <p:extLst>
      <p:ext uri="{BB962C8B-B14F-4D97-AF65-F5344CB8AC3E}">
        <p14:creationId xmlns:p14="http://schemas.microsoft.com/office/powerpoint/2010/main" val="2432079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heel(1)">
                                      <p:cBhvr>
                                        <p:cTn id="25" dur="750"/>
                                        <p:tgtEl>
                                          <p:spTgt spid="21"/>
                                        </p:tgtEl>
                                      </p:cBhvr>
                                    </p:animEffect>
                                  </p:childTnLst>
                                </p:cTn>
                              </p:par>
                            </p:childTnLst>
                          </p:cTn>
                        </p:par>
                        <p:par>
                          <p:cTn id="26" fill="hold">
                            <p:stCondLst>
                              <p:cond delay="750"/>
                            </p:stCondLst>
                            <p:childTnLst>
                              <p:par>
                                <p:cTn id="27" presetID="22" presetClass="entr" presetSubtype="8"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4">
                                            <p:graphicEl>
                                              <a:dgm id="{C57C976D-F155-46D2-B6B0-AAEC246080DA}"/>
                                            </p:graphicEl>
                                          </p:spTgt>
                                        </p:tgtEl>
                                        <p:attrNameLst>
                                          <p:attrName>style.visibility</p:attrName>
                                        </p:attrNameLst>
                                      </p:cBhvr>
                                      <p:to>
                                        <p:strVal val="visible"/>
                                      </p:to>
                                    </p:set>
                                    <p:anim calcmode="lin" valueType="num">
                                      <p:cBhvr>
                                        <p:cTn id="34" dur="500" fill="hold"/>
                                        <p:tgtEl>
                                          <p:spTgt spid="4">
                                            <p:graphicEl>
                                              <a:dgm id="{C57C976D-F155-46D2-B6B0-AAEC246080DA}"/>
                                            </p:graphicEl>
                                          </p:spTgt>
                                        </p:tgtEl>
                                        <p:attrNameLst>
                                          <p:attrName>ppt_w</p:attrName>
                                        </p:attrNameLst>
                                      </p:cBhvr>
                                      <p:tavLst>
                                        <p:tav tm="0">
                                          <p:val>
                                            <p:fltVal val="0"/>
                                          </p:val>
                                        </p:tav>
                                        <p:tav tm="100000">
                                          <p:val>
                                            <p:strVal val="#ppt_w"/>
                                          </p:val>
                                        </p:tav>
                                      </p:tavLst>
                                    </p:anim>
                                    <p:anim calcmode="lin" valueType="num">
                                      <p:cBhvr>
                                        <p:cTn id="35" dur="500" fill="hold"/>
                                        <p:tgtEl>
                                          <p:spTgt spid="4">
                                            <p:graphicEl>
                                              <a:dgm id="{C57C976D-F155-46D2-B6B0-AAEC246080DA}"/>
                                            </p:graphicEl>
                                          </p:spTgt>
                                        </p:tgtEl>
                                        <p:attrNameLst>
                                          <p:attrName>ppt_h</p:attrName>
                                        </p:attrNameLst>
                                      </p:cBhvr>
                                      <p:tavLst>
                                        <p:tav tm="0">
                                          <p:val>
                                            <p:fltVal val="0"/>
                                          </p:val>
                                        </p:tav>
                                        <p:tav tm="100000">
                                          <p:val>
                                            <p:strVal val="#ppt_h"/>
                                          </p:val>
                                        </p:tav>
                                      </p:tavLst>
                                    </p:anim>
                                    <p:animEffect transition="in" filter="fade">
                                      <p:cBhvr>
                                        <p:cTn id="36" dur="500"/>
                                        <p:tgtEl>
                                          <p:spTgt spid="4">
                                            <p:graphicEl>
                                              <a:dgm id="{C57C976D-F155-46D2-B6B0-AAEC246080DA}"/>
                                            </p:graphicEl>
                                          </p:spTgt>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4">
                                            <p:graphicEl>
                                              <a:dgm id="{8ED814D4-24A7-4EE6-98D6-F5EF96E58A5E}"/>
                                            </p:graphicEl>
                                          </p:spTgt>
                                        </p:tgtEl>
                                        <p:attrNameLst>
                                          <p:attrName>style.visibility</p:attrName>
                                        </p:attrNameLst>
                                      </p:cBhvr>
                                      <p:to>
                                        <p:strVal val="visible"/>
                                      </p:to>
                                    </p:set>
                                    <p:anim calcmode="lin" valueType="num">
                                      <p:cBhvr>
                                        <p:cTn id="41" dur="500" fill="hold"/>
                                        <p:tgtEl>
                                          <p:spTgt spid="4">
                                            <p:graphicEl>
                                              <a:dgm id="{8ED814D4-24A7-4EE6-98D6-F5EF96E58A5E}"/>
                                            </p:graphicEl>
                                          </p:spTgt>
                                        </p:tgtEl>
                                        <p:attrNameLst>
                                          <p:attrName>ppt_w</p:attrName>
                                        </p:attrNameLst>
                                      </p:cBhvr>
                                      <p:tavLst>
                                        <p:tav tm="0">
                                          <p:val>
                                            <p:fltVal val="0"/>
                                          </p:val>
                                        </p:tav>
                                        <p:tav tm="100000">
                                          <p:val>
                                            <p:strVal val="#ppt_w"/>
                                          </p:val>
                                        </p:tav>
                                      </p:tavLst>
                                    </p:anim>
                                    <p:anim calcmode="lin" valueType="num">
                                      <p:cBhvr>
                                        <p:cTn id="42" dur="500" fill="hold"/>
                                        <p:tgtEl>
                                          <p:spTgt spid="4">
                                            <p:graphicEl>
                                              <a:dgm id="{8ED814D4-24A7-4EE6-98D6-F5EF96E58A5E}"/>
                                            </p:graphicEl>
                                          </p:spTgt>
                                        </p:tgtEl>
                                        <p:attrNameLst>
                                          <p:attrName>ppt_h</p:attrName>
                                        </p:attrNameLst>
                                      </p:cBhvr>
                                      <p:tavLst>
                                        <p:tav tm="0">
                                          <p:val>
                                            <p:fltVal val="0"/>
                                          </p:val>
                                        </p:tav>
                                        <p:tav tm="100000">
                                          <p:val>
                                            <p:strVal val="#ppt_h"/>
                                          </p:val>
                                        </p:tav>
                                      </p:tavLst>
                                    </p:anim>
                                    <p:animEffect transition="in" filter="fade">
                                      <p:cBhvr>
                                        <p:cTn id="43" dur="500"/>
                                        <p:tgtEl>
                                          <p:spTgt spid="4">
                                            <p:graphicEl>
                                              <a:dgm id="{8ED814D4-24A7-4EE6-98D6-F5EF96E58A5E}"/>
                                            </p:graphicEl>
                                          </p:spTgt>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4">
                                            <p:graphicEl>
                                              <a:dgm id="{D6B98BC7-4DD1-46DD-9A75-7E74C926B220}"/>
                                            </p:graphicEl>
                                          </p:spTgt>
                                        </p:tgtEl>
                                        <p:attrNameLst>
                                          <p:attrName>style.visibility</p:attrName>
                                        </p:attrNameLst>
                                      </p:cBhvr>
                                      <p:to>
                                        <p:strVal val="visible"/>
                                      </p:to>
                                    </p:set>
                                    <p:anim calcmode="lin" valueType="num">
                                      <p:cBhvr>
                                        <p:cTn id="48" dur="500" fill="hold"/>
                                        <p:tgtEl>
                                          <p:spTgt spid="4">
                                            <p:graphicEl>
                                              <a:dgm id="{D6B98BC7-4DD1-46DD-9A75-7E74C926B220}"/>
                                            </p:graphicEl>
                                          </p:spTgt>
                                        </p:tgtEl>
                                        <p:attrNameLst>
                                          <p:attrName>ppt_w</p:attrName>
                                        </p:attrNameLst>
                                      </p:cBhvr>
                                      <p:tavLst>
                                        <p:tav tm="0">
                                          <p:val>
                                            <p:fltVal val="0"/>
                                          </p:val>
                                        </p:tav>
                                        <p:tav tm="100000">
                                          <p:val>
                                            <p:strVal val="#ppt_w"/>
                                          </p:val>
                                        </p:tav>
                                      </p:tavLst>
                                    </p:anim>
                                    <p:anim calcmode="lin" valueType="num">
                                      <p:cBhvr>
                                        <p:cTn id="49" dur="500" fill="hold"/>
                                        <p:tgtEl>
                                          <p:spTgt spid="4">
                                            <p:graphicEl>
                                              <a:dgm id="{D6B98BC7-4DD1-46DD-9A75-7E74C926B220}"/>
                                            </p:graphicEl>
                                          </p:spTgt>
                                        </p:tgtEl>
                                        <p:attrNameLst>
                                          <p:attrName>ppt_h</p:attrName>
                                        </p:attrNameLst>
                                      </p:cBhvr>
                                      <p:tavLst>
                                        <p:tav tm="0">
                                          <p:val>
                                            <p:fltVal val="0"/>
                                          </p:val>
                                        </p:tav>
                                        <p:tav tm="100000">
                                          <p:val>
                                            <p:strVal val="#ppt_h"/>
                                          </p:val>
                                        </p:tav>
                                      </p:tavLst>
                                    </p:anim>
                                    <p:animEffect transition="in" filter="fade">
                                      <p:cBhvr>
                                        <p:cTn id="50" dur="500"/>
                                        <p:tgtEl>
                                          <p:spTgt spid="4">
                                            <p:graphicEl>
                                              <a:dgm id="{D6B98BC7-4DD1-46DD-9A75-7E74C926B220}"/>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4">
                                            <p:graphicEl>
                                              <a:dgm id="{51C553D5-6DF9-4050-9DE4-1DCE1A8DC5FD}"/>
                                            </p:graphicEl>
                                          </p:spTgt>
                                        </p:tgtEl>
                                        <p:attrNameLst>
                                          <p:attrName>style.visibility</p:attrName>
                                        </p:attrNameLst>
                                      </p:cBhvr>
                                      <p:to>
                                        <p:strVal val="visible"/>
                                      </p:to>
                                    </p:set>
                                    <p:anim calcmode="lin" valueType="num">
                                      <p:cBhvr>
                                        <p:cTn id="55" dur="500" fill="hold"/>
                                        <p:tgtEl>
                                          <p:spTgt spid="4">
                                            <p:graphicEl>
                                              <a:dgm id="{51C553D5-6DF9-4050-9DE4-1DCE1A8DC5FD}"/>
                                            </p:graphicEl>
                                          </p:spTgt>
                                        </p:tgtEl>
                                        <p:attrNameLst>
                                          <p:attrName>ppt_w</p:attrName>
                                        </p:attrNameLst>
                                      </p:cBhvr>
                                      <p:tavLst>
                                        <p:tav tm="0">
                                          <p:val>
                                            <p:fltVal val="0"/>
                                          </p:val>
                                        </p:tav>
                                        <p:tav tm="100000">
                                          <p:val>
                                            <p:strVal val="#ppt_w"/>
                                          </p:val>
                                        </p:tav>
                                      </p:tavLst>
                                    </p:anim>
                                    <p:anim calcmode="lin" valueType="num">
                                      <p:cBhvr>
                                        <p:cTn id="56" dur="500" fill="hold"/>
                                        <p:tgtEl>
                                          <p:spTgt spid="4">
                                            <p:graphicEl>
                                              <a:dgm id="{51C553D5-6DF9-4050-9DE4-1DCE1A8DC5FD}"/>
                                            </p:graphicEl>
                                          </p:spTgt>
                                        </p:tgtEl>
                                        <p:attrNameLst>
                                          <p:attrName>ppt_h</p:attrName>
                                        </p:attrNameLst>
                                      </p:cBhvr>
                                      <p:tavLst>
                                        <p:tav tm="0">
                                          <p:val>
                                            <p:fltVal val="0"/>
                                          </p:val>
                                        </p:tav>
                                        <p:tav tm="100000">
                                          <p:val>
                                            <p:strVal val="#ppt_h"/>
                                          </p:val>
                                        </p:tav>
                                      </p:tavLst>
                                    </p:anim>
                                    <p:animEffect transition="in" filter="fade">
                                      <p:cBhvr>
                                        <p:cTn id="57" dur="500"/>
                                        <p:tgtEl>
                                          <p:spTgt spid="4">
                                            <p:graphicEl>
                                              <a:dgm id="{51C553D5-6DF9-4050-9DE4-1DCE1A8DC5FD}"/>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wipe(left)">
                                      <p:cBhvr>
                                        <p:cTn id="62" dur="500"/>
                                        <p:tgtEl>
                                          <p:spTgt spid="8"/>
                                        </p:tgtEl>
                                      </p:cBhvr>
                                    </p:animEffect>
                                  </p:childTnLst>
                                </p:cTn>
                              </p:par>
                            </p:childTnLst>
                          </p:cTn>
                        </p:par>
                      </p:childTnLst>
                    </p:cTn>
                  </p:par>
                  <p:par>
                    <p:cTn id="63" fill="hold">
                      <p:stCondLst>
                        <p:cond delay="indefinite"/>
                      </p:stCondLst>
                      <p:childTnLst>
                        <p:par>
                          <p:cTn id="64" fill="hold">
                            <p:stCondLst>
                              <p:cond delay="0"/>
                            </p:stCondLst>
                            <p:childTnLst>
                              <p:par>
                                <p:cTn id="65" presetID="37" presetClass="entr" presetSubtype="0" fill="hold" grpId="0" nodeType="click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fade">
                                      <p:cBhvr>
                                        <p:cTn id="67" dur="1000"/>
                                        <p:tgtEl>
                                          <p:spTgt spid="11"/>
                                        </p:tgtEl>
                                      </p:cBhvr>
                                    </p:animEffect>
                                    <p:anim calcmode="lin" valueType="num">
                                      <p:cBhvr>
                                        <p:cTn id="68" dur="1000" fill="hold"/>
                                        <p:tgtEl>
                                          <p:spTgt spid="11"/>
                                        </p:tgtEl>
                                        <p:attrNameLst>
                                          <p:attrName>ppt_x</p:attrName>
                                        </p:attrNameLst>
                                      </p:cBhvr>
                                      <p:tavLst>
                                        <p:tav tm="0">
                                          <p:val>
                                            <p:strVal val="#ppt_x"/>
                                          </p:val>
                                        </p:tav>
                                        <p:tav tm="100000">
                                          <p:val>
                                            <p:strVal val="#ppt_x"/>
                                          </p:val>
                                        </p:tav>
                                      </p:tavLst>
                                    </p:anim>
                                    <p:anim calcmode="lin" valueType="num">
                                      <p:cBhvr>
                                        <p:cTn id="69" dur="900" decel="100000" fill="hold"/>
                                        <p:tgtEl>
                                          <p:spTgt spid="11"/>
                                        </p:tgtEl>
                                        <p:attrNameLst>
                                          <p:attrName>ppt_y</p:attrName>
                                        </p:attrNameLst>
                                      </p:cBhvr>
                                      <p:tavLst>
                                        <p:tav tm="0">
                                          <p:val>
                                            <p:strVal val="#ppt_y+1"/>
                                          </p:val>
                                        </p:tav>
                                        <p:tav tm="100000">
                                          <p:val>
                                            <p:strVal val="#ppt_y-.03"/>
                                          </p:val>
                                        </p:tav>
                                      </p:tavLst>
                                    </p:anim>
                                    <p:anim calcmode="lin" valueType="num">
                                      <p:cBhvr>
                                        <p:cTn id="70"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53" presetClass="entr" presetSubtype="528" fill="hold" grpId="0" nodeType="clickEffect">
                                  <p:stCondLst>
                                    <p:cond delay="0"/>
                                  </p:stCondLst>
                                  <p:childTnLst>
                                    <p:set>
                                      <p:cBhvr>
                                        <p:cTn id="74" dur="1" fill="hold">
                                          <p:stCondLst>
                                            <p:cond delay="0"/>
                                          </p:stCondLst>
                                        </p:cTn>
                                        <p:tgtEl>
                                          <p:spTgt spid="2">
                                            <p:graphicEl>
                                              <a:dgm id="{E8EB9D21-3E30-45C2-BD9E-5320BDAEAB30}"/>
                                            </p:graphicEl>
                                          </p:spTgt>
                                        </p:tgtEl>
                                        <p:attrNameLst>
                                          <p:attrName>style.visibility</p:attrName>
                                        </p:attrNameLst>
                                      </p:cBhvr>
                                      <p:to>
                                        <p:strVal val="visible"/>
                                      </p:to>
                                    </p:set>
                                    <p:anim calcmode="lin" valueType="num">
                                      <p:cBhvr>
                                        <p:cTn id="75" dur="500" fill="hold"/>
                                        <p:tgtEl>
                                          <p:spTgt spid="2">
                                            <p:graphicEl>
                                              <a:dgm id="{E8EB9D21-3E30-45C2-BD9E-5320BDAEAB30}"/>
                                            </p:graphicEl>
                                          </p:spTgt>
                                        </p:tgtEl>
                                        <p:attrNameLst>
                                          <p:attrName>ppt_w</p:attrName>
                                        </p:attrNameLst>
                                      </p:cBhvr>
                                      <p:tavLst>
                                        <p:tav tm="0">
                                          <p:val>
                                            <p:fltVal val="0"/>
                                          </p:val>
                                        </p:tav>
                                        <p:tav tm="100000">
                                          <p:val>
                                            <p:strVal val="#ppt_w"/>
                                          </p:val>
                                        </p:tav>
                                      </p:tavLst>
                                    </p:anim>
                                    <p:anim calcmode="lin" valueType="num">
                                      <p:cBhvr>
                                        <p:cTn id="76" dur="500" fill="hold"/>
                                        <p:tgtEl>
                                          <p:spTgt spid="2">
                                            <p:graphicEl>
                                              <a:dgm id="{E8EB9D21-3E30-45C2-BD9E-5320BDAEAB30}"/>
                                            </p:graphicEl>
                                          </p:spTgt>
                                        </p:tgtEl>
                                        <p:attrNameLst>
                                          <p:attrName>ppt_h</p:attrName>
                                        </p:attrNameLst>
                                      </p:cBhvr>
                                      <p:tavLst>
                                        <p:tav tm="0">
                                          <p:val>
                                            <p:fltVal val="0"/>
                                          </p:val>
                                        </p:tav>
                                        <p:tav tm="100000">
                                          <p:val>
                                            <p:strVal val="#ppt_h"/>
                                          </p:val>
                                        </p:tav>
                                      </p:tavLst>
                                    </p:anim>
                                    <p:animEffect transition="in" filter="fade">
                                      <p:cBhvr>
                                        <p:cTn id="77" dur="500"/>
                                        <p:tgtEl>
                                          <p:spTgt spid="2">
                                            <p:graphicEl>
                                              <a:dgm id="{E8EB9D21-3E30-45C2-BD9E-5320BDAEAB30}"/>
                                            </p:graphicEl>
                                          </p:spTgt>
                                        </p:tgtEl>
                                      </p:cBhvr>
                                    </p:animEffect>
                                    <p:anim calcmode="lin" valueType="num">
                                      <p:cBhvr>
                                        <p:cTn id="78" dur="500" fill="hold"/>
                                        <p:tgtEl>
                                          <p:spTgt spid="2">
                                            <p:graphicEl>
                                              <a:dgm id="{E8EB9D21-3E30-45C2-BD9E-5320BDAEAB30}"/>
                                            </p:graphicEl>
                                          </p:spTgt>
                                        </p:tgtEl>
                                        <p:attrNameLst>
                                          <p:attrName>ppt_x</p:attrName>
                                        </p:attrNameLst>
                                      </p:cBhvr>
                                      <p:tavLst>
                                        <p:tav tm="0">
                                          <p:val>
                                            <p:fltVal val="0.5"/>
                                          </p:val>
                                        </p:tav>
                                        <p:tav tm="100000">
                                          <p:val>
                                            <p:strVal val="#ppt_x"/>
                                          </p:val>
                                        </p:tav>
                                      </p:tavLst>
                                    </p:anim>
                                    <p:anim calcmode="lin" valueType="num">
                                      <p:cBhvr>
                                        <p:cTn id="79" dur="500" fill="hold"/>
                                        <p:tgtEl>
                                          <p:spTgt spid="2">
                                            <p:graphicEl>
                                              <a:dgm id="{E8EB9D21-3E30-45C2-BD9E-5320BDAEAB30}"/>
                                            </p:graphicEl>
                                          </p:spTgt>
                                        </p:tgtEl>
                                        <p:attrNameLst>
                                          <p:attrName>ppt_y</p:attrName>
                                        </p:attrNameLst>
                                      </p:cBhvr>
                                      <p:tavLst>
                                        <p:tav tm="0">
                                          <p:val>
                                            <p:fltVal val="0.5"/>
                                          </p:val>
                                        </p:tav>
                                        <p:tav tm="100000">
                                          <p:val>
                                            <p:strVal val="#ppt_y"/>
                                          </p:val>
                                        </p:tav>
                                      </p:tavLst>
                                    </p:anim>
                                  </p:childTnLst>
                                </p:cTn>
                              </p:par>
                              <p:par>
                                <p:cTn id="80" presetID="53" presetClass="entr" presetSubtype="528" fill="hold" grpId="0" nodeType="withEffect">
                                  <p:stCondLst>
                                    <p:cond delay="0"/>
                                  </p:stCondLst>
                                  <p:childTnLst>
                                    <p:set>
                                      <p:cBhvr>
                                        <p:cTn id="81" dur="1" fill="hold">
                                          <p:stCondLst>
                                            <p:cond delay="0"/>
                                          </p:stCondLst>
                                        </p:cTn>
                                        <p:tgtEl>
                                          <p:spTgt spid="2">
                                            <p:graphicEl>
                                              <a:dgm id="{A1311745-2858-4BE4-ADF3-C3D9A7386CF5}"/>
                                            </p:graphicEl>
                                          </p:spTgt>
                                        </p:tgtEl>
                                        <p:attrNameLst>
                                          <p:attrName>style.visibility</p:attrName>
                                        </p:attrNameLst>
                                      </p:cBhvr>
                                      <p:to>
                                        <p:strVal val="visible"/>
                                      </p:to>
                                    </p:set>
                                    <p:anim calcmode="lin" valueType="num">
                                      <p:cBhvr>
                                        <p:cTn id="82" dur="500" fill="hold"/>
                                        <p:tgtEl>
                                          <p:spTgt spid="2">
                                            <p:graphicEl>
                                              <a:dgm id="{A1311745-2858-4BE4-ADF3-C3D9A7386CF5}"/>
                                            </p:graphicEl>
                                          </p:spTgt>
                                        </p:tgtEl>
                                        <p:attrNameLst>
                                          <p:attrName>ppt_w</p:attrName>
                                        </p:attrNameLst>
                                      </p:cBhvr>
                                      <p:tavLst>
                                        <p:tav tm="0">
                                          <p:val>
                                            <p:fltVal val="0"/>
                                          </p:val>
                                        </p:tav>
                                        <p:tav tm="100000">
                                          <p:val>
                                            <p:strVal val="#ppt_w"/>
                                          </p:val>
                                        </p:tav>
                                      </p:tavLst>
                                    </p:anim>
                                    <p:anim calcmode="lin" valueType="num">
                                      <p:cBhvr>
                                        <p:cTn id="83" dur="500" fill="hold"/>
                                        <p:tgtEl>
                                          <p:spTgt spid="2">
                                            <p:graphicEl>
                                              <a:dgm id="{A1311745-2858-4BE4-ADF3-C3D9A7386CF5}"/>
                                            </p:graphicEl>
                                          </p:spTgt>
                                        </p:tgtEl>
                                        <p:attrNameLst>
                                          <p:attrName>ppt_h</p:attrName>
                                        </p:attrNameLst>
                                      </p:cBhvr>
                                      <p:tavLst>
                                        <p:tav tm="0">
                                          <p:val>
                                            <p:fltVal val="0"/>
                                          </p:val>
                                        </p:tav>
                                        <p:tav tm="100000">
                                          <p:val>
                                            <p:strVal val="#ppt_h"/>
                                          </p:val>
                                        </p:tav>
                                      </p:tavLst>
                                    </p:anim>
                                    <p:animEffect transition="in" filter="fade">
                                      <p:cBhvr>
                                        <p:cTn id="84" dur="500"/>
                                        <p:tgtEl>
                                          <p:spTgt spid="2">
                                            <p:graphicEl>
                                              <a:dgm id="{A1311745-2858-4BE4-ADF3-C3D9A7386CF5}"/>
                                            </p:graphicEl>
                                          </p:spTgt>
                                        </p:tgtEl>
                                      </p:cBhvr>
                                    </p:animEffect>
                                    <p:anim calcmode="lin" valueType="num">
                                      <p:cBhvr>
                                        <p:cTn id="85" dur="500" fill="hold"/>
                                        <p:tgtEl>
                                          <p:spTgt spid="2">
                                            <p:graphicEl>
                                              <a:dgm id="{A1311745-2858-4BE4-ADF3-C3D9A7386CF5}"/>
                                            </p:graphicEl>
                                          </p:spTgt>
                                        </p:tgtEl>
                                        <p:attrNameLst>
                                          <p:attrName>ppt_x</p:attrName>
                                        </p:attrNameLst>
                                      </p:cBhvr>
                                      <p:tavLst>
                                        <p:tav tm="0">
                                          <p:val>
                                            <p:fltVal val="0.5"/>
                                          </p:val>
                                        </p:tav>
                                        <p:tav tm="100000">
                                          <p:val>
                                            <p:strVal val="#ppt_x"/>
                                          </p:val>
                                        </p:tav>
                                      </p:tavLst>
                                    </p:anim>
                                    <p:anim calcmode="lin" valueType="num">
                                      <p:cBhvr>
                                        <p:cTn id="86" dur="500" fill="hold"/>
                                        <p:tgtEl>
                                          <p:spTgt spid="2">
                                            <p:graphicEl>
                                              <a:dgm id="{A1311745-2858-4BE4-ADF3-C3D9A7386CF5}"/>
                                            </p:graphicEl>
                                          </p:spTgt>
                                        </p:tgtEl>
                                        <p:attrNameLst>
                                          <p:attrName>ppt_y</p:attrName>
                                        </p:attrNameLst>
                                      </p:cBhvr>
                                      <p:tavLst>
                                        <p:tav tm="0">
                                          <p:val>
                                            <p:fltVal val="0.5"/>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53" presetClass="entr" presetSubtype="528" fill="hold" grpId="0" nodeType="clickEffect">
                                  <p:stCondLst>
                                    <p:cond delay="0"/>
                                  </p:stCondLst>
                                  <p:childTnLst>
                                    <p:set>
                                      <p:cBhvr>
                                        <p:cTn id="90" dur="1" fill="hold">
                                          <p:stCondLst>
                                            <p:cond delay="0"/>
                                          </p:stCondLst>
                                        </p:cTn>
                                        <p:tgtEl>
                                          <p:spTgt spid="2">
                                            <p:graphicEl>
                                              <a:dgm id="{68A2714C-A2A2-4460-842C-53874DC714E7}"/>
                                            </p:graphicEl>
                                          </p:spTgt>
                                        </p:tgtEl>
                                        <p:attrNameLst>
                                          <p:attrName>style.visibility</p:attrName>
                                        </p:attrNameLst>
                                      </p:cBhvr>
                                      <p:to>
                                        <p:strVal val="visible"/>
                                      </p:to>
                                    </p:set>
                                    <p:anim calcmode="lin" valueType="num">
                                      <p:cBhvr>
                                        <p:cTn id="91" dur="500" fill="hold"/>
                                        <p:tgtEl>
                                          <p:spTgt spid="2">
                                            <p:graphicEl>
                                              <a:dgm id="{68A2714C-A2A2-4460-842C-53874DC714E7}"/>
                                            </p:graphicEl>
                                          </p:spTgt>
                                        </p:tgtEl>
                                        <p:attrNameLst>
                                          <p:attrName>ppt_w</p:attrName>
                                        </p:attrNameLst>
                                      </p:cBhvr>
                                      <p:tavLst>
                                        <p:tav tm="0">
                                          <p:val>
                                            <p:fltVal val="0"/>
                                          </p:val>
                                        </p:tav>
                                        <p:tav tm="100000">
                                          <p:val>
                                            <p:strVal val="#ppt_w"/>
                                          </p:val>
                                        </p:tav>
                                      </p:tavLst>
                                    </p:anim>
                                    <p:anim calcmode="lin" valueType="num">
                                      <p:cBhvr>
                                        <p:cTn id="92" dur="500" fill="hold"/>
                                        <p:tgtEl>
                                          <p:spTgt spid="2">
                                            <p:graphicEl>
                                              <a:dgm id="{68A2714C-A2A2-4460-842C-53874DC714E7}"/>
                                            </p:graphicEl>
                                          </p:spTgt>
                                        </p:tgtEl>
                                        <p:attrNameLst>
                                          <p:attrName>ppt_h</p:attrName>
                                        </p:attrNameLst>
                                      </p:cBhvr>
                                      <p:tavLst>
                                        <p:tav tm="0">
                                          <p:val>
                                            <p:fltVal val="0"/>
                                          </p:val>
                                        </p:tav>
                                        <p:tav tm="100000">
                                          <p:val>
                                            <p:strVal val="#ppt_h"/>
                                          </p:val>
                                        </p:tav>
                                      </p:tavLst>
                                    </p:anim>
                                    <p:animEffect transition="in" filter="fade">
                                      <p:cBhvr>
                                        <p:cTn id="93" dur="500"/>
                                        <p:tgtEl>
                                          <p:spTgt spid="2">
                                            <p:graphicEl>
                                              <a:dgm id="{68A2714C-A2A2-4460-842C-53874DC714E7}"/>
                                            </p:graphicEl>
                                          </p:spTgt>
                                        </p:tgtEl>
                                      </p:cBhvr>
                                    </p:animEffect>
                                    <p:anim calcmode="lin" valueType="num">
                                      <p:cBhvr>
                                        <p:cTn id="94" dur="500" fill="hold"/>
                                        <p:tgtEl>
                                          <p:spTgt spid="2">
                                            <p:graphicEl>
                                              <a:dgm id="{68A2714C-A2A2-4460-842C-53874DC714E7}"/>
                                            </p:graphicEl>
                                          </p:spTgt>
                                        </p:tgtEl>
                                        <p:attrNameLst>
                                          <p:attrName>ppt_x</p:attrName>
                                        </p:attrNameLst>
                                      </p:cBhvr>
                                      <p:tavLst>
                                        <p:tav tm="0">
                                          <p:val>
                                            <p:fltVal val="0.5"/>
                                          </p:val>
                                        </p:tav>
                                        <p:tav tm="100000">
                                          <p:val>
                                            <p:strVal val="#ppt_x"/>
                                          </p:val>
                                        </p:tav>
                                      </p:tavLst>
                                    </p:anim>
                                    <p:anim calcmode="lin" valueType="num">
                                      <p:cBhvr>
                                        <p:cTn id="95" dur="500" fill="hold"/>
                                        <p:tgtEl>
                                          <p:spTgt spid="2">
                                            <p:graphicEl>
                                              <a:dgm id="{68A2714C-A2A2-4460-842C-53874DC714E7}"/>
                                            </p:graphicEl>
                                          </p:spTgt>
                                        </p:tgtEl>
                                        <p:attrNameLst>
                                          <p:attrName>ppt_y</p:attrName>
                                        </p:attrNameLst>
                                      </p:cBhvr>
                                      <p:tavLst>
                                        <p:tav tm="0">
                                          <p:val>
                                            <p:fltVal val="0.5"/>
                                          </p:val>
                                        </p:tav>
                                        <p:tav tm="100000">
                                          <p:val>
                                            <p:strVal val="#ppt_y"/>
                                          </p:val>
                                        </p:tav>
                                      </p:tavLst>
                                    </p:anim>
                                  </p:childTnLst>
                                </p:cTn>
                              </p:par>
                              <p:par>
                                <p:cTn id="96" presetID="53" presetClass="entr" presetSubtype="528" fill="hold" grpId="0" nodeType="withEffect">
                                  <p:stCondLst>
                                    <p:cond delay="0"/>
                                  </p:stCondLst>
                                  <p:childTnLst>
                                    <p:set>
                                      <p:cBhvr>
                                        <p:cTn id="97" dur="1" fill="hold">
                                          <p:stCondLst>
                                            <p:cond delay="0"/>
                                          </p:stCondLst>
                                        </p:cTn>
                                        <p:tgtEl>
                                          <p:spTgt spid="2">
                                            <p:graphicEl>
                                              <a:dgm id="{8EC401FB-C870-4B4F-AA1C-64DC475DF4D6}"/>
                                            </p:graphicEl>
                                          </p:spTgt>
                                        </p:tgtEl>
                                        <p:attrNameLst>
                                          <p:attrName>style.visibility</p:attrName>
                                        </p:attrNameLst>
                                      </p:cBhvr>
                                      <p:to>
                                        <p:strVal val="visible"/>
                                      </p:to>
                                    </p:set>
                                    <p:anim calcmode="lin" valueType="num">
                                      <p:cBhvr>
                                        <p:cTn id="98" dur="500" fill="hold"/>
                                        <p:tgtEl>
                                          <p:spTgt spid="2">
                                            <p:graphicEl>
                                              <a:dgm id="{8EC401FB-C870-4B4F-AA1C-64DC475DF4D6}"/>
                                            </p:graphicEl>
                                          </p:spTgt>
                                        </p:tgtEl>
                                        <p:attrNameLst>
                                          <p:attrName>ppt_w</p:attrName>
                                        </p:attrNameLst>
                                      </p:cBhvr>
                                      <p:tavLst>
                                        <p:tav tm="0">
                                          <p:val>
                                            <p:fltVal val="0"/>
                                          </p:val>
                                        </p:tav>
                                        <p:tav tm="100000">
                                          <p:val>
                                            <p:strVal val="#ppt_w"/>
                                          </p:val>
                                        </p:tav>
                                      </p:tavLst>
                                    </p:anim>
                                    <p:anim calcmode="lin" valueType="num">
                                      <p:cBhvr>
                                        <p:cTn id="99" dur="500" fill="hold"/>
                                        <p:tgtEl>
                                          <p:spTgt spid="2">
                                            <p:graphicEl>
                                              <a:dgm id="{8EC401FB-C870-4B4F-AA1C-64DC475DF4D6}"/>
                                            </p:graphicEl>
                                          </p:spTgt>
                                        </p:tgtEl>
                                        <p:attrNameLst>
                                          <p:attrName>ppt_h</p:attrName>
                                        </p:attrNameLst>
                                      </p:cBhvr>
                                      <p:tavLst>
                                        <p:tav tm="0">
                                          <p:val>
                                            <p:fltVal val="0"/>
                                          </p:val>
                                        </p:tav>
                                        <p:tav tm="100000">
                                          <p:val>
                                            <p:strVal val="#ppt_h"/>
                                          </p:val>
                                        </p:tav>
                                      </p:tavLst>
                                    </p:anim>
                                    <p:animEffect transition="in" filter="fade">
                                      <p:cBhvr>
                                        <p:cTn id="100" dur="500"/>
                                        <p:tgtEl>
                                          <p:spTgt spid="2">
                                            <p:graphicEl>
                                              <a:dgm id="{8EC401FB-C870-4B4F-AA1C-64DC475DF4D6}"/>
                                            </p:graphicEl>
                                          </p:spTgt>
                                        </p:tgtEl>
                                      </p:cBhvr>
                                    </p:animEffect>
                                    <p:anim calcmode="lin" valueType="num">
                                      <p:cBhvr>
                                        <p:cTn id="101" dur="500" fill="hold"/>
                                        <p:tgtEl>
                                          <p:spTgt spid="2">
                                            <p:graphicEl>
                                              <a:dgm id="{8EC401FB-C870-4B4F-AA1C-64DC475DF4D6}"/>
                                            </p:graphicEl>
                                          </p:spTgt>
                                        </p:tgtEl>
                                        <p:attrNameLst>
                                          <p:attrName>ppt_x</p:attrName>
                                        </p:attrNameLst>
                                      </p:cBhvr>
                                      <p:tavLst>
                                        <p:tav tm="0">
                                          <p:val>
                                            <p:fltVal val="0.5"/>
                                          </p:val>
                                        </p:tav>
                                        <p:tav tm="100000">
                                          <p:val>
                                            <p:strVal val="#ppt_x"/>
                                          </p:val>
                                        </p:tav>
                                      </p:tavLst>
                                    </p:anim>
                                    <p:anim calcmode="lin" valueType="num">
                                      <p:cBhvr>
                                        <p:cTn id="102" dur="500" fill="hold"/>
                                        <p:tgtEl>
                                          <p:spTgt spid="2">
                                            <p:graphicEl>
                                              <a:dgm id="{8EC401FB-C870-4B4F-AA1C-64DC475DF4D6}"/>
                                            </p:graphicEl>
                                          </p:spTgt>
                                        </p:tgtEl>
                                        <p:attrNameLst>
                                          <p:attrName>ppt_y</p:attrName>
                                        </p:attrNameLst>
                                      </p:cBhvr>
                                      <p:tavLst>
                                        <p:tav tm="0">
                                          <p:val>
                                            <p:fltVal val="0.5"/>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53" presetClass="entr" presetSubtype="528" fill="hold" grpId="0" nodeType="clickEffect">
                                  <p:stCondLst>
                                    <p:cond delay="0"/>
                                  </p:stCondLst>
                                  <p:childTnLst>
                                    <p:set>
                                      <p:cBhvr>
                                        <p:cTn id="106" dur="1" fill="hold">
                                          <p:stCondLst>
                                            <p:cond delay="0"/>
                                          </p:stCondLst>
                                        </p:cTn>
                                        <p:tgtEl>
                                          <p:spTgt spid="2">
                                            <p:graphicEl>
                                              <a:dgm id="{29760ED7-9D83-46E7-BA8F-3196B005E7F3}"/>
                                            </p:graphicEl>
                                          </p:spTgt>
                                        </p:tgtEl>
                                        <p:attrNameLst>
                                          <p:attrName>style.visibility</p:attrName>
                                        </p:attrNameLst>
                                      </p:cBhvr>
                                      <p:to>
                                        <p:strVal val="visible"/>
                                      </p:to>
                                    </p:set>
                                    <p:anim calcmode="lin" valueType="num">
                                      <p:cBhvr>
                                        <p:cTn id="107" dur="500" fill="hold"/>
                                        <p:tgtEl>
                                          <p:spTgt spid="2">
                                            <p:graphicEl>
                                              <a:dgm id="{29760ED7-9D83-46E7-BA8F-3196B005E7F3}"/>
                                            </p:graphicEl>
                                          </p:spTgt>
                                        </p:tgtEl>
                                        <p:attrNameLst>
                                          <p:attrName>ppt_w</p:attrName>
                                        </p:attrNameLst>
                                      </p:cBhvr>
                                      <p:tavLst>
                                        <p:tav tm="0">
                                          <p:val>
                                            <p:fltVal val="0"/>
                                          </p:val>
                                        </p:tav>
                                        <p:tav tm="100000">
                                          <p:val>
                                            <p:strVal val="#ppt_w"/>
                                          </p:val>
                                        </p:tav>
                                      </p:tavLst>
                                    </p:anim>
                                    <p:anim calcmode="lin" valueType="num">
                                      <p:cBhvr>
                                        <p:cTn id="108" dur="500" fill="hold"/>
                                        <p:tgtEl>
                                          <p:spTgt spid="2">
                                            <p:graphicEl>
                                              <a:dgm id="{29760ED7-9D83-46E7-BA8F-3196B005E7F3}"/>
                                            </p:graphicEl>
                                          </p:spTgt>
                                        </p:tgtEl>
                                        <p:attrNameLst>
                                          <p:attrName>ppt_h</p:attrName>
                                        </p:attrNameLst>
                                      </p:cBhvr>
                                      <p:tavLst>
                                        <p:tav tm="0">
                                          <p:val>
                                            <p:fltVal val="0"/>
                                          </p:val>
                                        </p:tav>
                                        <p:tav tm="100000">
                                          <p:val>
                                            <p:strVal val="#ppt_h"/>
                                          </p:val>
                                        </p:tav>
                                      </p:tavLst>
                                    </p:anim>
                                    <p:animEffect transition="in" filter="fade">
                                      <p:cBhvr>
                                        <p:cTn id="109" dur="500"/>
                                        <p:tgtEl>
                                          <p:spTgt spid="2">
                                            <p:graphicEl>
                                              <a:dgm id="{29760ED7-9D83-46E7-BA8F-3196B005E7F3}"/>
                                            </p:graphicEl>
                                          </p:spTgt>
                                        </p:tgtEl>
                                      </p:cBhvr>
                                    </p:animEffect>
                                    <p:anim calcmode="lin" valueType="num">
                                      <p:cBhvr>
                                        <p:cTn id="110" dur="500" fill="hold"/>
                                        <p:tgtEl>
                                          <p:spTgt spid="2">
                                            <p:graphicEl>
                                              <a:dgm id="{29760ED7-9D83-46E7-BA8F-3196B005E7F3}"/>
                                            </p:graphicEl>
                                          </p:spTgt>
                                        </p:tgtEl>
                                        <p:attrNameLst>
                                          <p:attrName>ppt_x</p:attrName>
                                        </p:attrNameLst>
                                      </p:cBhvr>
                                      <p:tavLst>
                                        <p:tav tm="0">
                                          <p:val>
                                            <p:fltVal val="0.5"/>
                                          </p:val>
                                        </p:tav>
                                        <p:tav tm="100000">
                                          <p:val>
                                            <p:strVal val="#ppt_x"/>
                                          </p:val>
                                        </p:tav>
                                      </p:tavLst>
                                    </p:anim>
                                    <p:anim calcmode="lin" valueType="num">
                                      <p:cBhvr>
                                        <p:cTn id="111" dur="500" fill="hold"/>
                                        <p:tgtEl>
                                          <p:spTgt spid="2">
                                            <p:graphicEl>
                                              <a:dgm id="{29760ED7-9D83-46E7-BA8F-3196B005E7F3}"/>
                                            </p:graphicEl>
                                          </p:spTgt>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2">
                                            <p:graphicEl>
                                              <a:dgm id="{EDB16F35-AA2D-44E9-ABD8-EE0FFF5BB64A}"/>
                                            </p:graphicEl>
                                          </p:spTgt>
                                        </p:tgtEl>
                                        <p:attrNameLst>
                                          <p:attrName>style.visibility</p:attrName>
                                        </p:attrNameLst>
                                      </p:cBhvr>
                                      <p:to>
                                        <p:strVal val="visible"/>
                                      </p:to>
                                    </p:set>
                                    <p:anim calcmode="lin" valueType="num">
                                      <p:cBhvr>
                                        <p:cTn id="114" dur="500" fill="hold"/>
                                        <p:tgtEl>
                                          <p:spTgt spid="2">
                                            <p:graphicEl>
                                              <a:dgm id="{EDB16F35-AA2D-44E9-ABD8-EE0FFF5BB64A}"/>
                                            </p:graphicEl>
                                          </p:spTgt>
                                        </p:tgtEl>
                                        <p:attrNameLst>
                                          <p:attrName>ppt_w</p:attrName>
                                        </p:attrNameLst>
                                      </p:cBhvr>
                                      <p:tavLst>
                                        <p:tav tm="0">
                                          <p:val>
                                            <p:fltVal val="0"/>
                                          </p:val>
                                        </p:tav>
                                        <p:tav tm="100000">
                                          <p:val>
                                            <p:strVal val="#ppt_w"/>
                                          </p:val>
                                        </p:tav>
                                      </p:tavLst>
                                    </p:anim>
                                    <p:anim calcmode="lin" valueType="num">
                                      <p:cBhvr>
                                        <p:cTn id="115" dur="500" fill="hold"/>
                                        <p:tgtEl>
                                          <p:spTgt spid="2">
                                            <p:graphicEl>
                                              <a:dgm id="{EDB16F35-AA2D-44E9-ABD8-EE0FFF5BB64A}"/>
                                            </p:graphicEl>
                                          </p:spTgt>
                                        </p:tgtEl>
                                        <p:attrNameLst>
                                          <p:attrName>ppt_h</p:attrName>
                                        </p:attrNameLst>
                                      </p:cBhvr>
                                      <p:tavLst>
                                        <p:tav tm="0">
                                          <p:val>
                                            <p:fltVal val="0"/>
                                          </p:val>
                                        </p:tav>
                                        <p:tav tm="100000">
                                          <p:val>
                                            <p:strVal val="#ppt_h"/>
                                          </p:val>
                                        </p:tav>
                                      </p:tavLst>
                                    </p:anim>
                                    <p:animEffect transition="in" filter="fade">
                                      <p:cBhvr>
                                        <p:cTn id="116" dur="500"/>
                                        <p:tgtEl>
                                          <p:spTgt spid="2">
                                            <p:graphicEl>
                                              <a:dgm id="{EDB16F35-AA2D-44E9-ABD8-EE0FFF5BB64A}"/>
                                            </p:graphicEl>
                                          </p:spTgt>
                                        </p:tgtEl>
                                      </p:cBhvr>
                                    </p:animEffect>
                                    <p:anim calcmode="lin" valueType="num">
                                      <p:cBhvr>
                                        <p:cTn id="117" dur="500" fill="hold"/>
                                        <p:tgtEl>
                                          <p:spTgt spid="2">
                                            <p:graphicEl>
                                              <a:dgm id="{EDB16F35-AA2D-44E9-ABD8-EE0FFF5BB64A}"/>
                                            </p:graphicEl>
                                          </p:spTgt>
                                        </p:tgtEl>
                                        <p:attrNameLst>
                                          <p:attrName>ppt_x</p:attrName>
                                        </p:attrNameLst>
                                      </p:cBhvr>
                                      <p:tavLst>
                                        <p:tav tm="0">
                                          <p:val>
                                            <p:fltVal val="0.5"/>
                                          </p:val>
                                        </p:tav>
                                        <p:tav tm="100000">
                                          <p:val>
                                            <p:strVal val="#ppt_x"/>
                                          </p:val>
                                        </p:tav>
                                      </p:tavLst>
                                    </p:anim>
                                    <p:anim calcmode="lin" valueType="num">
                                      <p:cBhvr>
                                        <p:cTn id="118" dur="500" fill="hold"/>
                                        <p:tgtEl>
                                          <p:spTgt spid="2">
                                            <p:graphicEl>
                                              <a:dgm id="{EDB16F35-AA2D-44E9-ABD8-EE0FFF5BB64A}"/>
                                            </p:graphicEl>
                                          </p:spTgt>
                                        </p:tgtEl>
                                        <p:attrNameLst>
                                          <p:attrName>ppt_y</p:attrName>
                                        </p:attrNameLst>
                                      </p:cBhvr>
                                      <p:tavLst>
                                        <p:tav tm="0">
                                          <p:val>
                                            <p:fltVal val="0.5"/>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53" presetClass="entr" presetSubtype="528" fill="hold" grpId="0" nodeType="clickEffect">
                                  <p:stCondLst>
                                    <p:cond delay="0"/>
                                  </p:stCondLst>
                                  <p:childTnLst>
                                    <p:set>
                                      <p:cBhvr>
                                        <p:cTn id="122" dur="1" fill="hold">
                                          <p:stCondLst>
                                            <p:cond delay="0"/>
                                          </p:stCondLst>
                                        </p:cTn>
                                        <p:tgtEl>
                                          <p:spTgt spid="2">
                                            <p:graphicEl>
                                              <a:dgm id="{43E7D701-2AE7-4034-B6A7-FEDA8EBADCE7}"/>
                                            </p:graphicEl>
                                          </p:spTgt>
                                        </p:tgtEl>
                                        <p:attrNameLst>
                                          <p:attrName>style.visibility</p:attrName>
                                        </p:attrNameLst>
                                      </p:cBhvr>
                                      <p:to>
                                        <p:strVal val="visible"/>
                                      </p:to>
                                    </p:set>
                                    <p:anim calcmode="lin" valueType="num">
                                      <p:cBhvr>
                                        <p:cTn id="123" dur="500" fill="hold"/>
                                        <p:tgtEl>
                                          <p:spTgt spid="2">
                                            <p:graphicEl>
                                              <a:dgm id="{43E7D701-2AE7-4034-B6A7-FEDA8EBADCE7}"/>
                                            </p:graphicEl>
                                          </p:spTgt>
                                        </p:tgtEl>
                                        <p:attrNameLst>
                                          <p:attrName>ppt_w</p:attrName>
                                        </p:attrNameLst>
                                      </p:cBhvr>
                                      <p:tavLst>
                                        <p:tav tm="0">
                                          <p:val>
                                            <p:fltVal val="0"/>
                                          </p:val>
                                        </p:tav>
                                        <p:tav tm="100000">
                                          <p:val>
                                            <p:strVal val="#ppt_w"/>
                                          </p:val>
                                        </p:tav>
                                      </p:tavLst>
                                    </p:anim>
                                    <p:anim calcmode="lin" valueType="num">
                                      <p:cBhvr>
                                        <p:cTn id="124" dur="500" fill="hold"/>
                                        <p:tgtEl>
                                          <p:spTgt spid="2">
                                            <p:graphicEl>
                                              <a:dgm id="{43E7D701-2AE7-4034-B6A7-FEDA8EBADCE7}"/>
                                            </p:graphicEl>
                                          </p:spTgt>
                                        </p:tgtEl>
                                        <p:attrNameLst>
                                          <p:attrName>ppt_h</p:attrName>
                                        </p:attrNameLst>
                                      </p:cBhvr>
                                      <p:tavLst>
                                        <p:tav tm="0">
                                          <p:val>
                                            <p:fltVal val="0"/>
                                          </p:val>
                                        </p:tav>
                                        <p:tav tm="100000">
                                          <p:val>
                                            <p:strVal val="#ppt_h"/>
                                          </p:val>
                                        </p:tav>
                                      </p:tavLst>
                                    </p:anim>
                                    <p:animEffect transition="in" filter="fade">
                                      <p:cBhvr>
                                        <p:cTn id="125" dur="500"/>
                                        <p:tgtEl>
                                          <p:spTgt spid="2">
                                            <p:graphicEl>
                                              <a:dgm id="{43E7D701-2AE7-4034-B6A7-FEDA8EBADCE7}"/>
                                            </p:graphicEl>
                                          </p:spTgt>
                                        </p:tgtEl>
                                      </p:cBhvr>
                                    </p:animEffect>
                                    <p:anim calcmode="lin" valueType="num">
                                      <p:cBhvr>
                                        <p:cTn id="126" dur="500" fill="hold"/>
                                        <p:tgtEl>
                                          <p:spTgt spid="2">
                                            <p:graphicEl>
                                              <a:dgm id="{43E7D701-2AE7-4034-B6A7-FEDA8EBADCE7}"/>
                                            </p:graphicEl>
                                          </p:spTgt>
                                        </p:tgtEl>
                                        <p:attrNameLst>
                                          <p:attrName>ppt_x</p:attrName>
                                        </p:attrNameLst>
                                      </p:cBhvr>
                                      <p:tavLst>
                                        <p:tav tm="0">
                                          <p:val>
                                            <p:fltVal val="0.5"/>
                                          </p:val>
                                        </p:tav>
                                        <p:tav tm="100000">
                                          <p:val>
                                            <p:strVal val="#ppt_x"/>
                                          </p:val>
                                        </p:tav>
                                      </p:tavLst>
                                    </p:anim>
                                    <p:anim calcmode="lin" valueType="num">
                                      <p:cBhvr>
                                        <p:cTn id="127" dur="500" fill="hold"/>
                                        <p:tgtEl>
                                          <p:spTgt spid="2">
                                            <p:graphicEl>
                                              <a:dgm id="{43E7D701-2AE7-4034-B6A7-FEDA8EBADCE7}"/>
                                            </p:graphicEl>
                                          </p:spTgt>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2">
                                            <p:graphicEl>
                                              <a:dgm id="{9F74229B-F2E1-4902-A560-A64009464455}"/>
                                            </p:graphicEl>
                                          </p:spTgt>
                                        </p:tgtEl>
                                        <p:attrNameLst>
                                          <p:attrName>style.visibility</p:attrName>
                                        </p:attrNameLst>
                                      </p:cBhvr>
                                      <p:to>
                                        <p:strVal val="visible"/>
                                      </p:to>
                                    </p:set>
                                    <p:anim calcmode="lin" valueType="num">
                                      <p:cBhvr>
                                        <p:cTn id="130" dur="500" fill="hold"/>
                                        <p:tgtEl>
                                          <p:spTgt spid="2">
                                            <p:graphicEl>
                                              <a:dgm id="{9F74229B-F2E1-4902-A560-A64009464455}"/>
                                            </p:graphicEl>
                                          </p:spTgt>
                                        </p:tgtEl>
                                        <p:attrNameLst>
                                          <p:attrName>ppt_w</p:attrName>
                                        </p:attrNameLst>
                                      </p:cBhvr>
                                      <p:tavLst>
                                        <p:tav tm="0">
                                          <p:val>
                                            <p:fltVal val="0"/>
                                          </p:val>
                                        </p:tav>
                                        <p:tav tm="100000">
                                          <p:val>
                                            <p:strVal val="#ppt_w"/>
                                          </p:val>
                                        </p:tav>
                                      </p:tavLst>
                                    </p:anim>
                                    <p:anim calcmode="lin" valueType="num">
                                      <p:cBhvr>
                                        <p:cTn id="131" dur="500" fill="hold"/>
                                        <p:tgtEl>
                                          <p:spTgt spid="2">
                                            <p:graphicEl>
                                              <a:dgm id="{9F74229B-F2E1-4902-A560-A64009464455}"/>
                                            </p:graphicEl>
                                          </p:spTgt>
                                        </p:tgtEl>
                                        <p:attrNameLst>
                                          <p:attrName>ppt_h</p:attrName>
                                        </p:attrNameLst>
                                      </p:cBhvr>
                                      <p:tavLst>
                                        <p:tav tm="0">
                                          <p:val>
                                            <p:fltVal val="0"/>
                                          </p:val>
                                        </p:tav>
                                        <p:tav tm="100000">
                                          <p:val>
                                            <p:strVal val="#ppt_h"/>
                                          </p:val>
                                        </p:tav>
                                      </p:tavLst>
                                    </p:anim>
                                    <p:animEffect transition="in" filter="fade">
                                      <p:cBhvr>
                                        <p:cTn id="132" dur="500"/>
                                        <p:tgtEl>
                                          <p:spTgt spid="2">
                                            <p:graphicEl>
                                              <a:dgm id="{9F74229B-F2E1-4902-A560-A64009464455}"/>
                                            </p:graphicEl>
                                          </p:spTgt>
                                        </p:tgtEl>
                                      </p:cBhvr>
                                    </p:animEffect>
                                    <p:anim calcmode="lin" valueType="num">
                                      <p:cBhvr>
                                        <p:cTn id="133" dur="500" fill="hold"/>
                                        <p:tgtEl>
                                          <p:spTgt spid="2">
                                            <p:graphicEl>
                                              <a:dgm id="{9F74229B-F2E1-4902-A560-A64009464455}"/>
                                            </p:graphicEl>
                                          </p:spTgt>
                                        </p:tgtEl>
                                        <p:attrNameLst>
                                          <p:attrName>ppt_x</p:attrName>
                                        </p:attrNameLst>
                                      </p:cBhvr>
                                      <p:tavLst>
                                        <p:tav tm="0">
                                          <p:val>
                                            <p:fltVal val="0.5"/>
                                          </p:val>
                                        </p:tav>
                                        <p:tav tm="100000">
                                          <p:val>
                                            <p:strVal val="#ppt_x"/>
                                          </p:val>
                                        </p:tav>
                                      </p:tavLst>
                                    </p:anim>
                                    <p:anim calcmode="lin" valueType="num">
                                      <p:cBhvr>
                                        <p:cTn id="134" dur="500" fill="hold"/>
                                        <p:tgtEl>
                                          <p:spTgt spid="2">
                                            <p:graphicEl>
                                              <a:dgm id="{9F74229B-F2E1-4902-A560-A64009464455}"/>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4" grpId="0">
        <p:bldSub>
          <a:bldDgm bld="one"/>
        </p:bldSub>
      </p:bldGraphic>
      <p:bldP spid="8" grpId="0"/>
      <p:bldGraphic spid="2" grpId="0">
        <p:bldSub>
          <a:bldDgm bld="one"/>
        </p:bldSub>
      </p:bldGraphic>
      <p:bldP spid="11" grpId="0"/>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85F8A81-8FF0-77F5-EE6B-A0A5174A18CA}"/>
              </a:ext>
            </a:extLst>
          </p:cNvPr>
          <p:cNvSpPr txBox="1"/>
          <p:nvPr/>
        </p:nvSpPr>
        <p:spPr>
          <a:xfrm>
            <a:off x="634363" y="583660"/>
            <a:ext cx="11312310" cy="5262979"/>
          </a:xfrm>
          <a:prstGeom prst="rect">
            <a:avLst/>
          </a:prstGeom>
          <a:noFill/>
        </p:spPr>
        <p:txBody>
          <a:bodyPr wrap="square">
            <a:spAutoFit/>
          </a:bodyPr>
          <a:lstStyle/>
          <a:p>
            <a:pPr algn="just">
              <a:spcBef>
                <a:spcPts val="600"/>
              </a:spcBef>
            </a:pPr>
            <a:r>
              <a:rPr lang="en" sz="2400" b="1" noProof="0" dirty="0">
                <a:latin typeface="Constantia" panose="02030602050306030303" pitchFamily="18" charset="0"/>
              </a:rPr>
              <a:t>“</a:t>
            </a:r>
            <a:r>
              <a:rPr lang="nl-NL" sz="2400" b="1" dirty="0">
                <a:latin typeface="Constantia" panose="02030602050306030303" pitchFamily="18" charset="0"/>
              </a:rPr>
              <a:t>Ons leven moet verbonden zijn met het leven van Christus; wij moeten voortdurend uit Hem putten, aan Hem deelnemen, het levende Brood dat uit de hemel is neergedaald, en putten uit een altijd verse fontein, altijd haar overvloedige schatten uitgevend. Als we de Heer altijd voor ons houden, en ons hart toestaan uit te gaan in dankbaarheid en lofprijzing tot Hem, zullen we een voortdurende frisheid in ons religieuze leven hebben. Onze gebeden zullen de vorm aannemen van een gesprek met God, zoals we met een vriend zouden praten. Hij zal Zijn mysteries persoonlijk aan ons spreken. Vaak komt er een zoete, vreugdevolle aanwezigheid bij ons op van Jezus. Vaak branden onze harten in ons wanneer Hij nadert om met ons te communiceren, zoals Hij met </a:t>
            </a:r>
            <a:r>
              <a:rPr lang="nl-NL" sz="2400" b="1" dirty="0" err="1">
                <a:latin typeface="Constantia" panose="02030602050306030303" pitchFamily="18" charset="0"/>
              </a:rPr>
              <a:t>Henoch</a:t>
            </a:r>
            <a:r>
              <a:rPr lang="nl-NL" sz="2400" b="1" dirty="0">
                <a:latin typeface="Constantia" panose="02030602050306030303" pitchFamily="18" charset="0"/>
              </a:rPr>
              <a:t> deed. Wanneer dit in werkelijkheid de ervaring van de christen is, is in zijn leven een eenvoud, een nederigheid, zachtmoedigheid en nederigheid van hart te zien, die aan allen met wie hij omgaat laten zien dat hij bij Jezus is geweest en van Hem heeft geleerd</a:t>
            </a:r>
            <a:r>
              <a:rPr lang="en" sz="2400" b="1" noProof="0" dirty="0">
                <a:latin typeface="Constantia" panose="02030602050306030303" pitchFamily="18" charset="0"/>
              </a:rPr>
              <a:t>.”</a:t>
            </a:r>
          </a:p>
        </p:txBody>
      </p:sp>
      <p:sp>
        <p:nvSpPr>
          <p:cNvPr id="4" name="CuadroTexto 3">
            <a:extLst>
              <a:ext uri="{FF2B5EF4-FFF2-40B4-BE49-F238E27FC236}">
                <a16:creationId xmlns:a16="http://schemas.microsoft.com/office/drawing/2014/main" id="{9E3123D6-5231-E355-4E6C-B9157863F64C}"/>
              </a:ext>
            </a:extLst>
          </p:cNvPr>
          <p:cNvSpPr txBox="1"/>
          <p:nvPr/>
        </p:nvSpPr>
        <p:spPr>
          <a:xfrm>
            <a:off x="6960756" y="6105063"/>
            <a:ext cx="4985917" cy="338554"/>
          </a:xfrm>
          <a:prstGeom prst="rect">
            <a:avLst/>
          </a:prstGeom>
          <a:noFill/>
        </p:spPr>
        <p:txBody>
          <a:bodyPr wrap="none" rtlCol="0">
            <a:spAutoFit/>
          </a:bodyPr>
          <a:lstStyle/>
          <a:p>
            <a:pPr algn="r"/>
            <a:r>
              <a:rPr lang="en" sz="1600" b="1" noProof="0" dirty="0">
                <a:latin typeface="Calibri" panose="020F0502020204030204" pitchFamily="34" charset="0"/>
              </a:rPr>
              <a:t>ELLEN G. WHITE (LESSEN UIT HET </a:t>
            </a:r>
            <a:r>
              <a:rPr lang="nl-NL" sz="1600" b="1" dirty="0">
                <a:latin typeface="Calibri" panose="020F0502020204030204" pitchFamily="34" charset="0"/>
              </a:rPr>
              <a:t>VAN </a:t>
            </a:r>
            <a:r>
              <a:rPr lang="en" sz="1600" b="1" noProof="0" dirty="0">
                <a:latin typeface="Calibri" panose="020F0502020204030204" pitchFamily="34" charset="0"/>
              </a:rPr>
              <a:t>ALLEDAG, PAG 75)</a:t>
            </a:r>
          </a:p>
        </p:txBody>
      </p:sp>
    </p:spTree>
    <p:extLst>
      <p:ext uri="{BB962C8B-B14F-4D97-AF65-F5344CB8AC3E}">
        <p14:creationId xmlns:p14="http://schemas.microsoft.com/office/powerpoint/2010/main" val="2780102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n 3" descr="Mujer con la mano en la noche&#10;&#10;El contenido generado por IA puede ser incorrecto.">
            <a:extLst>
              <a:ext uri="{FF2B5EF4-FFF2-40B4-BE49-F238E27FC236}">
                <a16:creationId xmlns:a16="http://schemas.microsoft.com/office/drawing/2014/main" id="{FB9CCCCC-0471-E94E-11B8-0835DB22D8D5}"/>
              </a:ext>
            </a:extLst>
          </p:cNvPr>
          <p:cNvPicPr>
            <a:picLocks noGrp="1" noRot="1" noChangeAspect="1" noMove="1" noResize="1" noEditPoints="1" noAdjustHandles="1" noChangeArrowheads="1" noChangeShapeType="1" noCrop="1"/>
          </p:cNvPicPr>
          <p:nvPr/>
        </p:nvPicPr>
        <p:blipFill rotWithShape="1">
          <a:blip r:embed="rId4">
            <a:extLst>
              <a:ext uri="{28A0092B-C50C-407E-A947-70E740481C1C}">
                <a14:useLocalDpi xmlns:a14="http://schemas.microsoft.com/office/drawing/2010/main" val="0"/>
              </a:ext>
            </a:extLst>
          </a:blip>
          <a:srcRect l="2026" r="7102"/>
          <a:stretch>
            <a:fillRect/>
          </a:stretch>
        </p:blipFill>
        <p:spPr>
          <a:xfrm>
            <a:off x="3882570" y="10"/>
            <a:ext cx="8309429" cy="6857990"/>
          </a:xfrm>
          <a:custGeom>
            <a:avLst/>
            <a:gdLst/>
            <a:ahLst/>
            <a:cxnLst/>
            <a:rect l="l" t="t" r="r" b="b"/>
            <a:pathLst>
              <a:path w="12192000" h="6858000">
                <a:moveTo>
                  <a:pt x="0" y="0"/>
                </a:moveTo>
                <a:lnTo>
                  <a:pt x="12192000" y="0"/>
                </a:lnTo>
                <a:lnTo>
                  <a:pt x="12192000" y="6858000"/>
                </a:lnTo>
                <a:lnTo>
                  <a:pt x="0" y="6858000"/>
                </a:lnTo>
                <a:close/>
              </a:path>
            </a:pathLst>
          </a:custGeom>
        </p:spPr>
      </p:pic>
      <p:grpSp>
        <p:nvGrpSpPr>
          <p:cNvPr id="6" name="Group 8">
            <a:extLst>
              <a:ext uri="{FF2B5EF4-FFF2-40B4-BE49-F238E27FC236}">
                <a16:creationId xmlns:a16="http://schemas.microsoft.com/office/drawing/2014/main" id="{63737881-458F-40AD-B72B-B57D267DC42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
            <a:ext cx="4581527" cy="6858002"/>
            <a:chOff x="-2" y="-1"/>
            <a:chExt cx="4581527" cy="6858002"/>
          </a:xfrm>
          <a:effectLst>
            <a:outerShdw blurRad="381000" dist="50800" algn="ctr" rotWithShape="0">
              <a:srgbClr val="000000">
                <a:alpha val="10000"/>
              </a:srgbClr>
            </a:outerShdw>
          </a:effectLst>
        </p:grpSpPr>
        <p:sp>
          <p:nvSpPr>
            <p:cNvPr id="10" name="Freeform: Shape 9">
              <a:extLst>
                <a:ext uri="{FF2B5EF4-FFF2-40B4-BE49-F238E27FC236}">
                  <a16:creationId xmlns:a16="http://schemas.microsoft.com/office/drawing/2014/main" id="{C2967126-346F-41EA-982D-63D8EBB60D1C}"/>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rgbClr val="83494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grpSp>
          <p:nvGrpSpPr>
            <p:cNvPr id="11" name="Group 10">
              <a:extLst>
                <a:ext uri="{FF2B5EF4-FFF2-40B4-BE49-F238E27FC236}">
                  <a16:creationId xmlns:a16="http://schemas.microsoft.com/office/drawing/2014/main" id="{1BCD9601-1F44-4E40-998C-1B256DAE9464}"/>
                </a:ext>
                <a:ext uri="{C183D7F6-B498-43B3-948B-1728B52AA6E4}">
                  <adec:decorative xmlns:adec="http://schemas.microsoft.com/office/drawing/2017/decorative" val="1"/>
                </a:ext>
              </a:extLst>
            </p:cNvPr>
            <p:cNvGrpSpPr>
              <a:grpSpLocks noGrp="1" noUngrp="1" noRot="1" noMove="1" noResize="1"/>
            </p:cNvGrpSpPr>
            <p:nvPr>
              <p:extLst>
                <p:ext uri="{386F3935-93C4-4BCD-93E2-E3B085C9AB24}">
                  <p16:designElem xmlns:p16="http://schemas.microsoft.com/office/powerpoint/2015/main" val="1"/>
                </p:ext>
              </p:extLst>
            </p:nvPr>
          </p:nvGrpSpPr>
          <p:grpSpPr>
            <a:xfrm>
              <a:off x="3697284" y="-1"/>
              <a:ext cx="884241" cy="6858002"/>
              <a:chOff x="3697284" y="-1"/>
              <a:chExt cx="884241" cy="6858002"/>
            </a:xfrm>
          </p:grpSpPr>
          <p:grpSp>
            <p:nvGrpSpPr>
              <p:cNvPr id="12" name="Group 11">
                <a:extLst>
                  <a:ext uri="{FF2B5EF4-FFF2-40B4-BE49-F238E27FC236}">
                    <a16:creationId xmlns:a16="http://schemas.microsoft.com/office/drawing/2014/main" id="{1A1CA4E9-12FA-47EB-8471-25E8D55152C9}"/>
                  </a:ext>
                  <a:ext uri="{C183D7F6-B498-43B3-948B-1728B52AA6E4}">
                    <adec:decorative xmlns:adec="http://schemas.microsoft.com/office/drawing/2017/decorative" val="1"/>
                  </a:ext>
                </a:extLst>
              </p:cNvPr>
              <p:cNvGrpSpPr>
                <a:grpSpLocks noGrp="1" noUngrp="1" noRot="1" noMove="1" noResize="1"/>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solidFill>
                <a:srgbClr val="FFFFFF"/>
              </a:solidFill>
              <a:effectLst/>
            </p:grpSpPr>
            <p:sp>
              <p:nvSpPr>
                <p:cNvPr id="16" name="Freeform: Shape 15">
                  <a:extLst>
                    <a:ext uri="{FF2B5EF4-FFF2-40B4-BE49-F238E27FC236}">
                      <a16:creationId xmlns:a16="http://schemas.microsoft.com/office/drawing/2014/main" id="{E13A9BF0-334C-4457-A635-9CA4877EAAFB}"/>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17" name="Freeform: Shape 16">
                  <a:extLst>
                    <a:ext uri="{FF2B5EF4-FFF2-40B4-BE49-F238E27FC236}">
                      <a16:creationId xmlns:a16="http://schemas.microsoft.com/office/drawing/2014/main" id="{FF05821A-8598-44E4-A18C-538D5331E455}"/>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grpSp>
          <p:grpSp>
            <p:nvGrpSpPr>
              <p:cNvPr id="13" name="Group 12">
                <a:extLst>
                  <a:ext uri="{FF2B5EF4-FFF2-40B4-BE49-F238E27FC236}">
                    <a16:creationId xmlns:a16="http://schemas.microsoft.com/office/drawing/2014/main" id="{8A4ECC81-E17F-4F87-9A0B-398363A864A4}"/>
                  </a:ext>
                  <a:ext uri="{C183D7F6-B498-43B3-948B-1728B52AA6E4}">
                    <adec:decorative xmlns:adec="http://schemas.microsoft.com/office/drawing/2017/decorative" val="1"/>
                  </a:ext>
                </a:extLst>
              </p:cNvPr>
              <p:cNvGrpSpPr>
                <a:grpSpLocks noGrp="1" noUngrp="1" noRot="1" noMove="1" noResize="1"/>
              </p:cNvGrpSpPr>
              <p:nvPr>
                <p:extLst>
                  <p:ext uri="{386F3935-93C4-4BCD-93E2-E3B085C9AB24}">
                    <p16:designElem xmlns:p16="http://schemas.microsoft.com/office/powerpoint/2015/main" val="1"/>
                  </p:ext>
                </p:extLst>
              </p:nvPr>
            </p:nvGrpSpPr>
            <p:grpSpPr>
              <a:xfrm>
                <a:off x="3697284" y="0"/>
                <a:ext cx="884241" cy="6858001"/>
                <a:chOff x="3697284" y="-1"/>
                <a:chExt cx="884241" cy="6858001"/>
              </a:xfrm>
              <a:blipFill>
                <a:blip r:embed="rId5">
                  <a:alphaModFix amt="57000"/>
                </a:blip>
                <a:tile tx="0" ty="0" sx="100000" sy="100000" flip="none" algn="tl"/>
              </a:blipFill>
              <a:effectLst/>
            </p:grpSpPr>
            <p:sp>
              <p:nvSpPr>
                <p:cNvPr id="14" name="Freeform: Shape 13">
                  <a:extLst>
                    <a:ext uri="{FF2B5EF4-FFF2-40B4-BE49-F238E27FC236}">
                      <a16:creationId xmlns:a16="http://schemas.microsoft.com/office/drawing/2014/main" id="{1FBBD7D8-A895-40D0-A53D-DEDF495B2F18}"/>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15" name="Freeform: Shape 14">
                  <a:extLst>
                    <a:ext uri="{FF2B5EF4-FFF2-40B4-BE49-F238E27FC236}">
                      <a16:creationId xmlns:a16="http://schemas.microsoft.com/office/drawing/2014/main" id="{BA602493-BC70-48CF-BDBA-88A866227422}"/>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grpSp>
        </p:grpSp>
      </p:grpSp>
      <p:sp>
        <p:nvSpPr>
          <p:cNvPr id="8" name="CuadroTexto 7">
            <a:extLst>
              <a:ext uri="{FF2B5EF4-FFF2-40B4-BE49-F238E27FC236}">
                <a16:creationId xmlns:a16="http://schemas.microsoft.com/office/drawing/2014/main" id="{91E0DEF9-3977-838F-9C71-8075DAA2066E}"/>
              </a:ext>
            </a:extLst>
          </p:cNvPr>
          <p:cNvSpPr txBox="1"/>
          <p:nvPr/>
        </p:nvSpPr>
        <p:spPr>
          <a:xfrm>
            <a:off x="104776" y="243512"/>
            <a:ext cx="3777794" cy="5816977"/>
          </a:xfrm>
          <a:prstGeom prst="rect">
            <a:avLst/>
          </a:prstGeom>
          <a:noFill/>
        </p:spPr>
        <p:txBody>
          <a:bodyPr wrap="square">
            <a:spAutoFit/>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n" sz="3600" b="1" i="0" u="none" strike="noStrike" kern="1200" cap="none" spc="0" normalizeH="0" baseline="0" noProof="0" dirty="0">
                <a:ln w="12700" cmpd="sng">
                  <a:noFill/>
                  <a:prstDash val="solid"/>
                </a:ln>
                <a:solidFill>
                  <a:srgbClr val="FFD49D"/>
                </a:solidFill>
                <a:effectLst>
                  <a:outerShdw blurRad="38100" dist="38100" dir="2700000" algn="tl">
                    <a:srgbClr val="000000">
                      <a:alpha val="43137"/>
                    </a:srgbClr>
                  </a:outerShdw>
                </a:effectLst>
                <a:uLnTx/>
                <a:uFillTx/>
                <a:latin typeface="Comic Sans MS" panose="030F0702030302020204" pitchFamily="66" charset="0"/>
                <a:ea typeface="+mn-ea"/>
                <a:cs typeface="+mn-cs"/>
              </a:rPr>
              <a:t>“</a:t>
            </a:r>
            <a:r>
              <a:rPr kumimoji="0" lang="nl-NL" sz="3600" b="1" i="0" u="none" strike="noStrike" kern="1200" cap="none" spc="0" normalizeH="0" baseline="0" noProof="0" dirty="0">
                <a:ln w="12700" cmpd="sng">
                  <a:noFill/>
                  <a:prstDash val="solid"/>
                </a:ln>
                <a:solidFill>
                  <a:srgbClr val="FFD49D"/>
                </a:solidFill>
                <a:effectLst>
                  <a:outerShdw blurRad="38100" dist="38100" dir="2700000" algn="tl">
                    <a:srgbClr val="000000">
                      <a:alpha val="43137"/>
                    </a:srgbClr>
                  </a:outerShdw>
                </a:effectLst>
                <a:uLnTx/>
                <a:uFillTx/>
                <a:latin typeface="Comic Sans MS" panose="030F0702030302020204" pitchFamily="66" charset="0"/>
                <a:ea typeface="+mn-ea"/>
                <a:cs typeface="+mn-cs"/>
              </a:rPr>
              <a:t>Ik vertrouw erop dat Hij Die in u een goed werk begonnen is, dat voltooien zal tot op de dag van Jezus Christus.</a:t>
            </a:r>
            <a:r>
              <a:rPr kumimoji="0" lang="en" sz="3600" b="1" i="0" u="none" strike="noStrike" kern="1200" cap="none" spc="0" normalizeH="0" baseline="0" noProof="0" dirty="0">
                <a:ln w="12700" cmpd="sng">
                  <a:noFill/>
                  <a:prstDash val="solid"/>
                </a:ln>
                <a:solidFill>
                  <a:srgbClr val="FFD49D"/>
                </a:solidFill>
                <a:effectLst>
                  <a:outerShdw blurRad="38100" dist="38100" dir="2700000" algn="tl">
                    <a:srgbClr val="000000">
                      <a:alpha val="43137"/>
                    </a:srgbClr>
                  </a:outerShdw>
                </a:effectLst>
                <a:uLnTx/>
                <a:uFillTx/>
                <a:latin typeface="Comic Sans MS" panose="030F0702030302020204" pitchFamily="66" charset="0"/>
                <a:ea typeface="+mn-ea"/>
                <a:cs typeface="+mn-cs"/>
              </a:rPr>
              <a:t>”</a:t>
            </a:r>
          </a:p>
          <a:p>
            <a:pPr lvl="0" algn="ctr">
              <a:spcBef>
                <a:spcPts val="2400"/>
              </a:spcBef>
              <a:defRPr/>
            </a:pPr>
            <a:r>
              <a:rPr lang="nl-NL" sz="2800" b="1" dirty="0">
                <a:ln w="12700" cmpd="sng">
                  <a:noFill/>
                  <a:prstDash val="solid"/>
                </a:ln>
                <a:solidFill>
                  <a:srgbClr val="FFD49D"/>
                </a:solidFill>
                <a:effectLst>
                  <a:outerShdw blurRad="38100" dist="38100" dir="2700000" algn="tl">
                    <a:srgbClr val="000000">
                      <a:alpha val="43137"/>
                    </a:srgbClr>
                  </a:outerShdw>
                </a:effectLst>
                <a:latin typeface="Comic Sans MS" panose="030F0702030302020204" pitchFamily="66" charset="0"/>
              </a:rPr>
              <a:t>Filippenzen 1:6</a:t>
            </a:r>
            <a:r>
              <a:rPr kumimoji="0" lang="en" sz="2800" b="1" i="0" u="none" strike="noStrike" kern="1200" cap="none" spc="0" normalizeH="0" baseline="0" noProof="0" dirty="0">
                <a:ln w="12700" cmpd="sng">
                  <a:noFill/>
                  <a:prstDash val="solid"/>
                </a:ln>
                <a:solidFill>
                  <a:srgbClr val="FFD49D"/>
                </a:solidFill>
                <a:effectLst>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en" sz="2000" b="1" i="0" u="none" strike="noStrike" kern="1200" cap="none" spc="0" normalizeH="0" baseline="0" noProof="0" dirty="0">
                <a:ln w="12700" cmpd="sng">
                  <a:noFill/>
                  <a:prstDash val="solid"/>
                </a:ln>
                <a:solidFill>
                  <a:srgbClr val="FFD49D"/>
                </a:solidFill>
                <a:effectLst>
                  <a:outerShdw blurRad="38100" dist="38100" dir="2700000" algn="tl">
                    <a:srgbClr val="000000">
                      <a:alpha val="43137"/>
                    </a:srgbClr>
                  </a:outerShdw>
                </a:effectLst>
                <a:uLnTx/>
                <a:uFillTx/>
                <a:latin typeface="Comic Sans MS" panose="030F0702030302020204" pitchFamily="66" charset="0"/>
                <a:ea typeface="+mn-ea"/>
                <a:cs typeface="+mn-cs"/>
              </a:rPr>
              <a:t>HSV</a:t>
            </a:r>
            <a:endParaRPr kumimoji="0" lang="en" sz="2800" b="1" i="0" u="none" strike="noStrike" kern="1200" cap="none" spc="0" normalizeH="0" baseline="0" noProof="0" dirty="0">
              <a:ln w="12700" cmpd="sng">
                <a:noFill/>
                <a:prstDash val="solid"/>
              </a:ln>
              <a:solidFill>
                <a:srgbClr val="FFD49D"/>
              </a:solidFill>
              <a:effectLst>
                <a:outerShdw blurRad="38100" dist="38100" dir="2700000" algn="tl">
                  <a:srgbClr val="000000">
                    <a:alpha val="43137"/>
                  </a:srgbClr>
                </a:outerShdw>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883867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DC844AD-BC0E-7A3D-1C5A-F1E47B1DE62B}"/>
              </a:ext>
            </a:extLst>
          </p:cNvPr>
          <p:cNvSpPr txBox="1"/>
          <p:nvPr/>
        </p:nvSpPr>
        <p:spPr>
          <a:xfrm>
            <a:off x="4232703" y="3952875"/>
            <a:ext cx="7930721" cy="2708434"/>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nl-NL" sz="2000" b="1" spc="-40" dirty="0">
                <a:solidFill>
                  <a:srgbClr val="00BD53"/>
                </a:solidFill>
                <a:latin typeface="Calibri" panose="020F0502020204030204" pitchFamily="34" charset="0"/>
              </a:rPr>
              <a:t>Redenen om dank te betuigen en te bidden in de brief aan de Filippenzen</a:t>
            </a:r>
            <a:r>
              <a:rPr lang="en" sz="2000" b="1" noProof="0" dirty="0">
                <a:solidFill>
                  <a:srgbClr val="00BD53"/>
                </a:solidFill>
                <a:latin typeface="Calibri" panose="020F0502020204030204" pitchFamily="34" charset="0"/>
              </a:rPr>
              <a:t>:</a:t>
            </a:r>
          </a:p>
          <a:p>
            <a:pPr lvl="1">
              <a:spcBef>
                <a:spcPts val="600"/>
              </a:spcBef>
            </a:pPr>
            <a:r>
              <a:rPr lang="nl-NL" sz="2000" b="1" dirty="0">
                <a:latin typeface="Calibri" panose="020F0502020204030204" pitchFamily="34" charset="0"/>
              </a:rPr>
              <a:t>Redenen om dankbaar te zijn (Filippenzen 1:3-8</a:t>
            </a:r>
            <a:r>
              <a:rPr lang="en" sz="2000" b="1" noProof="0" dirty="0">
                <a:latin typeface="Calibri" panose="020F0502020204030204" pitchFamily="34" charset="0"/>
              </a:rPr>
              <a:t>)</a:t>
            </a:r>
          </a:p>
          <a:p>
            <a:pPr lvl="1">
              <a:spcBef>
                <a:spcPts val="600"/>
              </a:spcBef>
            </a:pPr>
            <a:r>
              <a:rPr lang="nl-NL" sz="2000" b="1" dirty="0">
                <a:latin typeface="Calibri" panose="020F0502020204030204" pitchFamily="34" charset="0"/>
              </a:rPr>
              <a:t>Gebedsverzoeken (Filippenzen 1:9-11</a:t>
            </a:r>
            <a:r>
              <a:rPr lang="en" sz="2000" b="1" noProof="0" dirty="0">
                <a:latin typeface="Calibri" panose="020F0502020204030204" pitchFamily="34" charset="0"/>
              </a:rPr>
              <a:t>)</a:t>
            </a:r>
          </a:p>
          <a:p>
            <a:pPr>
              <a:spcBef>
                <a:spcPts val="600"/>
              </a:spcBef>
            </a:pPr>
            <a:r>
              <a:rPr lang="nl-NL" sz="2000" b="1" dirty="0">
                <a:solidFill>
                  <a:srgbClr val="BA9B00"/>
                </a:solidFill>
                <a:latin typeface="Calibri" panose="020F0502020204030204" pitchFamily="34" charset="0"/>
              </a:rPr>
              <a:t>Dank betuigen en bidden in moeilijke tijden (Filippenzen)</a:t>
            </a:r>
            <a:r>
              <a:rPr lang="en" sz="2000" b="1" noProof="0" dirty="0">
                <a:solidFill>
                  <a:srgbClr val="BA9B00"/>
                </a:solidFill>
                <a:latin typeface="Calibri" panose="020F0502020204030204" pitchFamily="34" charset="0"/>
              </a:rPr>
              <a:t>1:12-18)</a:t>
            </a:r>
          </a:p>
          <a:p>
            <a:pPr>
              <a:spcBef>
                <a:spcPts val="600"/>
              </a:spcBef>
            </a:pPr>
            <a:r>
              <a:rPr lang="nl-NL" sz="2000" b="1" spc="-40" dirty="0">
                <a:solidFill>
                  <a:srgbClr val="A400B9"/>
                </a:solidFill>
                <a:latin typeface="Calibri" panose="020F0502020204030204" pitchFamily="34" charset="0"/>
              </a:rPr>
              <a:t>Redenen om dank te betuigen en te bidden in de brief aan de </a:t>
            </a:r>
            <a:r>
              <a:rPr lang="nl-NL" sz="2000" b="1" spc="-40" dirty="0" err="1">
                <a:solidFill>
                  <a:srgbClr val="A400B9"/>
                </a:solidFill>
                <a:latin typeface="Calibri" panose="020F0502020204030204" pitchFamily="34" charset="0"/>
              </a:rPr>
              <a:t>Kolossenzen</a:t>
            </a:r>
            <a:r>
              <a:rPr lang="en" sz="2000" b="1" noProof="0" dirty="0">
                <a:solidFill>
                  <a:srgbClr val="A400B9"/>
                </a:solidFill>
                <a:latin typeface="Calibri" panose="020F0502020204030204" pitchFamily="34" charset="0"/>
              </a:rPr>
              <a:t>:</a:t>
            </a:r>
          </a:p>
          <a:p>
            <a:pPr lvl="1">
              <a:spcBef>
                <a:spcPts val="600"/>
              </a:spcBef>
            </a:pPr>
            <a:r>
              <a:rPr lang="nl-NL" sz="2000" b="1" dirty="0">
                <a:latin typeface="Calibri" panose="020F0502020204030204" pitchFamily="34" charset="0"/>
              </a:rPr>
              <a:t>Redenen om dankbaar te zijn (</a:t>
            </a:r>
            <a:r>
              <a:rPr lang="nl-NL" sz="2000" b="1" dirty="0" err="1">
                <a:latin typeface="Calibri" panose="020F0502020204030204" pitchFamily="34" charset="0"/>
              </a:rPr>
              <a:t>Kolossenzen</a:t>
            </a:r>
            <a:r>
              <a:rPr lang="nl-NL" sz="2000" b="1" dirty="0">
                <a:latin typeface="Calibri" panose="020F0502020204030204" pitchFamily="34" charset="0"/>
              </a:rPr>
              <a:t> </a:t>
            </a:r>
            <a:r>
              <a:rPr lang="en" sz="2000" b="1" noProof="0" dirty="0">
                <a:latin typeface="Calibri" panose="020F0502020204030204" pitchFamily="34" charset="0"/>
              </a:rPr>
              <a:t>1:3-8)</a:t>
            </a:r>
          </a:p>
          <a:p>
            <a:pPr lvl="1">
              <a:spcBef>
                <a:spcPts val="600"/>
              </a:spcBef>
            </a:pPr>
            <a:r>
              <a:rPr lang="nl-NL" sz="2000" b="1" dirty="0">
                <a:latin typeface="Calibri" panose="020F0502020204030204" pitchFamily="34" charset="0"/>
              </a:rPr>
              <a:t>Gebedsverzoeken (</a:t>
            </a:r>
            <a:r>
              <a:rPr lang="nl-NL" sz="2000" b="1" dirty="0" err="1">
                <a:latin typeface="Calibri" panose="020F0502020204030204" pitchFamily="34" charset="0"/>
              </a:rPr>
              <a:t>Kolossenzen</a:t>
            </a:r>
            <a:r>
              <a:rPr lang="nl-NL" sz="2000" b="1" dirty="0">
                <a:latin typeface="Calibri" panose="020F0502020204030204" pitchFamily="34" charset="0"/>
              </a:rPr>
              <a:t> </a:t>
            </a:r>
            <a:r>
              <a:rPr lang="en" sz="2000" b="1" noProof="0" dirty="0">
                <a:latin typeface="Calibri" panose="020F0502020204030204" pitchFamily="34" charset="0"/>
              </a:rPr>
              <a:t>1:9-12)</a:t>
            </a:r>
          </a:p>
        </p:txBody>
      </p:sp>
      <p:sp>
        <p:nvSpPr>
          <p:cNvPr id="3" name="CuadroTexto 2">
            <a:extLst>
              <a:ext uri="{FF2B5EF4-FFF2-40B4-BE49-F238E27FC236}">
                <a16:creationId xmlns:a16="http://schemas.microsoft.com/office/drawing/2014/main" id="{C0B9E93C-72E0-2BA3-AB6E-4BC76622062C}"/>
              </a:ext>
            </a:extLst>
          </p:cNvPr>
          <p:cNvSpPr txBox="1"/>
          <p:nvPr/>
        </p:nvSpPr>
        <p:spPr>
          <a:xfrm>
            <a:off x="0" y="153796"/>
            <a:ext cx="7523356" cy="1015663"/>
          </a:xfrm>
          <a:prstGeom prst="rect">
            <a:avLst/>
          </a:prstGeom>
          <a:noFill/>
        </p:spPr>
        <p:txBody>
          <a:bodyPr wrap="square" rtlCol="0">
            <a:spAutoFit/>
          </a:bodyPr>
          <a:lstStyle/>
          <a:p>
            <a:pPr>
              <a:spcBef>
                <a:spcPts val="600"/>
              </a:spcBef>
            </a:pPr>
            <a:r>
              <a:rPr lang="nl-NL" sz="2000" b="1" dirty="0">
                <a:latin typeface="Calibri" panose="020F0502020204030204" pitchFamily="34" charset="0"/>
              </a:rPr>
              <a:t>Het waren geen gemakkelijke tijden voor Paulus. Het zou makkelijk zijn geweest om toe te geven aan wanhoop bij het verlies van zijn vrijheid.</a:t>
            </a:r>
            <a:endParaRPr lang="en" sz="2000" b="1" noProof="0" dirty="0">
              <a:latin typeface="Calibri" panose="020F0502020204030204" pitchFamily="34" charset="0"/>
            </a:endParaRPr>
          </a:p>
        </p:txBody>
      </p:sp>
      <p:pic>
        <p:nvPicPr>
          <p:cNvPr id="5" name="Imagen 4" descr="Hombre sentado en una mesa&#10;&#10;El contenido generado por IA puede ser incorrecto.">
            <a:extLst>
              <a:ext uri="{FF2B5EF4-FFF2-40B4-BE49-F238E27FC236}">
                <a16:creationId xmlns:a16="http://schemas.microsoft.com/office/drawing/2014/main" id="{9E4FF62A-5057-835B-4389-D20E7F157F3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83762" y="3414814"/>
            <a:ext cx="3301959" cy="3301959"/>
          </a:xfrm>
          <a:prstGeom prst="snip2DiagRect">
            <a:avLst/>
          </a:prstGeom>
          <a:solidFill>
            <a:srgbClr val="FFFFFF">
              <a:shade val="85000"/>
            </a:srgbClr>
          </a:solidFill>
          <a:ln w="88900" cap="sq">
            <a:solidFill>
              <a:schemeClr val="accent5"/>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Imagen que contiene persona, interior, gente, niño&#10;&#10;El contenido generado por IA puede ser incorrecto.">
            <a:extLst>
              <a:ext uri="{FF2B5EF4-FFF2-40B4-BE49-F238E27FC236}">
                <a16:creationId xmlns:a16="http://schemas.microsoft.com/office/drawing/2014/main" id="{E2096B15-E925-784B-3853-4B33C3FCA033}"/>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tretch>
            <a:fillRect/>
          </a:stretch>
        </p:blipFill>
        <p:spPr>
          <a:xfrm>
            <a:off x="7624512" y="196692"/>
            <a:ext cx="4383725" cy="3386568"/>
          </a:xfrm>
          <a:prstGeom prst="snip2DiagRect">
            <a:avLst>
              <a:gd name="adj1" fmla="val 17802"/>
              <a:gd name="adj2" fmla="val 0"/>
            </a:avLst>
          </a:prstGeom>
          <a:solidFill>
            <a:srgbClr val="FFFFFF">
              <a:shade val="85000"/>
            </a:srgbClr>
          </a:solidFill>
          <a:ln w="88900" cap="sq">
            <a:solidFill>
              <a:schemeClr val="accent4"/>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1" name="Imagen 10" descr="Mesa de madera&#10;&#10;El contenido generado por IA puede ser incorrecto.">
            <a:extLst>
              <a:ext uri="{FF2B5EF4-FFF2-40B4-BE49-F238E27FC236}">
                <a16:creationId xmlns:a16="http://schemas.microsoft.com/office/drawing/2014/main" id="{2ECB39E5-8FE6-83DC-3186-29798D5A5BB2}"/>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flipH="1">
            <a:off x="4353497" y="5926595"/>
            <a:ext cx="282914" cy="283342"/>
          </a:xfrm>
          <a:prstGeom prst="rect">
            <a:avLst/>
          </a:prstGeom>
          <a:effectLst>
            <a:outerShdw blurRad="50800" dist="38100" dir="8100000" algn="tr" rotWithShape="0">
              <a:prstClr val="black">
                <a:alpha val="40000"/>
              </a:prstClr>
            </a:outerShdw>
          </a:effectLst>
        </p:spPr>
      </p:pic>
      <p:pic>
        <p:nvPicPr>
          <p:cNvPr id="14" name="Imagen 13" descr="Imagen que contiene Forma&#10;&#10;El contenido generado por IA puede ser incorrecto.">
            <a:extLst>
              <a:ext uri="{FF2B5EF4-FFF2-40B4-BE49-F238E27FC236}">
                <a16:creationId xmlns:a16="http://schemas.microsoft.com/office/drawing/2014/main" id="{9EA58DCB-CCBE-23D8-F6CC-8CF20A6E5A3B}"/>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flipH="1">
            <a:off x="4353497" y="4751860"/>
            <a:ext cx="282914" cy="283342"/>
          </a:xfrm>
          <a:prstGeom prst="rect">
            <a:avLst/>
          </a:prstGeom>
          <a:effectLst>
            <a:outerShdw blurRad="50800" dist="38100" dir="8100000" algn="tr" rotWithShape="0">
              <a:prstClr val="black">
                <a:alpha val="40000"/>
              </a:prstClr>
            </a:outerShdw>
          </a:effectLst>
        </p:spPr>
      </p:pic>
      <p:pic>
        <p:nvPicPr>
          <p:cNvPr id="15" name="Imagen 14" descr="Imagen que contiene Forma&#10;&#10;El contenido generado por IA puede ser incorrecto.">
            <a:extLst>
              <a:ext uri="{FF2B5EF4-FFF2-40B4-BE49-F238E27FC236}">
                <a16:creationId xmlns:a16="http://schemas.microsoft.com/office/drawing/2014/main" id="{F12A9219-1DDD-6A52-E167-4F28FA16F66D}"/>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flipH="1">
            <a:off x="4353497" y="4386643"/>
            <a:ext cx="282914" cy="283342"/>
          </a:xfrm>
          <a:prstGeom prst="rect">
            <a:avLst/>
          </a:prstGeom>
          <a:effectLst>
            <a:outerShdw blurRad="50800" dist="38100" dir="8100000" algn="tr" rotWithShape="0">
              <a:prstClr val="black">
                <a:alpha val="40000"/>
              </a:prstClr>
            </a:outerShdw>
          </a:effectLst>
        </p:spPr>
      </p:pic>
      <p:pic>
        <p:nvPicPr>
          <p:cNvPr id="17" name="Imagen 16" descr="Forma&#10;&#10;El contenido generado por IA puede ser incorrecto.">
            <a:extLst>
              <a:ext uri="{FF2B5EF4-FFF2-40B4-BE49-F238E27FC236}">
                <a16:creationId xmlns:a16="http://schemas.microsoft.com/office/drawing/2014/main" id="{F6340238-D3F8-016F-E637-00F4633A3EA4}"/>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flipH="1">
            <a:off x="4353497" y="6294422"/>
            <a:ext cx="282914" cy="283342"/>
          </a:xfrm>
          <a:prstGeom prst="rect">
            <a:avLst/>
          </a:prstGeom>
          <a:effectLst>
            <a:outerShdw blurRad="50800" dist="38100" dir="8100000" algn="tr" rotWithShape="0">
              <a:prstClr val="black">
                <a:alpha val="40000"/>
              </a:prstClr>
            </a:outerShdw>
          </a:effectLst>
        </p:spPr>
      </p:pic>
      <p:pic>
        <p:nvPicPr>
          <p:cNvPr id="18" name="Imagen 17" descr="Forma, Flecha&#10;&#10;El contenido generado por IA puede ser incorrecto.">
            <a:extLst>
              <a:ext uri="{FF2B5EF4-FFF2-40B4-BE49-F238E27FC236}">
                <a16:creationId xmlns:a16="http://schemas.microsoft.com/office/drawing/2014/main" id="{0F81B698-37F1-4491-7B18-F3A9F7C0F310}"/>
              </a:ext>
            </a:extLst>
          </p:cNvPr>
          <p:cNvPicPr>
            <a:picLocks noChangeAspect="1"/>
          </p:cNvPicPr>
          <p:nvPr/>
        </p:nvPicPr>
        <p:blipFill>
          <a:blip r:embed="rId11" cstate="hqprint">
            <a:extLst>
              <a:ext uri="{28A0092B-C50C-407E-A947-70E740481C1C}">
                <a14:useLocalDpi xmlns:a14="http://schemas.microsoft.com/office/drawing/2010/main"/>
              </a:ext>
            </a:extLst>
          </a:blip>
          <a:stretch>
            <a:fillRect/>
          </a:stretch>
        </p:blipFill>
        <p:spPr>
          <a:xfrm flipH="1">
            <a:off x="3662343" y="5140563"/>
            <a:ext cx="570360" cy="266700"/>
          </a:xfrm>
          <a:prstGeom prst="rect">
            <a:avLst/>
          </a:prstGeom>
          <a:effectLst>
            <a:outerShdw blurRad="25400" dist="25400" dir="8100000" algn="tr" rotWithShape="0">
              <a:prstClr val="black"/>
            </a:outerShdw>
          </a:effectLst>
        </p:spPr>
      </p:pic>
      <p:pic>
        <p:nvPicPr>
          <p:cNvPr id="21" name="Imagen 20" descr="Forma, Flecha&#10;&#10;El contenido generado por IA puede ser incorrecto.">
            <a:extLst>
              <a:ext uri="{FF2B5EF4-FFF2-40B4-BE49-F238E27FC236}">
                <a16:creationId xmlns:a16="http://schemas.microsoft.com/office/drawing/2014/main" id="{3B89BEAA-82FC-068A-3081-B5910D62988E}"/>
              </a:ext>
            </a:extLst>
          </p:cNvPr>
          <p:cNvPicPr>
            <a:picLocks noChangeAspect="1"/>
          </p:cNvPicPr>
          <p:nvPr/>
        </p:nvPicPr>
        <p:blipFill>
          <a:blip r:embed="rId12" cstate="hqprint">
            <a:extLst>
              <a:ext uri="{28A0092B-C50C-407E-A947-70E740481C1C}">
                <a14:useLocalDpi xmlns:a14="http://schemas.microsoft.com/office/drawing/2010/main"/>
              </a:ext>
            </a:extLst>
          </a:blip>
          <a:stretch>
            <a:fillRect/>
          </a:stretch>
        </p:blipFill>
        <p:spPr>
          <a:xfrm flipH="1">
            <a:off x="3662343" y="4012134"/>
            <a:ext cx="570360" cy="266700"/>
          </a:xfrm>
          <a:prstGeom prst="rect">
            <a:avLst/>
          </a:prstGeom>
          <a:effectLst>
            <a:outerShdw blurRad="25400" dist="25400" dir="8100000" algn="tr" rotWithShape="0">
              <a:prstClr val="black"/>
            </a:outerShdw>
          </a:effectLst>
        </p:spPr>
      </p:pic>
      <p:pic>
        <p:nvPicPr>
          <p:cNvPr id="26" name="Imagen 25" descr="Pantalla de video juego&#10;&#10;El contenido generado por IA puede ser incorrecto.">
            <a:extLst>
              <a:ext uri="{FF2B5EF4-FFF2-40B4-BE49-F238E27FC236}">
                <a16:creationId xmlns:a16="http://schemas.microsoft.com/office/drawing/2014/main" id="{BEB505F1-BBC8-27DA-3A6D-DFAFAEB127C5}"/>
              </a:ext>
            </a:extLst>
          </p:cNvPr>
          <p:cNvPicPr>
            <a:picLocks noChangeAspect="1"/>
          </p:cNvPicPr>
          <p:nvPr/>
        </p:nvPicPr>
        <p:blipFill>
          <a:blip r:embed="rId13" cstate="hqprint">
            <a:extLst>
              <a:ext uri="{28A0092B-C50C-407E-A947-70E740481C1C}">
                <a14:useLocalDpi xmlns:a14="http://schemas.microsoft.com/office/drawing/2010/main"/>
              </a:ext>
            </a:extLst>
          </a:blip>
          <a:stretch>
            <a:fillRect/>
          </a:stretch>
        </p:blipFill>
        <p:spPr>
          <a:xfrm flipH="1">
            <a:off x="3632598" y="5521916"/>
            <a:ext cx="570360" cy="266700"/>
          </a:xfrm>
          <a:prstGeom prst="rect">
            <a:avLst/>
          </a:prstGeom>
          <a:effectLst>
            <a:outerShdw blurRad="25400" dist="25400" dir="8100000" algn="tr" rotWithShape="0">
              <a:prstClr val="black"/>
            </a:outerShdw>
          </a:effectLst>
        </p:spPr>
      </p:pic>
      <p:sp>
        <p:nvSpPr>
          <p:cNvPr id="6" name="CuadroTexto 5">
            <a:extLst>
              <a:ext uri="{FF2B5EF4-FFF2-40B4-BE49-F238E27FC236}">
                <a16:creationId xmlns:a16="http://schemas.microsoft.com/office/drawing/2014/main" id="{E0E609EE-4F11-F8F1-6373-096EDA13D6E7}"/>
              </a:ext>
            </a:extLst>
          </p:cNvPr>
          <p:cNvSpPr txBox="1"/>
          <p:nvPr/>
        </p:nvSpPr>
        <p:spPr>
          <a:xfrm>
            <a:off x="-1" y="2241670"/>
            <a:ext cx="7523355" cy="1015663"/>
          </a:xfrm>
          <a:prstGeom prst="rect">
            <a:avLst/>
          </a:prstGeom>
          <a:noFill/>
        </p:spPr>
        <p:txBody>
          <a:bodyPr wrap="square">
            <a:spAutoFit/>
          </a:bodyPr>
          <a:lstStyle/>
          <a:p>
            <a:pPr>
              <a:spcBef>
                <a:spcPts val="600"/>
              </a:spcBef>
            </a:pPr>
            <a:r>
              <a:rPr lang="nl-NL" sz="2000" b="1" dirty="0">
                <a:latin typeface="Calibri" panose="020F0502020204030204" pitchFamily="34" charset="0"/>
              </a:rPr>
              <a:t>Zijn gevangenschap weerhield hem er niet van om met zijn Vader te blijven communiceren en voor anderen te pleiten door middel van gebed.</a:t>
            </a:r>
            <a:endParaRPr lang="en" sz="2000" b="1" noProof="0" dirty="0">
              <a:latin typeface="Calibri" panose="020F0502020204030204" pitchFamily="34" charset="0"/>
            </a:endParaRPr>
          </a:p>
        </p:txBody>
      </p:sp>
      <p:sp>
        <p:nvSpPr>
          <p:cNvPr id="8" name="CuadroTexto 7">
            <a:extLst>
              <a:ext uri="{FF2B5EF4-FFF2-40B4-BE49-F238E27FC236}">
                <a16:creationId xmlns:a16="http://schemas.microsoft.com/office/drawing/2014/main" id="{B10BE0CB-C5B8-226E-80B5-BD305CAD5D3A}"/>
              </a:ext>
            </a:extLst>
          </p:cNvPr>
          <p:cNvSpPr txBox="1"/>
          <p:nvPr/>
        </p:nvSpPr>
        <p:spPr>
          <a:xfrm>
            <a:off x="0" y="1147266"/>
            <a:ext cx="7523356" cy="1015663"/>
          </a:xfrm>
          <a:prstGeom prst="rect">
            <a:avLst/>
          </a:prstGeom>
          <a:noFill/>
        </p:spPr>
        <p:txBody>
          <a:bodyPr wrap="square">
            <a:spAutoFit/>
          </a:bodyPr>
          <a:lstStyle/>
          <a:p>
            <a:pPr>
              <a:spcBef>
                <a:spcPts val="600"/>
              </a:spcBef>
            </a:pPr>
            <a:r>
              <a:rPr lang="nl-NL" sz="2000" b="1" dirty="0">
                <a:latin typeface="Calibri" panose="020F0502020204030204" pitchFamily="34" charset="0"/>
              </a:rPr>
              <a:t>Echter, net zoals hij hymnes had gezongen in zijn grimmige </a:t>
            </a:r>
            <a:r>
              <a:rPr lang="nl-NL" sz="2000" b="1" dirty="0" err="1">
                <a:latin typeface="Calibri" panose="020F0502020204030204" pitchFamily="34" charset="0"/>
              </a:rPr>
              <a:t>Filipische</a:t>
            </a:r>
            <a:r>
              <a:rPr lang="nl-NL" sz="2000" b="1" dirty="0">
                <a:latin typeface="Calibri" panose="020F0502020204030204" pitchFamily="34" charset="0"/>
              </a:rPr>
              <a:t> gevangenis, vond Paulus redenen tot dankbaarheid om over te brengen aan zijn broeders en zusters in </a:t>
            </a:r>
            <a:r>
              <a:rPr lang="nl-NL" sz="2000" b="1" dirty="0" err="1">
                <a:latin typeface="Calibri" panose="020F0502020204030204" pitchFamily="34" charset="0"/>
              </a:rPr>
              <a:t>Filippi</a:t>
            </a:r>
            <a:r>
              <a:rPr lang="nl-NL" sz="2000" b="1" dirty="0">
                <a:latin typeface="Calibri" panose="020F0502020204030204" pitchFamily="34" charset="0"/>
              </a:rPr>
              <a:t> en Kolosse.</a:t>
            </a:r>
            <a:endParaRPr lang="en" sz="2000" b="1" noProof="0" dirty="0">
              <a:latin typeface="Calibri" panose="020F0502020204030204" pitchFamily="34" charset="0"/>
            </a:endParaRPr>
          </a:p>
        </p:txBody>
      </p:sp>
    </p:spTree>
    <p:extLst>
      <p:ext uri="{BB962C8B-B14F-4D97-AF65-F5344CB8AC3E}">
        <p14:creationId xmlns:p14="http://schemas.microsoft.com/office/powerpoint/2010/main" val="1349569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 calcmode="lin" valueType="num">
                                      <p:cBhvr>
                                        <p:cTn id="14" dur="500" fill="hold"/>
                                        <p:tgtEl>
                                          <p:spTgt spid="10"/>
                                        </p:tgtEl>
                                        <p:attrNameLst>
                                          <p:attrName>style.rotation</p:attrName>
                                        </p:attrNameLst>
                                      </p:cBhvr>
                                      <p:tavLst>
                                        <p:tav tm="0">
                                          <p:val>
                                            <p:fltVal val="360"/>
                                          </p:val>
                                        </p:tav>
                                        <p:tav tm="100000">
                                          <p:val>
                                            <p:fltVal val="0"/>
                                          </p:val>
                                        </p:tav>
                                      </p:tavLst>
                                    </p:anim>
                                    <p:animEffect transition="in" filter="fade">
                                      <p:cBhvr>
                                        <p:cTn id="15" dur="500"/>
                                        <p:tgtEl>
                                          <p:spTgt spid="10"/>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9"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strips(upLeft)">
                                      <p:cBhvr>
                                        <p:cTn id="24" dur="500"/>
                                        <p:tgtEl>
                                          <p:spTgt spid="5"/>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7" presetClass="entr" presetSubtype="8" fill="hold" nodeType="click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ppt_x</p:attrName>
                                        </p:attrNameLst>
                                      </p:cBhvr>
                                      <p:tavLst>
                                        <p:tav tm="0">
                                          <p:val>
                                            <p:strVal val="#ppt_x-#ppt_w/2"/>
                                          </p:val>
                                        </p:tav>
                                        <p:tav tm="100000">
                                          <p:val>
                                            <p:strVal val="#ppt_x"/>
                                          </p:val>
                                        </p:tav>
                                      </p:tavLst>
                                    </p:anim>
                                    <p:anim calcmode="lin" valueType="num">
                                      <p:cBhvr>
                                        <p:cTn id="34" dur="500" fill="hold"/>
                                        <p:tgtEl>
                                          <p:spTgt spid="21"/>
                                        </p:tgtEl>
                                        <p:attrNameLst>
                                          <p:attrName>ppt_y</p:attrName>
                                        </p:attrNameLst>
                                      </p:cBhvr>
                                      <p:tavLst>
                                        <p:tav tm="0">
                                          <p:val>
                                            <p:strVal val="#ppt_y"/>
                                          </p:val>
                                        </p:tav>
                                        <p:tav tm="100000">
                                          <p:val>
                                            <p:strVal val="#ppt_y"/>
                                          </p:val>
                                        </p:tav>
                                      </p:tavLst>
                                    </p:anim>
                                    <p:anim calcmode="lin" valueType="num">
                                      <p:cBhvr>
                                        <p:cTn id="35" dur="500" fill="hold"/>
                                        <p:tgtEl>
                                          <p:spTgt spid="21"/>
                                        </p:tgtEl>
                                        <p:attrNameLst>
                                          <p:attrName>ppt_w</p:attrName>
                                        </p:attrNameLst>
                                      </p:cBhvr>
                                      <p:tavLst>
                                        <p:tav tm="0">
                                          <p:val>
                                            <p:fltVal val="0"/>
                                          </p:val>
                                        </p:tav>
                                        <p:tav tm="100000">
                                          <p:val>
                                            <p:strVal val="#ppt_w"/>
                                          </p:val>
                                        </p:tav>
                                      </p:tavLst>
                                    </p:anim>
                                    <p:anim calcmode="lin" valueType="num">
                                      <p:cBhvr>
                                        <p:cTn id="36" dur="500" fill="hold"/>
                                        <p:tgtEl>
                                          <p:spTgt spid="21"/>
                                        </p:tgtEl>
                                        <p:attrNameLst>
                                          <p:attrName>ppt_h</p:attrName>
                                        </p:attrNameLst>
                                      </p:cBhvr>
                                      <p:tavLst>
                                        <p:tav tm="0">
                                          <p:val>
                                            <p:strVal val="#ppt_h"/>
                                          </p:val>
                                        </p:tav>
                                        <p:tav tm="100000">
                                          <p:val>
                                            <p:strVal val="#ppt_h"/>
                                          </p:val>
                                        </p:tav>
                                      </p:tavLst>
                                    </p:anim>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2">
                                            <p:txEl>
                                              <p:pRg st="0" end="0"/>
                                            </p:txEl>
                                          </p:spTgt>
                                        </p:tgtEl>
                                        <p:attrNameLst>
                                          <p:attrName>style.visibility</p:attrName>
                                        </p:attrNameLst>
                                      </p:cBhvr>
                                      <p:to>
                                        <p:strVal val="visible"/>
                                      </p:to>
                                    </p:set>
                                    <p:animEffect transition="in" filter="wipe(left)">
                                      <p:cBhvr>
                                        <p:cTn id="40" dur="500"/>
                                        <p:tgtEl>
                                          <p:spTgt spid="2">
                                            <p:txEl>
                                              <p:pRg st="0" end="0"/>
                                            </p:txEl>
                                          </p:spTgt>
                                        </p:tgtEl>
                                      </p:cBhvr>
                                    </p:animEffect>
                                  </p:childTnLst>
                                </p:cTn>
                              </p:par>
                            </p:childTnLst>
                          </p:cTn>
                        </p:par>
                        <p:par>
                          <p:cTn id="41" fill="hold">
                            <p:stCondLst>
                              <p:cond delay="1000"/>
                            </p:stCondLst>
                            <p:childTnLst>
                              <p:par>
                                <p:cTn id="42" presetID="23" presetClass="entr" presetSubtype="272" fill="hold"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strVal val="2/3*#ppt_w"/>
                                          </p:val>
                                        </p:tav>
                                        <p:tav tm="100000">
                                          <p:val>
                                            <p:strVal val="#ppt_w"/>
                                          </p:val>
                                        </p:tav>
                                      </p:tavLst>
                                    </p:anim>
                                    <p:anim calcmode="lin" valueType="num">
                                      <p:cBhvr>
                                        <p:cTn id="45" dur="500" fill="hold"/>
                                        <p:tgtEl>
                                          <p:spTgt spid="15"/>
                                        </p:tgtEl>
                                        <p:attrNameLst>
                                          <p:attrName>ppt_h</p:attrName>
                                        </p:attrNameLst>
                                      </p:cBhvr>
                                      <p:tavLst>
                                        <p:tav tm="0">
                                          <p:val>
                                            <p:strVal val="2/3*#ppt_h"/>
                                          </p:val>
                                        </p:tav>
                                        <p:tav tm="100000">
                                          <p:val>
                                            <p:strVal val="#ppt_h"/>
                                          </p:val>
                                        </p:tav>
                                      </p:tavLst>
                                    </p:anim>
                                  </p:childTnLst>
                                </p:cTn>
                              </p:par>
                            </p:childTnLst>
                          </p:cTn>
                        </p:par>
                        <p:par>
                          <p:cTn id="46" fill="hold">
                            <p:stCondLst>
                              <p:cond delay="1500"/>
                            </p:stCondLst>
                            <p:childTnLst>
                              <p:par>
                                <p:cTn id="47" presetID="22" presetClass="entr" presetSubtype="8" fill="hold" grpId="0" nodeType="afterEffect">
                                  <p:stCondLst>
                                    <p:cond delay="0"/>
                                  </p:stCondLst>
                                  <p:childTnLst>
                                    <p:set>
                                      <p:cBhvr>
                                        <p:cTn id="48" dur="1" fill="hold">
                                          <p:stCondLst>
                                            <p:cond delay="0"/>
                                          </p:stCondLst>
                                        </p:cTn>
                                        <p:tgtEl>
                                          <p:spTgt spid="2">
                                            <p:txEl>
                                              <p:pRg st="1" end="1"/>
                                            </p:txEl>
                                          </p:spTgt>
                                        </p:tgtEl>
                                        <p:attrNameLst>
                                          <p:attrName>style.visibility</p:attrName>
                                        </p:attrNameLst>
                                      </p:cBhvr>
                                      <p:to>
                                        <p:strVal val="visible"/>
                                      </p:to>
                                    </p:set>
                                    <p:animEffect transition="in" filter="wipe(left)">
                                      <p:cBhvr>
                                        <p:cTn id="49" dur="500"/>
                                        <p:tgtEl>
                                          <p:spTgt spid="2">
                                            <p:txEl>
                                              <p:pRg st="1" end="1"/>
                                            </p:txEl>
                                          </p:spTgt>
                                        </p:tgtEl>
                                      </p:cBhvr>
                                    </p:animEffect>
                                  </p:childTnLst>
                                </p:cTn>
                              </p:par>
                            </p:childTnLst>
                          </p:cTn>
                        </p:par>
                        <p:par>
                          <p:cTn id="50" fill="hold">
                            <p:stCondLst>
                              <p:cond delay="2000"/>
                            </p:stCondLst>
                            <p:childTnLst>
                              <p:par>
                                <p:cTn id="51" presetID="23" presetClass="entr" presetSubtype="272"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strVal val="2/3*#ppt_w"/>
                                          </p:val>
                                        </p:tav>
                                        <p:tav tm="100000">
                                          <p:val>
                                            <p:strVal val="#ppt_w"/>
                                          </p:val>
                                        </p:tav>
                                      </p:tavLst>
                                    </p:anim>
                                    <p:anim calcmode="lin" valueType="num">
                                      <p:cBhvr>
                                        <p:cTn id="54" dur="500" fill="hold"/>
                                        <p:tgtEl>
                                          <p:spTgt spid="14"/>
                                        </p:tgtEl>
                                        <p:attrNameLst>
                                          <p:attrName>ppt_h</p:attrName>
                                        </p:attrNameLst>
                                      </p:cBhvr>
                                      <p:tavLst>
                                        <p:tav tm="0">
                                          <p:val>
                                            <p:strVal val="2/3*#ppt_h"/>
                                          </p:val>
                                        </p:tav>
                                        <p:tav tm="100000">
                                          <p:val>
                                            <p:strVal val="#ppt_h"/>
                                          </p:val>
                                        </p:tav>
                                      </p:tavLst>
                                    </p:anim>
                                  </p:childTnLst>
                                </p:cTn>
                              </p:par>
                            </p:childTnLst>
                          </p:cTn>
                        </p:par>
                        <p:par>
                          <p:cTn id="55" fill="hold">
                            <p:stCondLst>
                              <p:cond delay="2500"/>
                            </p:stCondLst>
                            <p:childTnLst>
                              <p:par>
                                <p:cTn id="56" presetID="22" presetClass="entr" presetSubtype="8" fill="hold" grpId="0" nodeType="afterEffect">
                                  <p:stCondLst>
                                    <p:cond delay="0"/>
                                  </p:stCondLst>
                                  <p:childTnLst>
                                    <p:set>
                                      <p:cBhvr>
                                        <p:cTn id="57" dur="1" fill="hold">
                                          <p:stCondLst>
                                            <p:cond delay="0"/>
                                          </p:stCondLst>
                                        </p:cTn>
                                        <p:tgtEl>
                                          <p:spTgt spid="2">
                                            <p:txEl>
                                              <p:pRg st="2" end="2"/>
                                            </p:txEl>
                                          </p:spTgt>
                                        </p:tgtEl>
                                        <p:attrNameLst>
                                          <p:attrName>style.visibility</p:attrName>
                                        </p:attrNameLst>
                                      </p:cBhvr>
                                      <p:to>
                                        <p:strVal val="visible"/>
                                      </p:to>
                                    </p:set>
                                    <p:animEffect transition="in" filter="wipe(left)">
                                      <p:cBhvr>
                                        <p:cTn id="58" dur="500"/>
                                        <p:tgtEl>
                                          <p:spTgt spid="2">
                                            <p:txEl>
                                              <p:pRg st="2" end="2"/>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7" presetClass="entr" presetSubtype="8" fill="hold" nodeType="click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ppt_x</p:attrName>
                                        </p:attrNameLst>
                                      </p:cBhvr>
                                      <p:tavLst>
                                        <p:tav tm="0">
                                          <p:val>
                                            <p:strVal val="#ppt_x-#ppt_w/2"/>
                                          </p:val>
                                        </p:tav>
                                        <p:tav tm="100000">
                                          <p:val>
                                            <p:strVal val="#ppt_x"/>
                                          </p:val>
                                        </p:tav>
                                      </p:tavLst>
                                    </p:anim>
                                    <p:anim calcmode="lin" valueType="num">
                                      <p:cBhvr>
                                        <p:cTn id="64" dur="500" fill="hold"/>
                                        <p:tgtEl>
                                          <p:spTgt spid="18"/>
                                        </p:tgtEl>
                                        <p:attrNameLst>
                                          <p:attrName>ppt_y</p:attrName>
                                        </p:attrNameLst>
                                      </p:cBhvr>
                                      <p:tavLst>
                                        <p:tav tm="0">
                                          <p:val>
                                            <p:strVal val="#ppt_y"/>
                                          </p:val>
                                        </p:tav>
                                        <p:tav tm="100000">
                                          <p:val>
                                            <p:strVal val="#ppt_y"/>
                                          </p:val>
                                        </p:tav>
                                      </p:tavLst>
                                    </p:anim>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strVal val="#ppt_h"/>
                                          </p:val>
                                        </p:tav>
                                        <p:tav tm="100000">
                                          <p:val>
                                            <p:strVal val="#ppt_h"/>
                                          </p:val>
                                        </p:tav>
                                      </p:tavLst>
                                    </p:anim>
                                  </p:childTnLst>
                                </p:cTn>
                              </p:par>
                            </p:childTnLst>
                          </p:cTn>
                        </p:par>
                        <p:par>
                          <p:cTn id="67" fill="hold">
                            <p:stCondLst>
                              <p:cond delay="500"/>
                            </p:stCondLst>
                            <p:childTnLst>
                              <p:par>
                                <p:cTn id="68" presetID="22" presetClass="entr" presetSubtype="8" fill="hold" grpId="0" nodeType="afterEffect">
                                  <p:stCondLst>
                                    <p:cond delay="0"/>
                                  </p:stCondLst>
                                  <p:childTnLst>
                                    <p:set>
                                      <p:cBhvr>
                                        <p:cTn id="69" dur="1" fill="hold">
                                          <p:stCondLst>
                                            <p:cond delay="0"/>
                                          </p:stCondLst>
                                        </p:cTn>
                                        <p:tgtEl>
                                          <p:spTgt spid="2">
                                            <p:txEl>
                                              <p:pRg st="3" end="3"/>
                                            </p:txEl>
                                          </p:spTgt>
                                        </p:tgtEl>
                                        <p:attrNameLst>
                                          <p:attrName>style.visibility</p:attrName>
                                        </p:attrNameLst>
                                      </p:cBhvr>
                                      <p:to>
                                        <p:strVal val="visible"/>
                                      </p:to>
                                    </p:set>
                                    <p:animEffect transition="in" filter="wipe(left)">
                                      <p:cBhvr>
                                        <p:cTn id="70" dur="500"/>
                                        <p:tgtEl>
                                          <p:spTgt spid="2">
                                            <p:txEl>
                                              <p:pRg st="3" end="3"/>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17" presetClass="entr" presetSubtype="8" fill="hold" nodeType="click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ppt_x</p:attrName>
                                        </p:attrNameLst>
                                      </p:cBhvr>
                                      <p:tavLst>
                                        <p:tav tm="0">
                                          <p:val>
                                            <p:strVal val="#ppt_x-#ppt_w/2"/>
                                          </p:val>
                                        </p:tav>
                                        <p:tav tm="100000">
                                          <p:val>
                                            <p:strVal val="#ppt_x"/>
                                          </p:val>
                                        </p:tav>
                                      </p:tavLst>
                                    </p:anim>
                                    <p:anim calcmode="lin" valueType="num">
                                      <p:cBhvr>
                                        <p:cTn id="76" dur="500" fill="hold"/>
                                        <p:tgtEl>
                                          <p:spTgt spid="26"/>
                                        </p:tgtEl>
                                        <p:attrNameLst>
                                          <p:attrName>ppt_y</p:attrName>
                                        </p:attrNameLst>
                                      </p:cBhvr>
                                      <p:tavLst>
                                        <p:tav tm="0">
                                          <p:val>
                                            <p:strVal val="#ppt_y"/>
                                          </p:val>
                                        </p:tav>
                                        <p:tav tm="100000">
                                          <p:val>
                                            <p:strVal val="#ppt_y"/>
                                          </p:val>
                                        </p:tav>
                                      </p:tavLst>
                                    </p:anim>
                                    <p:anim calcmode="lin" valueType="num">
                                      <p:cBhvr>
                                        <p:cTn id="77" dur="500" fill="hold"/>
                                        <p:tgtEl>
                                          <p:spTgt spid="26"/>
                                        </p:tgtEl>
                                        <p:attrNameLst>
                                          <p:attrName>ppt_w</p:attrName>
                                        </p:attrNameLst>
                                      </p:cBhvr>
                                      <p:tavLst>
                                        <p:tav tm="0">
                                          <p:val>
                                            <p:fltVal val="0"/>
                                          </p:val>
                                        </p:tav>
                                        <p:tav tm="100000">
                                          <p:val>
                                            <p:strVal val="#ppt_w"/>
                                          </p:val>
                                        </p:tav>
                                      </p:tavLst>
                                    </p:anim>
                                    <p:anim calcmode="lin" valueType="num">
                                      <p:cBhvr>
                                        <p:cTn id="78" dur="500" fill="hold"/>
                                        <p:tgtEl>
                                          <p:spTgt spid="26"/>
                                        </p:tgtEl>
                                        <p:attrNameLst>
                                          <p:attrName>ppt_h</p:attrName>
                                        </p:attrNameLst>
                                      </p:cBhvr>
                                      <p:tavLst>
                                        <p:tav tm="0">
                                          <p:val>
                                            <p:strVal val="#ppt_h"/>
                                          </p:val>
                                        </p:tav>
                                        <p:tav tm="100000">
                                          <p:val>
                                            <p:strVal val="#ppt_h"/>
                                          </p:val>
                                        </p:tav>
                                      </p:tavLst>
                                    </p:anim>
                                  </p:childTnLst>
                                </p:cTn>
                              </p:par>
                            </p:childTnLst>
                          </p:cTn>
                        </p:par>
                        <p:par>
                          <p:cTn id="79" fill="hold">
                            <p:stCondLst>
                              <p:cond delay="500"/>
                            </p:stCondLst>
                            <p:childTnLst>
                              <p:par>
                                <p:cTn id="80" presetID="22" presetClass="entr" presetSubtype="8" fill="hold" grpId="0" nodeType="afterEffect">
                                  <p:stCondLst>
                                    <p:cond delay="0"/>
                                  </p:stCondLst>
                                  <p:childTnLst>
                                    <p:set>
                                      <p:cBhvr>
                                        <p:cTn id="81" dur="1" fill="hold">
                                          <p:stCondLst>
                                            <p:cond delay="0"/>
                                          </p:stCondLst>
                                        </p:cTn>
                                        <p:tgtEl>
                                          <p:spTgt spid="2">
                                            <p:txEl>
                                              <p:pRg st="4" end="4"/>
                                            </p:txEl>
                                          </p:spTgt>
                                        </p:tgtEl>
                                        <p:attrNameLst>
                                          <p:attrName>style.visibility</p:attrName>
                                        </p:attrNameLst>
                                      </p:cBhvr>
                                      <p:to>
                                        <p:strVal val="visible"/>
                                      </p:to>
                                    </p:set>
                                    <p:animEffect transition="in" filter="wipe(left)">
                                      <p:cBhvr>
                                        <p:cTn id="82" dur="500"/>
                                        <p:tgtEl>
                                          <p:spTgt spid="2">
                                            <p:txEl>
                                              <p:pRg st="4" end="4"/>
                                            </p:txEl>
                                          </p:spTgt>
                                        </p:tgtEl>
                                      </p:cBhvr>
                                    </p:animEffect>
                                  </p:childTnLst>
                                </p:cTn>
                              </p:par>
                            </p:childTnLst>
                          </p:cTn>
                        </p:par>
                        <p:par>
                          <p:cTn id="83" fill="hold">
                            <p:stCondLst>
                              <p:cond delay="1000"/>
                            </p:stCondLst>
                            <p:childTnLst>
                              <p:par>
                                <p:cTn id="84" presetID="23" presetClass="entr" presetSubtype="272"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strVal val="2/3*#ppt_w"/>
                                          </p:val>
                                        </p:tav>
                                        <p:tav tm="100000">
                                          <p:val>
                                            <p:strVal val="#ppt_w"/>
                                          </p:val>
                                        </p:tav>
                                      </p:tavLst>
                                    </p:anim>
                                    <p:anim calcmode="lin" valueType="num">
                                      <p:cBhvr>
                                        <p:cTn id="87" dur="500" fill="hold"/>
                                        <p:tgtEl>
                                          <p:spTgt spid="11"/>
                                        </p:tgtEl>
                                        <p:attrNameLst>
                                          <p:attrName>ppt_h</p:attrName>
                                        </p:attrNameLst>
                                      </p:cBhvr>
                                      <p:tavLst>
                                        <p:tav tm="0">
                                          <p:val>
                                            <p:strVal val="2/3*#ppt_h"/>
                                          </p:val>
                                        </p:tav>
                                        <p:tav tm="100000">
                                          <p:val>
                                            <p:strVal val="#ppt_h"/>
                                          </p:val>
                                        </p:tav>
                                      </p:tavLst>
                                    </p:anim>
                                  </p:childTnLst>
                                </p:cTn>
                              </p:par>
                            </p:childTnLst>
                          </p:cTn>
                        </p:par>
                        <p:par>
                          <p:cTn id="88" fill="hold">
                            <p:stCondLst>
                              <p:cond delay="1500"/>
                            </p:stCondLst>
                            <p:childTnLst>
                              <p:par>
                                <p:cTn id="89" presetID="22" presetClass="entr" presetSubtype="8" fill="hold" grpId="0" nodeType="afterEffect">
                                  <p:stCondLst>
                                    <p:cond delay="0"/>
                                  </p:stCondLst>
                                  <p:childTnLst>
                                    <p:set>
                                      <p:cBhvr>
                                        <p:cTn id="90" dur="1" fill="hold">
                                          <p:stCondLst>
                                            <p:cond delay="0"/>
                                          </p:stCondLst>
                                        </p:cTn>
                                        <p:tgtEl>
                                          <p:spTgt spid="2">
                                            <p:txEl>
                                              <p:pRg st="5" end="5"/>
                                            </p:txEl>
                                          </p:spTgt>
                                        </p:tgtEl>
                                        <p:attrNameLst>
                                          <p:attrName>style.visibility</p:attrName>
                                        </p:attrNameLst>
                                      </p:cBhvr>
                                      <p:to>
                                        <p:strVal val="visible"/>
                                      </p:to>
                                    </p:set>
                                    <p:animEffect transition="in" filter="wipe(left)">
                                      <p:cBhvr>
                                        <p:cTn id="91" dur="500"/>
                                        <p:tgtEl>
                                          <p:spTgt spid="2">
                                            <p:txEl>
                                              <p:pRg st="5" end="5"/>
                                            </p:txEl>
                                          </p:spTgt>
                                        </p:tgtEl>
                                      </p:cBhvr>
                                    </p:animEffect>
                                  </p:childTnLst>
                                </p:cTn>
                              </p:par>
                            </p:childTnLst>
                          </p:cTn>
                        </p:par>
                        <p:par>
                          <p:cTn id="92" fill="hold">
                            <p:stCondLst>
                              <p:cond delay="2000"/>
                            </p:stCondLst>
                            <p:childTnLst>
                              <p:par>
                                <p:cTn id="93" presetID="23" presetClass="entr" presetSubtype="272" fill="hold" nodeType="afterEffect">
                                  <p:stCondLst>
                                    <p:cond delay="0"/>
                                  </p:stCondLst>
                                  <p:childTnLst>
                                    <p:set>
                                      <p:cBhvr>
                                        <p:cTn id="94" dur="1" fill="hold">
                                          <p:stCondLst>
                                            <p:cond delay="0"/>
                                          </p:stCondLst>
                                        </p:cTn>
                                        <p:tgtEl>
                                          <p:spTgt spid="17"/>
                                        </p:tgtEl>
                                        <p:attrNameLst>
                                          <p:attrName>style.visibility</p:attrName>
                                        </p:attrNameLst>
                                      </p:cBhvr>
                                      <p:to>
                                        <p:strVal val="visible"/>
                                      </p:to>
                                    </p:set>
                                    <p:anim calcmode="lin" valueType="num">
                                      <p:cBhvr>
                                        <p:cTn id="95" dur="500" fill="hold"/>
                                        <p:tgtEl>
                                          <p:spTgt spid="17"/>
                                        </p:tgtEl>
                                        <p:attrNameLst>
                                          <p:attrName>ppt_w</p:attrName>
                                        </p:attrNameLst>
                                      </p:cBhvr>
                                      <p:tavLst>
                                        <p:tav tm="0">
                                          <p:val>
                                            <p:strVal val="2/3*#ppt_w"/>
                                          </p:val>
                                        </p:tav>
                                        <p:tav tm="100000">
                                          <p:val>
                                            <p:strVal val="#ppt_w"/>
                                          </p:val>
                                        </p:tav>
                                      </p:tavLst>
                                    </p:anim>
                                    <p:anim calcmode="lin" valueType="num">
                                      <p:cBhvr>
                                        <p:cTn id="96" dur="500" fill="hold"/>
                                        <p:tgtEl>
                                          <p:spTgt spid="17"/>
                                        </p:tgtEl>
                                        <p:attrNameLst>
                                          <p:attrName>ppt_h</p:attrName>
                                        </p:attrNameLst>
                                      </p:cBhvr>
                                      <p:tavLst>
                                        <p:tav tm="0">
                                          <p:val>
                                            <p:strVal val="2/3*#ppt_h"/>
                                          </p:val>
                                        </p:tav>
                                        <p:tav tm="100000">
                                          <p:val>
                                            <p:strVal val="#ppt_h"/>
                                          </p:val>
                                        </p:tav>
                                      </p:tavLst>
                                    </p:anim>
                                  </p:childTnLst>
                                </p:cTn>
                              </p:par>
                            </p:childTnLst>
                          </p:cTn>
                        </p:par>
                        <p:par>
                          <p:cTn id="97" fill="hold">
                            <p:stCondLst>
                              <p:cond delay="2500"/>
                            </p:stCondLst>
                            <p:childTnLst>
                              <p:par>
                                <p:cTn id="98" presetID="22" presetClass="entr" presetSubtype="8" fill="hold" grpId="0" nodeType="afterEffect">
                                  <p:stCondLst>
                                    <p:cond delay="0"/>
                                  </p:stCondLst>
                                  <p:childTnLst>
                                    <p:set>
                                      <p:cBhvr>
                                        <p:cTn id="99" dur="1" fill="hold">
                                          <p:stCondLst>
                                            <p:cond delay="0"/>
                                          </p:stCondLst>
                                        </p:cTn>
                                        <p:tgtEl>
                                          <p:spTgt spid="2">
                                            <p:txEl>
                                              <p:pRg st="6" end="6"/>
                                            </p:txEl>
                                          </p:spTgt>
                                        </p:tgtEl>
                                        <p:attrNameLst>
                                          <p:attrName>style.visibility</p:attrName>
                                        </p:attrNameLst>
                                      </p:cBhvr>
                                      <p:to>
                                        <p:strVal val="visible"/>
                                      </p:to>
                                    </p:set>
                                    <p:animEffect transition="in" filter="wipe(left)">
                                      <p:cBhvr>
                                        <p:cTn id="100"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a:extLst>
            <a:ext uri="{FF2B5EF4-FFF2-40B4-BE49-F238E27FC236}">
              <a16:creationId xmlns:a16="http://schemas.microsoft.com/office/drawing/2014/main" id="{A74CCFD5-D5DE-FC1A-26A6-20317F1A298A}"/>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9F88FD22-876F-6A9E-E755-652EA380F2E8}"/>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rcRect/>
          <a:stretch/>
        </p:blipFill>
        <p:spPr>
          <a:xfrm>
            <a:off x="276329" y="191808"/>
            <a:ext cx="11639340" cy="6474383"/>
          </a:xfrm>
          <a:prstGeom prst="rect">
            <a:avLst/>
          </a:prstGeom>
          <a:effectLst>
            <a:innerShdw blurRad="114300">
              <a:prstClr val="black"/>
            </a:innerShdw>
          </a:effectLst>
        </p:spPr>
      </p:pic>
      <p:sp>
        <p:nvSpPr>
          <p:cNvPr id="3" name="CuadroTexto 2">
            <a:extLst>
              <a:ext uri="{FF2B5EF4-FFF2-40B4-BE49-F238E27FC236}">
                <a16:creationId xmlns:a16="http://schemas.microsoft.com/office/drawing/2014/main" id="{69B7B488-C711-6425-3290-5F8FBC8EBF29}"/>
              </a:ext>
            </a:extLst>
          </p:cNvPr>
          <p:cNvSpPr txBox="1"/>
          <p:nvPr/>
        </p:nvSpPr>
        <p:spPr>
          <a:xfrm>
            <a:off x="2127739" y="3587363"/>
            <a:ext cx="4711211" cy="2308324"/>
          </a:xfrm>
          <a:prstGeom prst="rect">
            <a:avLst/>
          </a:prstGeom>
          <a:noFill/>
        </p:spPr>
        <p:txBody>
          <a:bodyPr wrap="square">
            <a:prstTxWarp prst="textDeflateInflate">
              <a:avLst/>
            </a:prstTxWarp>
            <a:spAutoFit/>
            <a:scene3d>
              <a:camera prst="orthographicFront"/>
              <a:lightRig rig="twoPt" dir="t"/>
            </a:scene3d>
            <a:sp3d extrusionH="57150" prstMaterial="softEdge">
              <a:bevelT w="25400" h="38100"/>
            </a:sp3d>
          </a:bodyPr>
          <a:lstStyle/>
          <a:p>
            <a:pPr algn="ctr"/>
            <a:r>
              <a:rPr lang="nl-NL" sz="3600" b="1" dirty="0">
                <a:ln/>
                <a:solidFill>
                  <a:schemeClr val="accent4"/>
                </a:solidFill>
                <a:latin typeface="Calibri" panose="020F0502020204030204" pitchFamily="34" charset="0"/>
              </a:rPr>
              <a:t>Redenen om dankbaar te zijn en te bidden in de brief aan de Filippenzen</a:t>
            </a:r>
            <a:endParaRPr lang="en" sz="3600" b="1" noProof="0" dirty="0">
              <a:ln/>
              <a:solidFill>
                <a:schemeClr val="accent4"/>
              </a:solidFill>
              <a:latin typeface="Calibri" panose="020F0502020204030204" pitchFamily="34" charset="0"/>
            </a:endParaRPr>
          </a:p>
        </p:txBody>
      </p:sp>
    </p:spTree>
    <p:extLst>
      <p:ext uri="{BB962C8B-B14F-4D97-AF65-F5344CB8AC3E}">
        <p14:creationId xmlns:p14="http://schemas.microsoft.com/office/powerpoint/2010/main" val="169437401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B5A3F6A-DACB-3F89-F5BD-3C142FEC6E97}"/>
              </a:ext>
            </a:extLst>
          </p:cNvPr>
          <p:cNvSpPr txBox="1"/>
          <p:nvPr/>
        </p:nvSpPr>
        <p:spPr>
          <a:xfrm>
            <a:off x="1604395" y="-78656"/>
            <a:ext cx="9096792"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nl-NL" sz="4400" b="1" dirty="0">
                <a:ln/>
                <a:solidFill>
                  <a:schemeClr val="accent4"/>
                </a:solidFill>
                <a:latin typeface="Calibri" panose="020F0502020204030204" pitchFamily="34" charset="0"/>
              </a:rPr>
              <a:t>REDENEN OM DANKBAAR TE ZIJN</a:t>
            </a:r>
            <a:endParaRPr lang="en" sz="4400" b="1" noProof="0" dirty="0">
              <a:ln/>
              <a:solidFill>
                <a:schemeClr val="accent4"/>
              </a:solidFill>
              <a:latin typeface="Calibri" panose="020F0502020204030204" pitchFamily="34" charset="0"/>
            </a:endParaRPr>
          </a:p>
        </p:txBody>
      </p:sp>
      <p:sp>
        <p:nvSpPr>
          <p:cNvPr id="5" name="CuadroTexto 4">
            <a:extLst>
              <a:ext uri="{FF2B5EF4-FFF2-40B4-BE49-F238E27FC236}">
                <a16:creationId xmlns:a16="http://schemas.microsoft.com/office/drawing/2014/main" id="{D3113A8F-1674-457A-7E7B-5DFC18E1A23A}"/>
              </a:ext>
            </a:extLst>
          </p:cNvPr>
          <p:cNvSpPr txBox="1"/>
          <p:nvPr/>
        </p:nvSpPr>
        <p:spPr>
          <a:xfrm>
            <a:off x="1792438" y="555233"/>
            <a:ext cx="8720705" cy="779026"/>
          </a:xfrm>
          <a:prstGeom prst="roundRect">
            <a:avLst>
              <a:gd name="adj" fmla="val 50000"/>
            </a:avLst>
          </a:prstGeom>
          <a:solidFill>
            <a:srgbClr val="FFFF99">
              <a:alpha val="49804"/>
            </a:srgbClr>
          </a:solidFill>
          <a:ln>
            <a:noFill/>
          </a:ln>
          <a:effectLst>
            <a:softEdge rad="31750"/>
          </a:effectLst>
        </p:spPr>
        <p:style>
          <a:lnRef idx="0">
            <a:scrgbClr r="0" g="0" b="0"/>
          </a:lnRef>
          <a:fillRef idx="0">
            <a:scrgbClr r="0" g="0" b="0"/>
          </a:fillRef>
          <a:effectRef idx="0">
            <a:scrgbClr r="0" g="0" b="0"/>
          </a:effectRef>
          <a:fontRef idx="minor">
            <a:schemeClr val="lt1"/>
          </a:fontRef>
        </p:style>
        <p:txBody>
          <a:bodyPr wrap="square" tIns="0" bIns="0">
            <a:spAutoFit/>
            <a:scene3d>
              <a:camera prst="orthographicFront"/>
              <a:lightRig rig="threePt" dir="t"/>
            </a:scene3d>
            <a:sp3d extrusionH="57150">
              <a:bevelT w="38100" h="38100"/>
            </a:sp3d>
          </a:bodyPr>
          <a:lstStyle/>
          <a:p>
            <a:pPr algn="ctr"/>
            <a:r>
              <a:rPr lang="en" b="1" noProof="0" dirty="0">
                <a:solidFill>
                  <a:schemeClr val="tx2">
                    <a:lumMod val="50000"/>
                    <a:lumOff val="50000"/>
                  </a:schemeClr>
                </a:solidFill>
                <a:latin typeface="Comic Sans MS" panose="030F0702030302020204" pitchFamily="66" charset="0"/>
              </a:rPr>
              <a:t>“</a:t>
            </a:r>
            <a:r>
              <a:rPr lang="nl-NL" b="1" dirty="0">
                <a:solidFill>
                  <a:schemeClr val="tx2">
                    <a:lumMod val="50000"/>
                    <a:lumOff val="50000"/>
                  </a:schemeClr>
                </a:solidFill>
                <a:latin typeface="Comic Sans MS" panose="030F0702030302020204" pitchFamily="66" charset="0"/>
              </a:rPr>
              <a:t>Ik vertrouw erop dat Hij Die in u een goed werk begonnen is, dat voltooien zal tot op de dag van Jezus Christus.</a:t>
            </a:r>
            <a:r>
              <a:rPr lang="en" b="1" noProof="0" dirty="0">
                <a:solidFill>
                  <a:schemeClr val="tx2">
                    <a:lumMod val="50000"/>
                    <a:lumOff val="50000"/>
                  </a:schemeClr>
                </a:solidFill>
                <a:latin typeface="Comic Sans MS" panose="030F0702030302020204" pitchFamily="66" charset="0"/>
              </a:rPr>
              <a:t>” </a:t>
            </a:r>
            <a:r>
              <a:rPr lang="en" sz="1400" b="1" noProof="0" dirty="0">
                <a:solidFill>
                  <a:schemeClr val="tx2">
                    <a:lumMod val="50000"/>
                    <a:lumOff val="50000"/>
                  </a:schemeClr>
                </a:solidFill>
                <a:latin typeface="Comic Sans MS" panose="030F0702030302020204" pitchFamily="66" charset="0"/>
              </a:rPr>
              <a:t>(</a:t>
            </a:r>
            <a:r>
              <a:rPr lang="nl-NL" sz="1400" b="1" dirty="0">
                <a:solidFill>
                  <a:schemeClr val="tx2">
                    <a:lumMod val="50000"/>
                    <a:lumOff val="50000"/>
                  </a:schemeClr>
                </a:solidFill>
                <a:latin typeface="Comic Sans MS" panose="030F0702030302020204" pitchFamily="66" charset="0"/>
              </a:rPr>
              <a:t>Filippenzen 1:6</a:t>
            </a:r>
            <a:r>
              <a:rPr lang="en" sz="1400" b="1" noProof="0" dirty="0">
                <a:solidFill>
                  <a:schemeClr val="tx2">
                    <a:lumMod val="50000"/>
                    <a:lumOff val="50000"/>
                  </a:schemeClr>
                </a:solidFill>
                <a:latin typeface="Comic Sans MS" panose="030F0702030302020204" pitchFamily="66" charset="0"/>
              </a:rPr>
              <a:t>)</a:t>
            </a:r>
          </a:p>
        </p:txBody>
      </p:sp>
      <p:sp>
        <p:nvSpPr>
          <p:cNvPr id="6" name="CuadroTexto 5">
            <a:extLst>
              <a:ext uri="{FF2B5EF4-FFF2-40B4-BE49-F238E27FC236}">
                <a16:creationId xmlns:a16="http://schemas.microsoft.com/office/drawing/2014/main" id="{04C7B81A-E2A1-1550-7F48-4721DF6F4D10}"/>
              </a:ext>
            </a:extLst>
          </p:cNvPr>
          <p:cNvSpPr txBox="1"/>
          <p:nvPr/>
        </p:nvSpPr>
        <p:spPr>
          <a:xfrm>
            <a:off x="1792437" y="1310997"/>
            <a:ext cx="8449751" cy="707886"/>
          </a:xfrm>
          <a:prstGeom prst="rect">
            <a:avLst/>
          </a:prstGeom>
          <a:noFill/>
        </p:spPr>
        <p:txBody>
          <a:bodyPr wrap="square" rtlCol="0">
            <a:spAutoFit/>
          </a:bodyPr>
          <a:lstStyle/>
          <a:p>
            <a:pPr>
              <a:spcBef>
                <a:spcPts val="600"/>
              </a:spcBef>
            </a:pPr>
            <a:r>
              <a:rPr lang="nl-NL" sz="2000" b="1" dirty="0">
                <a:latin typeface="Calibri" panose="020F0502020204030204" pitchFamily="34" charset="0"/>
              </a:rPr>
              <a:t>Paulus begint zijn brief met het danken van God voor de gelovigen in </a:t>
            </a:r>
            <a:r>
              <a:rPr lang="nl-NL" sz="2000" b="1" dirty="0" err="1">
                <a:latin typeface="Calibri" panose="020F0502020204030204" pitchFamily="34" charset="0"/>
              </a:rPr>
              <a:t>Filippi</a:t>
            </a:r>
            <a:br>
              <a:rPr lang="en" sz="2000" b="1" noProof="0" dirty="0">
                <a:latin typeface="Calibri" panose="020F0502020204030204" pitchFamily="34" charset="0"/>
              </a:rPr>
            </a:br>
            <a:r>
              <a:rPr lang="en" sz="2000" b="1" noProof="0" dirty="0">
                <a:latin typeface="Calibri" panose="020F0502020204030204" pitchFamily="34" charset="0"/>
              </a:rPr>
              <a:t>(</a:t>
            </a:r>
            <a:r>
              <a:rPr lang="nl-NL" sz="2000" b="1" dirty="0">
                <a:latin typeface="Calibri" panose="020F0502020204030204" pitchFamily="34" charset="0"/>
              </a:rPr>
              <a:t>Fil</a:t>
            </a:r>
            <a:r>
              <a:rPr lang="en" sz="2000" b="1" noProof="0" dirty="0">
                <a:latin typeface="Calibri" panose="020F0502020204030204" pitchFamily="34" charset="0"/>
              </a:rPr>
              <a:t>. 1:3), </a:t>
            </a:r>
            <a:r>
              <a:rPr lang="nl-NL" sz="2000" b="1" dirty="0">
                <a:latin typeface="Calibri" panose="020F0502020204030204" pitchFamily="34" charset="0"/>
              </a:rPr>
              <a:t>van wie hij zielsveel hield. </a:t>
            </a:r>
            <a:r>
              <a:rPr lang="en" sz="2000" b="1" noProof="0" dirty="0">
                <a:latin typeface="Calibri" panose="020F0502020204030204" pitchFamily="34" charset="0"/>
              </a:rPr>
              <a:t>(Fil. 1:8)</a:t>
            </a:r>
          </a:p>
        </p:txBody>
      </p:sp>
      <p:pic>
        <p:nvPicPr>
          <p:cNvPr id="4" name="Imagen 3" descr="Una mujer con un vestido morado&#10;&#10;El contenido generado por IA puede ser incorrecto.">
            <a:extLst>
              <a:ext uri="{FF2B5EF4-FFF2-40B4-BE49-F238E27FC236}">
                <a16:creationId xmlns:a16="http://schemas.microsoft.com/office/drawing/2014/main" id="{EC2A74D0-676E-52D1-097C-0AFFED120C9E}"/>
              </a:ext>
            </a:extLst>
          </p:cNvPr>
          <p:cNvPicPr>
            <a:picLocks noChangeAspect="1"/>
          </p:cNvPicPr>
          <p:nvPr/>
        </p:nvPicPr>
        <p:blipFill>
          <a:blip r:embed="rId3" cstate="hqprint">
            <a:extLst>
              <a:ext uri="{28A0092B-C50C-407E-A947-70E740481C1C}">
                <a14:useLocalDpi xmlns:a14="http://schemas.microsoft.com/office/drawing/2010/main"/>
              </a:ext>
            </a:extLst>
          </a:blip>
          <a:srcRect t="4650" r="7640" b="2927"/>
          <a:stretch>
            <a:fillRect/>
          </a:stretch>
        </p:blipFill>
        <p:spPr>
          <a:xfrm>
            <a:off x="8897780" y="2233943"/>
            <a:ext cx="2688815" cy="4698335"/>
          </a:xfrm>
          <a:prstGeom prst="rect">
            <a:avLst/>
          </a:prstGeom>
          <a:effectLst>
            <a:outerShdw blurRad="50800" dist="38100" dir="2700000" algn="tl" rotWithShape="0">
              <a:prstClr val="black">
                <a:alpha val="40000"/>
              </a:prstClr>
            </a:outerShdw>
          </a:effectLst>
        </p:spPr>
      </p:pic>
      <p:pic>
        <p:nvPicPr>
          <p:cNvPr id="10" name="Imagen 9" descr="Una persona con un micrófono en la mano&#10;&#10;El contenido generado por IA puede ser incorrecto.">
            <a:extLst>
              <a:ext uri="{FF2B5EF4-FFF2-40B4-BE49-F238E27FC236}">
                <a16:creationId xmlns:a16="http://schemas.microsoft.com/office/drawing/2014/main" id="{B6851412-FFD4-664F-7E56-63E17F3B32D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12125" y="2058749"/>
            <a:ext cx="3722456" cy="4695704"/>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tx2">
                <a:lumMod val="50000"/>
                <a:lumOff val="50000"/>
              </a:schemeClr>
            </a:contourClr>
          </a:sp3d>
        </p:spPr>
      </p:pic>
      <p:sp>
        <p:nvSpPr>
          <p:cNvPr id="12" name="CuadroTexto 11">
            <a:extLst>
              <a:ext uri="{FF2B5EF4-FFF2-40B4-BE49-F238E27FC236}">
                <a16:creationId xmlns:a16="http://schemas.microsoft.com/office/drawing/2014/main" id="{C6BCA3AB-6697-7D75-257E-8F7587886A68}"/>
              </a:ext>
            </a:extLst>
          </p:cNvPr>
          <p:cNvSpPr txBox="1"/>
          <p:nvPr/>
        </p:nvSpPr>
        <p:spPr>
          <a:xfrm>
            <a:off x="3917795" y="2095130"/>
            <a:ext cx="5762536" cy="1938992"/>
          </a:xfrm>
          <a:prstGeom prst="rect">
            <a:avLst/>
          </a:prstGeom>
          <a:noFill/>
        </p:spPr>
        <p:txBody>
          <a:bodyPr wrap="square">
            <a:spAutoFit/>
          </a:bodyPr>
          <a:lstStyle/>
          <a:p>
            <a:pPr>
              <a:spcBef>
                <a:spcPts val="600"/>
              </a:spcBef>
            </a:pPr>
            <a:r>
              <a:rPr lang="nl-NL" sz="2000" b="1" dirty="0">
                <a:latin typeface="Calibri" panose="020F0502020204030204" pitchFamily="34" charset="0"/>
              </a:rPr>
              <a:t>Net zoals de hogepriester op zijn borstplaat droeg, naast zijn hart, de namen van de stammen van Israël op edelstenen gegraveerd toen hij voor God stond, droeg Paulus "in zijn hart" elk lid van de kerk wanneer hij voor God stond in gebed om voor hen te pleiten.</a:t>
            </a:r>
            <a:r>
              <a:rPr lang="en" sz="2000" b="1" noProof="0" dirty="0">
                <a:latin typeface="Calibri" panose="020F0502020204030204" pitchFamily="34" charset="0"/>
              </a:rPr>
              <a:t> (</a:t>
            </a:r>
            <a:r>
              <a:rPr lang="nl-NL" sz="2000" b="1" dirty="0">
                <a:latin typeface="Calibri" panose="020F0502020204030204" pitchFamily="34" charset="0"/>
              </a:rPr>
              <a:t>Fil</a:t>
            </a:r>
            <a:r>
              <a:rPr lang="en" sz="2000" b="1" noProof="0" dirty="0">
                <a:latin typeface="Calibri" panose="020F0502020204030204" pitchFamily="34" charset="0"/>
              </a:rPr>
              <a:t>. 1:7)</a:t>
            </a:r>
          </a:p>
        </p:txBody>
      </p:sp>
      <p:pic>
        <p:nvPicPr>
          <p:cNvPr id="14" name="Imagen 13" descr="Un hombre con los brazos abiertos&#10;&#10;El contenido generado por IA puede ser incorrecto.">
            <a:extLst>
              <a:ext uri="{FF2B5EF4-FFF2-40B4-BE49-F238E27FC236}">
                <a16:creationId xmlns:a16="http://schemas.microsoft.com/office/drawing/2014/main" id="{89939F6D-12E1-0FD8-87F2-38C15922A88B}"/>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96901" y="145633"/>
            <a:ext cx="1407494" cy="1759367"/>
          </a:xfrm>
          <a:prstGeom prst="round2DiagRect">
            <a:avLst>
              <a:gd name="adj1" fmla="val 0"/>
              <a:gd name="adj2" fmla="val 17464"/>
            </a:avLst>
          </a:prstGeom>
          <a:ln w="28575" cap="sq">
            <a:solidFill>
              <a:schemeClr val="accent4"/>
            </a:solidFill>
            <a:miter lim="800000"/>
          </a:ln>
          <a:effectLst>
            <a:outerShdw blurRad="254000" algn="tl" rotWithShape="0">
              <a:srgbClr val="000000">
                <a:alpha val="43000"/>
              </a:srgbClr>
            </a:outerShdw>
          </a:effectLst>
        </p:spPr>
      </p:pic>
      <p:pic>
        <p:nvPicPr>
          <p:cNvPr id="16" name="Imagen 15" descr="Un dibujo de una persona&#10;&#10;El contenido generado por IA puede ser incorrecto.">
            <a:extLst>
              <a:ext uri="{FF2B5EF4-FFF2-40B4-BE49-F238E27FC236}">
                <a16:creationId xmlns:a16="http://schemas.microsoft.com/office/drawing/2014/main" id="{FA69BED1-5CC0-337A-05F6-498ADE858C4F}"/>
              </a:ext>
            </a:extLst>
          </p:cNvPr>
          <p:cNvPicPr>
            <a:picLocks noChangeAspect="1"/>
          </p:cNvPicPr>
          <p:nvPr/>
        </p:nvPicPr>
        <p:blipFill>
          <a:blip r:embed="rId6" cstate="hqprint">
            <a:extLst>
              <a:ext uri="{28A0092B-C50C-407E-A947-70E740481C1C}">
                <a14:useLocalDpi xmlns:a14="http://schemas.microsoft.com/office/drawing/2010/main"/>
              </a:ext>
            </a:extLst>
          </a:blip>
          <a:srcRect/>
          <a:stretch>
            <a:fillRect/>
          </a:stretch>
        </p:blipFill>
        <p:spPr>
          <a:xfrm>
            <a:off x="10701186" y="591614"/>
            <a:ext cx="1291540" cy="1503516"/>
          </a:xfrm>
          <a:prstGeom prst="round2DiagRect">
            <a:avLst>
              <a:gd name="adj1" fmla="val 16667"/>
              <a:gd name="adj2" fmla="val 0"/>
            </a:avLst>
          </a:prstGeom>
          <a:ln w="28575" cap="sq">
            <a:solidFill>
              <a:schemeClr val="accent4"/>
            </a:solidFill>
            <a:miter lim="800000"/>
          </a:ln>
          <a:effectLst>
            <a:outerShdw blurRad="254000" algn="tl" rotWithShape="0">
              <a:srgbClr val="000000">
                <a:alpha val="43000"/>
              </a:srgbClr>
            </a:outerShdw>
          </a:effectLst>
        </p:spPr>
      </p:pic>
      <p:sp>
        <p:nvSpPr>
          <p:cNvPr id="7" name="CuadroTexto 6">
            <a:extLst>
              <a:ext uri="{FF2B5EF4-FFF2-40B4-BE49-F238E27FC236}">
                <a16:creationId xmlns:a16="http://schemas.microsoft.com/office/drawing/2014/main" id="{12047B0E-7265-519D-D05E-3259D2B90F9A}"/>
              </a:ext>
            </a:extLst>
          </p:cNvPr>
          <p:cNvSpPr txBox="1"/>
          <p:nvPr/>
        </p:nvSpPr>
        <p:spPr>
          <a:xfrm>
            <a:off x="3917795" y="5366447"/>
            <a:ext cx="5762536" cy="1323439"/>
          </a:xfrm>
          <a:prstGeom prst="rect">
            <a:avLst/>
          </a:prstGeom>
          <a:noFill/>
        </p:spPr>
        <p:txBody>
          <a:bodyPr wrap="square">
            <a:spAutoFit/>
          </a:bodyPr>
          <a:lstStyle/>
          <a:p>
            <a:pPr>
              <a:spcBef>
                <a:spcPts val="600"/>
              </a:spcBef>
            </a:pPr>
            <a:r>
              <a:rPr lang="nl-NL" sz="2000" b="1" dirty="0">
                <a:latin typeface="Calibri" panose="020F0502020204030204" pitchFamily="34" charset="0"/>
              </a:rPr>
              <a:t>De derde reden tot dankbaarheid was dat de Filippenzen met hem deelden "in mijn boeien, en in de verdediging en bevestiging van het evangelie".</a:t>
            </a:r>
            <a:r>
              <a:rPr lang="en" sz="2000" b="1" noProof="0" dirty="0">
                <a:latin typeface="Calibri" panose="020F0502020204030204" pitchFamily="34" charset="0"/>
              </a:rPr>
              <a:t>                (</a:t>
            </a:r>
            <a:r>
              <a:rPr lang="nl-NL" sz="2000" b="1" dirty="0">
                <a:latin typeface="Calibri" panose="020F0502020204030204" pitchFamily="34" charset="0"/>
              </a:rPr>
              <a:t>Fil</a:t>
            </a:r>
            <a:r>
              <a:rPr lang="en" sz="2000" b="1" noProof="0" dirty="0">
                <a:latin typeface="Calibri" panose="020F0502020204030204" pitchFamily="34" charset="0"/>
              </a:rPr>
              <a:t>. 1:7)</a:t>
            </a:r>
          </a:p>
        </p:txBody>
      </p:sp>
      <p:sp>
        <p:nvSpPr>
          <p:cNvPr id="9" name="CuadroTexto 8">
            <a:extLst>
              <a:ext uri="{FF2B5EF4-FFF2-40B4-BE49-F238E27FC236}">
                <a16:creationId xmlns:a16="http://schemas.microsoft.com/office/drawing/2014/main" id="{252384CA-8486-A819-6895-A28CF18908DC}"/>
              </a:ext>
            </a:extLst>
          </p:cNvPr>
          <p:cNvSpPr txBox="1"/>
          <p:nvPr/>
        </p:nvSpPr>
        <p:spPr>
          <a:xfrm>
            <a:off x="3917795" y="4192453"/>
            <a:ext cx="5515648" cy="1015663"/>
          </a:xfrm>
          <a:prstGeom prst="rect">
            <a:avLst/>
          </a:prstGeom>
          <a:noFill/>
        </p:spPr>
        <p:txBody>
          <a:bodyPr wrap="square">
            <a:spAutoFit/>
          </a:bodyPr>
          <a:lstStyle/>
          <a:p>
            <a:pPr>
              <a:spcBef>
                <a:spcPts val="600"/>
              </a:spcBef>
            </a:pPr>
            <a:r>
              <a:rPr lang="nl-NL" sz="2000" b="1" dirty="0">
                <a:latin typeface="Calibri" panose="020F0502020204030204" pitchFamily="34" charset="0"/>
              </a:rPr>
              <a:t>Zijn dankbaarheid omvatte het feit dat de Filippenzen trouw bleven aan het evangelie, en dat God hen elke dag volmaakte. </a:t>
            </a:r>
            <a:r>
              <a:rPr lang="en" sz="2000" b="1" noProof="0" dirty="0">
                <a:latin typeface="Calibri" panose="020F0502020204030204" pitchFamily="34" charset="0"/>
              </a:rPr>
              <a:t>(</a:t>
            </a:r>
            <a:r>
              <a:rPr lang="nl-NL" sz="2000" b="1" dirty="0">
                <a:latin typeface="Calibri" panose="020F0502020204030204" pitchFamily="34" charset="0"/>
              </a:rPr>
              <a:t>Fil</a:t>
            </a:r>
            <a:r>
              <a:rPr lang="en" sz="2000" b="1" noProof="0" dirty="0">
                <a:latin typeface="Calibri" panose="020F0502020204030204" pitchFamily="34" charset="0"/>
              </a:rPr>
              <a:t>. 1:5-6)</a:t>
            </a:r>
          </a:p>
        </p:txBody>
      </p:sp>
      <p:sp>
        <p:nvSpPr>
          <p:cNvPr id="2" name="Tekstvak 1">
            <a:extLst>
              <a:ext uri="{FF2B5EF4-FFF2-40B4-BE49-F238E27FC236}">
                <a16:creationId xmlns:a16="http://schemas.microsoft.com/office/drawing/2014/main" id="{792A3A58-DB30-5D58-433D-DB097279B97F}"/>
              </a:ext>
            </a:extLst>
          </p:cNvPr>
          <p:cNvSpPr txBox="1"/>
          <p:nvPr/>
        </p:nvSpPr>
        <p:spPr>
          <a:xfrm>
            <a:off x="10679875" y="145633"/>
            <a:ext cx="1312851" cy="307168"/>
          </a:xfrm>
          <a:prstGeom prst="roundRect">
            <a:avLst>
              <a:gd name="adj" fmla="val 14029"/>
            </a:avLst>
          </a:prstGeom>
          <a:solidFill>
            <a:srgbClr val="A23E3E"/>
          </a:solidFill>
          <a:ln w="28575">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txBody>
          <a:bodyPr wrap="square" lIns="0" tIns="0" rIns="0" bIns="3600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600" b="1" i="0" u="none" strike="noStrike" kern="0" cap="none" spc="50" normalizeH="0" baseline="0" noProof="0" dirty="0">
                <a:ln w="0">
                  <a:noFill/>
                </a:ln>
                <a:solidFill>
                  <a:srgbClr val="ADDDEF"/>
                </a:solidFill>
                <a:effectLst>
                  <a:innerShdw blurRad="63500" dist="50800" dir="13500000">
                    <a:srgbClr val="000000">
                      <a:alpha val="50000"/>
                    </a:srgbClr>
                  </a:innerShdw>
                </a:effectLst>
                <a:uLnTx/>
                <a:uFillTx/>
                <a:latin typeface="Comic Sans MS" panose="030F0702030302020204" pitchFamily="66" charset="0"/>
              </a:rPr>
              <a:t>zondag</a:t>
            </a:r>
            <a:r>
              <a:rPr kumimoji="0" lang="nl-NL" sz="1600" b="1" i="0" u="none" strike="noStrike" kern="0" cap="none" spc="50" normalizeH="0" baseline="0" noProof="0" dirty="0">
                <a:ln w="0">
                  <a:noFill/>
                </a:ln>
                <a:solidFill>
                  <a:srgbClr val="E4FFF8"/>
                </a:solidFill>
                <a:effectLst>
                  <a:glow rad="38100">
                    <a:srgbClr val="BD3460"/>
                  </a:glow>
                  <a:innerShdw blurRad="63500" dist="50800" dir="13500000">
                    <a:srgbClr val="000000">
                      <a:alpha val="50000"/>
                    </a:srgbClr>
                  </a:innerShdw>
                </a:effectLst>
                <a:uLnTx/>
                <a:uFillTx/>
                <a:latin typeface="Comic Sans MS" panose="030F0702030302020204" pitchFamily="66" charset="0"/>
              </a:rPr>
              <a:t> </a:t>
            </a:r>
            <a:r>
              <a:rPr kumimoji="0" lang="nl-NL" sz="1600" b="1" i="0" u="none" strike="noStrike" kern="0" cap="none" spc="50" normalizeH="0" baseline="0" noProof="0" dirty="0">
                <a:ln w="0">
                  <a:noFill/>
                </a:ln>
                <a:solidFill>
                  <a:prstClr val="white"/>
                </a:solidFill>
                <a:effectLst>
                  <a:glow rad="38100">
                    <a:srgbClr val="BD3460"/>
                  </a:glow>
                  <a:innerShdw blurRad="63500" dist="50800" dir="13500000">
                    <a:srgbClr val="000000">
                      <a:alpha val="50000"/>
                    </a:srgbClr>
                  </a:innerShdw>
                </a:effectLst>
                <a:uLnTx/>
                <a:uFillTx/>
                <a:latin typeface="Comic Sans MS" panose="030F0702030302020204" pitchFamily="66" charset="0"/>
              </a:rPr>
              <a:t> </a:t>
            </a:r>
          </a:p>
        </p:txBody>
      </p:sp>
    </p:spTree>
    <p:extLst>
      <p:ext uri="{BB962C8B-B14F-4D97-AF65-F5344CB8AC3E}">
        <p14:creationId xmlns:p14="http://schemas.microsoft.com/office/powerpoint/2010/main" val="3181786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6" presetClass="entr" presetSubtype="32"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circle(out)">
                                      <p:cBhvr>
                                        <p:cTn id="16" dur="1000"/>
                                        <p:tgtEl>
                                          <p:spTgt spid="14"/>
                                        </p:tgtEl>
                                      </p:cBhvr>
                                    </p:animEffect>
                                  </p:childTnLst>
                                </p:cTn>
                              </p:par>
                              <p:par>
                                <p:cTn id="17" presetID="6" presetClass="entr" presetSubtype="32"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ircle(out)">
                                      <p:cBhvr>
                                        <p:cTn id="19" dur="1000"/>
                                        <p:tgtEl>
                                          <p:spTgt spid="5"/>
                                        </p:tgtEl>
                                      </p:cBhvr>
                                    </p:animEffect>
                                  </p:childTnLst>
                                </p:cTn>
                              </p:par>
                              <p:par>
                                <p:cTn id="20" presetID="6" presetClass="entr" presetSubtype="32"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circle(out)">
                                      <p:cBhvr>
                                        <p:cTn id="22" dur="1000"/>
                                        <p:tgtEl>
                                          <p:spTgt spid="16"/>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wipe(left)">
                                      <p:cBhvr>
                                        <p:cTn id="26" dur="5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34" dur="1000" fill="hold"/>
                                        <p:tgtEl>
                                          <p:spTgt spid="10"/>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10"/>
                                        </p:tgtEl>
                                      </p:cBhvr>
                                    </p:animEffect>
                                  </p:childTnLst>
                                </p:cTn>
                              </p:par>
                            </p:childTnLst>
                          </p:cTn>
                        </p:par>
                        <p:par>
                          <p:cTn id="39" fill="hold">
                            <p:stCondLst>
                              <p:cond delay="1000"/>
                            </p:stCondLst>
                            <p:childTnLst>
                              <p:par>
                                <p:cTn id="40" presetID="2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left)">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12">
                                            <p:txEl>
                                              <p:pRg st="0" end="0"/>
                                            </p:txEl>
                                          </p:spTgt>
                                        </p:tgtEl>
                                        <p:attrNameLst>
                                          <p:attrName>style.visibility</p:attrName>
                                        </p:attrNameLst>
                                      </p:cBhvr>
                                      <p:to>
                                        <p:strVal val="visible"/>
                                      </p:to>
                                    </p:set>
                                    <p:animEffect transition="in" filter="wipe(left)">
                                      <p:cBhvr>
                                        <p:cTn id="53" dur="500"/>
                                        <p:tgtEl>
                                          <p:spTgt spid="12">
                                            <p:txEl>
                                              <p:pRg st="0" end="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left)">
                                      <p:cBhvr>
                                        <p:cTn id="58" dur="500"/>
                                        <p:tgtEl>
                                          <p:spTgt spid="9"/>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7"/>
                                        </p:tgtEl>
                                        <p:attrNameLst>
                                          <p:attrName>style.visibility</p:attrName>
                                        </p:attrNameLst>
                                      </p:cBhvr>
                                      <p:to>
                                        <p:strVal val="visible"/>
                                      </p:to>
                                    </p:set>
                                    <p:animEffect transition="in" filter="wipe(left)">
                                      <p:cBhvr>
                                        <p:cTn id="6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12" grpId="0" uiExpand="1" build="p"/>
      <p:bldP spid="7" grpId="0"/>
      <p:bldP spid="9" grpId="0"/>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7000"/>
            <a:lum/>
          </a:blip>
          <a:srcRect/>
          <a:stretch>
            <a:fillRect/>
          </a:stretch>
        </a:blipFill>
        <a:effectLst/>
      </p:bgPr>
    </p:bg>
    <p:spTree>
      <p:nvGrpSpPr>
        <p:cNvPr id="1" name=""/>
        <p:cNvGrpSpPr/>
        <p:nvPr/>
      </p:nvGrpSpPr>
      <p:grpSpPr>
        <a:xfrm>
          <a:off x="0" y="0"/>
          <a:ext cx="0" cy="0"/>
          <a:chOff x="0" y="0"/>
          <a:chExt cx="0" cy="0"/>
        </a:xfrm>
      </p:grpSpPr>
      <p:sp>
        <p:nvSpPr>
          <p:cNvPr id="19" name="Rectángulo 18">
            <a:extLst>
              <a:ext uri="{FF2B5EF4-FFF2-40B4-BE49-F238E27FC236}">
                <a16:creationId xmlns:a16="http://schemas.microsoft.com/office/drawing/2014/main" id="{D176DF83-39C8-4073-9123-43701DAA59A4}"/>
              </a:ext>
            </a:extLst>
          </p:cNvPr>
          <p:cNvSpPr>
            <a:spLocks noGrp="1" noRot="1" noMove="1" noResize="1" noEditPoints="1" noAdjustHandles="1" noChangeArrowheads="1" noChangeShapeType="1"/>
          </p:cNvSpPr>
          <p:nvPr/>
        </p:nvSpPr>
        <p:spPr>
          <a:xfrm>
            <a:off x="0" y="0"/>
            <a:ext cx="12191999" cy="1877394"/>
          </a:xfrm>
          <a:prstGeom prst="rect">
            <a:avLst/>
          </a:prstGeom>
          <a:blipFill dpi="0" rotWithShape="1">
            <a:blip r:embed="rId4">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latin typeface="Calibri" panose="020F0502020204030204" pitchFamily="34" charset="0"/>
            </a:endParaRPr>
          </a:p>
        </p:txBody>
      </p:sp>
      <p:graphicFrame>
        <p:nvGraphicFramePr>
          <p:cNvPr id="7" name="Diagrama 6">
            <a:extLst>
              <a:ext uri="{FF2B5EF4-FFF2-40B4-BE49-F238E27FC236}">
                <a16:creationId xmlns:a16="http://schemas.microsoft.com/office/drawing/2014/main" id="{A05AE099-0BCA-18FD-161C-35C64D40BCD8}"/>
              </a:ext>
            </a:extLst>
          </p:cNvPr>
          <p:cNvGraphicFramePr/>
          <p:nvPr>
            <p:extLst>
              <p:ext uri="{D42A27DB-BD31-4B8C-83A1-F6EECF244321}">
                <p14:modId xmlns:p14="http://schemas.microsoft.com/office/powerpoint/2010/main" val="2202381523"/>
              </p:ext>
            </p:extLst>
          </p:nvPr>
        </p:nvGraphicFramePr>
        <p:xfrm>
          <a:off x="352425" y="1974509"/>
          <a:ext cx="11553825" cy="390221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3" name="CuadroTexto 2">
            <a:extLst>
              <a:ext uri="{FF2B5EF4-FFF2-40B4-BE49-F238E27FC236}">
                <a16:creationId xmlns:a16="http://schemas.microsoft.com/office/drawing/2014/main" id="{02485EC2-3F15-E827-0B8C-C52F6148428E}"/>
              </a:ext>
            </a:extLst>
          </p:cNvPr>
          <p:cNvSpPr txBox="1"/>
          <p:nvPr/>
        </p:nvSpPr>
        <p:spPr>
          <a:xfrm>
            <a:off x="1784195" y="-81804"/>
            <a:ext cx="10407804"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nl-NL" sz="4400" b="1" spc="600" dirty="0">
                <a:ln/>
                <a:solidFill>
                  <a:schemeClr val="accent3"/>
                </a:solidFill>
                <a:effectLst>
                  <a:reflection blurRad="6350" stA="55000" endA="300" endPos="24000" dir="5400000" sy="-100000" algn="bl" rotWithShape="0"/>
                </a:effectLst>
                <a:latin typeface="Calibri" panose="020F0502020204030204" pitchFamily="34" charset="0"/>
              </a:rPr>
              <a:t>GEBEDSVERZOEKEN</a:t>
            </a:r>
            <a:endParaRPr lang="en" sz="4400" b="1" spc="600" noProof="0" dirty="0">
              <a:ln/>
              <a:solidFill>
                <a:schemeClr val="accent3"/>
              </a:solidFill>
              <a:effectLst>
                <a:reflection blurRad="6350" stA="55000" endA="300" endPos="24000" dir="5400000" sy="-100000" algn="bl" rotWithShape="0"/>
              </a:effectLst>
              <a:latin typeface="Calibri" panose="020F0502020204030204" pitchFamily="34" charset="0"/>
            </a:endParaRPr>
          </a:p>
        </p:txBody>
      </p:sp>
      <p:sp>
        <p:nvSpPr>
          <p:cNvPr id="5" name="CuadroTexto 4">
            <a:extLst>
              <a:ext uri="{FF2B5EF4-FFF2-40B4-BE49-F238E27FC236}">
                <a16:creationId xmlns:a16="http://schemas.microsoft.com/office/drawing/2014/main" id="{ADA4E1B1-B7CF-0D9D-90DD-35A37765B24C}"/>
              </a:ext>
            </a:extLst>
          </p:cNvPr>
          <p:cNvSpPr txBox="1"/>
          <p:nvPr/>
        </p:nvSpPr>
        <p:spPr>
          <a:xfrm>
            <a:off x="190500" y="581372"/>
            <a:ext cx="11814071" cy="1200329"/>
          </a:xfrm>
          <a:prstGeom prst="rect">
            <a:avLst/>
          </a:prstGeom>
          <a:noFill/>
        </p:spPr>
        <p:txBody>
          <a:bodyPr wrap="square">
            <a:spAutoFit/>
            <a:scene3d>
              <a:camera prst="orthographicFront"/>
              <a:lightRig rig="threePt" dir="t"/>
            </a:scene3d>
            <a:sp3d extrusionH="57150">
              <a:bevelT w="38100" h="38100"/>
            </a:sp3d>
          </a:bodyPr>
          <a:lstStyle/>
          <a:p>
            <a:pPr algn="ctr"/>
            <a:r>
              <a:rPr lang="en" b="1" noProof="0" dirty="0">
                <a:solidFill>
                  <a:srgbClr val="7030A0"/>
                </a:solidFill>
                <a:latin typeface="Comic Sans MS" panose="030F0702030302020204" pitchFamily="66" charset="0"/>
              </a:rPr>
              <a:t>“</a:t>
            </a:r>
            <a:r>
              <a:rPr lang="nl-NL" b="1" dirty="0">
                <a:solidFill>
                  <a:srgbClr val="7030A0"/>
                </a:solidFill>
                <a:latin typeface="Comic Sans MS" panose="030F0702030302020204" pitchFamily="66" charset="0"/>
              </a:rPr>
              <a:t>En dit bid ik dat uw liefde nog steeds overvloediger wordt in kennis en alle fijngevoeligheid,</a:t>
            </a:r>
          </a:p>
          <a:p>
            <a:pPr algn="ctr"/>
            <a:r>
              <a:rPr lang="nl-NL" b="1" dirty="0">
                <a:solidFill>
                  <a:srgbClr val="7030A0"/>
                </a:solidFill>
                <a:latin typeface="Comic Sans MS" panose="030F0702030302020204" pitchFamily="66" charset="0"/>
              </a:rPr>
              <a:t>opdat u kunt onderscheiden wat wezenlijk is, opdat u oprecht bent en zonder aanstoot te geven tot de dag van Christus, vervuld met vruchten van gerechtigheid, die door Jezus Christus zijn, tot heerlijkheid en lof van God.</a:t>
            </a:r>
            <a:r>
              <a:rPr lang="en" b="1" noProof="0" dirty="0">
                <a:solidFill>
                  <a:srgbClr val="7030A0"/>
                </a:solidFill>
                <a:latin typeface="Comic Sans MS" panose="030F0702030302020204" pitchFamily="66" charset="0"/>
              </a:rPr>
              <a:t>” </a:t>
            </a:r>
            <a:r>
              <a:rPr lang="en" sz="1400" b="1" noProof="0" dirty="0">
                <a:solidFill>
                  <a:srgbClr val="7030A0"/>
                </a:solidFill>
                <a:latin typeface="Comic Sans MS" panose="030F0702030302020204" pitchFamily="66" charset="0"/>
              </a:rPr>
              <a:t>(</a:t>
            </a:r>
            <a:r>
              <a:rPr lang="nl-NL" sz="1400" b="1" dirty="0">
                <a:solidFill>
                  <a:srgbClr val="7030A0"/>
                </a:solidFill>
                <a:latin typeface="Comic Sans MS" panose="030F0702030302020204" pitchFamily="66" charset="0"/>
              </a:rPr>
              <a:t>Filippenzen 1:9-11 </a:t>
            </a:r>
            <a:r>
              <a:rPr lang="nl-NL" sz="1100" b="1" dirty="0">
                <a:solidFill>
                  <a:srgbClr val="7030A0"/>
                </a:solidFill>
                <a:latin typeface="Comic Sans MS" panose="030F0702030302020204" pitchFamily="66" charset="0"/>
              </a:rPr>
              <a:t>HS</a:t>
            </a:r>
            <a:r>
              <a:rPr lang="en" sz="1100" b="1" noProof="0" dirty="0">
                <a:solidFill>
                  <a:srgbClr val="7030A0"/>
                </a:solidFill>
                <a:latin typeface="Comic Sans MS" panose="030F0702030302020204" pitchFamily="66" charset="0"/>
              </a:rPr>
              <a:t>V</a:t>
            </a:r>
            <a:r>
              <a:rPr lang="en" sz="1400" b="1" noProof="0" dirty="0">
                <a:solidFill>
                  <a:srgbClr val="7030A0"/>
                </a:solidFill>
                <a:latin typeface="Comic Sans MS" panose="030F0702030302020204" pitchFamily="66" charset="0"/>
              </a:rPr>
              <a:t>)</a:t>
            </a:r>
          </a:p>
        </p:txBody>
      </p:sp>
      <p:sp>
        <p:nvSpPr>
          <p:cNvPr id="6" name="CuadroTexto 5">
            <a:extLst>
              <a:ext uri="{FF2B5EF4-FFF2-40B4-BE49-F238E27FC236}">
                <a16:creationId xmlns:a16="http://schemas.microsoft.com/office/drawing/2014/main" id="{719F2F77-725B-4961-E0CC-8E81AFE088D9}"/>
              </a:ext>
            </a:extLst>
          </p:cNvPr>
          <p:cNvSpPr txBox="1"/>
          <p:nvPr/>
        </p:nvSpPr>
        <p:spPr>
          <a:xfrm>
            <a:off x="3205315" y="1916722"/>
            <a:ext cx="4571999" cy="1015663"/>
          </a:xfrm>
          <a:prstGeom prst="rect">
            <a:avLst/>
          </a:prstGeom>
          <a:noFill/>
        </p:spPr>
        <p:txBody>
          <a:bodyPr wrap="square" rtlCol="0">
            <a:spAutoFit/>
          </a:bodyPr>
          <a:lstStyle/>
          <a:p>
            <a:pPr>
              <a:spcBef>
                <a:spcPts val="600"/>
              </a:spcBef>
            </a:pPr>
            <a:r>
              <a:rPr lang="nl-NL" sz="2000" b="1" dirty="0">
                <a:latin typeface="Calibri" panose="020F0502020204030204" pitchFamily="34" charset="0"/>
              </a:rPr>
              <a:t>We kunnen Paulus' gebedsmotivatie beschouwen als een "geketende reden“ </a:t>
            </a:r>
            <a:r>
              <a:rPr lang="en" sz="2000" b="1" noProof="0" dirty="0">
                <a:latin typeface="Calibri" panose="020F0502020204030204" pitchFamily="34" charset="0"/>
              </a:rPr>
              <a:t>(Fil. 1:9-11):</a:t>
            </a:r>
          </a:p>
        </p:txBody>
      </p:sp>
      <p:sp>
        <p:nvSpPr>
          <p:cNvPr id="8" name="CuadroTexto 7">
            <a:extLst>
              <a:ext uri="{FF2B5EF4-FFF2-40B4-BE49-F238E27FC236}">
                <a16:creationId xmlns:a16="http://schemas.microsoft.com/office/drawing/2014/main" id="{5C49D64B-C201-2445-FB75-E7C219B263DB}"/>
              </a:ext>
            </a:extLst>
          </p:cNvPr>
          <p:cNvSpPr txBox="1"/>
          <p:nvPr/>
        </p:nvSpPr>
        <p:spPr>
          <a:xfrm>
            <a:off x="352425" y="5704805"/>
            <a:ext cx="4571999" cy="1015663"/>
          </a:xfrm>
          <a:custGeom>
            <a:avLst/>
            <a:gdLst>
              <a:gd name="csX0" fmla="*/ 0 w 4571999"/>
              <a:gd name="csY0" fmla="*/ 0 h 1015663"/>
              <a:gd name="csX1" fmla="*/ 525780 w 4571999"/>
              <a:gd name="csY1" fmla="*/ 0 h 1015663"/>
              <a:gd name="csX2" fmla="*/ 1097280 w 4571999"/>
              <a:gd name="csY2" fmla="*/ 0 h 1015663"/>
              <a:gd name="csX3" fmla="*/ 1714500 w 4571999"/>
              <a:gd name="csY3" fmla="*/ 0 h 1015663"/>
              <a:gd name="csX4" fmla="*/ 2331719 w 4571999"/>
              <a:gd name="csY4" fmla="*/ 0 h 1015663"/>
              <a:gd name="csX5" fmla="*/ 2766059 w 4571999"/>
              <a:gd name="csY5" fmla="*/ 0 h 1015663"/>
              <a:gd name="csX6" fmla="*/ 3246119 w 4571999"/>
              <a:gd name="csY6" fmla="*/ 0 h 1015663"/>
              <a:gd name="csX7" fmla="*/ 3771899 w 4571999"/>
              <a:gd name="csY7" fmla="*/ 0 h 1015663"/>
              <a:gd name="csX8" fmla="*/ 4571999 w 4571999"/>
              <a:gd name="csY8" fmla="*/ 0 h 1015663"/>
              <a:gd name="csX9" fmla="*/ 4571999 w 4571999"/>
              <a:gd name="csY9" fmla="*/ 507832 h 1015663"/>
              <a:gd name="csX10" fmla="*/ 4571999 w 4571999"/>
              <a:gd name="csY10" fmla="*/ 1015663 h 1015663"/>
              <a:gd name="csX11" fmla="*/ 3954779 w 4571999"/>
              <a:gd name="csY11" fmla="*/ 1015663 h 1015663"/>
              <a:gd name="csX12" fmla="*/ 3474719 w 4571999"/>
              <a:gd name="csY12" fmla="*/ 1015663 h 1015663"/>
              <a:gd name="csX13" fmla="*/ 2857499 w 4571999"/>
              <a:gd name="csY13" fmla="*/ 1015663 h 1015663"/>
              <a:gd name="csX14" fmla="*/ 2286000 w 4571999"/>
              <a:gd name="csY14" fmla="*/ 1015663 h 1015663"/>
              <a:gd name="csX15" fmla="*/ 1851660 w 4571999"/>
              <a:gd name="csY15" fmla="*/ 1015663 h 1015663"/>
              <a:gd name="csX16" fmla="*/ 1280160 w 4571999"/>
              <a:gd name="csY16" fmla="*/ 1015663 h 1015663"/>
              <a:gd name="csX17" fmla="*/ 800100 w 4571999"/>
              <a:gd name="csY17" fmla="*/ 1015663 h 1015663"/>
              <a:gd name="csX18" fmla="*/ 0 w 4571999"/>
              <a:gd name="csY18" fmla="*/ 1015663 h 1015663"/>
              <a:gd name="csX19" fmla="*/ 0 w 4571999"/>
              <a:gd name="csY19" fmla="*/ 538301 h 1015663"/>
              <a:gd name="csX20" fmla="*/ 0 w 4571999"/>
              <a:gd name="csY20" fmla="*/ 0 h 101566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Lst>
            <a:rect l="l" t="t" r="r" b="b"/>
            <a:pathLst>
              <a:path w="4571999" h="1015663" extrusionOk="0">
                <a:moveTo>
                  <a:pt x="0" y="0"/>
                </a:moveTo>
                <a:cubicBezTo>
                  <a:pt x="163338" y="-54232"/>
                  <a:pt x="331081" y="24228"/>
                  <a:pt x="525780" y="0"/>
                </a:cubicBezTo>
                <a:cubicBezTo>
                  <a:pt x="720479" y="-24228"/>
                  <a:pt x="924540" y="16379"/>
                  <a:pt x="1097280" y="0"/>
                </a:cubicBezTo>
                <a:cubicBezTo>
                  <a:pt x="1270020" y="-16379"/>
                  <a:pt x="1582858" y="59514"/>
                  <a:pt x="1714500" y="0"/>
                </a:cubicBezTo>
                <a:cubicBezTo>
                  <a:pt x="1846142" y="-59514"/>
                  <a:pt x="2057904" y="48543"/>
                  <a:pt x="2331719" y="0"/>
                </a:cubicBezTo>
                <a:cubicBezTo>
                  <a:pt x="2605534" y="-48543"/>
                  <a:pt x="2614362" y="42851"/>
                  <a:pt x="2766059" y="0"/>
                </a:cubicBezTo>
                <a:cubicBezTo>
                  <a:pt x="2917756" y="-42851"/>
                  <a:pt x="3020063" y="19337"/>
                  <a:pt x="3246119" y="0"/>
                </a:cubicBezTo>
                <a:cubicBezTo>
                  <a:pt x="3472175" y="-19337"/>
                  <a:pt x="3643406" y="45754"/>
                  <a:pt x="3771899" y="0"/>
                </a:cubicBezTo>
                <a:cubicBezTo>
                  <a:pt x="3900392" y="-45754"/>
                  <a:pt x="4381680" y="21551"/>
                  <a:pt x="4571999" y="0"/>
                </a:cubicBezTo>
                <a:cubicBezTo>
                  <a:pt x="4614593" y="168231"/>
                  <a:pt x="4547285" y="361187"/>
                  <a:pt x="4571999" y="507832"/>
                </a:cubicBezTo>
                <a:cubicBezTo>
                  <a:pt x="4596713" y="654477"/>
                  <a:pt x="4559057" y="878981"/>
                  <a:pt x="4571999" y="1015663"/>
                </a:cubicBezTo>
                <a:cubicBezTo>
                  <a:pt x="4286151" y="1020670"/>
                  <a:pt x="4200049" y="948484"/>
                  <a:pt x="3954779" y="1015663"/>
                </a:cubicBezTo>
                <a:cubicBezTo>
                  <a:pt x="3709509" y="1082842"/>
                  <a:pt x="3657704" y="977194"/>
                  <a:pt x="3474719" y="1015663"/>
                </a:cubicBezTo>
                <a:cubicBezTo>
                  <a:pt x="3291734" y="1054132"/>
                  <a:pt x="3083194" y="982241"/>
                  <a:pt x="2857499" y="1015663"/>
                </a:cubicBezTo>
                <a:cubicBezTo>
                  <a:pt x="2631804" y="1049085"/>
                  <a:pt x="2541215" y="970815"/>
                  <a:pt x="2286000" y="1015663"/>
                </a:cubicBezTo>
                <a:cubicBezTo>
                  <a:pt x="2030785" y="1060511"/>
                  <a:pt x="1951642" y="965326"/>
                  <a:pt x="1851660" y="1015663"/>
                </a:cubicBezTo>
                <a:cubicBezTo>
                  <a:pt x="1751678" y="1066000"/>
                  <a:pt x="1564295" y="983361"/>
                  <a:pt x="1280160" y="1015663"/>
                </a:cubicBezTo>
                <a:cubicBezTo>
                  <a:pt x="996025" y="1047965"/>
                  <a:pt x="986615" y="987789"/>
                  <a:pt x="800100" y="1015663"/>
                </a:cubicBezTo>
                <a:cubicBezTo>
                  <a:pt x="613585" y="1043537"/>
                  <a:pt x="275494" y="1002429"/>
                  <a:pt x="0" y="1015663"/>
                </a:cubicBezTo>
                <a:cubicBezTo>
                  <a:pt x="-9284" y="807050"/>
                  <a:pt x="5853" y="774169"/>
                  <a:pt x="0" y="538301"/>
                </a:cubicBezTo>
                <a:cubicBezTo>
                  <a:pt x="-5853" y="302433"/>
                  <a:pt x="30414" y="245756"/>
                  <a:pt x="0" y="0"/>
                </a:cubicBezTo>
                <a:close/>
              </a:path>
            </a:pathLst>
          </a:custGeom>
          <a:noFill/>
          <a:ln w="38100">
            <a:solidFill>
              <a:srgbClr val="7030A0"/>
            </a:solidFill>
            <a:extLst>
              <a:ext uri="{C807C97D-BFC1-408E-A445-0C87EB9F89A2}">
                <ask:lineSketchStyleProps xmlns:ask="http://schemas.microsoft.com/office/drawing/2018/sketchyshapes" sd="891667940">
                  <a:prstGeom prst="rect">
                    <a:avLst/>
                  </a:prstGeom>
                  <ask:type>
                    <ask:lineSketchScribble/>
                  </ask:type>
                </ask:lineSketchStyleProps>
              </a:ext>
            </a:extLst>
          </a:ln>
        </p:spPr>
        <p:txBody>
          <a:bodyPr wrap="square" rtlCol="0">
            <a:spAutoFit/>
          </a:bodyPr>
          <a:lstStyle/>
          <a:p>
            <a:pPr algn="ctr">
              <a:spcBef>
                <a:spcPts val="600"/>
              </a:spcBef>
            </a:pPr>
            <a:r>
              <a:rPr lang="nl-NL" sz="2000" b="1" dirty="0">
                <a:latin typeface="Calibri" panose="020F0502020204030204" pitchFamily="34" charset="0"/>
              </a:rPr>
              <a:t>Hoe kan onze liefde "steeds meer en meer groeien"? Waarom is dat zo belangrijk voor het christelijke leven?</a:t>
            </a:r>
            <a:endParaRPr lang="en" sz="2000" b="1" noProof="0" dirty="0">
              <a:latin typeface="Calibri" panose="020F0502020204030204" pitchFamily="34" charset="0"/>
            </a:endParaRPr>
          </a:p>
        </p:txBody>
      </p:sp>
      <p:pic>
        <p:nvPicPr>
          <p:cNvPr id="4" name="Imagen 3" descr="Dibujo de una persona&#10;&#10;El contenido generado por IA puede ser incorrecto.">
            <a:extLst>
              <a:ext uri="{FF2B5EF4-FFF2-40B4-BE49-F238E27FC236}">
                <a16:creationId xmlns:a16="http://schemas.microsoft.com/office/drawing/2014/main" id="{983A1C1D-8709-83FC-D45B-326F93FC10DD}"/>
              </a:ext>
            </a:extLst>
          </p:cNvPr>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7619384" y="4253800"/>
            <a:ext cx="4385187" cy="2466668"/>
          </a:xfrm>
          <a:prstGeom prst="rect">
            <a:avLst/>
          </a:prstGeom>
          <a:ln w="38100" cap="sq">
            <a:solidFill>
              <a:schemeClr val="accent6">
                <a:lumMod val="60000"/>
                <a:lumOff val="40000"/>
              </a:schemeClr>
            </a:solidFill>
            <a:prstDash val="solid"/>
            <a:miter lim="800000"/>
          </a:ln>
          <a:effectLst>
            <a:outerShdw blurRad="50800" dist="38100" dir="2700000" algn="tl" rotWithShape="0">
              <a:srgbClr val="000000">
                <a:alpha val="43000"/>
              </a:srgbClr>
            </a:outerShdw>
          </a:effectLst>
        </p:spPr>
      </p:pic>
      <p:pic>
        <p:nvPicPr>
          <p:cNvPr id="14" name="Imagen 13" descr="Un grupo de personas disfrazadas&#10;&#10;El contenido generado por IA puede ser incorrecto.">
            <a:extLst>
              <a:ext uri="{FF2B5EF4-FFF2-40B4-BE49-F238E27FC236}">
                <a16:creationId xmlns:a16="http://schemas.microsoft.com/office/drawing/2014/main" id="{BE4263AC-DC81-57C1-84EF-F7679838B124}"/>
              </a:ext>
            </a:extLst>
          </p:cNvPr>
          <p:cNvPicPr>
            <a:picLocks noChangeAspect="1"/>
          </p:cNvPicPr>
          <p:nvPr/>
        </p:nvPicPr>
        <p:blipFill rotWithShape="1">
          <a:blip r:embed="rId12" cstate="hqprint">
            <a:extLst>
              <a:ext uri="{28A0092B-C50C-407E-A947-70E740481C1C}">
                <a14:useLocalDpi xmlns:a14="http://schemas.microsoft.com/office/drawing/2010/main"/>
              </a:ext>
            </a:extLst>
          </a:blip>
          <a:srcRect r="-287"/>
          <a:stretch>
            <a:fillRect/>
          </a:stretch>
        </p:blipFill>
        <p:spPr>
          <a:xfrm>
            <a:off x="5337717" y="4551220"/>
            <a:ext cx="2046309" cy="2169248"/>
          </a:xfrm>
          <a:prstGeom prst="rect">
            <a:avLst/>
          </a:prstGeom>
          <a:ln w="88900" cap="sq" cmpd="thickThin">
            <a:solidFill>
              <a:schemeClr val="accent3">
                <a:lumMod val="75000"/>
              </a:schemeClr>
            </a:solidFill>
            <a:prstDash val="solid"/>
            <a:miter lim="800000"/>
          </a:ln>
          <a:effectLst>
            <a:innerShdw blurRad="76200">
              <a:srgbClr val="000000"/>
            </a:innerShdw>
          </a:effectLst>
        </p:spPr>
      </p:pic>
      <p:pic>
        <p:nvPicPr>
          <p:cNvPr id="18" name="Imagen 17" descr="Grupo de personas en un escenario&#10;&#10;El contenido generado por IA puede ser incorrecto.">
            <a:extLst>
              <a:ext uri="{FF2B5EF4-FFF2-40B4-BE49-F238E27FC236}">
                <a16:creationId xmlns:a16="http://schemas.microsoft.com/office/drawing/2014/main" id="{B55D836D-258F-9886-D6E8-49657293EC59}"/>
              </a:ext>
            </a:extLst>
          </p:cNvPr>
          <p:cNvPicPr>
            <a:picLocks noChangeAspect="1"/>
          </p:cNvPicPr>
          <p:nvPr/>
        </p:nvPicPr>
        <p:blipFill>
          <a:blip r:embed="rId13" cstate="hqprint">
            <a:extLst>
              <a:ext uri="{28A0092B-C50C-407E-A947-70E740481C1C}">
                <a14:useLocalDpi xmlns:a14="http://schemas.microsoft.com/office/drawing/2010/main"/>
              </a:ext>
            </a:extLst>
          </a:blip>
          <a:stretch>
            <a:fillRect/>
          </a:stretch>
        </p:blipFill>
        <p:spPr>
          <a:xfrm>
            <a:off x="254104" y="1822208"/>
            <a:ext cx="2659234" cy="1578077"/>
          </a:xfrm>
          <a:prstGeom prst="rect">
            <a:avLst/>
          </a:prstGeom>
          <a:ln w="88900" cap="sq" cmpd="thickThin">
            <a:solidFill>
              <a:schemeClr val="accent3">
                <a:lumMod val="75000"/>
              </a:schemeClr>
            </a:solidFill>
            <a:prstDash val="solid"/>
            <a:miter lim="800000"/>
          </a:ln>
          <a:effectLst>
            <a:innerShdw blurRad="76200">
              <a:srgbClr val="000000"/>
            </a:innerShdw>
          </a:effectLst>
        </p:spPr>
      </p:pic>
      <p:sp>
        <p:nvSpPr>
          <p:cNvPr id="2" name="Tekstvak 1">
            <a:extLst>
              <a:ext uri="{FF2B5EF4-FFF2-40B4-BE49-F238E27FC236}">
                <a16:creationId xmlns:a16="http://schemas.microsoft.com/office/drawing/2014/main" id="{394229E0-8E01-663A-D28D-694B15D55DB5}"/>
              </a:ext>
            </a:extLst>
          </p:cNvPr>
          <p:cNvSpPr txBox="1"/>
          <p:nvPr/>
        </p:nvSpPr>
        <p:spPr>
          <a:xfrm>
            <a:off x="148857" y="124930"/>
            <a:ext cx="1312851" cy="307168"/>
          </a:xfrm>
          <a:prstGeom prst="roundRect">
            <a:avLst>
              <a:gd name="adj" fmla="val 14029"/>
            </a:avLst>
          </a:prstGeom>
          <a:solidFill>
            <a:srgbClr val="235228"/>
          </a:solidFill>
          <a:ln w="28575">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txBody>
          <a:bodyPr wrap="square" lIns="0" tIns="0" rIns="0" bIns="3600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600" b="1" i="0" u="none" strike="noStrike" kern="0" cap="none" spc="50" normalizeH="0" baseline="0" noProof="0" dirty="0">
                <a:ln w="0">
                  <a:noFill/>
                </a:ln>
                <a:solidFill>
                  <a:srgbClr val="FFEB13"/>
                </a:solidFill>
                <a:effectLst>
                  <a:innerShdw blurRad="63500" dist="50800" dir="13500000">
                    <a:srgbClr val="000000">
                      <a:alpha val="50000"/>
                    </a:srgbClr>
                  </a:innerShdw>
                </a:effectLst>
                <a:uLnTx/>
                <a:uFillTx/>
                <a:latin typeface="Comic Sans MS" panose="030F0702030302020204" pitchFamily="66" charset="0"/>
              </a:rPr>
              <a:t>maandag</a:t>
            </a:r>
            <a:r>
              <a:rPr kumimoji="0" lang="nl-NL" sz="1600" b="1" i="0" u="none" strike="noStrike" kern="0" cap="none" spc="50" normalizeH="0" baseline="0" noProof="0" dirty="0">
                <a:ln w="0">
                  <a:noFill/>
                </a:ln>
                <a:solidFill>
                  <a:srgbClr val="E4FFF8"/>
                </a:solidFill>
                <a:effectLst>
                  <a:glow rad="38100">
                    <a:srgbClr val="BD3460"/>
                  </a:glow>
                  <a:innerShdw blurRad="63500" dist="50800" dir="13500000">
                    <a:srgbClr val="000000">
                      <a:alpha val="50000"/>
                    </a:srgbClr>
                  </a:innerShdw>
                </a:effectLst>
                <a:uLnTx/>
                <a:uFillTx/>
                <a:latin typeface="Comic Sans MS" panose="030F0702030302020204" pitchFamily="66" charset="0"/>
              </a:rPr>
              <a:t> </a:t>
            </a:r>
            <a:r>
              <a:rPr kumimoji="0" lang="nl-NL" sz="1600" b="1" i="0" u="none" strike="noStrike" kern="0" cap="none" spc="50" normalizeH="0" baseline="0" noProof="0" dirty="0">
                <a:ln w="0">
                  <a:noFill/>
                </a:ln>
                <a:solidFill>
                  <a:prstClr val="white"/>
                </a:solidFill>
                <a:effectLst>
                  <a:glow rad="38100">
                    <a:srgbClr val="BD3460"/>
                  </a:glow>
                  <a:innerShdw blurRad="63500" dist="50800" dir="13500000">
                    <a:srgbClr val="000000">
                      <a:alpha val="50000"/>
                    </a:srgbClr>
                  </a:innerShdw>
                </a:effectLst>
                <a:uLnTx/>
                <a:uFillTx/>
                <a:latin typeface="Comic Sans MS" panose="030F0702030302020204" pitchFamily="66" charset="0"/>
              </a:rPr>
              <a:t> </a:t>
            </a:r>
          </a:p>
        </p:txBody>
      </p:sp>
    </p:spTree>
    <p:extLst>
      <p:ext uri="{BB962C8B-B14F-4D97-AF65-F5344CB8AC3E}">
        <p14:creationId xmlns:p14="http://schemas.microsoft.com/office/powerpoint/2010/main" val="2277063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par>
                          <p:cTn id="17" fill="hold">
                            <p:stCondLst>
                              <p:cond delay="1500"/>
                            </p:stCondLst>
                            <p:childTnLst>
                              <p:par>
                                <p:cTn id="18" presetID="2" presetClass="entr" presetSubtype="9"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0-#ppt_w/2"/>
                                          </p:val>
                                        </p:tav>
                                        <p:tav tm="100000">
                                          <p:val>
                                            <p:strVal val="#ppt_x"/>
                                          </p:val>
                                        </p:tav>
                                      </p:tavLst>
                                    </p:anim>
                                    <p:anim calcmode="lin" valueType="num">
                                      <p:cBhvr additive="base">
                                        <p:cTn id="21" dur="500" fill="hold"/>
                                        <p:tgtEl>
                                          <p:spTgt spid="4"/>
                                        </p:tgtEl>
                                        <p:attrNameLst>
                                          <p:attrName>ppt_y</p:attrName>
                                        </p:attrNameLst>
                                      </p:cBhvr>
                                      <p:tavLst>
                                        <p:tav tm="0">
                                          <p:val>
                                            <p:strVal val="0-#ppt_h/2"/>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left)">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7">
                                            <p:graphicEl>
                                              <a:dgm id="{CDEDEE18-2F4A-4842-908F-40437515B9BE}"/>
                                            </p:graphicEl>
                                          </p:spTgt>
                                        </p:tgtEl>
                                        <p:attrNameLst>
                                          <p:attrName>style.visibility</p:attrName>
                                        </p:attrNameLst>
                                      </p:cBhvr>
                                      <p:to>
                                        <p:strVal val="visible"/>
                                      </p:to>
                                    </p:set>
                                    <p:animEffect transition="in" filter="wipe(left)">
                                      <p:cBhvr>
                                        <p:cTn id="35" dur="500"/>
                                        <p:tgtEl>
                                          <p:spTgt spid="7">
                                            <p:graphicEl>
                                              <a:dgm id="{CDEDEE18-2F4A-4842-908F-40437515B9BE}"/>
                                            </p:graphicEl>
                                          </p:spTgt>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7">
                                            <p:graphicEl>
                                              <a:dgm id="{47D75436-2C5A-4374-8BE3-B4A2753A70D8}"/>
                                            </p:graphicEl>
                                          </p:spTgt>
                                        </p:tgtEl>
                                        <p:attrNameLst>
                                          <p:attrName>style.visibility</p:attrName>
                                        </p:attrNameLst>
                                      </p:cBhvr>
                                      <p:to>
                                        <p:strVal val="visible"/>
                                      </p:to>
                                    </p:set>
                                    <p:animEffect transition="in" filter="wipe(left)">
                                      <p:cBhvr>
                                        <p:cTn id="38" dur="500"/>
                                        <p:tgtEl>
                                          <p:spTgt spid="7">
                                            <p:graphicEl>
                                              <a:dgm id="{47D75436-2C5A-4374-8BE3-B4A2753A70D8}"/>
                                            </p:graphicEl>
                                          </p:spTgt>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7">
                                            <p:graphicEl>
                                              <a:dgm id="{AE73C552-E150-43B7-9181-6C20C86FE349}"/>
                                            </p:graphicEl>
                                          </p:spTgt>
                                        </p:tgtEl>
                                        <p:attrNameLst>
                                          <p:attrName>style.visibility</p:attrName>
                                        </p:attrNameLst>
                                      </p:cBhvr>
                                      <p:to>
                                        <p:strVal val="visible"/>
                                      </p:to>
                                    </p:set>
                                    <p:animEffect transition="in" filter="wipe(left)">
                                      <p:cBhvr>
                                        <p:cTn id="41" dur="500"/>
                                        <p:tgtEl>
                                          <p:spTgt spid="7">
                                            <p:graphicEl>
                                              <a:dgm id="{AE73C552-E150-43B7-9181-6C20C86FE349}"/>
                                            </p:graphic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7">
                                            <p:graphicEl>
                                              <a:dgm id="{DCA00E30-EAB0-4E3A-A2F1-BEA78C727435}"/>
                                            </p:graphicEl>
                                          </p:spTgt>
                                        </p:tgtEl>
                                        <p:attrNameLst>
                                          <p:attrName>style.visibility</p:attrName>
                                        </p:attrNameLst>
                                      </p:cBhvr>
                                      <p:to>
                                        <p:strVal val="visible"/>
                                      </p:to>
                                    </p:set>
                                    <p:animEffect transition="in" filter="wipe(left)">
                                      <p:cBhvr>
                                        <p:cTn id="46" dur="500"/>
                                        <p:tgtEl>
                                          <p:spTgt spid="7">
                                            <p:graphicEl>
                                              <a:dgm id="{DCA00E30-EAB0-4E3A-A2F1-BEA78C727435}"/>
                                            </p:graphicEl>
                                          </p:spTgt>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7">
                                            <p:graphicEl>
                                              <a:dgm id="{7647920E-FF91-4C18-85D4-B46630961676}"/>
                                            </p:graphicEl>
                                          </p:spTgt>
                                        </p:tgtEl>
                                        <p:attrNameLst>
                                          <p:attrName>style.visibility</p:attrName>
                                        </p:attrNameLst>
                                      </p:cBhvr>
                                      <p:to>
                                        <p:strVal val="visible"/>
                                      </p:to>
                                    </p:set>
                                    <p:animEffect transition="in" filter="wipe(left)">
                                      <p:cBhvr>
                                        <p:cTn id="49" dur="500"/>
                                        <p:tgtEl>
                                          <p:spTgt spid="7">
                                            <p:graphicEl>
                                              <a:dgm id="{7647920E-FF91-4C18-85D4-B46630961676}"/>
                                            </p:graphicEl>
                                          </p:spTgt>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7">
                                            <p:graphicEl>
                                              <a:dgm id="{35BE3CF9-4D8B-4742-AFC5-881852CCCED6}"/>
                                            </p:graphicEl>
                                          </p:spTgt>
                                        </p:tgtEl>
                                        <p:attrNameLst>
                                          <p:attrName>style.visibility</p:attrName>
                                        </p:attrNameLst>
                                      </p:cBhvr>
                                      <p:to>
                                        <p:strVal val="visible"/>
                                      </p:to>
                                    </p:set>
                                    <p:animEffect transition="in" filter="wipe(left)">
                                      <p:cBhvr>
                                        <p:cTn id="52" dur="500"/>
                                        <p:tgtEl>
                                          <p:spTgt spid="7">
                                            <p:graphicEl>
                                              <a:dgm id="{35BE3CF9-4D8B-4742-AFC5-881852CCCED6}"/>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7">
                                            <p:graphicEl>
                                              <a:dgm id="{FC4AA45B-22E2-4660-BD73-56E5D53B53C4}"/>
                                            </p:graphicEl>
                                          </p:spTgt>
                                        </p:tgtEl>
                                        <p:attrNameLst>
                                          <p:attrName>style.visibility</p:attrName>
                                        </p:attrNameLst>
                                      </p:cBhvr>
                                      <p:to>
                                        <p:strVal val="visible"/>
                                      </p:to>
                                    </p:set>
                                    <p:animEffect transition="in" filter="wipe(left)">
                                      <p:cBhvr>
                                        <p:cTn id="57" dur="500"/>
                                        <p:tgtEl>
                                          <p:spTgt spid="7">
                                            <p:graphicEl>
                                              <a:dgm id="{FC4AA45B-22E2-4660-BD73-56E5D53B53C4}"/>
                                            </p:graphicEl>
                                          </p:spTgt>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7">
                                            <p:graphicEl>
                                              <a:dgm id="{F602706B-F6E9-4C52-BA43-CECC909FA77F}"/>
                                            </p:graphicEl>
                                          </p:spTgt>
                                        </p:tgtEl>
                                        <p:attrNameLst>
                                          <p:attrName>style.visibility</p:attrName>
                                        </p:attrNameLst>
                                      </p:cBhvr>
                                      <p:to>
                                        <p:strVal val="visible"/>
                                      </p:to>
                                    </p:set>
                                    <p:animEffect transition="in" filter="wipe(left)">
                                      <p:cBhvr>
                                        <p:cTn id="60" dur="500"/>
                                        <p:tgtEl>
                                          <p:spTgt spid="7">
                                            <p:graphicEl>
                                              <a:dgm id="{F602706B-F6E9-4C52-BA43-CECC909FA77F}"/>
                                            </p:graphicEl>
                                          </p:spTgt>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7">
                                            <p:graphicEl>
                                              <a:dgm id="{202E6287-1003-4F2F-9256-6CF6C7766CBF}"/>
                                            </p:graphicEl>
                                          </p:spTgt>
                                        </p:tgtEl>
                                        <p:attrNameLst>
                                          <p:attrName>style.visibility</p:attrName>
                                        </p:attrNameLst>
                                      </p:cBhvr>
                                      <p:to>
                                        <p:strVal val="visible"/>
                                      </p:to>
                                    </p:set>
                                    <p:animEffect transition="in" filter="wipe(left)">
                                      <p:cBhvr>
                                        <p:cTn id="63" dur="500"/>
                                        <p:tgtEl>
                                          <p:spTgt spid="7">
                                            <p:graphicEl>
                                              <a:dgm id="{202E6287-1003-4F2F-9256-6CF6C7766CBF}"/>
                                            </p:graphicEl>
                                          </p:spTgt>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7">
                                            <p:graphicEl>
                                              <a:dgm id="{ACFCC498-7F3E-4F24-BC13-0EA9A2BF0B69}"/>
                                            </p:graphicEl>
                                          </p:spTgt>
                                        </p:tgtEl>
                                        <p:attrNameLst>
                                          <p:attrName>style.visibility</p:attrName>
                                        </p:attrNameLst>
                                      </p:cBhvr>
                                      <p:to>
                                        <p:strVal val="visible"/>
                                      </p:to>
                                    </p:set>
                                    <p:animEffect transition="in" filter="wipe(left)">
                                      <p:cBhvr>
                                        <p:cTn id="68" dur="500"/>
                                        <p:tgtEl>
                                          <p:spTgt spid="7">
                                            <p:graphicEl>
                                              <a:dgm id="{ACFCC498-7F3E-4F24-BC13-0EA9A2BF0B69}"/>
                                            </p:graphicEl>
                                          </p:spTgt>
                                        </p:tgtEl>
                                      </p:cBhvr>
                                    </p:animEffect>
                                  </p:childTnLst>
                                </p:cTn>
                              </p:par>
                              <p:par>
                                <p:cTn id="69" presetID="22" presetClass="entr" presetSubtype="8" fill="hold" grpId="0" nodeType="withEffect">
                                  <p:stCondLst>
                                    <p:cond delay="0"/>
                                  </p:stCondLst>
                                  <p:childTnLst>
                                    <p:set>
                                      <p:cBhvr>
                                        <p:cTn id="70" dur="1" fill="hold">
                                          <p:stCondLst>
                                            <p:cond delay="0"/>
                                          </p:stCondLst>
                                        </p:cTn>
                                        <p:tgtEl>
                                          <p:spTgt spid="7">
                                            <p:graphicEl>
                                              <a:dgm id="{AA1F59CF-AF52-45A7-9C1E-D6FA18C09F4B}"/>
                                            </p:graphicEl>
                                          </p:spTgt>
                                        </p:tgtEl>
                                        <p:attrNameLst>
                                          <p:attrName>style.visibility</p:attrName>
                                        </p:attrNameLst>
                                      </p:cBhvr>
                                      <p:to>
                                        <p:strVal val="visible"/>
                                      </p:to>
                                    </p:set>
                                    <p:animEffect transition="in" filter="wipe(left)">
                                      <p:cBhvr>
                                        <p:cTn id="71" dur="500"/>
                                        <p:tgtEl>
                                          <p:spTgt spid="7">
                                            <p:graphicEl>
                                              <a:dgm id="{AA1F59CF-AF52-45A7-9C1E-D6FA18C09F4B}"/>
                                            </p:graphicEl>
                                          </p:spTgt>
                                        </p:tgtEl>
                                      </p:cBhvr>
                                    </p:animEffect>
                                  </p:childTnLst>
                                </p:cTn>
                              </p:par>
                              <p:par>
                                <p:cTn id="72" presetID="22" presetClass="entr" presetSubtype="8" fill="hold" grpId="0" nodeType="withEffect">
                                  <p:stCondLst>
                                    <p:cond delay="0"/>
                                  </p:stCondLst>
                                  <p:childTnLst>
                                    <p:set>
                                      <p:cBhvr>
                                        <p:cTn id="73" dur="1" fill="hold">
                                          <p:stCondLst>
                                            <p:cond delay="0"/>
                                          </p:stCondLst>
                                        </p:cTn>
                                        <p:tgtEl>
                                          <p:spTgt spid="7">
                                            <p:graphicEl>
                                              <a:dgm id="{AE460954-CAFC-446E-8A61-6727148C5823}"/>
                                            </p:graphicEl>
                                          </p:spTgt>
                                        </p:tgtEl>
                                        <p:attrNameLst>
                                          <p:attrName>style.visibility</p:attrName>
                                        </p:attrNameLst>
                                      </p:cBhvr>
                                      <p:to>
                                        <p:strVal val="visible"/>
                                      </p:to>
                                    </p:set>
                                    <p:animEffect transition="in" filter="wipe(left)">
                                      <p:cBhvr>
                                        <p:cTn id="74" dur="500"/>
                                        <p:tgtEl>
                                          <p:spTgt spid="7">
                                            <p:graphicEl>
                                              <a:dgm id="{AE460954-CAFC-446E-8A61-6727148C5823}"/>
                                            </p:graphicEl>
                                          </p:spTgt>
                                        </p:tgtEl>
                                      </p:cBhvr>
                                    </p:animEffect>
                                  </p:childTnLst>
                                </p:cTn>
                              </p:par>
                            </p:childTnLst>
                          </p:cTn>
                        </p:par>
                      </p:childTnLst>
                    </p:cTn>
                  </p:par>
                  <p:par>
                    <p:cTn id="75" fill="hold">
                      <p:stCondLst>
                        <p:cond delay="indefinite"/>
                      </p:stCondLst>
                      <p:childTnLst>
                        <p:par>
                          <p:cTn id="76" fill="hold">
                            <p:stCondLst>
                              <p:cond delay="0"/>
                            </p:stCondLst>
                            <p:childTnLst>
                              <p:par>
                                <p:cTn id="77" presetID="53" presetClass="entr" presetSubtype="16" fill="hold" nodeType="clickEffect">
                                  <p:stCondLst>
                                    <p:cond delay="0"/>
                                  </p:stCondLst>
                                  <p:childTnLst>
                                    <p:set>
                                      <p:cBhvr>
                                        <p:cTn id="78" dur="1" fill="hold">
                                          <p:stCondLst>
                                            <p:cond delay="0"/>
                                          </p:stCondLst>
                                        </p:cTn>
                                        <p:tgtEl>
                                          <p:spTgt spid="14"/>
                                        </p:tgtEl>
                                        <p:attrNameLst>
                                          <p:attrName>style.visibility</p:attrName>
                                        </p:attrNameLst>
                                      </p:cBhvr>
                                      <p:to>
                                        <p:strVal val="visible"/>
                                      </p:to>
                                    </p:set>
                                    <p:anim calcmode="lin" valueType="num">
                                      <p:cBhvr>
                                        <p:cTn id="79" dur="500" fill="hold"/>
                                        <p:tgtEl>
                                          <p:spTgt spid="14"/>
                                        </p:tgtEl>
                                        <p:attrNameLst>
                                          <p:attrName>ppt_w</p:attrName>
                                        </p:attrNameLst>
                                      </p:cBhvr>
                                      <p:tavLst>
                                        <p:tav tm="0">
                                          <p:val>
                                            <p:fltVal val="0"/>
                                          </p:val>
                                        </p:tav>
                                        <p:tav tm="100000">
                                          <p:val>
                                            <p:strVal val="#ppt_w"/>
                                          </p:val>
                                        </p:tav>
                                      </p:tavLst>
                                    </p:anim>
                                    <p:anim calcmode="lin" valueType="num">
                                      <p:cBhvr>
                                        <p:cTn id="80" dur="500" fill="hold"/>
                                        <p:tgtEl>
                                          <p:spTgt spid="14"/>
                                        </p:tgtEl>
                                        <p:attrNameLst>
                                          <p:attrName>ppt_h</p:attrName>
                                        </p:attrNameLst>
                                      </p:cBhvr>
                                      <p:tavLst>
                                        <p:tav tm="0">
                                          <p:val>
                                            <p:fltVal val="0"/>
                                          </p:val>
                                        </p:tav>
                                        <p:tav tm="100000">
                                          <p:val>
                                            <p:strVal val="#ppt_h"/>
                                          </p:val>
                                        </p:tav>
                                      </p:tavLst>
                                    </p:anim>
                                    <p:animEffect transition="in" filter="fade">
                                      <p:cBhvr>
                                        <p:cTn id="81" dur="500"/>
                                        <p:tgtEl>
                                          <p:spTgt spid="14"/>
                                        </p:tgtEl>
                                      </p:cBhvr>
                                    </p:animEffect>
                                  </p:childTnLst>
                                </p:cTn>
                              </p:par>
                            </p:childTnLst>
                          </p:cTn>
                        </p:par>
                        <p:par>
                          <p:cTn id="82" fill="hold">
                            <p:stCondLst>
                              <p:cond delay="500"/>
                            </p:stCondLst>
                            <p:childTnLst>
                              <p:par>
                                <p:cTn id="83" presetID="22" presetClass="entr" presetSubtype="8" fill="hold" grpId="0" nodeType="afterEffect">
                                  <p:stCondLst>
                                    <p:cond delay="0"/>
                                  </p:stCondLst>
                                  <p:childTnLst>
                                    <p:set>
                                      <p:cBhvr>
                                        <p:cTn id="84" dur="1" fill="hold">
                                          <p:stCondLst>
                                            <p:cond delay="0"/>
                                          </p:stCondLst>
                                        </p:cTn>
                                        <p:tgtEl>
                                          <p:spTgt spid="7">
                                            <p:graphicEl>
                                              <a:dgm id="{AE7C1B98-0BD6-4D32-9954-4FBDDD521E46}"/>
                                            </p:graphicEl>
                                          </p:spTgt>
                                        </p:tgtEl>
                                        <p:attrNameLst>
                                          <p:attrName>style.visibility</p:attrName>
                                        </p:attrNameLst>
                                      </p:cBhvr>
                                      <p:to>
                                        <p:strVal val="visible"/>
                                      </p:to>
                                    </p:set>
                                    <p:animEffect transition="in" filter="wipe(left)">
                                      <p:cBhvr>
                                        <p:cTn id="85" dur="500"/>
                                        <p:tgtEl>
                                          <p:spTgt spid="7">
                                            <p:graphicEl>
                                              <a:dgm id="{AE7C1B98-0BD6-4D32-9954-4FBDDD521E46}"/>
                                            </p:graphicEl>
                                          </p:spTgt>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
                                            <p:graphicEl>
                                              <a:dgm id="{9404D6B4-34B7-4FEB-8D8B-FE766A754DAE}"/>
                                            </p:graphicEl>
                                          </p:spTgt>
                                        </p:tgtEl>
                                        <p:attrNameLst>
                                          <p:attrName>style.visibility</p:attrName>
                                        </p:attrNameLst>
                                      </p:cBhvr>
                                      <p:to>
                                        <p:strVal val="visible"/>
                                      </p:to>
                                    </p:set>
                                    <p:animEffect transition="in" filter="wipe(left)">
                                      <p:cBhvr>
                                        <p:cTn id="88" dur="500"/>
                                        <p:tgtEl>
                                          <p:spTgt spid="7">
                                            <p:graphicEl>
                                              <a:dgm id="{9404D6B4-34B7-4FEB-8D8B-FE766A754DAE}"/>
                                            </p:graphicEl>
                                          </p:spTgt>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7">
                                            <p:graphicEl>
                                              <a:dgm id="{650958D3-FF49-4208-9824-52C5BDF645AC}"/>
                                            </p:graphicEl>
                                          </p:spTgt>
                                        </p:tgtEl>
                                        <p:attrNameLst>
                                          <p:attrName>style.visibility</p:attrName>
                                        </p:attrNameLst>
                                      </p:cBhvr>
                                      <p:to>
                                        <p:strVal val="visible"/>
                                      </p:to>
                                    </p:set>
                                    <p:animEffect transition="in" filter="wipe(left)">
                                      <p:cBhvr>
                                        <p:cTn id="91" dur="500"/>
                                        <p:tgtEl>
                                          <p:spTgt spid="7">
                                            <p:graphicEl>
                                              <a:dgm id="{650958D3-FF49-4208-9824-52C5BDF645AC}"/>
                                            </p:graphicEl>
                                          </p:spTgt>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8" fill="hold" grpId="0" nodeType="clickEffect">
                                  <p:stCondLst>
                                    <p:cond delay="0"/>
                                  </p:stCondLst>
                                  <p:childTnLst>
                                    <p:set>
                                      <p:cBhvr>
                                        <p:cTn id="95" dur="1" fill="hold">
                                          <p:stCondLst>
                                            <p:cond delay="0"/>
                                          </p:stCondLst>
                                        </p:cTn>
                                        <p:tgtEl>
                                          <p:spTgt spid="7">
                                            <p:graphicEl>
                                              <a:dgm id="{321C2226-C9D3-4142-9F23-19C9BECAB2C1}"/>
                                            </p:graphicEl>
                                          </p:spTgt>
                                        </p:tgtEl>
                                        <p:attrNameLst>
                                          <p:attrName>style.visibility</p:attrName>
                                        </p:attrNameLst>
                                      </p:cBhvr>
                                      <p:to>
                                        <p:strVal val="visible"/>
                                      </p:to>
                                    </p:set>
                                    <p:animEffect transition="in" filter="wipe(left)">
                                      <p:cBhvr>
                                        <p:cTn id="96" dur="500"/>
                                        <p:tgtEl>
                                          <p:spTgt spid="7">
                                            <p:graphicEl>
                                              <a:dgm id="{321C2226-C9D3-4142-9F23-19C9BECAB2C1}"/>
                                            </p:graphicEl>
                                          </p:spTgt>
                                        </p:tgtEl>
                                      </p:cBhvr>
                                    </p:animEffect>
                                  </p:childTnLst>
                                </p:cTn>
                              </p:par>
                              <p:par>
                                <p:cTn id="97" presetID="22" presetClass="entr" presetSubtype="8" fill="hold" grpId="0" nodeType="withEffect">
                                  <p:stCondLst>
                                    <p:cond delay="0"/>
                                  </p:stCondLst>
                                  <p:childTnLst>
                                    <p:set>
                                      <p:cBhvr>
                                        <p:cTn id="98" dur="1" fill="hold">
                                          <p:stCondLst>
                                            <p:cond delay="0"/>
                                          </p:stCondLst>
                                        </p:cTn>
                                        <p:tgtEl>
                                          <p:spTgt spid="7">
                                            <p:graphicEl>
                                              <a:dgm id="{2C283CFD-3532-4147-80B1-CA62AFE55B77}"/>
                                            </p:graphicEl>
                                          </p:spTgt>
                                        </p:tgtEl>
                                        <p:attrNameLst>
                                          <p:attrName>style.visibility</p:attrName>
                                        </p:attrNameLst>
                                      </p:cBhvr>
                                      <p:to>
                                        <p:strVal val="visible"/>
                                      </p:to>
                                    </p:set>
                                    <p:animEffect transition="in" filter="wipe(left)">
                                      <p:cBhvr>
                                        <p:cTn id="99" dur="500"/>
                                        <p:tgtEl>
                                          <p:spTgt spid="7">
                                            <p:graphicEl>
                                              <a:dgm id="{2C283CFD-3532-4147-80B1-CA62AFE55B77}"/>
                                            </p:graphicEl>
                                          </p:spTgt>
                                        </p:tgtEl>
                                      </p:cBhvr>
                                    </p:animEffect>
                                  </p:childTnLst>
                                </p:cTn>
                              </p:par>
                            </p:childTnLst>
                          </p:cTn>
                        </p:par>
                      </p:childTnLst>
                    </p:cTn>
                  </p:par>
                  <p:par>
                    <p:cTn id="100" fill="hold">
                      <p:stCondLst>
                        <p:cond delay="indefinite"/>
                      </p:stCondLst>
                      <p:childTnLst>
                        <p:par>
                          <p:cTn id="101" fill="hold">
                            <p:stCondLst>
                              <p:cond delay="0"/>
                            </p:stCondLst>
                            <p:childTnLst>
                              <p:par>
                                <p:cTn id="102" presetID="53" presetClass="entr" presetSubtype="16" fill="hold" nodeType="click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500" fill="hold"/>
                                        <p:tgtEl>
                                          <p:spTgt spid="18"/>
                                        </p:tgtEl>
                                        <p:attrNameLst>
                                          <p:attrName>ppt_w</p:attrName>
                                        </p:attrNameLst>
                                      </p:cBhvr>
                                      <p:tavLst>
                                        <p:tav tm="0">
                                          <p:val>
                                            <p:fltVal val="0"/>
                                          </p:val>
                                        </p:tav>
                                        <p:tav tm="100000">
                                          <p:val>
                                            <p:strVal val="#ppt_w"/>
                                          </p:val>
                                        </p:tav>
                                      </p:tavLst>
                                    </p:anim>
                                    <p:anim calcmode="lin" valueType="num">
                                      <p:cBhvr>
                                        <p:cTn id="105" dur="500" fill="hold"/>
                                        <p:tgtEl>
                                          <p:spTgt spid="18"/>
                                        </p:tgtEl>
                                        <p:attrNameLst>
                                          <p:attrName>ppt_h</p:attrName>
                                        </p:attrNameLst>
                                      </p:cBhvr>
                                      <p:tavLst>
                                        <p:tav tm="0">
                                          <p:val>
                                            <p:fltVal val="0"/>
                                          </p:val>
                                        </p:tav>
                                        <p:tav tm="100000">
                                          <p:val>
                                            <p:strVal val="#ppt_h"/>
                                          </p:val>
                                        </p:tav>
                                      </p:tavLst>
                                    </p:anim>
                                    <p:animEffect transition="in" filter="fade">
                                      <p:cBhvr>
                                        <p:cTn id="106" dur="500"/>
                                        <p:tgtEl>
                                          <p:spTgt spid="18"/>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8"/>
                                        </p:tgtEl>
                                        <p:attrNameLst>
                                          <p:attrName>style.visibility</p:attrName>
                                        </p:attrNameLst>
                                      </p:cBhvr>
                                      <p:to>
                                        <p:strVal val="visible"/>
                                      </p:to>
                                    </p:set>
                                    <p:anim calcmode="lin" valueType="num">
                                      <p:cBhvr>
                                        <p:cTn id="109" dur="500" fill="hold"/>
                                        <p:tgtEl>
                                          <p:spTgt spid="8"/>
                                        </p:tgtEl>
                                        <p:attrNameLst>
                                          <p:attrName>ppt_w</p:attrName>
                                        </p:attrNameLst>
                                      </p:cBhvr>
                                      <p:tavLst>
                                        <p:tav tm="0">
                                          <p:val>
                                            <p:fltVal val="0"/>
                                          </p:val>
                                        </p:tav>
                                        <p:tav tm="100000">
                                          <p:val>
                                            <p:strVal val="#ppt_w"/>
                                          </p:val>
                                        </p:tav>
                                      </p:tavLst>
                                    </p:anim>
                                    <p:anim calcmode="lin" valueType="num">
                                      <p:cBhvr>
                                        <p:cTn id="110" dur="500" fill="hold"/>
                                        <p:tgtEl>
                                          <p:spTgt spid="8"/>
                                        </p:tgtEl>
                                        <p:attrNameLst>
                                          <p:attrName>ppt_h</p:attrName>
                                        </p:attrNameLst>
                                      </p:cBhvr>
                                      <p:tavLst>
                                        <p:tav tm="0">
                                          <p:val>
                                            <p:fltVal val="0"/>
                                          </p:val>
                                        </p:tav>
                                        <p:tav tm="100000">
                                          <p:val>
                                            <p:strVal val="#ppt_h"/>
                                          </p:val>
                                        </p:tav>
                                      </p:tavLst>
                                    </p:anim>
                                    <p:animEffect transition="in" filter="fade">
                                      <p:cBhvr>
                                        <p:cTn id="1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one"/>
        </p:bldSub>
      </p:bldGraphic>
      <p:bldP spid="3" grpId="0"/>
      <p:bldP spid="5" grpId="0"/>
      <p:bldP spid="6" grpId="0"/>
      <p:bldP spid="8" grpId="0" animBg="1"/>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a:extLst>
            <a:ext uri="{FF2B5EF4-FFF2-40B4-BE49-F238E27FC236}">
              <a16:creationId xmlns:a16="http://schemas.microsoft.com/office/drawing/2014/main" id="{40C498B7-BEA2-7163-106B-3E1CF1A45545}"/>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D27767E7-B89D-5AD4-6E97-655CFD145B83}"/>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rcRect/>
          <a:stretch/>
        </p:blipFill>
        <p:spPr>
          <a:xfrm>
            <a:off x="276329" y="191808"/>
            <a:ext cx="11639340" cy="6474383"/>
          </a:xfrm>
          <a:prstGeom prst="rect">
            <a:avLst/>
          </a:prstGeom>
          <a:effectLst>
            <a:innerShdw blurRad="114300">
              <a:prstClr val="black"/>
            </a:innerShdw>
          </a:effectLst>
        </p:spPr>
      </p:pic>
      <p:sp>
        <p:nvSpPr>
          <p:cNvPr id="3" name="CuadroTexto 2">
            <a:extLst>
              <a:ext uri="{FF2B5EF4-FFF2-40B4-BE49-F238E27FC236}">
                <a16:creationId xmlns:a16="http://schemas.microsoft.com/office/drawing/2014/main" id="{4D506A91-F86E-1967-3531-CFEA75766099}"/>
              </a:ext>
            </a:extLst>
          </p:cNvPr>
          <p:cNvSpPr txBox="1"/>
          <p:nvPr/>
        </p:nvSpPr>
        <p:spPr>
          <a:xfrm>
            <a:off x="2333626" y="3276600"/>
            <a:ext cx="4038599" cy="2390776"/>
          </a:xfrm>
          <a:prstGeom prst="rect">
            <a:avLst/>
          </a:prstGeom>
          <a:noFill/>
        </p:spPr>
        <p:txBody>
          <a:bodyPr wrap="square">
            <a:prstTxWarp prst="textInflateTop">
              <a:avLst>
                <a:gd name="adj" fmla="val 36633"/>
              </a:avLst>
            </a:prstTxWarp>
            <a:spAutoFit/>
            <a:scene3d>
              <a:camera prst="orthographicFront"/>
              <a:lightRig rig="twoPt" dir="t"/>
            </a:scene3d>
            <a:sp3d extrusionH="57150" prstMaterial="softEdge">
              <a:bevelT w="25400" h="38100"/>
            </a:sp3d>
          </a:bodyPr>
          <a:lstStyle/>
          <a:p>
            <a:pPr algn="ctr"/>
            <a:r>
              <a:rPr lang="nl-NL" sz="4800" b="1" dirty="0">
                <a:ln/>
                <a:solidFill>
                  <a:schemeClr val="accent3">
                    <a:lumMod val="75000"/>
                  </a:schemeClr>
                </a:solidFill>
                <a:latin typeface="Calibri" panose="020F0502020204030204" pitchFamily="34" charset="0"/>
              </a:rPr>
              <a:t>DANKBAAR ZIJN EN BIDDEN IN MOEILIJKE TIJDEN</a:t>
            </a:r>
            <a:endParaRPr lang="en" sz="4800" b="1" noProof="0" dirty="0">
              <a:ln/>
              <a:solidFill>
                <a:schemeClr val="accent3">
                  <a:lumMod val="75000"/>
                </a:schemeClr>
              </a:solidFill>
              <a:latin typeface="Calibri" panose="020F0502020204030204" pitchFamily="34" charset="0"/>
            </a:endParaRPr>
          </a:p>
        </p:txBody>
      </p:sp>
    </p:spTree>
    <p:extLst>
      <p:ext uri="{BB962C8B-B14F-4D97-AF65-F5344CB8AC3E}">
        <p14:creationId xmlns:p14="http://schemas.microsoft.com/office/powerpoint/2010/main" val="193409064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3">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CEF92BE-5B1B-B4BB-4F05-17A0A628D4B0}"/>
              </a:ext>
            </a:extLst>
          </p:cNvPr>
          <p:cNvSpPr txBox="1"/>
          <p:nvPr/>
        </p:nvSpPr>
        <p:spPr>
          <a:xfrm>
            <a:off x="144026" y="586026"/>
            <a:ext cx="7989825" cy="861774"/>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ctr"/>
            <a:r>
              <a:rPr lang="en" b="1" noProof="0" dirty="0">
                <a:effectLst>
                  <a:outerShdw blurRad="38100" dist="38100" dir="2700000" algn="tl">
                    <a:srgbClr val="000000">
                      <a:alpha val="43137"/>
                    </a:srgbClr>
                  </a:outerShdw>
                </a:effectLst>
                <a:latin typeface="Comic Sans MS" panose="030F0702030302020204" pitchFamily="66" charset="0"/>
              </a:rPr>
              <a:t>“</a:t>
            </a:r>
            <a:r>
              <a:rPr lang="nl-NL" b="1" dirty="0">
                <a:effectLst>
                  <a:outerShdw blurRad="38100" dist="38100" dir="2700000" algn="tl">
                    <a:srgbClr val="000000">
                      <a:alpha val="43137"/>
                    </a:srgbClr>
                  </a:outerShdw>
                </a:effectLst>
                <a:latin typeface="Comic Sans MS" panose="030F0702030302020204" pitchFamily="66" charset="0"/>
              </a:rPr>
              <a:t>En ik wil dat u weet, broeders, dat wat er met mij is gebeurd, veeleer tot bevordering van het Evangelie heeft gediend</a:t>
            </a:r>
            <a:r>
              <a:rPr lang="en" b="1" noProof="0" dirty="0">
                <a:effectLst>
                  <a:outerShdw blurRad="38100" dist="38100" dir="2700000" algn="tl">
                    <a:srgbClr val="000000">
                      <a:alpha val="43137"/>
                    </a:srgbClr>
                  </a:outerShdw>
                </a:effectLst>
                <a:latin typeface="Comic Sans MS" panose="030F0702030302020204" pitchFamily="66" charset="0"/>
              </a:rPr>
              <a:t>.”       </a:t>
            </a:r>
            <a:r>
              <a:rPr lang="en" sz="1400" b="1" noProof="0" dirty="0">
                <a:effectLst>
                  <a:outerShdw blurRad="38100" dist="38100" dir="2700000" algn="tl">
                    <a:srgbClr val="000000">
                      <a:alpha val="43137"/>
                    </a:srgbClr>
                  </a:outerShdw>
                </a:effectLst>
                <a:latin typeface="Comic Sans MS" panose="030F0702030302020204" pitchFamily="66" charset="0"/>
              </a:rPr>
              <a:t>(</a:t>
            </a:r>
            <a:r>
              <a:rPr lang="nl-NL" sz="1400" b="1" dirty="0">
                <a:effectLst>
                  <a:outerShdw blurRad="38100" dist="38100" dir="2700000" algn="tl">
                    <a:srgbClr val="000000">
                      <a:alpha val="43137"/>
                    </a:srgbClr>
                  </a:outerShdw>
                </a:effectLst>
                <a:latin typeface="Comic Sans MS" panose="030F0702030302020204" pitchFamily="66" charset="0"/>
              </a:rPr>
              <a:t>Filippenzen 1:12</a:t>
            </a:r>
            <a:r>
              <a:rPr lang="en" sz="1400" b="1" noProof="0" dirty="0">
                <a:effectLst>
                  <a:outerShdw blurRad="38100" dist="38100" dir="2700000" algn="tl">
                    <a:srgbClr val="000000">
                      <a:alpha val="43137"/>
                    </a:srgbClr>
                  </a:outerShdw>
                </a:effectLst>
                <a:latin typeface="Comic Sans MS" panose="030F0702030302020204" pitchFamily="66" charset="0"/>
              </a:rPr>
              <a:t>)</a:t>
            </a:r>
          </a:p>
        </p:txBody>
      </p:sp>
      <p:sp>
        <p:nvSpPr>
          <p:cNvPr id="4" name="CuadroTexto 3">
            <a:extLst>
              <a:ext uri="{FF2B5EF4-FFF2-40B4-BE49-F238E27FC236}">
                <a16:creationId xmlns:a16="http://schemas.microsoft.com/office/drawing/2014/main" id="{FF415446-A361-EA05-838D-ADC51C060C83}"/>
              </a:ext>
            </a:extLst>
          </p:cNvPr>
          <p:cNvSpPr txBox="1"/>
          <p:nvPr/>
        </p:nvSpPr>
        <p:spPr>
          <a:xfrm>
            <a:off x="0" y="0"/>
            <a:ext cx="9344722" cy="646331"/>
          </a:xfrm>
          <a:prstGeom prst="rect">
            <a:avLst/>
          </a:prstGeom>
          <a:noFill/>
        </p:spPr>
        <p:txBody>
          <a:bodyPr wrap="square" rtlCol="0">
            <a:spAutoFit/>
          </a:bodyPr>
          <a:lstStyle/>
          <a:p>
            <a:pPr algn="ctr"/>
            <a:r>
              <a:rPr lang="nl-NL" sz="3600" b="1" dirty="0">
                <a:ln w="9525">
                  <a:solidFill>
                    <a:srgbClr val="FFFF00"/>
                  </a:solidFill>
                  <a:prstDash val="solid"/>
                </a:ln>
                <a:solidFill>
                  <a:schemeClr val="accent6">
                    <a:lumMod val="50000"/>
                  </a:schemeClr>
                </a:solidFill>
                <a:effectLst>
                  <a:outerShdw blurRad="12700" dist="38100" dir="2700000" algn="tl" rotWithShape="0">
                    <a:schemeClr val="accent3">
                      <a:lumMod val="75000"/>
                    </a:schemeClr>
                  </a:outerShdw>
                </a:effectLst>
                <a:latin typeface="Calibri" panose="020F0502020204030204" pitchFamily="34" charset="0"/>
              </a:rPr>
              <a:t>EEN KANS OM HET EVANGELIE TE VERDEDIGEN</a:t>
            </a:r>
            <a:endParaRPr lang="en" sz="3600" b="1" noProof="0" dirty="0">
              <a:ln w="9525">
                <a:solidFill>
                  <a:srgbClr val="FFFF00"/>
                </a:solidFill>
                <a:prstDash val="solid"/>
              </a:ln>
              <a:solidFill>
                <a:schemeClr val="accent6">
                  <a:lumMod val="50000"/>
                </a:schemeClr>
              </a:solidFill>
              <a:effectLst>
                <a:outerShdw blurRad="12700" dist="38100" dir="2700000" algn="tl" rotWithShape="0">
                  <a:schemeClr val="accent3">
                    <a:lumMod val="75000"/>
                  </a:schemeClr>
                </a:outerShdw>
              </a:effectLst>
              <a:latin typeface="Calibri" panose="020F0502020204030204" pitchFamily="34" charset="0"/>
            </a:endParaRPr>
          </a:p>
        </p:txBody>
      </p:sp>
      <p:sp>
        <p:nvSpPr>
          <p:cNvPr id="5" name="CuadroTexto 4">
            <a:extLst>
              <a:ext uri="{FF2B5EF4-FFF2-40B4-BE49-F238E27FC236}">
                <a16:creationId xmlns:a16="http://schemas.microsoft.com/office/drawing/2014/main" id="{506798FA-E70B-8959-C5CC-A79EAB3587AF}"/>
              </a:ext>
            </a:extLst>
          </p:cNvPr>
          <p:cNvSpPr txBox="1"/>
          <p:nvPr/>
        </p:nvSpPr>
        <p:spPr>
          <a:xfrm>
            <a:off x="3329039" y="1447800"/>
            <a:ext cx="4819040" cy="1323439"/>
          </a:xfrm>
          <a:prstGeom prst="rect">
            <a:avLst/>
          </a:prstGeom>
          <a:noFill/>
        </p:spPr>
        <p:txBody>
          <a:bodyPr wrap="square" rtlCol="0">
            <a:spAutoFit/>
          </a:bodyPr>
          <a:lstStyle/>
          <a:p>
            <a:pPr>
              <a:spcBef>
                <a:spcPts val="600"/>
              </a:spcBef>
            </a:pPr>
            <a:r>
              <a:rPr lang="nl-NL" sz="2000" b="1" dirty="0">
                <a:latin typeface="Calibri" panose="020F0502020204030204" pitchFamily="34" charset="0"/>
              </a:rPr>
              <a:t>Toen de </a:t>
            </a:r>
            <a:r>
              <a:rPr lang="nl-NL" sz="2000" b="1" dirty="0" err="1">
                <a:latin typeface="Calibri" panose="020F0502020204030204" pitchFamily="34" charset="0"/>
              </a:rPr>
              <a:t>Filipenzen</a:t>
            </a:r>
            <a:r>
              <a:rPr lang="nl-NL" sz="2000" b="1" dirty="0">
                <a:latin typeface="Calibri" panose="020F0502020204030204" pitchFamily="34" charset="0"/>
              </a:rPr>
              <a:t> hoorden dat Paulus in Rome gevangen zat, waren zij zeer ontdaan en stuurden </a:t>
            </a:r>
            <a:r>
              <a:rPr lang="nl-NL" sz="2000" b="1" dirty="0" err="1">
                <a:latin typeface="Calibri" panose="020F0502020204030204" pitchFamily="34" charset="0"/>
              </a:rPr>
              <a:t>Epaphroditus</a:t>
            </a:r>
            <a:r>
              <a:rPr lang="nl-NL" sz="2000" b="1" dirty="0">
                <a:latin typeface="Calibri" panose="020F0502020204030204" pitchFamily="34" charset="0"/>
              </a:rPr>
              <a:t> met hulp voor de apostel (Fil. 4:18).</a:t>
            </a:r>
            <a:endParaRPr lang="en" sz="2000" b="1" noProof="0" dirty="0">
              <a:latin typeface="Calibri" panose="020F0502020204030204" pitchFamily="34" charset="0"/>
            </a:endParaRPr>
          </a:p>
        </p:txBody>
      </p:sp>
      <p:pic>
        <p:nvPicPr>
          <p:cNvPr id="2" name="Imagen 1">
            <a:extLst>
              <a:ext uri="{FF2B5EF4-FFF2-40B4-BE49-F238E27FC236}">
                <a16:creationId xmlns:a16="http://schemas.microsoft.com/office/drawing/2014/main" id="{8FB0006A-EE14-761C-DDB1-20BFD68FD754}"/>
              </a:ext>
            </a:extLst>
          </p:cNvPr>
          <p:cNvPicPr>
            <a:picLocks noChangeAspect="1"/>
          </p:cNvPicPr>
          <p:nvPr/>
        </p:nvPicPr>
        <p:blipFill>
          <a:blip r:embed="rId3" cstate="hq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t="10435"/>
          <a:stretch>
            <a:fillRect/>
          </a:stretch>
        </p:blipFill>
        <p:spPr>
          <a:xfrm>
            <a:off x="8278760" y="624184"/>
            <a:ext cx="3669277" cy="1792575"/>
          </a:xfrm>
          <a:prstGeom prst="roundRect">
            <a:avLst>
              <a:gd name="adj" fmla="val 4167"/>
            </a:avLst>
          </a:prstGeom>
          <a:solidFill>
            <a:srgbClr val="FFFFFF"/>
          </a:solidFill>
          <a:ln w="76200" cap="sq">
            <a:solidFill>
              <a:srgbClr val="FFD780"/>
            </a:solidFill>
            <a:miter lim="800000"/>
          </a:ln>
          <a:effectLst/>
          <a:scene3d>
            <a:camera prst="orthographicFront"/>
            <a:lightRig rig="threePt" dir="t">
              <a:rot lat="0" lon="0" rev="2700000"/>
            </a:lightRig>
          </a:scene3d>
          <a:sp3d contourW="6350">
            <a:bevelT h="38100"/>
            <a:contourClr>
              <a:srgbClr val="C0C0C0"/>
            </a:contourClr>
          </a:sp3d>
        </p:spPr>
      </p:pic>
      <p:pic>
        <p:nvPicPr>
          <p:cNvPr id="7" name="Imagen 6" descr="Un grupo de personas disfrazadas&#10;&#10;El contenido generado por IA puede ser incorrecto.">
            <a:extLst>
              <a:ext uri="{FF2B5EF4-FFF2-40B4-BE49-F238E27FC236}">
                <a16:creationId xmlns:a16="http://schemas.microsoft.com/office/drawing/2014/main" id="{6149BA71-FEDF-FF78-F7EF-C738CDF4F748}"/>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44026" y="1632646"/>
            <a:ext cx="2968927" cy="2870349"/>
          </a:xfrm>
          <a:prstGeom prst="roundRect">
            <a:avLst>
              <a:gd name="adj" fmla="val 4167"/>
            </a:avLst>
          </a:prstGeom>
          <a:solidFill>
            <a:srgbClr val="FFFFFF"/>
          </a:solidFill>
          <a:ln w="76200" cap="sq">
            <a:solidFill>
              <a:schemeClr val="accent2">
                <a:lumMod val="75000"/>
              </a:schemeClr>
            </a:solidFill>
            <a:miter lim="800000"/>
          </a:ln>
          <a:effectLst/>
          <a:scene3d>
            <a:camera prst="orthographicFront"/>
            <a:lightRig rig="threePt" dir="t">
              <a:rot lat="0" lon="0" rev="2700000"/>
            </a:lightRig>
          </a:scene3d>
          <a:sp3d>
            <a:bevelT h="38100"/>
            <a:contourClr>
              <a:srgbClr val="C0C0C0"/>
            </a:contourClr>
          </a:sp3d>
        </p:spPr>
      </p:pic>
      <p:pic>
        <p:nvPicPr>
          <p:cNvPr id="9" name="Imagen 8" descr="Una caricatura de una persona&#10;&#10;El contenido generado por IA puede ser incorrecto.">
            <a:extLst>
              <a:ext uri="{FF2B5EF4-FFF2-40B4-BE49-F238E27FC236}">
                <a16:creationId xmlns:a16="http://schemas.microsoft.com/office/drawing/2014/main" id="{37B361DC-6DA5-29D5-AA49-C1D19DD02D01}"/>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a:fillRect/>
          </a:stretch>
        </p:blipFill>
        <p:spPr>
          <a:xfrm>
            <a:off x="7698290" y="4029306"/>
            <a:ext cx="4318055" cy="2617299"/>
          </a:xfrm>
          <a:prstGeom prst="rect">
            <a:avLst/>
          </a:prstGeom>
          <a:solidFill>
            <a:srgbClr val="FFFFFF">
              <a:shade val="85000"/>
            </a:srgbClr>
          </a:solidFill>
          <a:ln w="88900" cap="sq">
            <a:solidFill>
              <a:schemeClr val="accent3">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CuadroTexto 10">
            <a:extLst>
              <a:ext uri="{FF2B5EF4-FFF2-40B4-BE49-F238E27FC236}">
                <a16:creationId xmlns:a16="http://schemas.microsoft.com/office/drawing/2014/main" id="{2FF8AACF-CB76-4CF8-3D8D-AFEFA7CECF9F}"/>
              </a:ext>
            </a:extLst>
          </p:cNvPr>
          <p:cNvSpPr txBox="1"/>
          <p:nvPr/>
        </p:nvSpPr>
        <p:spPr>
          <a:xfrm>
            <a:off x="3307425" y="2892441"/>
            <a:ext cx="8640612" cy="1015663"/>
          </a:xfrm>
          <a:prstGeom prst="rect">
            <a:avLst/>
          </a:prstGeom>
          <a:noFill/>
        </p:spPr>
        <p:txBody>
          <a:bodyPr wrap="square">
            <a:spAutoFit/>
          </a:bodyPr>
          <a:lstStyle/>
          <a:p>
            <a:pPr>
              <a:spcBef>
                <a:spcPts val="600"/>
              </a:spcBef>
            </a:pPr>
            <a:r>
              <a:rPr lang="nl-NL" sz="2000" b="1" dirty="0">
                <a:latin typeface="Calibri" panose="020F0502020204030204" pitchFamily="34" charset="0"/>
              </a:rPr>
              <a:t>Verre van streek te zijn, dankte Paulus God voor zijn gevangenschap. Waarom dankbaar zijn? Want op deze manier kon hij preken tot wie hij anders nooit had kunnen bereiken (Fil. 1:13).</a:t>
            </a:r>
            <a:endParaRPr lang="en" sz="2000" b="1" noProof="0" dirty="0">
              <a:latin typeface="Calibri" panose="020F0502020204030204" pitchFamily="34" charset="0"/>
            </a:endParaRPr>
          </a:p>
        </p:txBody>
      </p:sp>
      <p:sp>
        <p:nvSpPr>
          <p:cNvPr id="13" name="CuadroTexto 12">
            <a:extLst>
              <a:ext uri="{FF2B5EF4-FFF2-40B4-BE49-F238E27FC236}">
                <a16:creationId xmlns:a16="http://schemas.microsoft.com/office/drawing/2014/main" id="{D2B67381-4836-A4C5-E2F3-6F258978A750}"/>
              </a:ext>
            </a:extLst>
          </p:cNvPr>
          <p:cNvSpPr txBox="1"/>
          <p:nvPr/>
        </p:nvSpPr>
        <p:spPr>
          <a:xfrm>
            <a:off x="3279070" y="4110581"/>
            <a:ext cx="4253102" cy="1631216"/>
          </a:xfrm>
          <a:prstGeom prst="rect">
            <a:avLst/>
          </a:prstGeom>
          <a:noFill/>
        </p:spPr>
        <p:txBody>
          <a:bodyPr wrap="square">
            <a:spAutoFit/>
          </a:bodyPr>
          <a:lstStyle/>
          <a:p>
            <a:pPr>
              <a:spcBef>
                <a:spcPts val="600"/>
              </a:spcBef>
            </a:pPr>
            <a:r>
              <a:rPr lang="nl-NL" sz="2000" b="1" dirty="0">
                <a:latin typeface="Calibri" panose="020F0502020204030204" pitchFamily="34" charset="0"/>
              </a:rPr>
              <a:t>Bovendien werden andere trouwe broeders aangemoedigd door de houding van de apostel en begonnen ze het evangelie te prediken ongeacht de moeilijkheden (Fil. 1:14).</a:t>
            </a:r>
            <a:endParaRPr lang="en" sz="2000" b="1" noProof="0" dirty="0">
              <a:latin typeface="Calibri" panose="020F0502020204030204" pitchFamily="34" charset="0"/>
            </a:endParaRPr>
          </a:p>
        </p:txBody>
      </p:sp>
      <p:sp>
        <p:nvSpPr>
          <p:cNvPr id="15" name="CuadroTexto 14">
            <a:extLst>
              <a:ext uri="{FF2B5EF4-FFF2-40B4-BE49-F238E27FC236}">
                <a16:creationId xmlns:a16="http://schemas.microsoft.com/office/drawing/2014/main" id="{DCA28D3B-EB9F-B33B-2666-8265E376D846}"/>
              </a:ext>
            </a:extLst>
          </p:cNvPr>
          <p:cNvSpPr txBox="1"/>
          <p:nvPr/>
        </p:nvSpPr>
        <p:spPr>
          <a:xfrm>
            <a:off x="1" y="5842337"/>
            <a:ext cx="7582140" cy="1015663"/>
          </a:xfrm>
          <a:prstGeom prst="rect">
            <a:avLst/>
          </a:prstGeom>
          <a:noFill/>
        </p:spPr>
        <p:txBody>
          <a:bodyPr wrap="square">
            <a:spAutoFit/>
          </a:bodyPr>
          <a:lstStyle/>
          <a:p>
            <a:pPr>
              <a:spcBef>
                <a:spcPts val="600"/>
              </a:spcBef>
            </a:pPr>
            <a:r>
              <a:rPr lang="nl-NL" sz="2000" b="1" dirty="0">
                <a:latin typeface="Calibri" panose="020F0502020204030204" pitchFamily="34" charset="0"/>
              </a:rPr>
              <a:t>Anderen, die dachten dat openlijk spreken over het evangelie moeilijkheden voor Paulus zou brengen, hielpen ook – onbedoeld – het te verspreiden (Fil. 1:15-18).</a:t>
            </a:r>
            <a:endParaRPr lang="en" sz="2000" b="1" noProof="0" dirty="0">
              <a:latin typeface="Calibri" panose="020F0502020204030204" pitchFamily="34" charset="0"/>
            </a:endParaRPr>
          </a:p>
        </p:txBody>
      </p:sp>
      <p:pic>
        <p:nvPicPr>
          <p:cNvPr id="17" name="Imagen 16" descr="Un dibujo de un grupo de personas en una calle&#10;&#10;El contenido generado por IA puede ser incorrecto.">
            <a:extLst>
              <a:ext uri="{FF2B5EF4-FFF2-40B4-BE49-F238E27FC236}">
                <a16:creationId xmlns:a16="http://schemas.microsoft.com/office/drawing/2014/main" id="{6BFDA191-2670-DFEB-2F7E-76DCEE6F8DD3}"/>
              </a:ext>
            </a:extLst>
          </p:cNvPr>
          <p:cNvPicPr>
            <a:picLocks noChangeAspect="1"/>
          </p:cNvPicPr>
          <p:nvPr/>
        </p:nvPicPr>
        <p:blipFill rotWithShape="1">
          <a:blip r:embed="rId7" cstate="hqprint">
            <a:extLst>
              <a:ext uri="{28A0092B-C50C-407E-A947-70E740481C1C}">
                <a14:useLocalDpi xmlns:a14="http://schemas.microsoft.com/office/drawing/2010/main"/>
              </a:ext>
            </a:extLst>
          </a:blip>
          <a:srcRect/>
          <a:stretch>
            <a:fillRect/>
          </a:stretch>
        </p:blipFill>
        <p:spPr>
          <a:xfrm>
            <a:off x="669073" y="4687841"/>
            <a:ext cx="2076153" cy="1106734"/>
          </a:xfrm>
          <a:prstGeom prst="rect">
            <a:avLst/>
          </a:prstGeom>
          <a:solidFill>
            <a:srgbClr val="FFFFFF">
              <a:shade val="85000"/>
            </a:srgbClr>
          </a:solidFill>
          <a:ln w="88900" cap="sq">
            <a:solidFill>
              <a:srgbClr val="A4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kstvak 5">
            <a:extLst>
              <a:ext uri="{FF2B5EF4-FFF2-40B4-BE49-F238E27FC236}">
                <a16:creationId xmlns:a16="http://schemas.microsoft.com/office/drawing/2014/main" id="{45775A5F-EA12-DF43-13E9-81BF52F342E6}"/>
              </a:ext>
            </a:extLst>
          </p:cNvPr>
          <p:cNvSpPr txBox="1"/>
          <p:nvPr/>
        </p:nvSpPr>
        <p:spPr>
          <a:xfrm>
            <a:off x="10635186" y="158508"/>
            <a:ext cx="1312851" cy="307168"/>
          </a:xfrm>
          <a:prstGeom prst="roundRect">
            <a:avLst>
              <a:gd name="adj" fmla="val 14029"/>
            </a:avLst>
          </a:prstGeom>
          <a:solidFill>
            <a:srgbClr val="32893B"/>
          </a:solidFill>
          <a:ln w="28575">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txBody>
          <a:bodyPr wrap="square" lIns="0" tIns="0" rIns="0" bIns="3600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600" b="1" i="0" u="none" strike="noStrike" kern="0" cap="none" spc="50" normalizeH="0" baseline="0" noProof="0" dirty="0">
                <a:ln w="0">
                  <a:noFill/>
                </a:ln>
                <a:solidFill>
                  <a:srgbClr val="FFFFFF"/>
                </a:solidFill>
                <a:effectLst>
                  <a:innerShdw blurRad="63500" dist="50800" dir="13500000">
                    <a:srgbClr val="000000">
                      <a:alpha val="50000"/>
                    </a:srgbClr>
                  </a:innerShdw>
                </a:effectLst>
                <a:uLnTx/>
                <a:uFillTx/>
                <a:latin typeface="Comic Sans MS" panose="030F0702030302020204" pitchFamily="66" charset="0"/>
              </a:rPr>
              <a:t>dinsdag</a:t>
            </a:r>
            <a:r>
              <a:rPr kumimoji="0" lang="nl-NL" sz="1600" b="1" i="0" u="none" strike="noStrike" kern="0" cap="none" spc="50" normalizeH="0" baseline="0" noProof="0" dirty="0">
                <a:ln w="0">
                  <a:noFill/>
                </a:ln>
                <a:solidFill>
                  <a:srgbClr val="FFFFFF"/>
                </a:solidFill>
                <a:effectLst>
                  <a:glow rad="38100">
                    <a:srgbClr val="BD3460"/>
                  </a:glow>
                  <a:innerShdw blurRad="63500" dist="50800" dir="13500000">
                    <a:srgbClr val="000000">
                      <a:alpha val="50000"/>
                    </a:srgbClr>
                  </a:innerShdw>
                </a:effectLst>
                <a:uLnTx/>
                <a:uFillTx/>
                <a:latin typeface="Comic Sans MS" panose="030F0702030302020204" pitchFamily="66" charset="0"/>
              </a:rPr>
              <a:t> </a:t>
            </a:r>
            <a:r>
              <a:rPr kumimoji="0" lang="nl-NL" sz="1600" b="1" i="0" u="none" strike="noStrike" kern="0" cap="none" spc="50" normalizeH="0" baseline="0" noProof="0" dirty="0">
                <a:ln w="0">
                  <a:noFill/>
                </a:ln>
                <a:solidFill>
                  <a:prstClr val="white"/>
                </a:solidFill>
                <a:effectLst>
                  <a:glow rad="38100">
                    <a:srgbClr val="BD3460"/>
                  </a:glow>
                  <a:innerShdw blurRad="63500" dist="50800" dir="13500000">
                    <a:srgbClr val="000000">
                      <a:alpha val="50000"/>
                    </a:srgbClr>
                  </a:innerShdw>
                </a:effectLst>
                <a:uLnTx/>
                <a:uFillTx/>
                <a:latin typeface="Comic Sans MS" panose="030F0702030302020204" pitchFamily="66" charset="0"/>
              </a:rPr>
              <a:t> </a:t>
            </a:r>
          </a:p>
        </p:txBody>
      </p:sp>
    </p:spTree>
    <p:extLst>
      <p:ext uri="{BB962C8B-B14F-4D97-AF65-F5344CB8AC3E}">
        <p14:creationId xmlns:p14="http://schemas.microsoft.com/office/powerpoint/2010/main" val="1714220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anim calcmode="lin" valueType="num">
                                      <p:cBhvr>
                                        <p:cTn id="19" dur="500" fill="hold"/>
                                        <p:tgtEl>
                                          <p:spTgt spid="3"/>
                                        </p:tgtEl>
                                        <p:attrNameLst>
                                          <p:attrName>ppt_x</p:attrName>
                                        </p:attrNameLst>
                                      </p:cBhvr>
                                      <p:tavLst>
                                        <p:tav tm="0">
                                          <p:val>
                                            <p:fltVal val="0.5"/>
                                          </p:val>
                                        </p:tav>
                                        <p:tav tm="100000">
                                          <p:val>
                                            <p:strVal val="#ppt_x"/>
                                          </p:val>
                                        </p:tav>
                                      </p:tavLst>
                                    </p:anim>
                                    <p:anim calcmode="lin" valueType="num">
                                      <p:cBhvr>
                                        <p:cTn id="20" dur="500" fill="hold"/>
                                        <p:tgtEl>
                                          <p:spTgt spid="3"/>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37"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900" decel="100000" fill="hold"/>
                                        <p:tgtEl>
                                          <p:spTgt spid="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33" presetID="37" presetClass="entr" presetSubtype="0" fill="hold" nodeType="with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1000"/>
                                        <p:tgtEl>
                                          <p:spTgt spid="2"/>
                                        </p:tgtEl>
                                      </p:cBhvr>
                                    </p:animEffect>
                                    <p:anim calcmode="lin" valueType="num">
                                      <p:cBhvr>
                                        <p:cTn id="36" dur="1000" fill="hold"/>
                                        <p:tgtEl>
                                          <p:spTgt spid="2"/>
                                        </p:tgtEl>
                                        <p:attrNameLst>
                                          <p:attrName>ppt_x</p:attrName>
                                        </p:attrNameLst>
                                      </p:cBhvr>
                                      <p:tavLst>
                                        <p:tav tm="0">
                                          <p:val>
                                            <p:strVal val="#ppt_x"/>
                                          </p:val>
                                        </p:tav>
                                        <p:tav tm="100000">
                                          <p:val>
                                            <p:strVal val="#ppt_x"/>
                                          </p:val>
                                        </p:tav>
                                      </p:tavLst>
                                    </p:anim>
                                    <p:anim calcmode="lin" valueType="num">
                                      <p:cBhvr>
                                        <p:cTn id="37" dur="900" decel="100000" fill="hold"/>
                                        <p:tgtEl>
                                          <p:spTgt spid="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6"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1+#ppt_w/2"/>
                                          </p:val>
                                        </p:tav>
                                        <p:tav tm="100000">
                                          <p:val>
                                            <p:strVal val="#ppt_x"/>
                                          </p:val>
                                        </p:tav>
                                      </p:tavLst>
                                    </p:anim>
                                    <p:anim calcmode="lin" valueType="num">
                                      <p:cBhvr additive="base">
                                        <p:cTn id="44" dur="500" fill="hold"/>
                                        <p:tgtEl>
                                          <p:spTgt spid="7"/>
                                        </p:tgtEl>
                                        <p:attrNameLst>
                                          <p:attrName>ppt_y</p:attrName>
                                        </p:attrNameLst>
                                      </p:cBhvr>
                                      <p:tavLst>
                                        <p:tav tm="0">
                                          <p:val>
                                            <p:strVal val="1+#ppt_h/2"/>
                                          </p:val>
                                        </p:tav>
                                        <p:tav tm="100000">
                                          <p:val>
                                            <p:strVal val="#ppt_y"/>
                                          </p:val>
                                        </p:tav>
                                      </p:tavLst>
                                    </p:anim>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wipe(left)">
                                      <p:cBhvr>
                                        <p:cTn id="48" dur="500"/>
                                        <p:tgtEl>
                                          <p:spTgt spid="11"/>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2" fill="hold" grpId="0" nodeType="click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1+#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9"/>
                                        </p:tgtEl>
                                        <p:attrNameLst>
                                          <p:attrName>style.visibility</p:attrName>
                                        </p:attrNameLst>
                                      </p:cBhvr>
                                      <p:to>
                                        <p:strVal val="visible"/>
                                      </p:to>
                                    </p:set>
                                    <p:anim calcmode="lin" valueType="num">
                                      <p:cBhvr additive="base">
                                        <p:cTn id="57" dur="500" fill="hold"/>
                                        <p:tgtEl>
                                          <p:spTgt spid="9"/>
                                        </p:tgtEl>
                                        <p:attrNameLst>
                                          <p:attrName>ppt_x</p:attrName>
                                        </p:attrNameLst>
                                      </p:cBhvr>
                                      <p:tavLst>
                                        <p:tav tm="0">
                                          <p:val>
                                            <p:strVal val="1+#ppt_w/2"/>
                                          </p:val>
                                        </p:tav>
                                        <p:tav tm="100000">
                                          <p:val>
                                            <p:strVal val="#ppt_x"/>
                                          </p:val>
                                        </p:tav>
                                      </p:tavLst>
                                    </p:anim>
                                    <p:anim calcmode="lin" valueType="num">
                                      <p:cBhvr additive="base">
                                        <p:cTn id="5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8" fill="hold" nodeType="click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additive="base">
                                        <p:cTn id="63" dur="500" fill="hold"/>
                                        <p:tgtEl>
                                          <p:spTgt spid="17"/>
                                        </p:tgtEl>
                                        <p:attrNameLst>
                                          <p:attrName>ppt_x</p:attrName>
                                        </p:attrNameLst>
                                      </p:cBhvr>
                                      <p:tavLst>
                                        <p:tav tm="0">
                                          <p:val>
                                            <p:strVal val="0-#ppt_w/2"/>
                                          </p:val>
                                        </p:tav>
                                        <p:tav tm="100000">
                                          <p:val>
                                            <p:strVal val="#ppt_x"/>
                                          </p:val>
                                        </p:tav>
                                      </p:tavLst>
                                    </p:anim>
                                    <p:anim calcmode="lin" valueType="num">
                                      <p:cBhvr additive="base">
                                        <p:cTn id="64" dur="500" fill="hold"/>
                                        <p:tgtEl>
                                          <p:spTgt spid="17"/>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additive="base">
                                        <p:cTn id="67" dur="500" fill="hold"/>
                                        <p:tgtEl>
                                          <p:spTgt spid="15"/>
                                        </p:tgtEl>
                                        <p:attrNameLst>
                                          <p:attrName>ppt_x</p:attrName>
                                        </p:attrNameLst>
                                      </p:cBhvr>
                                      <p:tavLst>
                                        <p:tav tm="0">
                                          <p:val>
                                            <p:strVal val="0-#ppt_w/2"/>
                                          </p:val>
                                        </p:tav>
                                        <p:tav tm="100000">
                                          <p:val>
                                            <p:strVal val="#ppt_x"/>
                                          </p:val>
                                        </p:tav>
                                      </p:tavLst>
                                    </p:anim>
                                    <p:anim calcmode="lin" valueType="num">
                                      <p:cBhvr additive="base">
                                        <p:cTn id="68"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11" grpId="0"/>
      <p:bldP spid="13" grpId="0"/>
      <p:bldP spid="15" grpId="0"/>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a:extLst>
            <a:ext uri="{FF2B5EF4-FFF2-40B4-BE49-F238E27FC236}">
              <a16:creationId xmlns:a16="http://schemas.microsoft.com/office/drawing/2014/main" id="{A43364FA-F78D-3181-C178-2B7EE036E7D3}"/>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5EC626D6-03B3-36B1-BE9E-D1EE47C1D775}"/>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rcRect/>
          <a:stretch/>
        </p:blipFill>
        <p:spPr>
          <a:xfrm>
            <a:off x="276329" y="191808"/>
            <a:ext cx="11639340" cy="6474383"/>
          </a:xfrm>
          <a:prstGeom prst="rect">
            <a:avLst/>
          </a:prstGeom>
          <a:effectLst>
            <a:innerShdw blurRad="114300">
              <a:prstClr val="black"/>
            </a:innerShdw>
          </a:effectLst>
        </p:spPr>
      </p:pic>
      <p:sp>
        <p:nvSpPr>
          <p:cNvPr id="3" name="CuadroTexto 2">
            <a:extLst>
              <a:ext uri="{FF2B5EF4-FFF2-40B4-BE49-F238E27FC236}">
                <a16:creationId xmlns:a16="http://schemas.microsoft.com/office/drawing/2014/main" id="{0210160E-1715-FC18-F63A-240823FBDF5B}"/>
              </a:ext>
            </a:extLst>
          </p:cNvPr>
          <p:cNvSpPr txBox="1"/>
          <p:nvPr/>
        </p:nvSpPr>
        <p:spPr>
          <a:xfrm>
            <a:off x="2175364" y="3577838"/>
            <a:ext cx="4215911" cy="2308324"/>
          </a:xfrm>
          <a:prstGeom prst="rect">
            <a:avLst/>
          </a:prstGeom>
          <a:noFill/>
        </p:spPr>
        <p:txBody>
          <a:bodyPr wrap="square">
            <a:prstTxWarp prst="textDeflateInflate">
              <a:avLst/>
            </a:prstTxWarp>
            <a:spAutoFit/>
            <a:scene3d>
              <a:camera prst="orthographicFront"/>
              <a:lightRig rig="twoPt" dir="t"/>
            </a:scene3d>
            <a:sp3d extrusionH="57150" prstMaterial="softEdge">
              <a:bevelT w="25400" h="38100"/>
            </a:sp3d>
          </a:bodyPr>
          <a:lstStyle/>
          <a:p>
            <a:pPr algn="ctr"/>
            <a:r>
              <a:rPr lang="nl-NL" sz="3600" b="1" dirty="0">
                <a:ln/>
                <a:solidFill>
                  <a:schemeClr val="accent6">
                    <a:lumMod val="50000"/>
                  </a:schemeClr>
                </a:solidFill>
                <a:latin typeface="Calibri" panose="020F0502020204030204" pitchFamily="34" charset="0"/>
              </a:rPr>
              <a:t>Redenen om dank te betuigen en te bidden in de brief aan de </a:t>
            </a:r>
            <a:r>
              <a:rPr lang="nl-NL" sz="3600" b="1" dirty="0" err="1">
                <a:ln/>
                <a:solidFill>
                  <a:schemeClr val="accent6">
                    <a:lumMod val="50000"/>
                  </a:schemeClr>
                </a:solidFill>
                <a:latin typeface="Calibri" panose="020F0502020204030204" pitchFamily="34" charset="0"/>
              </a:rPr>
              <a:t>Kolossenzen</a:t>
            </a:r>
            <a:endParaRPr lang="en" sz="3600" b="1" noProof="0" dirty="0">
              <a:ln/>
              <a:solidFill>
                <a:schemeClr val="accent6">
                  <a:lumMod val="50000"/>
                </a:schemeClr>
              </a:solidFill>
              <a:latin typeface="Calibri" panose="020F0502020204030204" pitchFamily="34" charset="0"/>
            </a:endParaRPr>
          </a:p>
        </p:txBody>
      </p:sp>
    </p:spTree>
    <p:extLst>
      <p:ext uri="{BB962C8B-B14F-4D97-AF65-F5344CB8AC3E}">
        <p14:creationId xmlns:p14="http://schemas.microsoft.com/office/powerpoint/2010/main" val="421368101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Tema de Office">
  <a:themeElements>
    <a:clrScheme name="Personalizado 11">
      <a:dk1>
        <a:sysClr val="windowText" lastClr="000000"/>
      </a:dk1>
      <a:lt1>
        <a:sysClr val="window" lastClr="FFFFFF"/>
      </a:lt1>
      <a:dk2>
        <a:srgbClr val="0E2841"/>
      </a:dk2>
      <a:lt2>
        <a:srgbClr val="E8E8E8"/>
      </a:lt2>
      <a:accent1>
        <a:srgbClr val="3674B8"/>
      </a:accent1>
      <a:accent2>
        <a:srgbClr val="D9D535"/>
      </a:accent2>
      <a:accent3>
        <a:srgbClr val="3C8C44"/>
      </a:accent3>
      <a:accent4>
        <a:srgbClr val="9E3939"/>
      </a:accent4>
      <a:accent5>
        <a:srgbClr val="AE9665"/>
      </a:accent5>
      <a:accent6>
        <a:srgbClr val="C985C1"/>
      </a:accent6>
      <a:hlink>
        <a:srgbClr val="659FAF"/>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Personalizado 5">
    <a:dk1>
      <a:sysClr val="windowText" lastClr="000000"/>
    </a:dk1>
    <a:lt1>
      <a:sysClr val="window" lastClr="FFFFFF"/>
    </a:lt1>
    <a:dk2>
      <a:srgbClr val="003399"/>
    </a:dk2>
    <a:lt2>
      <a:srgbClr val="E7E6E6"/>
    </a:lt2>
    <a:accent1>
      <a:srgbClr val="CC00CC"/>
    </a:accent1>
    <a:accent2>
      <a:srgbClr val="0099CC"/>
    </a:accent2>
    <a:accent3>
      <a:srgbClr val="CC0000"/>
    </a:accent3>
    <a:accent4>
      <a:srgbClr val="FFFF66"/>
    </a:accent4>
    <a:accent5>
      <a:srgbClr val="339933"/>
    </a:accent5>
    <a:accent6>
      <a:srgbClr val="CC9900"/>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2117</TotalTime>
  <Words>1304</Words>
  <Application>Microsoft Office PowerPoint</Application>
  <PresentationFormat>Panorámica</PresentationFormat>
  <Paragraphs>69</Paragraphs>
  <Slides>12</Slides>
  <Notes>3</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12</vt:i4>
      </vt:variant>
    </vt:vector>
  </HeadingPairs>
  <TitlesOfParts>
    <vt:vector size="18" baseType="lpstr">
      <vt:lpstr>Calibri</vt:lpstr>
      <vt:lpstr>Constantia</vt:lpstr>
      <vt:lpstr>Arial</vt:lpstr>
      <vt:lpstr>Comic Sans MS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85</cp:revision>
  <dcterms:created xsi:type="dcterms:W3CDTF">2025-12-29T07:58:33Z</dcterms:created>
  <dcterms:modified xsi:type="dcterms:W3CDTF">2026-01-09T09:39:20Z</dcterms:modified>
</cp:coreProperties>
</file>