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9" r:id="rId4"/>
    <p:sldId id="257" r:id="rId5"/>
    <p:sldId id="258" r:id="rId6"/>
    <p:sldId id="259" r:id="rId7"/>
    <p:sldId id="326" r:id="rId8"/>
    <p:sldId id="325" r:id="rId9"/>
    <p:sldId id="262" r:id="rId10"/>
    <p:sldId id="327" r:id="rId11"/>
    <p:sldId id="328" r:id="rId12"/>
    <p:sldId id="322" r:id="rId13"/>
    <p:sldId id="323" r:id="rId14"/>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
      <p:font typeface="Wingdings 3" panose="05040102010807070707" pitchFamily="18" charset="2"/>
      <p:regular r:id="rId27"/>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1424"/>
    <a:srgbClr val="DE7483"/>
    <a:srgbClr val="E5939E"/>
    <a:srgbClr val="23903C"/>
    <a:srgbClr val="FFFFFF"/>
    <a:srgbClr val="B99A6C"/>
    <a:srgbClr val="2BB74C"/>
    <a:srgbClr val="1E8035"/>
    <a:srgbClr val="C3AFE0"/>
    <a:srgbClr val="C03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1" loCatId="picture" qsTypeId="urn:microsoft.com/office/officeart/2005/8/quickstyle/3d3#1" qsCatId="3D" csTypeId="urn:microsoft.com/office/officeart/2005/8/colors/colorful2#1" csCatId="colorful" phldr="1"/>
      <dgm:spPr/>
      <dgm:t>
        <a:bodyPr/>
        <a:lstStyle/>
        <a:p>
          <a:endParaRPr lang="es-ES"/>
        </a:p>
      </dgm:t>
    </dgm:pt>
    <dgm:pt modelId="{88EEAF80-43A6-4DE8-97E3-87092A5D43F3}">
      <dgm:prSet custT="1"/>
      <dgm:spPr/>
      <dgm:t>
        <a:bodyPr/>
        <a:lstStyle/>
        <a:p>
          <a:endParaRPr lang="es-ES" sz="1800" dirty="0"/>
        </a:p>
      </dgm:t>
    </dgm:pt>
    <dgm:pt modelId="{061B326D-0525-477D-9907-132B6933C77F}" type="parTrans" cxnId="{2946A77E-794C-4628-B006-6EB9E58021E5}">
      <dgm:prSet/>
      <dgm:spPr/>
      <dgm:t>
        <a:bodyPr/>
        <a:lstStyle/>
        <a:p>
          <a:endParaRPr lang="es-ES" sz="1800"/>
        </a:p>
      </dgm:t>
    </dgm:pt>
    <dgm:pt modelId="{1E097680-DCE7-4E0F-AD35-93F7D2298787}" type="sibTrans" cxnId="{2946A77E-794C-4628-B006-6EB9E58021E5}">
      <dgm:prSet/>
      <dgm:spPr>
        <a:blipFill dpi="0" rotWithShape="1">
          <a:blip xmlns:r="http://schemas.openxmlformats.org/officeDocument/2006/relationships" r:embed="rId1" cstate="email"/>
          <a:srcRect/>
          <a:stretch>
            <a:fillRect/>
          </a:stretch>
        </a:blipFill>
        <a:ln>
          <a:solidFill>
            <a:srgbClr val="7030A0"/>
          </a:solidFill>
        </a:ln>
      </dgm:spPr>
      <dgm:t>
        <a:bodyPr/>
        <a:lstStyle/>
        <a:p>
          <a:endParaRPr lang="es-ES" sz="1800"/>
        </a:p>
      </dgm:t>
    </dgm:pt>
    <dgm:pt modelId="{1C26D01D-E21D-4753-981E-7589BCE7EFB6}">
      <dgm:prSet custT="1"/>
      <dgm:spPr/>
      <dgm:t>
        <a:bodyPr/>
        <a:lstStyle/>
        <a:p>
          <a:pPr rtl="0"/>
          <a:r>
            <a:rPr lang="nl-NL" sz="1900" b="1" spc="-40" baseline="0" dirty="0">
              <a:latin typeface="Calibri" panose="020F0502020204030204" pitchFamily="34" charset="0"/>
              <a:ea typeface="Calibri" panose="020F0502020204030204" pitchFamily="34" charset="0"/>
              <a:cs typeface="Calibri" panose="020F0502020204030204" pitchFamily="34" charset="0"/>
            </a:rPr>
            <a:t>Ons lichaam zal geestelijk, onsterfelijk en onkreukbaar zijn (1 Kor. 15:42-44, 50-54)</a:t>
          </a:r>
          <a:endParaRPr lang="es-ES" sz="1900" spc="-40" baseline="0" dirty="0">
            <a:latin typeface="Calibri" panose="020F0502020204030204" pitchFamily="34" charset="0"/>
            <a:ea typeface="Calibri" panose="020F0502020204030204" pitchFamily="34" charset="0"/>
            <a:cs typeface="Calibri" panose="020F0502020204030204" pitchFamily="34" charset="0"/>
          </a:endParaRPr>
        </a:p>
      </dgm:t>
    </dgm:pt>
    <dgm:pt modelId="{1F3A0FF5-A042-4D9A-B425-80385182FC5E}" type="parTrans" cxnId="{428F7C69-94B1-47AF-A207-0AA377CCE740}">
      <dgm:prSet/>
      <dgm:spPr/>
      <dgm:t>
        <a:bodyPr/>
        <a:lstStyle/>
        <a:p>
          <a:endParaRPr lang="es-ES" sz="1800"/>
        </a:p>
      </dgm:t>
    </dgm:pt>
    <dgm:pt modelId="{FD9E7319-AADD-4517-BEDC-A9894446860B}" type="sibTrans" cxnId="{428F7C69-94B1-47AF-A207-0AA377CCE740}">
      <dgm:prSet/>
      <dgm:spPr/>
      <dgm:t>
        <a:bodyPr/>
        <a:lstStyle/>
        <a:p>
          <a:endParaRPr lang="es-ES" sz="1800"/>
        </a:p>
      </dgm:t>
    </dgm:pt>
    <dgm:pt modelId="{551222C8-B2F5-44E4-B38C-C20763E5183E}">
      <dgm:prSet custT="1"/>
      <dgm:spPr/>
      <dgm:t>
        <a:bodyPr/>
        <a:lstStyle/>
        <a:p>
          <a:r>
            <a:rPr lang="nl-NL" sz="1900" b="1" spc="-40" baseline="0" dirty="0">
              <a:latin typeface="Calibri" panose="020F0502020204030204" pitchFamily="34" charset="0"/>
              <a:ea typeface="Calibri" panose="020F0502020204030204" pitchFamily="34" charset="0"/>
              <a:cs typeface="Calibri" panose="020F0502020204030204" pitchFamily="34" charset="0"/>
            </a:rPr>
            <a:t>Wij zullen verheerlijkt worden (Kol. 3:4; </a:t>
          </a:r>
          <a:br>
            <a:rPr lang="nl-NL" sz="1900" b="1" spc="-40" baseline="0" dirty="0">
              <a:latin typeface="Calibri" panose="020F0502020204030204" pitchFamily="34" charset="0"/>
              <a:ea typeface="Calibri" panose="020F0502020204030204" pitchFamily="34" charset="0"/>
              <a:cs typeface="Calibri" panose="020F0502020204030204" pitchFamily="34" charset="0"/>
            </a:rPr>
          </a:br>
          <a:r>
            <a:rPr lang="nl-NL" sz="1900" b="1" spc="-40" baseline="0" dirty="0">
              <a:latin typeface="Calibri" panose="020F0502020204030204" pitchFamily="34" charset="0"/>
              <a:ea typeface="Calibri" panose="020F0502020204030204" pitchFamily="34" charset="0"/>
              <a:cs typeface="Calibri" panose="020F0502020204030204" pitchFamily="34" charset="0"/>
            </a:rPr>
            <a:t>Fil. 3:21)</a:t>
          </a:r>
          <a:endParaRPr lang="es-ES" sz="1900" spc="-40" baseline="0" dirty="0">
            <a:latin typeface="Calibri" panose="020F0502020204030204" pitchFamily="34" charset="0"/>
            <a:ea typeface="Calibri" panose="020F0502020204030204" pitchFamily="34" charset="0"/>
            <a:cs typeface="Calibri" panose="020F0502020204030204" pitchFamily="34" charset="0"/>
          </a:endParaRPr>
        </a:p>
      </dgm:t>
    </dgm:pt>
    <dgm:pt modelId="{516B24EE-4005-4FAD-A7C0-2D29E01470B3}" type="parTrans" cxnId="{12E7F866-EAA0-4CA1-AB88-2BED37A8193D}">
      <dgm:prSet/>
      <dgm:spPr/>
      <dgm:t>
        <a:bodyPr/>
        <a:lstStyle/>
        <a:p>
          <a:endParaRPr lang="es-ES" sz="1800"/>
        </a:p>
      </dgm:t>
    </dgm:pt>
    <dgm:pt modelId="{5A36B896-D018-46ED-BC3A-7FDF65104462}" type="sibTrans" cxnId="{12E7F866-EAA0-4CA1-AB88-2BED37A8193D}">
      <dgm:prSet/>
      <dgm:spPr/>
      <dgm:t>
        <a:bodyPr/>
        <a:lstStyle/>
        <a:p>
          <a:endParaRPr lang="es-ES" sz="1800"/>
        </a:p>
      </dgm:t>
    </dgm:pt>
    <dgm:pt modelId="{0406ED2B-D24D-41AB-8523-9C26A2B5A9B2}">
      <dgm:prSet custT="1"/>
      <dgm:spPr/>
      <dgm:t>
        <a:bodyPr/>
        <a:lstStyle/>
        <a:p>
          <a:r>
            <a:rPr lang="nl-NL" sz="1900" b="1" spc="-40" baseline="0" dirty="0">
              <a:latin typeface="Calibri" panose="020F0502020204030204" pitchFamily="34" charset="0"/>
              <a:ea typeface="Calibri" panose="020F0502020204030204" pitchFamily="34" charset="0"/>
              <a:cs typeface="Calibri" panose="020F0502020204030204" pitchFamily="34" charset="0"/>
            </a:rPr>
            <a:t>We zullen een fysiek lichaam hebben, en onze eigen ogen zullen God zien.                               (Job 19:25-27)</a:t>
          </a:r>
          <a:endParaRPr lang="es-ES" sz="1900" spc="-40" baseline="0" dirty="0">
            <a:latin typeface="Calibri" panose="020F0502020204030204" pitchFamily="34" charset="0"/>
            <a:ea typeface="Calibri" panose="020F0502020204030204" pitchFamily="34" charset="0"/>
            <a:cs typeface="Calibri" panose="020F0502020204030204" pitchFamily="34" charset="0"/>
          </a:endParaRPr>
        </a:p>
      </dgm:t>
    </dgm:pt>
    <dgm:pt modelId="{61FA359D-43B2-4C27-9BF0-6428751D61A3}" type="parTrans" cxnId="{444DE647-4D51-4846-BFDE-97371422ED38}">
      <dgm:prSet/>
      <dgm:spPr/>
      <dgm:t>
        <a:bodyPr/>
        <a:lstStyle/>
        <a:p>
          <a:endParaRPr lang="es-ES" sz="1800"/>
        </a:p>
      </dgm:t>
    </dgm:pt>
    <dgm:pt modelId="{3CC97DD1-A204-4B42-95A1-F7421BDD5A62}" type="sibTrans" cxnId="{444DE647-4D51-4846-BFDE-97371422ED38}">
      <dgm:prSet/>
      <dgm:spPr/>
      <dgm:t>
        <a:bodyPr/>
        <a:lstStyle/>
        <a:p>
          <a:endParaRPr lang="es-ES" sz="1800"/>
        </a:p>
      </dgm:t>
    </dgm:pt>
    <dgm:pt modelId="{1BAF05B4-2AF1-44E8-A907-0F22D8FFDCAD}" type="pres">
      <dgm:prSet presAssocID="{ECDE0BF8-2554-406E-B2DA-DD8FB78B75F1}" presName="Name0" presStyleCnt="0">
        <dgm:presLayoutVars>
          <dgm:dir/>
        </dgm:presLayoutVars>
      </dgm:prSet>
      <dgm:spPr/>
    </dgm:pt>
    <dgm:pt modelId="{B54F2A49-C638-4298-93A5-B15F20B73CC8}" type="pres">
      <dgm:prSet presAssocID="{1E097680-DCE7-4E0F-AD35-93F7D2298787}" presName="picture_1" presStyleLbl="bgImgPlace1" presStyleIdx="0" presStyleCnt="1" custScaleY="123530"/>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2190" custLinFactNeighborY="-26716"/>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8689" custLinFactNeighborX="-2190"/>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LinFactNeighborY="47400">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8689" custLinFactNeighborX="-2190" custLinFactNeighborY="68945"/>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Y="69809">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1"/>
    <dgm:cxn modelId="{FE2C1D0C-8424-4B72-9EF2-E04F8103E956}" type="presOf" srcId="{0406ED2B-D24D-41AB-8523-9C26A2B5A9B2}" destId="{67F4EE11-AA03-4495-8272-B640E7A148D5}" srcOrd="0" destOrd="0" presId="urn:microsoft.com/office/officeart/2008/layout/AccentedPicture#1"/>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1"/>
    <dgm:cxn modelId="{7D04E155-0A57-46D4-A84C-6F0750EE9F79}" type="presOf" srcId="{ECDE0BF8-2554-406E-B2DA-DD8FB78B75F1}" destId="{1BAF05B4-2AF1-44E8-A907-0F22D8FFDCAD}" srcOrd="0" destOrd="0" presId="urn:microsoft.com/office/officeart/2008/layout/AccentedPicture#1"/>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1"/>
    <dgm:cxn modelId="{56E9F4FA-ABA3-45C4-90BE-FB1D7013477A}" type="presOf" srcId="{88EEAF80-43A6-4DE8-97E3-87092A5D43F3}" destId="{B413F3CB-1B79-483D-9265-0DE1F8CC58C1}" srcOrd="0" destOrd="0" presId="urn:microsoft.com/office/officeart/2008/layout/AccentedPicture#1"/>
    <dgm:cxn modelId="{9886512D-1F8F-4BC7-BFE7-1556B49F5BD1}" type="presParOf" srcId="{1BAF05B4-2AF1-44E8-A907-0F22D8FFDCAD}" destId="{B54F2A49-C638-4298-93A5-B15F20B73CC8}" srcOrd="0" destOrd="0" presId="urn:microsoft.com/office/officeart/2008/layout/AccentedPicture#1"/>
    <dgm:cxn modelId="{50FDB96D-754A-4707-8A86-E70FEC702A63}" type="presParOf" srcId="{1BAF05B4-2AF1-44E8-A907-0F22D8FFDCAD}" destId="{B413F3CB-1B79-483D-9265-0DE1F8CC58C1}" srcOrd="1" destOrd="0" presId="urn:microsoft.com/office/officeart/2008/layout/AccentedPicture#1"/>
    <dgm:cxn modelId="{CB80461D-9261-4661-8011-FA188CCA2B46}" type="presParOf" srcId="{1BAF05B4-2AF1-44E8-A907-0F22D8FFDCAD}" destId="{FB72FB49-30E9-4ADB-8182-8C68B85817A6}" srcOrd="2" destOrd="0" presId="urn:microsoft.com/office/officeart/2008/layout/AccentedPicture#1"/>
    <dgm:cxn modelId="{9395AFB7-67D5-4ED9-AFEB-F5BC0597D38C}" type="presParOf" srcId="{FB72FB49-30E9-4ADB-8182-8C68B85817A6}" destId="{371BE4FC-D75E-4746-8370-E818D9D8E630}" srcOrd="0" destOrd="0" presId="urn:microsoft.com/office/officeart/2008/layout/AccentedPicture#1"/>
    <dgm:cxn modelId="{78447584-338A-45BA-806D-8DBEDA0812BD}" type="presParOf" srcId="{371BE4FC-D75E-4746-8370-E818D9D8E630}" destId="{C9E9D897-4C9B-41FB-AD33-98B84A2667B6}" srcOrd="0" destOrd="0" presId="urn:microsoft.com/office/officeart/2008/layout/AccentedPicture#1"/>
    <dgm:cxn modelId="{B48FFD04-9550-4A3C-B45D-CC08042D3ECB}" type="presParOf" srcId="{371BE4FC-D75E-4746-8370-E818D9D8E630}" destId="{E3B5FC91-B78A-4126-8A8E-103CD1E4413E}" srcOrd="1" destOrd="0" presId="urn:microsoft.com/office/officeart/2008/layout/AccentedPicture#1"/>
    <dgm:cxn modelId="{1ACB1C0C-6FDB-4493-84AF-D5024D503D50}" type="presParOf" srcId="{371BE4FC-D75E-4746-8370-E818D9D8E630}" destId="{67441515-E187-4938-99C4-00239BA82624}" srcOrd="2" destOrd="0" presId="urn:microsoft.com/office/officeart/2008/layout/AccentedPicture#1"/>
    <dgm:cxn modelId="{C60F14E1-9818-4699-9458-E28F8DF50507}" type="presParOf" srcId="{67441515-E187-4938-99C4-00239BA82624}" destId="{67F4EE11-AA03-4495-8272-B640E7A148D5}" srcOrd="0" destOrd="0" presId="urn:microsoft.com/office/officeart/2008/layout/AccentedPicture#1"/>
    <dgm:cxn modelId="{C074D1CE-6F83-46C1-87F1-BF02E4EBBD3E}" type="presParOf" srcId="{FB72FB49-30E9-4ADB-8182-8C68B85817A6}" destId="{0B32FB86-C445-4CCA-8416-BFAB35669D43}" srcOrd="1" destOrd="0" presId="urn:microsoft.com/office/officeart/2008/layout/AccentedPicture#1"/>
    <dgm:cxn modelId="{72789F22-3702-4085-B372-81F6F1A0EEEC}" type="presParOf" srcId="{FB72FB49-30E9-4ADB-8182-8C68B85817A6}" destId="{3D459D74-4B7D-4C84-958D-4B7A87F1FACD}" srcOrd="2" destOrd="0" presId="urn:microsoft.com/office/officeart/2008/layout/AccentedPicture#1"/>
    <dgm:cxn modelId="{0314131A-183A-46D0-994F-A2ECD975FE4B}" type="presParOf" srcId="{3D459D74-4B7D-4C84-958D-4B7A87F1FACD}" destId="{6DE142C5-94AE-4522-BD21-00184BD46B49}" srcOrd="0" destOrd="0" presId="urn:microsoft.com/office/officeart/2008/layout/AccentedPicture#1"/>
    <dgm:cxn modelId="{DC6D0563-FF88-42E4-AB30-3FBFBF71B638}" type="presParOf" srcId="{3D459D74-4B7D-4C84-958D-4B7A87F1FACD}" destId="{92B38AFF-B673-4C25-AB6B-57902FB61F66}" srcOrd="1" destOrd="0" presId="urn:microsoft.com/office/officeart/2008/layout/AccentedPicture#1"/>
    <dgm:cxn modelId="{ABFCBD0A-E4D2-4AC1-8DE3-EFB8D8025877}" type="presParOf" srcId="{3D459D74-4B7D-4C84-958D-4B7A87F1FACD}" destId="{2E6511FC-BD47-4314-B933-A6F7A5835D53}" srcOrd="2" destOrd="0" presId="urn:microsoft.com/office/officeart/2008/layout/AccentedPicture#1"/>
    <dgm:cxn modelId="{D19A4099-40E5-42C3-A4AD-0A2A701A187E}" type="presParOf" srcId="{2E6511FC-BD47-4314-B933-A6F7A5835D53}" destId="{011F007D-02F5-4465-B084-17942704F459}" srcOrd="0" destOrd="0" presId="urn:microsoft.com/office/officeart/2008/layout/AccentedPicture#1"/>
    <dgm:cxn modelId="{86CB594F-6CFF-4F75-8C11-89224A706DCA}" type="presParOf" srcId="{FB72FB49-30E9-4ADB-8182-8C68B85817A6}" destId="{1CC09F8D-B7FF-44A4-9127-030BCA035685}" srcOrd="3" destOrd="0" presId="urn:microsoft.com/office/officeart/2008/layout/AccentedPicture#1"/>
    <dgm:cxn modelId="{7CA8D2F9-1D55-4D73-9D8B-A5F383DEC394}" type="presParOf" srcId="{FB72FB49-30E9-4ADB-8182-8C68B85817A6}" destId="{EEB65AA6-A948-4DF1-BA27-795DAAAFBC03}" srcOrd="4" destOrd="0" presId="urn:microsoft.com/office/officeart/2008/layout/AccentedPicture#1"/>
    <dgm:cxn modelId="{3D9110D0-02C6-483C-B537-1D0F135BC8A5}" type="presParOf" srcId="{EEB65AA6-A948-4DF1-BA27-795DAAAFBC03}" destId="{BB2EE472-5265-491A-9F29-A8B01392E9D3}" srcOrd="0" destOrd="0" presId="urn:microsoft.com/office/officeart/2008/layout/AccentedPicture#1"/>
    <dgm:cxn modelId="{C6EB690A-8849-400B-A53E-DAAECD1DC30D}" type="presParOf" srcId="{EEB65AA6-A948-4DF1-BA27-795DAAAFBC03}" destId="{89A536DA-7373-4595-BEEC-C02148F19477}" srcOrd="1" destOrd="0" presId="urn:microsoft.com/office/officeart/2008/layout/AccentedPicture#1"/>
    <dgm:cxn modelId="{921F270E-9359-44DF-9D2B-A6939C13ACB1}" type="presParOf" srcId="{EEB65AA6-A948-4DF1-BA27-795DAAAFBC03}" destId="{DE524B0E-440F-4D0D-A083-C17AB5B88CCA}" srcOrd="2" destOrd="0" presId="urn:microsoft.com/office/officeart/2008/layout/AccentedPicture#1"/>
    <dgm:cxn modelId="{C5DC587F-25CC-478A-8276-0A3B02A2AFA2}" type="presParOf" srcId="{DE524B0E-440F-4D0D-A083-C17AB5B88CCA}" destId="{D48116AF-9848-49AE-8A64-457C7706F376}" srcOrd="0" destOrd="0" presId="urn:microsoft.com/office/officeart/2008/layout/AccentedPicture#1"/>
    <dgm:cxn modelId="{12D5E4EE-1810-4B30-ABCD-53D2052A1A52}" type="presParOf" srcId="{1BAF05B4-2AF1-44E8-A907-0F22D8FFDCAD}" destId="{D7B17513-A722-41E5-882A-0328A47134AB}" srcOrd="3" destOrd="0" presId="urn:microsoft.com/office/officeart/2008/layout/AccentedPicture#1"/>
    <dgm:cxn modelId="{81D39181-13A6-4E86-88BA-CFE0D23E9925}" type="presParOf" srcId="{D7B17513-A722-41E5-882A-0328A47134AB}" destId="{B51FD234-8505-4903-A24D-07300D45E210}" srcOrd="0" destOrd="0" presId="urn:microsoft.com/office/officeart/2008/layout/AccentedPictur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1" qsCatId="3D" csTypeId="urn:microsoft.com/office/officeart/2005/8/colors/colorful1#1" csCatId="colorful" phldr="1"/>
      <dgm:spPr/>
      <dgm:t>
        <a:bodyPr/>
        <a:lstStyle/>
        <a:p>
          <a:endParaRPr lang="es-ES"/>
        </a:p>
      </dgm:t>
    </dgm:pt>
    <dgm:pt modelId="{F0CF233A-5CB5-4DDD-AF7C-FA538F102708}">
      <dgm:prSet custT="1"/>
      <dgm:spPr>
        <a:solidFill>
          <a:schemeClr val="accent2">
            <a:lumMod val="75000"/>
          </a:schemeClr>
        </a:solidFill>
      </dgm:spPr>
      <dgm:t>
        <a:bodyPr/>
        <a:lstStyle/>
        <a:p>
          <a:r>
            <a:rPr lang="nl-NL"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wat waar is</a:t>
          </a:r>
          <a:endParaRPr lang="es-ES" sz="1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793080C-854A-4180-B044-7E2B55282C25}" type="parTrans" cxnId="{D74FC867-86FF-4BED-84AE-9EA5EAE717BA}">
      <dgm:prSet/>
      <dgm:spPr/>
      <dgm:t>
        <a:bodyPr/>
        <a:lstStyle/>
        <a:p>
          <a:endParaRPr lang="es-ES" sz="1800">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es-ES" sz="1800">
            <a:effectLst>
              <a:outerShdw blurRad="38100" dist="38100" dir="2700000" algn="tl">
                <a:srgbClr val="000000">
                  <a:alpha val="43137"/>
                </a:srgbClr>
              </a:outerShdw>
            </a:effectLst>
          </a:endParaRPr>
        </a:p>
      </dgm:t>
    </dgm:pt>
    <dgm:pt modelId="{B2643D6D-33A7-48E3-8C94-015EFC215074}">
      <dgm:prSet custT="1"/>
      <dgm:spPr/>
      <dgm:t>
        <a:bodyPr/>
        <a:lstStyle/>
        <a:p>
          <a:r>
            <a:rPr lang="en-GB"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Oprecht</a:t>
          </a:r>
          <a:endParaRPr lang="es-ES" sz="1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EA50FC4C-0208-447B-A18B-E5DB7ACE34A8}" type="parTrans" cxnId="{24272D08-E834-45C2-95DE-B123B86C5611}">
      <dgm:prSet/>
      <dgm:spPr/>
      <dgm:t>
        <a:bodyPr/>
        <a:lstStyle/>
        <a:p>
          <a:endParaRPr lang="es-ES" sz="1800">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es-ES" sz="1800">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r>
            <a:rPr lang="nl-NL"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Redelijk</a:t>
          </a:r>
          <a:endParaRPr lang="es-ES" sz="1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41D56E9E-A7C3-48CB-BF5F-008988766FBF}" type="parTrans" cxnId="{C05B215D-FF93-4A13-9869-6CCD3F2F25B2}">
      <dgm:prSet/>
      <dgm:spPr/>
      <dgm:t>
        <a:bodyPr/>
        <a:lstStyle/>
        <a:p>
          <a:endParaRPr lang="es-ES" sz="1800">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es-ES" sz="1800">
            <a:effectLst>
              <a:outerShdw blurRad="38100" dist="38100" dir="2700000" algn="tl">
                <a:srgbClr val="000000">
                  <a:alpha val="43137"/>
                </a:srgbClr>
              </a:outerShdw>
            </a:effectLst>
          </a:endParaRPr>
        </a:p>
      </dgm:t>
    </dgm:pt>
    <dgm:pt modelId="{49E7B55F-A7C0-47EA-9012-446B999A3E1A}">
      <dgm:prSet custT="1"/>
      <dgm:spPr/>
      <dgm:t>
        <a:bodyPr/>
        <a:lstStyle/>
        <a:p>
          <a:r>
            <a:rPr lang="nl-NL"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zijn puurste vorm</a:t>
          </a:r>
          <a:endParaRPr lang="es-ES" sz="1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30C19949-0B1A-404C-B8B3-E44F52CCEA07}" type="parTrans" cxnId="{22CD77E3-4243-47AA-B4AE-A85018173EF2}">
      <dgm:prSet/>
      <dgm:spPr/>
      <dgm:t>
        <a:bodyPr/>
        <a:lstStyle/>
        <a:p>
          <a:endParaRPr lang="es-ES" sz="1800">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es-ES" sz="1800">
            <a:effectLst>
              <a:outerShdw blurRad="38100" dist="38100" dir="2700000" algn="tl">
                <a:srgbClr val="000000">
                  <a:alpha val="43137"/>
                </a:srgbClr>
              </a:outerShdw>
            </a:effectLst>
          </a:endParaRPr>
        </a:p>
      </dgm:t>
    </dgm:pt>
    <dgm:pt modelId="{06320EA7-06DB-4835-B4F6-8B924AC47908}">
      <dgm:prSet custT="1"/>
      <dgm:spPr/>
      <dgm:t>
        <a:bodyPr/>
        <a:lstStyle/>
        <a:p>
          <a:r>
            <a:rPr lang="nl-NL"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Uit vriendelijkheid</a:t>
          </a:r>
          <a:endParaRPr lang="es-ES" sz="1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E562FB3B-792D-4893-BA82-E1383C3D8815}" type="parTrans" cxnId="{5EAF214C-76CC-4C99-B2F8-69D2FD57E825}">
      <dgm:prSet/>
      <dgm:spPr/>
      <dgm:t>
        <a:bodyPr/>
        <a:lstStyle/>
        <a:p>
          <a:endParaRPr lang="es-ES" sz="1800">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es-ES" sz="1800">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r>
            <a:rPr lang="nl-NL"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wat van goede naam is</a:t>
          </a:r>
          <a:endParaRPr lang="es-ES" sz="1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302C4E03-6B9E-4B12-8F31-6BCEA978FCE2}" type="parTrans" cxnId="{7AEACCB2-3AA9-43F5-B2E9-67CA591A3F9D}">
      <dgm:prSet/>
      <dgm:spPr/>
      <dgm:t>
        <a:bodyPr/>
        <a:lstStyle/>
        <a:p>
          <a:endParaRPr lang="es-ES" sz="1800">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es-ES" sz="1800">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4">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260"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11865" custLinFactNeighborY="11110"/>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20792">
        <dgm:presLayoutVars>
          <dgm:bulletEnabled val="1"/>
        </dgm:presLayoutVars>
      </dgm:prSet>
      <dgm:spPr/>
    </dgm:pt>
    <dgm:pt modelId="{B9B98085-777F-4896-AE5B-A399E16C839A}" type="pres">
      <dgm:prSet presAssocID="{F6B3A2EB-D8CA-439C-86E3-EED7E63709FB}" presName="sibTrans" presStyleLbl="sibTrans2D1" presStyleIdx="3" presStyleCnt="6" custLinFactNeighborX="-23730" custLinFactNeighborY="1777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20792">
        <dgm:presLayoutVars>
          <dgm:bulletEnabled val="1"/>
        </dgm:presLayoutVars>
      </dgm:prSet>
      <dgm:spPr/>
    </dgm:pt>
    <dgm:pt modelId="{D014681F-0BDE-494B-BF50-85790A42B6FB}" type="pres">
      <dgm:prSet presAssocID="{2ED63D28-8188-41B7-A4DF-0DD8A5839210}" presName="sibTrans" presStyleLbl="sibTrans2D1" presStyleIdx="4" presStyleCnt="6" custLinFactX="-15620"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6052"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1" loCatId="list" qsTypeId="urn:microsoft.com/office/officeart/2005/8/quickstyle/3d3#2" qsCatId="3D" csTypeId="urn:microsoft.com/office/officeart/2005/8/colors/colorful2#2" csCatId="colorful" phldr="1"/>
      <dgm:spPr/>
      <dgm:t>
        <a:bodyPr/>
        <a:lstStyle/>
        <a:p>
          <a:endParaRPr lang="es-ES"/>
        </a:p>
      </dgm:t>
    </dgm:pt>
    <dgm:pt modelId="{97B8D273-2EF8-4939-9080-87D3FBC8E10D}">
      <dgm:prSet custT="1"/>
      <dgm:spPr/>
      <dgm:t>
        <a:bodyPr lIns="32400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Verlossing voor een dierbare of vriend (1 Tim. 2:3, 4)</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15C9126-2995-4200-9080-504E7CA0AF1C}" type="parTrans" cxnId="{6EF69560-E7A7-42C5-8766-EFF76D5BBF7B}">
      <dgm:prSet/>
      <dgm:spPr/>
      <dgm:t>
        <a:bodyPr/>
        <a:lstStyle/>
        <a:p>
          <a:endParaRPr lang="es-ES" sz="2000"/>
        </a:p>
      </dgm:t>
    </dgm:pt>
    <dgm:pt modelId="{691D5ACA-DFE4-4020-85A0-FC83782E3F67}" type="sibTrans" cxnId="{6EF69560-E7A7-42C5-8766-EFF76D5BBF7B}">
      <dgm:prSet/>
      <dgm:spPr/>
      <dgm:t>
        <a:bodyPr/>
        <a:lstStyle/>
        <a:p>
          <a:endParaRPr lang="es-ES" sz="2000"/>
        </a:p>
      </dgm:t>
    </dgm:pt>
    <dgm:pt modelId="{182FAFF6-0CB8-45E0-9BB0-E57C50E0C1A2}">
      <dgm:prSet custT="1"/>
      <dgm:spPr/>
      <dgm:t>
        <a:bodyPr lIns="32400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Moed om ons geloof te delen (Openbaring 22:17)</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DF53C1C8-6CBF-4759-BBBC-F2BB59AAE193}" type="parTrans" cxnId="{8DB81E7C-4DC2-4D19-AF06-F4832A961924}">
      <dgm:prSet/>
      <dgm:spPr/>
      <dgm:t>
        <a:bodyPr/>
        <a:lstStyle/>
        <a:p>
          <a:endParaRPr lang="es-ES" sz="2000"/>
        </a:p>
      </dgm:t>
    </dgm:pt>
    <dgm:pt modelId="{3F9DF35A-00C0-42E3-AD30-89DFC2D806CD}" type="sibTrans" cxnId="{8DB81E7C-4DC2-4D19-AF06-F4832A961924}">
      <dgm:prSet/>
      <dgm:spPr/>
      <dgm:t>
        <a:bodyPr/>
        <a:lstStyle/>
        <a:p>
          <a:endParaRPr lang="es-ES" sz="2000"/>
        </a:p>
      </dgm:t>
    </dgm:pt>
    <dgm:pt modelId="{6877BF15-8D10-469B-80D4-7E34AAF0B987}">
      <dgm:prSet custT="1"/>
      <dgm:spPr/>
      <dgm:t>
        <a:bodyPr lIns="32400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Vergeving wanneer we belijden en het onrecht verlaten (1 Johannes 1:9)</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92B8E9D4-FEAD-4F02-8C2F-9DA596E0A906}" type="parTrans" cxnId="{5C7CB8CF-24E5-40A2-B8CD-29F3E6519779}">
      <dgm:prSet/>
      <dgm:spPr/>
      <dgm:t>
        <a:bodyPr/>
        <a:lstStyle/>
        <a:p>
          <a:endParaRPr lang="es-ES" sz="2000"/>
        </a:p>
      </dgm:t>
    </dgm:pt>
    <dgm:pt modelId="{3DAC7362-1FD8-4802-BF07-F0A2C050C730}" type="sibTrans" cxnId="{5C7CB8CF-24E5-40A2-B8CD-29F3E6519779}">
      <dgm:prSet/>
      <dgm:spPr/>
      <dgm:t>
        <a:bodyPr/>
        <a:lstStyle/>
        <a:p>
          <a:endParaRPr lang="es-ES" sz="2000"/>
        </a:p>
      </dgm:t>
    </dgm:pt>
    <dgm:pt modelId="{F5F690CC-8B00-4735-92A8-695195BE69BC}">
      <dgm:prSet custT="1"/>
      <dgm:spPr/>
      <dgm:t>
        <a:bodyPr lIns="32400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Kracht om Gods geboden te gehoorzamen (Hebr. 13:20, 21)</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7075AB0-2FD3-4958-A35A-94FEBB9DF5C5}" type="parTrans" cxnId="{B18C4403-FFD2-4553-9202-26C2994CA07A}">
      <dgm:prSet/>
      <dgm:spPr/>
      <dgm:t>
        <a:bodyPr/>
        <a:lstStyle/>
        <a:p>
          <a:endParaRPr lang="es-ES" sz="2000"/>
        </a:p>
      </dgm:t>
    </dgm:pt>
    <dgm:pt modelId="{F05BDA17-0EEE-4FE7-8AC9-E9008D7D5F3C}" type="sibTrans" cxnId="{B18C4403-FFD2-4553-9202-26C2994CA07A}">
      <dgm:prSet/>
      <dgm:spPr/>
      <dgm:t>
        <a:bodyPr/>
        <a:lstStyle/>
        <a:p>
          <a:endParaRPr lang="es-ES" sz="2000"/>
        </a:p>
      </dgm:t>
    </dgm:pt>
    <dgm:pt modelId="{F168F05B-E73B-4A35-9296-F84B5999A672}">
      <dgm:prSet custT="1"/>
      <dgm:spPr/>
      <dgm:t>
        <a:bodyPr lIns="324000"/>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Liefde voor degenen die ons haten en slecht behandelen (Matt. 5:44)</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48B98F97-D9EB-4BE4-A14F-A3D05B41CBE4}" type="parTrans" cxnId="{E691E1FE-5B53-4B82-B7D5-486976671162}">
      <dgm:prSet/>
      <dgm:spPr/>
      <dgm:t>
        <a:bodyPr/>
        <a:lstStyle/>
        <a:p>
          <a:endParaRPr lang="es-ES" sz="2000"/>
        </a:p>
      </dgm:t>
    </dgm:pt>
    <dgm:pt modelId="{D584DC4A-86A4-48B0-BF9F-20AE793051C0}" type="sibTrans" cxnId="{E691E1FE-5B53-4B82-B7D5-486976671162}">
      <dgm:prSet/>
      <dgm:spPr/>
      <dgm:t>
        <a:bodyPr/>
        <a:lstStyle/>
        <a:p>
          <a:endParaRPr lang="es-ES" sz="2000"/>
        </a:p>
      </dgm:t>
    </dgm:pt>
    <dgm:pt modelId="{E40B9A4E-6595-4BC0-B81B-75BBF695DB22}">
      <dgm:prSet custT="1"/>
      <dgm:spPr/>
      <dgm:t>
        <a:bodyPr lIns="324000"/>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Wijsheid voor uitdagende situaties (Jakobus 1:5)</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70B058CF-B98D-48EC-813F-7223CE24CC91}" type="parTrans" cxnId="{B30D1580-989B-49C3-A245-B476DB29A87E}">
      <dgm:prSet/>
      <dgm:spPr/>
      <dgm:t>
        <a:bodyPr/>
        <a:lstStyle/>
        <a:p>
          <a:endParaRPr lang="es-ES" sz="2000"/>
        </a:p>
      </dgm:t>
    </dgm:pt>
    <dgm:pt modelId="{45760816-F83D-4BF9-9ABD-E879A5129F89}" type="sibTrans" cxnId="{B30D1580-989B-49C3-A245-B476DB29A87E}">
      <dgm:prSet/>
      <dgm:spPr/>
      <dgm:t>
        <a:bodyPr/>
        <a:lstStyle/>
        <a:p>
          <a:endParaRPr lang="es-ES" sz="2000"/>
        </a:p>
      </dgm:t>
    </dgm:pt>
    <dgm:pt modelId="{30D381E5-2AAD-48C0-878D-F01C62CA5794}">
      <dgm:prSet custT="1"/>
      <dgm:spPr/>
      <dgm:t>
        <a:bodyPr lIns="324000"/>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waarheid in Gods Woord begrijpen (Johannes 8:32)</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653A60B-C948-415B-862F-156605E76231}" type="parTrans" cxnId="{5DE832D6-FC8F-47B4-A300-7C936F69F897}">
      <dgm:prSet/>
      <dgm:spPr/>
      <dgm:t>
        <a:bodyPr/>
        <a:lstStyle/>
        <a:p>
          <a:endParaRPr lang="es-ES" sz="2000"/>
        </a:p>
      </dgm:t>
    </dgm:pt>
    <dgm:pt modelId="{D0C271C2-1959-436D-988C-7CB95C9032EC}" type="sibTrans" cxnId="{5DE832D6-FC8F-47B4-A300-7C936F69F897}">
      <dgm:prSet/>
      <dgm:spPr/>
      <dgm:t>
        <a:bodyPr/>
        <a:lstStyle/>
        <a:p>
          <a:endParaRPr lang="es-ES" sz="2000"/>
        </a:p>
      </dgm:t>
    </dgm:pt>
    <dgm:pt modelId="{01177222-676F-4F7B-9CF1-AA066212E9E3}" type="pres">
      <dgm:prSet presAssocID="{47C60992-AB65-48FE-B9D7-53F33244AF59}" presName="Name0" presStyleCnt="0">
        <dgm:presLayoutVars>
          <dgm:chMax val="7"/>
          <dgm:chPref val="7"/>
          <dgm:dir/>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dgm:spPr>
        <a:solidFill>
          <a:srgbClr val="D6F2B4"/>
        </a:solidFill>
      </dgm:spPr>
    </dgm:pt>
    <dgm:pt modelId="{FFD7EBCB-6F1A-4FD1-B99D-BFAC37B883A9}" type="pres">
      <dgm:prSet presAssocID="{6877BF15-8D10-469B-80D4-7E34AAF0B987}" presName="text_3" presStyleLbl="node1" presStyleIdx="2" presStyleCnt="7" custScaleY="135361">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dgm:spPr>
        <a:solidFill>
          <a:srgbClr val="BBCCEF"/>
        </a:solidFill>
      </dgm:spPr>
    </dgm:pt>
    <dgm:pt modelId="{7300D38C-06D1-4B49-9487-4C039CED7EFA}" type="pres">
      <dgm:prSet presAssocID="{E40B9A4E-6595-4BC0-B81B-75BBF695DB22}" presName="text_6" presStyleLbl="node1" presStyleIdx="5" presStyleCnt="7" custScaleY="135361">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dgm:spPr>
        <a:solidFill>
          <a:srgbClr val="D0BCEE"/>
        </a:solidFill>
      </dgm:spPr>
    </dgm:pt>
    <dgm:pt modelId="{7448DE48-949A-456A-9AD4-D413C2B050B3}" type="pres">
      <dgm:prSet presAssocID="{30D381E5-2AAD-48C0-878D-F01C62CA5794}" presName="text_7" presStyleLbl="node1" presStyleIdx="6" presStyleCnt="7" custScaleY="135361">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1"/>
    <dgm:cxn modelId="{E167EB1F-B06D-418C-AEE7-B595E8E8CAFF}" type="presOf" srcId="{F168F05B-E73B-4A35-9296-F84B5999A672}" destId="{55BEDD87-5A53-4084-A275-13A3C49DF1D0}" srcOrd="0" destOrd="0" presId="urn:microsoft.com/office/officeart/2008/layout/VerticalCurvedList#1"/>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1"/>
    <dgm:cxn modelId="{6A6E787B-EE2D-46A8-A38D-CD4DAC93B292}" type="presOf" srcId="{30D381E5-2AAD-48C0-878D-F01C62CA5794}" destId="{7448DE48-949A-456A-9AD4-D413C2B050B3}" srcOrd="0" destOrd="0" presId="urn:microsoft.com/office/officeart/2008/layout/VerticalCurvedList#1"/>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1"/>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1"/>
    <dgm:cxn modelId="{1493F7E7-B7EE-4C9C-9E91-77965F8845D1}" type="presOf" srcId="{97B8D273-2EF8-4939-9080-87D3FBC8E10D}" destId="{73CACF93-FD74-4941-9D5C-50A94558A91E}" srcOrd="0" destOrd="0" presId="urn:microsoft.com/office/officeart/2008/layout/VerticalCurvedList#1"/>
    <dgm:cxn modelId="{19ED31F4-BC34-4F24-8616-38B2AF919781}" type="presOf" srcId="{691D5ACA-DFE4-4020-85A0-FC83782E3F67}" destId="{7AE2E52A-D9DC-4FBE-8909-7F5E2C58B55F}" srcOrd="0" destOrd="0" presId="urn:microsoft.com/office/officeart/2008/layout/VerticalCurvedList#1"/>
    <dgm:cxn modelId="{42971DF8-085E-4CD3-BEF7-C72D52282E94}" type="presOf" srcId="{E40B9A4E-6595-4BC0-B81B-75BBF695DB22}" destId="{7300D38C-06D1-4B49-9487-4C039CED7EFA}" srcOrd="0" destOrd="0" presId="urn:microsoft.com/office/officeart/2008/layout/VerticalCurvedList#1"/>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1"/>
    <dgm:cxn modelId="{0479DF1A-ECB5-44D5-85D8-29D4B06C271C}" type="presParOf" srcId="{F8D24DBF-D47D-4E15-86EA-F2CBBFCD2F90}" destId="{B95CBE9E-0563-4FE9-9C0F-F4FDFD316793}" srcOrd="0" destOrd="0" presId="urn:microsoft.com/office/officeart/2008/layout/VerticalCurvedList#1"/>
    <dgm:cxn modelId="{4542E108-65D3-4309-BB76-610CADA457DA}" type="presParOf" srcId="{B95CBE9E-0563-4FE9-9C0F-F4FDFD316793}" destId="{A5A6B127-6FC9-4B2C-8997-1D4C663991AC}" srcOrd="0" destOrd="0" presId="urn:microsoft.com/office/officeart/2008/layout/VerticalCurvedList#1"/>
    <dgm:cxn modelId="{F5AE6C61-0429-4E39-8E9F-A3E535B6CDA1}" type="presParOf" srcId="{B95CBE9E-0563-4FE9-9C0F-F4FDFD316793}" destId="{7AE2E52A-D9DC-4FBE-8909-7F5E2C58B55F}" srcOrd="1" destOrd="0" presId="urn:microsoft.com/office/officeart/2008/layout/VerticalCurvedList#1"/>
    <dgm:cxn modelId="{35D030D1-FB7B-4036-8846-3693229B8B64}" type="presParOf" srcId="{B95CBE9E-0563-4FE9-9C0F-F4FDFD316793}" destId="{DE0FA5DE-8C7E-4B49-AF9E-1A3995CD15F6}" srcOrd="2" destOrd="0" presId="urn:microsoft.com/office/officeart/2008/layout/VerticalCurvedList#1"/>
    <dgm:cxn modelId="{09770AA6-F2AF-4158-B81F-71C4416A75E8}" type="presParOf" srcId="{B95CBE9E-0563-4FE9-9C0F-F4FDFD316793}" destId="{D09331C9-F719-4D80-AE80-731DA8A8A59D}" srcOrd="3" destOrd="0" presId="urn:microsoft.com/office/officeart/2008/layout/VerticalCurvedList#1"/>
    <dgm:cxn modelId="{0EC62902-EBC5-43B7-B0BF-B9E835E37566}" type="presParOf" srcId="{F8D24DBF-D47D-4E15-86EA-F2CBBFCD2F90}" destId="{73CACF93-FD74-4941-9D5C-50A94558A91E}" srcOrd="1" destOrd="0" presId="urn:microsoft.com/office/officeart/2008/layout/VerticalCurvedList#1"/>
    <dgm:cxn modelId="{4F806378-4D28-4484-AC15-821C10CB5014}" type="presParOf" srcId="{F8D24DBF-D47D-4E15-86EA-F2CBBFCD2F90}" destId="{A9F16022-DE82-4558-B418-3DD17A8234BB}" srcOrd="2" destOrd="0" presId="urn:microsoft.com/office/officeart/2008/layout/VerticalCurvedList#1"/>
    <dgm:cxn modelId="{F9099FAB-1D70-44A7-945D-322E87E39435}" type="presParOf" srcId="{A9F16022-DE82-4558-B418-3DD17A8234BB}" destId="{BD42FA9E-E841-4D7B-B006-85DC5375ABFE}" srcOrd="0" destOrd="0" presId="urn:microsoft.com/office/officeart/2008/layout/VerticalCurvedList#1"/>
    <dgm:cxn modelId="{86887D48-F3DD-42F3-8C28-9B255B4F25CF}" type="presParOf" srcId="{F8D24DBF-D47D-4E15-86EA-F2CBBFCD2F90}" destId="{3F5DAE58-3530-4C10-A1A4-C70FC03DB653}" srcOrd="3" destOrd="0" presId="urn:microsoft.com/office/officeart/2008/layout/VerticalCurvedList#1"/>
    <dgm:cxn modelId="{15302F1E-D4CC-4420-B02B-AC96A7DAC4CF}" type="presParOf" srcId="{F8D24DBF-D47D-4E15-86EA-F2CBBFCD2F90}" destId="{9430B5CE-C225-49CA-9A42-36AA76BE59F5}" srcOrd="4" destOrd="0" presId="urn:microsoft.com/office/officeart/2008/layout/VerticalCurvedList#1"/>
    <dgm:cxn modelId="{70855A34-5F2D-46CD-BFAF-B88314AD9B51}" type="presParOf" srcId="{9430B5CE-C225-49CA-9A42-36AA76BE59F5}" destId="{64BAB929-A5CF-4649-95FA-1972C0FA05CB}" srcOrd="0" destOrd="0" presId="urn:microsoft.com/office/officeart/2008/layout/VerticalCurvedList#1"/>
    <dgm:cxn modelId="{0BDDF888-F56A-4995-9609-A93022206873}" type="presParOf" srcId="{F8D24DBF-D47D-4E15-86EA-F2CBBFCD2F90}" destId="{FFD7EBCB-6F1A-4FD1-B99D-BFAC37B883A9}" srcOrd="5" destOrd="0" presId="urn:microsoft.com/office/officeart/2008/layout/VerticalCurvedList#1"/>
    <dgm:cxn modelId="{8EB8ADD6-2472-4F2D-8714-3BD1880BC1D6}" type="presParOf" srcId="{F8D24DBF-D47D-4E15-86EA-F2CBBFCD2F90}" destId="{3EBDA2A5-6A9C-4C51-A00F-86D328D33C57}" srcOrd="6" destOrd="0" presId="urn:microsoft.com/office/officeart/2008/layout/VerticalCurvedList#1"/>
    <dgm:cxn modelId="{C69857E2-8338-4999-9C03-71E6CEC8D0DA}" type="presParOf" srcId="{3EBDA2A5-6A9C-4C51-A00F-86D328D33C57}" destId="{3A72738E-0745-48BC-9955-CD40C05AFABD}" srcOrd="0" destOrd="0" presId="urn:microsoft.com/office/officeart/2008/layout/VerticalCurvedList#1"/>
    <dgm:cxn modelId="{47680559-7B38-4B37-A841-06DEE2A70424}" type="presParOf" srcId="{F8D24DBF-D47D-4E15-86EA-F2CBBFCD2F90}" destId="{6094E473-3CEA-436F-8ED6-B66CE52E4DEE}" srcOrd="7" destOrd="0" presId="urn:microsoft.com/office/officeart/2008/layout/VerticalCurvedList#1"/>
    <dgm:cxn modelId="{88DF7C27-5C3F-4371-AC96-3513A712A12B}" type="presParOf" srcId="{F8D24DBF-D47D-4E15-86EA-F2CBBFCD2F90}" destId="{94DA0141-F3FF-4300-9F91-940446199047}" srcOrd="8" destOrd="0" presId="urn:microsoft.com/office/officeart/2008/layout/VerticalCurvedList#1"/>
    <dgm:cxn modelId="{CF236BDC-3171-4D45-AFEC-487B1F9070A6}" type="presParOf" srcId="{94DA0141-F3FF-4300-9F91-940446199047}" destId="{CE3CAA7C-AA9A-48AD-890D-90B5BB34B8A7}" srcOrd="0" destOrd="0" presId="urn:microsoft.com/office/officeart/2008/layout/VerticalCurvedList#1"/>
    <dgm:cxn modelId="{249439B0-816D-4011-9541-16D72B32789C}" type="presParOf" srcId="{F8D24DBF-D47D-4E15-86EA-F2CBBFCD2F90}" destId="{55BEDD87-5A53-4084-A275-13A3C49DF1D0}" srcOrd="9" destOrd="0" presId="urn:microsoft.com/office/officeart/2008/layout/VerticalCurvedList#1"/>
    <dgm:cxn modelId="{8A33A3AB-A094-454B-B8D6-61A82E0F05E8}" type="presParOf" srcId="{F8D24DBF-D47D-4E15-86EA-F2CBBFCD2F90}" destId="{8D66EEA8-24FF-4020-A7B9-7E35383E183B}" srcOrd="10" destOrd="0" presId="urn:microsoft.com/office/officeart/2008/layout/VerticalCurvedList#1"/>
    <dgm:cxn modelId="{A9B7C216-F7F8-4849-867D-4F6BA1EC5FB7}" type="presParOf" srcId="{8D66EEA8-24FF-4020-A7B9-7E35383E183B}" destId="{93426230-DC6A-4125-9AAB-BA2117D99ACE}" srcOrd="0" destOrd="0" presId="urn:microsoft.com/office/officeart/2008/layout/VerticalCurvedList#1"/>
    <dgm:cxn modelId="{2BA7C3DB-FD98-495D-91AD-001C423CED68}" type="presParOf" srcId="{F8D24DBF-D47D-4E15-86EA-F2CBBFCD2F90}" destId="{7300D38C-06D1-4B49-9487-4C039CED7EFA}" srcOrd="11" destOrd="0" presId="urn:microsoft.com/office/officeart/2008/layout/VerticalCurvedList#1"/>
    <dgm:cxn modelId="{037FF08C-5E09-400B-96A2-5FBBED97AC93}" type="presParOf" srcId="{F8D24DBF-D47D-4E15-86EA-F2CBBFCD2F90}" destId="{C33A80A7-ED2E-4985-97D7-4DB9052FDF94}" srcOrd="12" destOrd="0" presId="urn:microsoft.com/office/officeart/2008/layout/VerticalCurvedList#1"/>
    <dgm:cxn modelId="{FED62845-6443-44C8-AE3C-529501E55488}" type="presParOf" srcId="{C33A80A7-ED2E-4985-97D7-4DB9052FDF94}" destId="{5C04E0FB-F6B3-4440-9E66-6E6042713807}" srcOrd="0" destOrd="0" presId="urn:microsoft.com/office/officeart/2008/layout/VerticalCurvedList#1"/>
    <dgm:cxn modelId="{A13EE71F-4A5A-46CD-911C-F3E75991661B}" type="presParOf" srcId="{F8D24DBF-D47D-4E15-86EA-F2CBBFCD2F90}" destId="{7448DE48-949A-456A-9AD4-D413C2B050B3}" srcOrd="13" destOrd="0" presId="urn:microsoft.com/office/officeart/2008/layout/VerticalCurvedList#1"/>
    <dgm:cxn modelId="{A919D1D7-795B-48E8-B5F4-080423C53C6E}" type="presParOf" srcId="{F8D24DBF-D47D-4E15-86EA-F2CBBFCD2F90}" destId="{4451A52F-4682-4CF1-966E-101B0D80C65D}" srcOrd="14" destOrd="0" presId="urn:microsoft.com/office/officeart/2008/layout/VerticalCurvedList#1"/>
    <dgm:cxn modelId="{BD2BBD31-C951-46CA-8505-4A802AB943F4}" type="presParOf" srcId="{4451A52F-4682-4CF1-966E-101B0D80C65D}" destId="{53BB8065-6BE0-47E0-AD9A-2E26A6703EF2}" srcOrd="0" destOrd="0" presId="urn:microsoft.com/office/officeart/2008/layout/VerticalCurved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60785" y="14081"/>
          <a:ext cx="3312904" cy="5219937"/>
        </a:xfrm>
        <a:prstGeom prst="roundRect">
          <a:avLst/>
        </a:prstGeom>
        <a:blipFill dpi="0" rotWithShape="1">
          <a:blip xmlns:r="http://schemas.openxmlformats.org/officeDocument/2006/relationships" r:embed="rId1" cstate="email"/>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193301" y="2032460"/>
          <a:ext cx="2550936" cy="253538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dirty="0"/>
        </a:p>
      </dsp:txBody>
      <dsp:txXfrm>
        <a:off x="193301" y="2032460"/>
        <a:ext cx="2550936" cy="2535385"/>
      </dsp:txXfrm>
    </dsp:sp>
    <dsp:sp modelId="{E3B5FC91-B78A-4126-8A8E-103CD1E4413E}">
      <dsp:nvSpPr>
        <dsp:cNvPr id="0" name=""/>
        <dsp:cNvSpPr/>
      </dsp:nvSpPr>
      <dsp:spPr>
        <a:xfrm>
          <a:off x="3000800" y="277329"/>
          <a:ext cx="706455" cy="70645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3822580" y="299946"/>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nl-NL" sz="1900" b="1" kern="1200" spc="-40" baseline="0" dirty="0">
              <a:latin typeface="Calibri" panose="020F0502020204030204" pitchFamily="34" charset="0"/>
              <a:ea typeface="Calibri" panose="020F0502020204030204" pitchFamily="34" charset="0"/>
              <a:cs typeface="Calibri" panose="020F0502020204030204" pitchFamily="34" charset="0"/>
            </a:rPr>
            <a:t>We zullen een fysiek lichaam hebben, en onze eigen ogen zullen God zien.                               (Job 19:25-27)</a:t>
          </a:r>
          <a:endParaRPr lang="es-ES" sz="1900" kern="1200" spc="-40" baseline="0" dirty="0">
            <a:latin typeface="Calibri" panose="020F0502020204030204" pitchFamily="34" charset="0"/>
            <a:ea typeface="Calibri" panose="020F0502020204030204" pitchFamily="34" charset="0"/>
            <a:cs typeface="Calibri" panose="020F0502020204030204" pitchFamily="34" charset="0"/>
          </a:endParaRPr>
        </a:p>
      </dsp:txBody>
      <dsp:txXfrm>
        <a:off x="3822580" y="299946"/>
        <a:ext cx="1750824" cy="1140923"/>
      </dsp:txXfrm>
    </dsp:sp>
    <dsp:sp modelId="{92B38AFF-B673-4C25-AB6B-57902FB61F66}">
      <dsp:nvSpPr>
        <dsp:cNvPr id="0" name=""/>
        <dsp:cNvSpPr/>
      </dsp:nvSpPr>
      <dsp:spPr>
        <a:xfrm>
          <a:off x="3000800" y="1863470"/>
          <a:ext cx="706455" cy="706455"/>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3822580" y="218703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rtl="0">
            <a:lnSpc>
              <a:spcPct val="90000"/>
            </a:lnSpc>
            <a:spcBef>
              <a:spcPct val="0"/>
            </a:spcBef>
            <a:spcAft>
              <a:spcPct val="35000"/>
            </a:spcAft>
            <a:buNone/>
          </a:pPr>
          <a:r>
            <a:rPr lang="nl-NL" sz="1900" b="1" kern="1200" spc="-40" baseline="0" dirty="0">
              <a:latin typeface="Calibri" panose="020F0502020204030204" pitchFamily="34" charset="0"/>
              <a:ea typeface="Calibri" panose="020F0502020204030204" pitchFamily="34" charset="0"/>
              <a:cs typeface="Calibri" panose="020F0502020204030204" pitchFamily="34" charset="0"/>
            </a:rPr>
            <a:t>Ons lichaam zal geestelijk, onsterfelijk en onkreukbaar zijn (1 Kor. 15:42-44, 50-54)</a:t>
          </a:r>
          <a:endParaRPr lang="es-ES" sz="1900" kern="1200" spc="-40" baseline="0" dirty="0">
            <a:latin typeface="Calibri" panose="020F0502020204030204" pitchFamily="34" charset="0"/>
            <a:ea typeface="Calibri" panose="020F0502020204030204" pitchFamily="34" charset="0"/>
            <a:cs typeface="Calibri" panose="020F0502020204030204" pitchFamily="34" charset="0"/>
          </a:endParaRPr>
        </a:p>
      </dsp:txBody>
      <dsp:txXfrm>
        <a:off x="3822580" y="2187034"/>
        <a:ext cx="1750824" cy="1140923"/>
      </dsp:txXfrm>
    </dsp:sp>
    <dsp:sp modelId="{89A536DA-7373-4595-BEEC-C02148F19477}">
      <dsp:nvSpPr>
        <dsp:cNvPr id="0" name=""/>
        <dsp:cNvSpPr/>
      </dsp:nvSpPr>
      <dsp:spPr>
        <a:xfrm>
          <a:off x="3000800" y="3828736"/>
          <a:ext cx="706455" cy="706455"/>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3822580" y="378899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nl-NL" sz="1900" b="1" kern="1200" spc="-40" baseline="0" dirty="0">
              <a:latin typeface="Calibri" panose="020F0502020204030204" pitchFamily="34" charset="0"/>
              <a:ea typeface="Calibri" panose="020F0502020204030204" pitchFamily="34" charset="0"/>
              <a:cs typeface="Calibri" panose="020F0502020204030204" pitchFamily="34" charset="0"/>
            </a:rPr>
            <a:t>Wij zullen verheerlijkt worden (Kol. 3:4; </a:t>
          </a:r>
          <a:br>
            <a:rPr lang="nl-NL" sz="1900" b="1" kern="1200" spc="-40" baseline="0" dirty="0">
              <a:latin typeface="Calibri" panose="020F0502020204030204" pitchFamily="34" charset="0"/>
              <a:ea typeface="Calibri" panose="020F0502020204030204" pitchFamily="34" charset="0"/>
              <a:cs typeface="Calibri" panose="020F0502020204030204" pitchFamily="34" charset="0"/>
            </a:rPr>
          </a:br>
          <a:r>
            <a:rPr lang="nl-NL" sz="1900" b="1" kern="1200" spc="-40" baseline="0" dirty="0">
              <a:latin typeface="Calibri" panose="020F0502020204030204" pitchFamily="34" charset="0"/>
              <a:ea typeface="Calibri" panose="020F0502020204030204" pitchFamily="34" charset="0"/>
              <a:cs typeface="Calibri" panose="020F0502020204030204" pitchFamily="34" charset="0"/>
            </a:rPr>
            <a:t>Fil. 3:21)</a:t>
          </a:r>
          <a:endParaRPr lang="es-ES" sz="1900" kern="1200" spc="-40" baseline="0" dirty="0">
            <a:latin typeface="Calibri" panose="020F0502020204030204" pitchFamily="34" charset="0"/>
            <a:ea typeface="Calibri" panose="020F0502020204030204" pitchFamily="34" charset="0"/>
            <a:cs typeface="Calibri" panose="020F0502020204030204" pitchFamily="34" charset="0"/>
          </a:endParaRPr>
        </a:p>
      </dsp:txBody>
      <dsp:txXfrm>
        <a:off x="3822580" y="3788994"/>
        <a:ext cx="1750824" cy="114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850803" y="82846"/>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wat waar is</a:t>
          </a:r>
          <a:endParaRPr lang="es-ES" sz="19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082707" y="262096"/>
        <a:ext cx="1119731" cy="865494"/>
      </dsp:txXfrm>
    </dsp:sp>
    <dsp:sp modelId="{9C9976D1-C018-43D5-81A0-6846E4DF5FCA}">
      <dsp:nvSpPr>
        <dsp:cNvPr id="0" name=""/>
        <dsp:cNvSpPr/>
      </dsp:nvSpPr>
      <dsp:spPr>
        <a:xfrm rot="1741804">
          <a:off x="3339595" y="968863"/>
          <a:ext cx="245021"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3344212" y="1039518"/>
        <a:ext cx="171515" cy="265470"/>
      </dsp:txXfrm>
    </dsp:sp>
    <dsp:sp modelId="{1141BFDF-95E8-4D91-97CE-5CCE188BFFD9}">
      <dsp:nvSpPr>
        <dsp:cNvPr id="0" name=""/>
        <dsp:cNvSpPr/>
      </dsp:nvSpPr>
      <dsp:spPr>
        <a:xfrm>
          <a:off x="3555836"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Oprecht</a:t>
          </a:r>
          <a:endParaRPr lang="es-ES" sz="19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787740" y="1177633"/>
        <a:ext cx="1119731" cy="926991"/>
      </dsp:txXfrm>
    </dsp:sp>
    <dsp:sp modelId="{A0627442-0053-4F4F-B4CA-4D5C4565DAC1}">
      <dsp:nvSpPr>
        <dsp:cNvPr id="0" name=""/>
        <dsp:cNvSpPr/>
      </dsp:nvSpPr>
      <dsp:spPr>
        <a:xfrm rot="5400000">
          <a:off x="4596057"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648355" y="2430630"/>
        <a:ext cx="244058" cy="265470"/>
      </dsp:txXfrm>
    </dsp:sp>
    <dsp:sp modelId="{284EC19B-3261-4C0A-BA70-964A610B88E3}">
      <dsp:nvSpPr>
        <dsp:cNvPr id="0" name=""/>
        <dsp:cNvSpPr/>
      </dsp:nvSpPr>
      <dsp:spPr>
        <a:xfrm>
          <a:off x="3555836"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Redelijk</a:t>
          </a:r>
          <a:endParaRPr lang="es-ES" sz="19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787740" y="3146436"/>
        <a:ext cx="1119731" cy="926991"/>
      </dsp:txXfrm>
    </dsp:sp>
    <dsp:sp modelId="{8660691B-A762-4BAF-B0AE-C2619C3AA7A5}">
      <dsp:nvSpPr>
        <dsp:cNvPr id="0" name=""/>
        <dsp:cNvSpPr/>
      </dsp:nvSpPr>
      <dsp:spPr>
        <a:xfrm rot="9000000">
          <a:off x="3406391" y="3926546"/>
          <a:ext cx="248565"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3475965" y="3996394"/>
        <a:ext cx="173996" cy="265470"/>
      </dsp:txXfrm>
    </dsp:sp>
    <dsp:sp modelId="{DA4F9CAF-A910-41AE-8A10-AE528558652A}">
      <dsp:nvSpPr>
        <dsp:cNvPr id="0" name=""/>
        <dsp:cNvSpPr/>
      </dsp:nvSpPr>
      <dsp:spPr>
        <a:xfrm>
          <a:off x="1850803" y="3938852"/>
          <a:ext cx="1583539"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zijn puurste vorm</a:t>
          </a:r>
          <a:endParaRPr lang="es-ES" sz="19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082707" y="4130838"/>
        <a:ext cx="1119731" cy="926991"/>
      </dsp:txXfrm>
    </dsp:sp>
    <dsp:sp modelId="{B9B98085-777F-4896-AE5B-A399E16C839A}">
      <dsp:nvSpPr>
        <dsp:cNvPr id="0" name=""/>
        <dsp:cNvSpPr/>
      </dsp:nvSpPr>
      <dsp:spPr>
        <a:xfrm rot="12600000">
          <a:off x="1612881" y="3963075"/>
          <a:ext cx="248565"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1682455" y="4070207"/>
        <a:ext cx="173996" cy="265470"/>
      </dsp:txXfrm>
    </dsp:sp>
    <dsp:sp modelId="{8A77F301-51BC-4CD4-9F81-E28C0D908C54}">
      <dsp:nvSpPr>
        <dsp:cNvPr id="0" name=""/>
        <dsp:cNvSpPr/>
      </dsp:nvSpPr>
      <dsp:spPr>
        <a:xfrm>
          <a:off x="145769" y="2954450"/>
          <a:ext cx="1583539"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Uit vriendelijkheid</a:t>
          </a:r>
          <a:endParaRPr lang="es-ES" sz="19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77673" y="3146436"/>
        <a:ext cx="1119731" cy="926991"/>
      </dsp:txXfrm>
    </dsp:sp>
    <dsp:sp modelId="{D014681F-0BDE-494B-BF50-85790A42B6FB}">
      <dsp:nvSpPr>
        <dsp:cNvPr id="0" name=""/>
        <dsp:cNvSpPr/>
      </dsp:nvSpPr>
      <dsp:spPr>
        <a:xfrm rot="16200000">
          <a:off x="360097"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12395" y="2554961"/>
        <a:ext cx="244058" cy="265470"/>
      </dsp:txXfrm>
    </dsp:sp>
    <dsp:sp modelId="{B7D9D664-9CC4-4A8B-B2D1-84C252ECE833}">
      <dsp:nvSpPr>
        <dsp:cNvPr id="0" name=""/>
        <dsp:cNvSpPr/>
      </dsp:nvSpPr>
      <dsp:spPr>
        <a:xfrm>
          <a:off x="145769"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wat van goede naam is</a:t>
          </a:r>
          <a:endParaRPr lang="es-ES" sz="19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77673" y="1177633"/>
        <a:ext cx="1119731" cy="926991"/>
      </dsp:txXfrm>
    </dsp:sp>
    <dsp:sp modelId="{7C41A576-5BE8-40F5-8D86-D486E205AC2F}">
      <dsp:nvSpPr>
        <dsp:cNvPr id="0" name=""/>
        <dsp:cNvSpPr/>
      </dsp:nvSpPr>
      <dsp:spPr>
        <a:xfrm rot="19858196">
          <a:off x="1708067" y="1005087"/>
          <a:ext cx="245021"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1712684" y="1111412"/>
        <a:ext cx="171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3638423" y="-559083"/>
          <a:ext cx="4337260" cy="4337260"/>
        </a:xfrm>
        <a:prstGeom prst="blockArc">
          <a:avLst>
            <a:gd name="adj1" fmla="val 18900000"/>
            <a:gd name="adj2" fmla="val 2700000"/>
            <a:gd name="adj3" fmla="val 498"/>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226952" y="94615"/>
          <a:ext cx="9031908" cy="396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Verlossing voor een dierbare of vriend (1 Tim. 2:3, 4)</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26952" y="94615"/>
        <a:ext cx="9031908" cy="396000"/>
      </dsp:txXfrm>
    </dsp:sp>
    <dsp:sp modelId="{BD42FA9E-E841-4D7B-B006-85DC5375ABFE}">
      <dsp:nvSpPr>
        <dsp:cNvPr id="0" name=""/>
        <dsp:cNvSpPr/>
      </dsp:nvSpPr>
      <dsp:spPr>
        <a:xfrm>
          <a:off x="44107" y="109771"/>
          <a:ext cx="365688" cy="365688"/>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491883" y="533699"/>
          <a:ext cx="8766977" cy="396000"/>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Moed om ons geloof te delen (Openbaring 22:17)</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491883" y="533699"/>
        <a:ext cx="8766977" cy="396000"/>
      </dsp:txXfrm>
    </dsp:sp>
    <dsp:sp modelId="{64BAB929-A5CF-4649-95FA-1972C0FA05CB}">
      <dsp:nvSpPr>
        <dsp:cNvPr id="0" name=""/>
        <dsp:cNvSpPr/>
      </dsp:nvSpPr>
      <dsp:spPr>
        <a:xfrm>
          <a:off x="309038" y="548855"/>
          <a:ext cx="365688" cy="365688"/>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637064" y="972462"/>
          <a:ext cx="8621796" cy="396000"/>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Vergeving wanneer we belijden en het onrecht verlaten (1 Johannes 1:9)</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637064" y="972462"/>
        <a:ext cx="8621796" cy="396000"/>
      </dsp:txXfrm>
    </dsp:sp>
    <dsp:sp modelId="{3A72738E-0745-48BC-9955-CD40C05AFABD}">
      <dsp:nvSpPr>
        <dsp:cNvPr id="0" name=""/>
        <dsp:cNvSpPr/>
      </dsp:nvSpPr>
      <dsp:spPr>
        <a:xfrm>
          <a:off x="454220" y="987617"/>
          <a:ext cx="365688" cy="36568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683419" y="1411546"/>
          <a:ext cx="8575441" cy="396000"/>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Kracht om Gods geboden te gehoorzamen (Hebr. 13:20, 21)</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683419" y="1411546"/>
        <a:ext cx="8575441" cy="396000"/>
      </dsp:txXfrm>
    </dsp:sp>
    <dsp:sp modelId="{CE3CAA7C-AA9A-48AD-890D-90B5BB34B8A7}">
      <dsp:nvSpPr>
        <dsp:cNvPr id="0" name=""/>
        <dsp:cNvSpPr/>
      </dsp:nvSpPr>
      <dsp:spPr>
        <a:xfrm>
          <a:off x="500575" y="1426702"/>
          <a:ext cx="365688" cy="365688"/>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637064" y="1850630"/>
          <a:ext cx="8621796" cy="396000"/>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Liefde voor degenen die ons haten en slecht behandelen (Matt. 5:44)</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637064" y="1850630"/>
        <a:ext cx="8621796" cy="396000"/>
      </dsp:txXfrm>
    </dsp:sp>
    <dsp:sp modelId="{93426230-DC6A-4125-9AAB-BA2117D99ACE}">
      <dsp:nvSpPr>
        <dsp:cNvPr id="0" name=""/>
        <dsp:cNvSpPr/>
      </dsp:nvSpPr>
      <dsp:spPr>
        <a:xfrm>
          <a:off x="454220" y="1865786"/>
          <a:ext cx="365688" cy="365688"/>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491883" y="2289393"/>
          <a:ext cx="8766977" cy="396000"/>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Wijsheid voor uitdagende situaties (Jakobus 1:5)</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91883" y="2289393"/>
        <a:ext cx="8766977" cy="396000"/>
      </dsp:txXfrm>
    </dsp:sp>
    <dsp:sp modelId="{5C04E0FB-F6B3-4440-9E66-6E6042713807}">
      <dsp:nvSpPr>
        <dsp:cNvPr id="0" name=""/>
        <dsp:cNvSpPr/>
      </dsp:nvSpPr>
      <dsp:spPr>
        <a:xfrm>
          <a:off x="309038" y="2304548"/>
          <a:ext cx="365688" cy="365688"/>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226952" y="2728477"/>
          <a:ext cx="9031908" cy="396000"/>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waarheid in Gods Woord begrijpen (Johannes 8:32)</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26952" y="2728477"/>
        <a:ext cx="9031908" cy="396000"/>
      </dsp:txXfrm>
    </dsp:sp>
    <dsp:sp modelId="{53BB8065-6BE0-47E0-AD9A-2E26A6703EF2}">
      <dsp:nvSpPr>
        <dsp:cNvPr id="0" name=""/>
        <dsp:cNvSpPr/>
      </dsp:nvSpPr>
      <dsp:spPr>
        <a:xfrm>
          <a:off x="44107" y="2743632"/>
          <a:ext cx="365688" cy="365688"/>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1">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parTxLTRAlign" val="l"/>
              <dgm:param type="parTxRTLAlign" val="l"/>
              <dgm:param type="shpTxLTRAlignCh" val="l"/>
              <dgm:param type="shpTxRTLAlignCh" val="l"/>
              <dgm:param type="txAnchorVert" val="b"/>
            </dgm:alg>
          </dgm:if>
          <dgm:else name="Name15">
            <dgm:alg type="tx">
              <dgm:param type="parTxLTRAlign" val="r"/>
              <dgm:param type="parTxRTLAlign" val="r"/>
              <dgm:param type="shpTxLTRAlignCh" val="r"/>
              <dgm:param type="shpTxRTLAlignCh" val="r"/>
              <dgm:param type="txAnchorVert" val="b"/>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nodeHorzAlign" val="l"/>
                <dgm:param type="horzAlign" val="l"/>
                <dgm:param type="fallback" val="1D"/>
              </dgm:alg>
            </dgm:if>
            <dgm:else name="Name20">
              <dgm:alg type="lin">
                <dgm:param type="linDir" val="fromT"/>
                <dgm:param type="vertAlign" val="t"/>
                <dgm:param type="nodeHorzAlign" val="r"/>
                <dgm:param type="horzAlign" val="r"/>
                <dgm:param type="fallback" val="1D"/>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parTxRTLAlign" val="r"/>
                        <dgm:param type="shpTxLTRAlignCh" val="l"/>
                        <dgm:param type="shpTxRTLAlignCh" val="r"/>
                      </dgm:alg>
                    </dgm:if>
                    <dgm:else name="Name30">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3#2">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28C64BF7-19BC-4E76-8C13-F55FE4EEFC6C}" type="datetimeFigureOut">
              <a:rPr lang="es-ES" smtClean="0"/>
              <a:t>13/02/2026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351B581-EE0E-4BF8-9437-1B786F3C143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8C64BF7-19BC-4E76-8C13-F55FE4EEFC6C}" type="datetimeFigureOut">
              <a:rPr lang="es-ES" smtClean="0"/>
              <a:t>13/02/2026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351B581-EE0E-4BF8-9437-1B786F3C143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8C64BF7-19BC-4E76-8C13-F55FE4EEFC6C}" type="datetimeFigureOut">
              <a:rPr lang="es-ES" smtClean="0"/>
              <a:t>13/02/2026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351B581-EE0E-4BF8-9437-1B786F3C143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13/02/2026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hasCustomPrompt="1"/>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hasCustomPrompt="1"/>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13/02/2026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13/02/2026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13/02/2026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13/02/2026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8C64BF7-19BC-4E76-8C13-F55FE4EEFC6C}" type="datetimeFigureOut">
              <a:rPr lang="es-ES" smtClean="0"/>
              <a:t>13/02/2026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351B581-EE0E-4BF8-9437-1B786F3C143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13/02/2026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hasCustomPrompt="1"/>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13/02/2026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hasCustomPrompt="1"/>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hasCustomPrompt="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hasCustomPrompt="1"/>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hasCustomPrompt="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hasCustomPrompt="1"/>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hasCustomPrompt="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28C64BF7-19BC-4E76-8C13-F55FE4EEFC6C}" type="datetimeFigureOut">
              <a:rPr lang="es-ES" smtClean="0"/>
              <a:t>13/02/2026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351B581-EE0E-4BF8-9437-1B786F3C143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8C64BF7-19BC-4E76-8C13-F55FE4EEFC6C}" type="datetimeFigureOut">
              <a:rPr lang="es-ES" smtClean="0"/>
              <a:t>13/02/2026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351B581-EE0E-4BF8-9437-1B786F3C143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8C64BF7-19BC-4E76-8C13-F55FE4EEFC6C}" type="datetimeFigureOut">
              <a:rPr lang="es-ES" smtClean="0"/>
              <a:t>13/02/2026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351B581-EE0E-4BF8-9437-1B786F3C143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8C64BF7-19BC-4E76-8C13-F55FE4EEFC6C}" type="datetimeFigureOut">
              <a:rPr lang="es-ES" smtClean="0"/>
              <a:t>13/02/2026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351B581-EE0E-4BF8-9437-1B786F3C143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8C64BF7-19BC-4E76-8C13-F55FE4EEFC6C}" type="datetimeFigureOut">
              <a:rPr lang="es-ES" smtClean="0"/>
              <a:t>13/02/2026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351B581-EE0E-4BF8-9437-1B786F3C143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28C64BF7-19BC-4E76-8C13-F55FE4EEFC6C}" type="datetimeFigureOut">
              <a:rPr lang="es-ES" smtClean="0"/>
              <a:t>13/02/2026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351B581-EE0E-4BF8-9437-1B786F3C143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28C64BF7-19BC-4E76-8C13-F55FE4EEFC6C}" type="datetimeFigureOut">
              <a:rPr lang="es-ES" smtClean="0"/>
              <a:t>13/02/2026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351B581-EE0E-4BF8-9437-1B786F3C143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28C64BF7-19BC-4E76-8C13-F55FE4EEFC6C}" type="datetimeFigureOut">
              <a:rPr lang="es-ES" smtClean="0"/>
              <a:t>13/02/2026</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D351B581-EE0E-4BF8-9437-1B786F3C1430}"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13/02/2026</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8.jpeg"/><Relationship Id="rId7" Type="http://schemas.openxmlformats.org/officeDocument/2006/relationships/diagramColors" Target="../diagrams/colors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eg"/><Relationship Id="rId4" Type="http://schemas.openxmlformats.org/officeDocument/2006/relationships/diagramData" Target="../diagrams/data3.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jpeg"/><Relationship Id="rId4" Type="http://schemas.openxmlformats.org/officeDocument/2006/relationships/diagramLayout" Target="../diagrams/layout1.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jpeg"/><Relationship Id="rId7" Type="http://schemas.openxmlformats.org/officeDocument/2006/relationships/diagramQuickStyle" Target="../diagrams/quickStyle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1.jpeg"/><Relationship Id="rId4" Type="http://schemas.openxmlformats.org/officeDocument/2006/relationships/image" Target="../media/image30.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5984488" y="3429000"/>
            <a:ext cx="6004489" cy="2308324"/>
          </a:xfrm>
          <a:prstGeom prst="rect">
            <a:avLst/>
          </a:prstGeom>
          <a:noFill/>
        </p:spPr>
        <p:txBody>
          <a:bodyPr wrap="square" rtlCol="0">
            <a:spAutoFit/>
            <a:scene3d>
              <a:camera prst="orthographicFront"/>
              <a:lightRig rig="chilly" dir="t"/>
            </a:scene3d>
            <a:sp3d extrusionH="57150" contourW="19050">
              <a:bevelT w="69850" h="38100" prst="cross"/>
              <a:contourClr>
                <a:srgbClr val="836A25"/>
              </a:contourClr>
            </a:sp3d>
          </a:bodyPr>
          <a:lstStyle/>
          <a:p>
            <a:pPr algn="ctr"/>
            <a:r>
              <a:rPr lang="en-US" sz="7200" b="1" dirty="0">
                <a:ln w="25400">
                  <a:solidFill>
                    <a:schemeClr val="bg2">
                      <a:lumMod val="60000"/>
                      <a:lumOff val="40000"/>
                    </a:schemeClr>
                  </a:solidFill>
                  <a:prstDash val="solid"/>
                </a:ln>
                <a:solidFill>
                  <a:srgbClr val="FEE8AA"/>
                </a:solidFill>
                <a:effectLst>
                  <a:outerShdw dist="38100" dir="3300000" algn="tl" rotWithShape="0">
                    <a:schemeClr val="tx1"/>
                  </a:outerShdw>
                </a:effectLst>
                <a:latin typeface="Calibri" panose="020F0502020204030204" pitchFamily="34" charset="0"/>
              </a:rPr>
              <a:t>EEN HEMELS BURGERSCHAP</a:t>
            </a:r>
            <a:endParaRPr lang="en-GB" sz="72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latin typeface="Calibri" panose="020F0502020204030204" pitchFamily="34" charset="0"/>
            </a:endParaRPr>
          </a:p>
        </p:txBody>
      </p:sp>
      <p:sp>
        <p:nvSpPr>
          <p:cNvPr id="5" name="CuadroTexto 4"/>
          <p:cNvSpPr txBox="1"/>
          <p:nvPr/>
        </p:nvSpPr>
        <p:spPr>
          <a:xfrm>
            <a:off x="4088188" y="6472990"/>
            <a:ext cx="2492285" cy="338554"/>
          </a:xfrm>
          <a:prstGeom prst="rect">
            <a:avLst/>
          </a:prstGeom>
          <a:noFill/>
        </p:spPr>
        <p:txBody>
          <a:bodyPr wrap="none" rtlCol="0">
            <a:spAutoFit/>
          </a:bodyPr>
          <a:lstStyle/>
          <a:p>
            <a:pPr algn="r"/>
            <a:r>
              <a:rPr lang="nl-NL" sz="1600" b="1" dirty="0">
                <a:solidFill>
                  <a:srgbClr val="DAC17C"/>
                </a:solidFill>
                <a:effectLst>
                  <a:outerShdw blurRad="38100" dist="38100" dir="2700000" algn="tl">
                    <a:srgbClr val="000000">
                      <a:alpha val="43137"/>
                    </a:srgbClr>
                  </a:outerShdw>
                </a:effectLst>
                <a:latin typeface="Calibri" panose="020F0502020204030204" pitchFamily="34" charset="0"/>
              </a:rPr>
              <a:t>Les 7 voor 14 februari 2026</a:t>
            </a:r>
            <a:endParaRPr lang="en-GB" sz="1600" b="1" noProof="0" dirty="0">
              <a:solidFill>
                <a:srgbClr val="DAC17C"/>
              </a:solidFill>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a:stretch>
        </a:blipFill>
        <a:effectLst/>
      </p:bgPr>
    </p:bg>
    <p:spTree>
      <p:nvGrpSpPr>
        <p:cNvPr id="1" name=""/>
        <p:cNvGrpSpPr/>
        <p:nvPr/>
      </p:nvGrpSpPr>
      <p:grpSpPr>
        <a:xfrm>
          <a:off x="0" y="0"/>
          <a:ext cx="0" cy="0"/>
          <a:chOff x="0" y="0"/>
          <a:chExt cx="0" cy="0"/>
        </a:xfrm>
      </p:grpSpPr>
      <p:sp>
        <p:nvSpPr>
          <p:cNvPr id="25" name="Rectángulo 24"/>
          <p:cNvSpPr>
            <a:spLocks noGrp="1" noRot="1" noMove="1" noResize="1" noEditPoints="1" noAdjustHandles="1" noChangeArrowheads="1" noChangeShapeType="1"/>
          </p:cNvSpPr>
          <p:nvPr/>
        </p:nvSpPr>
        <p:spPr>
          <a:xfrm>
            <a:off x="0" y="0"/>
            <a:ext cx="12192000" cy="1110429"/>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grpSp>
        <p:nvGrpSpPr>
          <p:cNvPr id="16" name="Grupo 15"/>
          <p:cNvGrpSpPr/>
          <p:nvPr/>
        </p:nvGrpSpPr>
        <p:grpSpPr>
          <a:xfrm>
            <a:off x="3078935" y="1370157"/>
            <a:ext cx="4727096" cy="5397392"/>
            <a:chOff x="3019943" y="1370157"/>
            <a:chExt cx="4727096" cy="5397392"/>
          </a:xfrm>
        </p:grpSpPr>
        <p:pic>
          <p:nvPicPr>
            <p:cNvPr id="6" name="Imagen 5"/>
            <p:cNvPicPr>
              <a:picLocks noChangeAspect="1"/>
            </p:cNvPicPr>
            <p:nvPr/>
          </p:nvPicPr>
          <p:blipFill>
            <a:blip r:embed="rId4" cstate="email"/>
            <a:srcRect/>
            <a:stretch>
              <a:fillRect/>
            </a:stretch>
          </p:blipFill>
          <p:spPr>
            <a:xfrm>
              <a:off x="3781905" y="1370157"/>
              <a:ext cx="3188042" cy="5393304"/>
            </a:xfrm>
            <a:prstGeom prst="rect">
              <a:avLst/>
            </a:prstGeom>
            <a:ln w="38100" cap="sq">
              <a:solidFill>
                <a:schemeClr val="accent1"/>
              </a:solidFill>
              <a:prstDash val="solid"/>
              <a:miter lim="800000"/>
              <a:headEnd/>
              <a:tailEnd/>
            </a:ln>
            <a:effectLst>
              <a:outerShdw blurRad="50800" dist="38100" dir="2700000" algn="tl" rotWithShape="0">
                <a:srgbClr val="000000">
                  <a:alpha val="43000"/>
                </a:srgbClr>
              </a:outerShdw>
            </a:effectLst>
          </p:spPr>
        </p:pic>
        <p:pic>
          <p:nvPicPr>
            <p:cNvPr id="11" name="Imagen 10" descr="Una caricatura de una persona&#10;&#10;El contenido generado por IA puede ser incorrecto."/>
            <p:cNvPicPr>
              <a:picLocks noChangeAspect="1"/>
            </p:cNvPicPr>
            <p:nvPr/>
          </p:nvPicPr>
          <p:blipFill>
            <a:blip r:embed="rId5" cstate="email"/>
            <a:stretch>
              <a:fillRect/>
            </a:stretch>
          </p:blipFill>
          <p:spPr>
            <a:xfrm>
              <a:off x="6588395" y="3401963"/>
              <a:ext cx="1158644" cy="3365586"/>
            </a:xfrm>
            <a:prstGeom prst="rect">
              <a:avLst/>
            </a:prstGeom>
            <a:effectLst>
              <a:glow rad="50800">
                <a:schemeClr val="bg1"/>
              </a:glow>
            </a:effectLst>
          </p:spPr>
        </p:pic>
        <p:pic>
          <p:nvPicPr>
            <p:cNvPr id="13" name="Imagen 12" descr="Una caricatura de una persona&#10;&#10;El contenido generado por IA puede ser incorrecto."/>
            <p:cNvPicPr>
              <a:picLocks noChangeAspect="1"/>
            </p:cNvPicPr>
            <p:nvPr/>
          </p:nvPicPr>
          <p:blipFill>
            <a:blip r:embed="rId6" cstate="email"/>
            <a:stretch>
              <a:fillRect/>
            </a:stretch>
          </p:blipFill>
          <p:spPr>
            <a:xfrm>
              <a:off x="3019943" y="3401963"/>
              <a:ext cx="1775461" cy="3365586"/>
            </a:xfrm>
            <a:prstGeom prst="rect">
              <a:avLst/>
            </a:prstGeom>
            <a:effectLst>
              <a:glow rad="50800">
                <a:schemeClr val="bg1"/>
              </a:glow>
            </a:effectLst>
          </p:spPr>
        </p:pic>
      </p:grpSp>
      <p:sp>
        <p:nvSpPr>
          <p:cNvPr id="3" name="CuadroTexto 2"/>
          <p:cNvSpPr txBox="1"/>
          <p:nvPr/>
        </p:nvSpPr>
        <p:spPr>
          <a:xfrm>
            <a:off x="3646449" y="-98032"/>
            <a:ext cx="4899102" cy="769441"/>
          </a:xfrm>
          <a:prstGeom prst="rect">
            <a:avLst/>
          </a:prstGeom>
          <a:noFill/>
        </p:spPr>
        <p:txBody>
          <a:bodyPr wrap="square">
            <a:spAutoFit/>
          </a:bodyPr>
          <a:lstStyle/>
          <a:p>
            <a:pPr algn="ctr"/>
            <a:r>
              <a:rPr lang="nl-NL" sz="4400" b="1" spc="600" dirty="0">
                <a:ln w="10160">
                  <a:solidFill>
                    <a:schemeClr val="accent1"/>
                  </a:solidFill>
                  <a:prstDash val="solid"/>
                </a:ln>
                <a:solidFill>
                  <a:srgbClr val="FFFFFF"/>
                </a:solidFill>
                <a:effectLst>
                  <a:outerShdw blurRad="38100" dist="22860" dir="5400000" algn="tl" rotWithShape="0">
                    <a:srgbClr val="000000">
                      <a:alpha val="68000"/>
                    </a:srgbClr>
                  </a:outerShdw>
                </a:effectLst>
                <a:latin typeface="Calibri" panose="020F0502020204030204" pitchFamily="34" charset="0"/>
              </a:rPr>
              <a:t>TEVREDENHEID</a:t>
            </a:r>
            <a:endParaRPr lang="en-GB"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latin typeface="Calibri" panose="020F0502020204030204" pitchFamily="34" charset="0"/>
            </a:endParaRPr>
          </a:p>
        </p:txBody>
      </p:sp>
      <p:sp>
        <p:nvSpPr>
          <p:cNvPr id="4" name="CuadroTexto 3"/>
          <p:cNvSpPr txBox="1"/>
          <p:nvPr/>
        </p:nvSpPr>
        <p:spPr>
          <a:xfrm>
            <a:off x="0" y="517553"/>
            <a:ext cx="12192000" cy="646331"/>
          </a:xfrm>
          <a:prstGeom prst="rect">
            <a:avLst/>
          </a:prstGeom>
          <a:noFill/>
        </p:spPr>
        <p:txBody>
          <a:bodyPr wrap="square">
            <a:spAutoFit/>
          </a:bodyPr>
          <a:lstStyle/>
          <a:p>
            <a:pPr algn="ctr"/>
            <a:r>
              <a:rPr lang="en-GB"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nl-NL"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Maar mijn God zal u, overeenkomstig Zijn rijkdom, voorzien van alles wat u nodig hebt, in heerlijkheid, door Christus Jezus.</a:t>
            </a:r>
            <a:r>
              <a:rPr lang="en-GB"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GB" sz="1400" b="1" spc="-50"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nl-NL" sz="1400" b="1" spc="-50"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Fil. 4:19</a:t>
            </a:r>
            <a:r>
              <a:rPr lang="en-GB" sz="1400" b="1" spc="-50"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p>
        </p:txBody>
      </p:sp>
      <p:sp>
        <p:nvSpPr>
          <p:cNvPr id="5" name="CuadroTexto 4"/>
          <p:cNvSpPr txBox="1"/>
          <p:nvPr/>
        </p:nvSpPr>
        <p:spPr>
          <a:xfrm>
            <a:off x="167150" y="1392138"/>
            <a:ext cx="3298997" cy="193802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We zijn blij; Niets stoort ons; We hebben vrede; Onze gedachten zijn zuiver. We hebben een perfect en vervullend leven... </a:t>
            </a:r>
            <a:br>
              <a:rPr lang="nl-NL" sz="2000" b="1" dirty="0">
                <a:latin typeface="Calibri" panose="020F0502020204030204" pitchFamily="34" charset="0"/>
              </a:rPr>
            </a:br>
            <a:r>
              <a:rPr lang="nl-NL" sz="2000" b="1" dirty="0">
                <a:latin typeface="Calibri" panose="020F0502020204030204" pitchFamily="34" charset="0"/>
              </a:rPr>
              <a:t>Is dat zo?</a:t>
            </a:r>
          </a:p>
        </p:txBody>
      </p:sp>
      <p:sp>
        <p:nvSpPr>
          <p:cNvPr id="7" name="CuadroTexto 6"/>
          <p:cNvSpPr txBox="1"/>
          <p:nvPr/>
        </p:nvSpPr>
        <p:spPr>
          <a:xfrm>
            <a:off x="7177549" y="1309664"/>
            <a:ext cx="497512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Net als </a:t>
            </a:r>
            <a:r>
              <a:rPr lang="nl-NL" sz="2000" b="1" dirty="0" err="1">
                <a:latin typeface="Calibri" panose="020F0502020204030204" pitchFamily="34" charset="0"/>
              </a:rPr>
              <a:t>Agur</a:t>
            </a:r>
            <a:r>
              <a:rPr lang="nl-NL" sz="2000" b="1" dirty="0">
                <a:latin typeface="Calibri" panose="020F0502020204030204" pitchFamily="34" charset="0"/>
              </a:rPr>
              <a:t> vertrouwen wij erop dat God ons niet meer en niet minder zal geven dan wat voor ons gunstig is (Spr. 30:8-9).</a:t>
            </a:r>
            <a:endParaRPr lang="en-GB" sz="2000" b="1" dirty="0">
              <a:latin typeface="Calibri" panose="020F0502020204030204" pitchFamily="34" charset="0"/>
            </a:endParaRPr>
          </a:p>
        </p:txBody>
      </p:sp>
      <p:pic>
        <p:nvPicPr>
          <p:cNvPr id="24" name="Imagen 23" descr="Un par de personas en una montaña de roca&#10;&#10;El contenido generado por IA puede ser incorrecto."/>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8000" contrast="-19000"/>
                    </a14:imgEffect>
                  </a14:imgLayer>
                </a14:imgProps>
              </a:ext>
            </a:extLst>
          </a:blip>
          <a:srcRect/>
          <a:stretch>
            <a:fillRect/>
          </a:stretch>
        </p:blipFill>
        <p:spPr>
          <a:xfrm>
            <a:off x="8200103" y="3497295"/>
            <a:ext cx="3706762" cy="3124200"/>
          </a:xfrm>
          <a:prstGeom prst="rect">
            <a:avLst/>
          </a:prstGeom>
          <a:effectLst>
            <a:innerShdw blurRad="114300">
              <a:prstClr val="black"/>
            </a:innerShdw>
          </a:effectLst>
        </p:spPr>
      </p:pic>
      <p:sp>
        <p:nvSpPr>
          <p:cNvPr id="8" name="CuadroTexto 7"/>
          <p:cNvSpPr txBox="1"/>
          <p:nvPr/>
        </p:nvSpPr>
        <p:spPr>
          <a:xfrm>
            <a:off x="167150" y="3497295"/>
            <a:ext cx="3298997" cy="2861310"/>
          </a:xfrm>
          <a:prstGeom prst="rect">
            <a:avLst/>
          </a:prstGeom>
          <a:noFill/>
        </p:spPr>
        <p:txBody>
          <a:bodyPr wrap="square">
            <a:spAutoFit/>
          </a:bodyPr>
          <a:lstStyle/>
          <a:p>
            <a:pPr>
              <a:spcBef>
                <a:spcPts val="600"/>
              </a:spcBef>
            </a:pPr>
            <a:r>
              <a:rPr lang="nl-NL" sz="2000" b="1" dirty="0">
                <a:latin typeface="Calibri" panose="020F0502020204030204" pitchFamily="34" charset="0"/>
              </a:rPr>
              <a:t>We kunnen welvaart hebben; We kunnen behoeften of problemen hebben. Als we, net als Paulus, volledig zeker zijn dat God ons leven leidt, zullen we vertrouwen in Hem blijven houden, ongeacht onze situatie</a:t>
            </a:r>
            <a:br>
              <a:rPr lang="nl-NL" sz="2000" b="1" dirty="0">
                <a:latin typeface="Calibri" panose="020F0502020204030204" pitchFamily="34" charset="0"/>
              </a:rPr>
            </a:br>
            <a:r>
              <a:rPr lang="nl-NL" sz="2000" b="1" dirty="0">
                <a:latin typeface="Calibri" panose="020F0502020204030204" pitchFamily="34" charset="0"/>
              </a:rPr>
              <a:t>(Fil. 4:11-12, 19).</a:t>
            </a:r>
            <a:endParaRPr lang="en-GB" sz="2000" b="1" dirty="0">
              <a:latin typeface="Calibri" panose="020F0502020204030204" pitchFamily="34" charset="0"/>
            </a:endParaRPr>
          </a:p>
        </p:txBody>
      </p:sp>
      <p:sp>
        <p:nvSpPr>
          <p:cNvPr id="10" name="CuadroTexto 9"/>
          <p:cNvSpPr txBox="1"/>
          <p:nvPr/>
        </p:nvSpPr>
        <p:spPr>
          <a:xfrm>
            <a:off x="7226709" y="2413337"/>
            <a:ext cx="4925962" cy="1014730"/>
          </a:xfrm>
          <a:prstGeom prst="rect">
            <a:avLst/>
          </a:prstGeom>
          <a:noFill/>
        </p:spPr>
        <p:txBody>
          <a:bodyPr wrap="square">
            <a:spAutoFit/>
          </a:bodyPr>
          <a:lstStyle/>
          <a:p>
            <a:pPr>
              <a:spcBef>
                <a:spcPts val="600"/>
              </a:spcBef>
            </a:pPr>
            <a:r>
              <a:rPr lang="nl-NL" sz="2000" b="1" dirty="0">
                <a:latin typeface="Calibri" panose="020F0502020204030204" pitchFamily="34" charset="0"/>
              </a:rPr>
              <a:t>Wanneer we met dit vertrouwen leven, zijn we er zeker van dat "ik dit allemaal kan doen door Hem Die mij kracht geeft" (Fil. 4:13).</a:t>
            </a:r>
            <a:endParaRPr lang="en-GB" sz="2000" b="1" dirty="0">
              <a:latin typeface="Calibri" panose="020F0502020204030204" pitchFamily="34" charset="0"/>
            </a:endParaRPr>
          </a:p>
        </p:txBody>
      </p:sp>
      <p:sp>
        <p:nvSpPr>
          <p:cNvPr id="2" name="Tekstvak 1"/>
          <p:cNvSpPr txBox="1"/>
          <p:nvPr/>
        </p:nvSpPr>
        <p:spPr>
          <a:xfrm>
            <a:off x="167150" y="139552"/>
            <a:ext cx="1312851" cy="307168"/>
          </a:xfrm>
          <a:prstGeom prst="roundRect">
            <a:avLst>
              <a:gd name="adj" fmla="val 14029"/>
            </a:avLst>
          </a:prstGeom>
          <a:solidFill>
            <a:srgbClr val="FFFFFF"/>
          </a:solidFill>
          <a:ln w="9525">
            <a:solidFill>
              <a:srgbClr val="23903C"/>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B99A6C"/>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strVal val="#ppt_w+.3"/>
                                          </p:val>
                                        </p:tav>
                                        <p:tav tm="100000">
                                          <p:val>
                                            <p:strVal val="#ppt_w"/>
                                          </p:val>
                                        </p:tav>
                                      </p:tavLst>
                                    </p:anim>
                                    <p:anim calcmode="lin" valueType="num">
                                      <p:cBhvr>
                                        <p:cTn id="33" dur="1000" fill="hold"/>
                                        <p:tgtEl>
                                          <p:spTgt spid="16"/>
                                        </p:tgtEl>
                                        <p:attrNameLst>
                                          <p:attrName>ppt_h</p:attrName>
                                        </p:attrNameLst>
                                      </p:cBhvr>
                                      <p:tavLst>
                                        <p:tav tm="0">
                                          <p:val>
                                            <p:strVal val="#ppt_h"/>
                                          </p:val>
                                        </p:tav>
                                        <p:tav tm="100000">
                                          <p:val>
                                            <p:strVal val="#ppt_h"/>
                                          </p:val>
                                        </p:tav>
                                      </p:tavLst>
                                    </p:anim>
                                    <p:animEffect transition="in" filter="fade">
                                      <p:cBhvr>
                                        <p:cTn id="34" dur="1000"/>
                                        <p:tgtEl>
                                          <p:spTgt spid="16"/>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9" presetClass="entr" presetSubtype="5"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1000" fill="hold"/>
                                        <p:tgtEl>
                                          <p:spTgt spid="24"/>
                                        </p:tgtEl>
                                        <p:attrNameLst>
                                          <p:attrName>ppt_w</p:attrName>
                                        </p:attrNameLst>
                                      </p:cBhvr>
                                      <p:tavLst>
                                        <p:tav tm="0">
                                          <p:val>
                                            <p:strVal val="#ppt_w"/>
                                          </p:val>
                                        </p:tav>
                                        <p:tav tm="100000">
                                          <p:val>
                                            <p:strVal val="#ppt_w"/>
                                          </p:val>
                                        </p:tav>
                                      </p:tavLst>
                                    </p:anim>
                                    <p:anim calcmode="lin" valueType="num">
                                      <p:cBhvr>
                                        <p:cTn id="49" dur="1000" fill="hold"/>
                                        <p:tgtEl>
                                          <p:spTgt spid="24"/>
                                        </p:tgtEl>
                                        <p:attrNameLst>
                                          <p:attrName>ppt_h</p:attrName>
                                        </p:attrNameLst>
                                      </p:cBhvr>
                                      <p:tavLst>
                                        <p:tav tm="0" fmla="#ppt_h*sin(2.5*pi*$)">
                                          <p:val>
                                            <p:fltVal val="0"/>
                                          </p:val>
                                        </p:tav>
                                        <p:tav tm="100000">
                                          <p:val>
                                            <p:fltVal val="1"/>
                                          </p:val>
                                        </p:tav>
                                      </p:tavLst>
                                    </p:anim>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a:stretch>
        </a:blipFill>
        <a:effectLst/>
      </p:bgPr>
    </p:bg>
    <p:spTree>
      <p:nvGrpSpPr>
        <p:cNvPr id="1" name=""/>
        <p:cNvGrpSpPr/>
        <p:nvPr/>
      </p:nvGrpSpPr>
      <p:grpSpPr>
        <a:xfrm>
          <a:off x="0" y="0"/>
          <a:ext cx="0" cy="0"/>
          <a:chOff x="0" y="0"/>
          <a:chExt cx="0" cy="0"/>
        </a:xfrm>
      </p:grpSpPr>
      <p:sp>
        <p:nvSpPr>
          <p:cNvPr id="11" name="Diagrama de flujo: retraso 10"/>
          <p:cNvSpPr/>
          <p:nvPr/>
        </p:nvSpPr>
        <p:spPr>
          <a:xfrm>
            <a:off x="191742" y="3703704"/>
            <a:ext cx="3196803" cy="3060004"/>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1" fmla="*/ 0 w 3283466"/>
              <a:gd name="csY0-2" fmla="*/ 29497 h 3060003"/>
              <a:gd name="csX1-3" fmla="*/ 2512750 w 3283466"/>
              <a:gd name="csY1-4" fmla="*/ 0 h 3060003"/>
              <a:gd name="csX2-5" fmla="*/ 3196700 w 3283466"/>
              <a:gd name="csY2-6" fmla="*/ 1544750 h 3060003"/>
              <a:gd name="csX3-7" fmla="*/ 1598350 w 3283466"/>
              <a:gd name="csY3-8" fmla="*/ 3060003 h 3060003"/>
              <a:gd name="csX4-9" fmla="*/ 0 w 3283466"/>
              <a:gd name="csY4-10" fmla="*/ 3060002 h 3060003"/>
              <a:gd name="csX5-11" fmla="*/ 0 w 3283466"/>
              <a:gd name="csY5-12" fmla="*/ 29497 h 3060003"/>
              <a:gd name="csX0-13" fmla="*/ 0 w 3218047"/>
              <a:gd name="csY0-14" fmla="*/ 29497 h 3079668"/>
              <a:gd name="csX1-15" fmla="*/ 2512750 w 3218047"/>
              <a:gd name="csY1-16" fmla="*/ 0 h 3079668"/>
              <a:gd name="csX2-17" fmla="*/ 3196700 w 3218047"/>
              <a:gd name="csY2-18" fmla="*/ 1544750 h 3079668"/>
              <a:gd name="csX3-19" fmla="*/ 2483253 w 3218047"/>
              <a:gd name="csY3-20" fmla="*/ 3079668 h 3079668"/>
              <a:gd name="csX4-21" fmla="*/ 0 w 3218047"/>
              <a:gd name="csY4-22" fmla="*/ 3060002 h 3079668"/>
              <a:gd name="csX5-23" fmla="*/ 0 w 3218047"/>
              <a:gd name="csY5-24" fmla="*/ 29497 h 3079668"/>
              <a:gd name="csX0-25" fmla="*/ 0 w 3207577"/>
              <a:gd name="csY0-26" fmla="*/ 29497 h 3079668"/>
              <a:gd name="csX1-27" fmla="*/ 2512750 w 3207577"/>
              <a:gd name="csY1-28" fmla="*/ 0 h 3079668"/>
              <a:gd name="csX2-29" fmla="*/ 3196700 w 3207577"/>
              <a:gd name="csY2-30" fmla="*/ 1544750 h 3079668"/>
              <a:gd name="csX3-31" fmla="*/ 2483253 w 3207577"/>
              <a:gd name="csY3-32" fmla="*/ 3079668 h 3079668"/>
              <a:gd name="csX4-33" fmla="*/ 0 w 3207577"/>
              <a:gd name="csY4-34" fmla="*/ 3060002 h 3079668"/>
              <a:gd name="csX5-35" fmla="*/ 0 w 3207577"/>
              <a:gd name="csY5-36" fmla="*/ 29497 h 3079668"/>
              <a:gd name="csX0-37" fmla="*/ 0 w 3207577"/>
              <a:gd name="csY0-38" fmla="*/ 29497 h 3079668"/>
              <a:gd name="csX1-39" fmla="*/ 2512750 w 3207577"/>
              <a:gd name="csY1-40" fmla="*/ 0 h 3079668"/>
              <a:gd name="csX2-41" fmla="*/ 3196700 w 3207577"/>
              <a:gd name="csY2-42" fmla="*/ 1544750 h 3079668"/>
              <a:gd name="csX3-43" fmla="*/ 2483253 w 3207577"/>
              <a:gd name="csY3-44" fmla="*/ 3079668 h 3079668"/>
              <a:gd name="csX4-45" fmla="*/ 0 w 3207577"/>
              <a:gd name="csY4-46" fmla="*/ 3060002 h 3079668"/>
              <a:gd name="csX5-47" fmla="*/ 0 w 3207577"/>
              <a:gd name="csY5-48" fmla="*/ 29497 h 3079668"/>
              <a:gd name="csX0-49" fmla="*/ 0 w 3207577"/>
              <a:gd name="csY0-50" fmla="*/ 29497 h 3079668"/>
              <a:gd name="csX1-51" fmla="*/ 2512750 w 3207577"/>
              <a:gd name="csY1-52" fmla="*/ 0 h 3079668"/>
              <a:gd name="csX2-53" fmla="*/ 3196700 w 3207577"/>
              <a:gd name="csY2-54" fmla="*/ 1544750 h 3079668"/>
              <a:gd name="csX3-55" fmla="*/ 2483253 w 3207577"/>
              <a:gd name="csY3-56" fmla="*/ 3079668 h 3079668"/>
              <a:gd name="csX4-57" fmla="*/ 0 w 3207577"/>
              <a:gd name="csY4-58" fmla="*/ 3060002 h 3079668"/>
              <a:gd name="csX5-59" fmla="*/ 0 w 3207577"/>
              <a:gd name="csY5-60" fmla="*/ 29497 h 3079668"/>
              <a:gd name="csX0-61" fmla="*/ 0 w 3232747"/>
              <a:gd name="csY0-62" fmla="*/ 29497 h 3079668"/>
              <a:gd name="csX1-63" fmla="*/ 2512750 w 3232747"/>
              <a:gd name="csY1-64" fmla="*/ 0 h 3079668"/>
              <a:gd name="csX2-65" fmla="*/ 3196700 w 3232747"/>
              <a:gd name="csY2-66" fmla="*/ 1544750 h 3079668"/>
              <a:gd name="csX3-67" fmla="*/ 2483253 w 3232747"/>
              <a:gd name="csY3-68" fmla="*/ 3079668 h 3079668"/>
              <a:gd name="csX4-69" fmla="*/ 0 w 3232747"/>
              <a:gd name="csY4-70" fmla="*/ 3060002 h 3079668"/>
              <a:gd name="csX5-71" fmla="*/ 0 w 3232747"/>
              <a:gd name="csY5-72" fmla="*/ 29497 h 3079668"/>
              <a:gd name="csX0-73" fmla="*/ 0 w 3227866"/>
              <a:gd name="csY0-74" fmla="*/ 29497 h 3079668"/>
              <a:gd name="csX1-75" fmla="*/ 2512750 w 3227866"/>
              <a:gd name="csY1-76" fmla="*/ 0 h 3079668"/>
              <a:gd name="csX2-77" fmla="*/ 3196700 w 3227866"/>
              <a:gd name="csY2-78" fmla="*/ 1544750 h 3079668"/>
              <a:gd name="csX3-79" fmla="*/ 2483253 w 3227866"/>
              <a:gd name="csY3-80" fmla="*/ 3079668 h 3079668"/>
              <a:gd name="csX4-81" fmla="*/ 0 w 3227866"/>
              <a:gd name="csY4-82" fmla="*/ 3060002 h 3079668"/>
              <a:gd name="csX5-83" fmla="*/ 0 w 3227866"/>
              <a:gd name="csY5-84" fmla="*/ 29497 h 3079668"/>
              <a:gd name="csX0-85" fmla="*/ 0 w 3209244"/>
              <a:gd name="csY0-86" fmla="*/ 29497 h 3079668"/>
              <a:gd name="csX1-87" fmla="*/ 2512750 w 3209244"/>
              <a:gd name="csY1-88" fmla="*/ 0 h 3079668"/>
              <a:gd name="csX2-89" fmla="*/ 3196700 w 3209244"/>
              <a:gd name="csY2-90" fmla="*/ 1544750 h 3079668"/>
              <a:gd name="csX3-91" fmla="*/ 2483253 w 3209244"/>
              <a:gd name="csY3-92" fmla="*/ 3079668 h 3079668"/>
              <a:gd name="csX4-93" fmla="*/ 0 w 3209244"/>
              <a:gd name="csY4-94" fmla="*/ 3060002 h 3079668"/>
              <a:gd name="csX5-95" fmla="*/ 0 w 3209244"/>
              <a:gd name="csY5-96" fmla="*/ 29497 h 3079668"/>
              <a:gd name="csX0-97" fmla="*/ 0 w 3201818"/>
              <a:gd name="csY0-98" fmla="*/ 29497 h 3079668"/>
              <a:gd name="csX1-99" fmla="*/ 2512750 w 3201818"/>
              <a:gd name="csY1-100" fmla="*/ 0 h 3079668"/>
              <a:gd name="csX2-101" fmla="*/ 3196700 w 3201818"/>
              <a:gd name="csY2-102" fmla="*/ 1544750 h 3079668"/>
              <a:gd name="csX3-103" fmla="*/ 2483253 w 3201818"/>
              <a:gd name="csY3-104" fmla="*/ 3079668 h 3079668"/>
              <a:gd name="csX4-105" fmla="*/ 0 w 3201818"/>
              <a:gd name="csY4-106" fmla="*/ 3060002 h 3079668"/>
              <a:gd name="csX5-107" fmla="*/ 0 w 3201818"/>
              <a:gd name="csY5-108" fmla="*/ 29497 h 3079668"/>
              <a:gd name="csX0-109" fmla="*/ 0 w 3199968"/>
              <a:gd name="csY0-110" fmla="*/ 29497 h 3060004"/>
              <a:gd name="csX1-111" fmla="*/ 2512750 w 3199968"/>
              <a:gd name="csY1-112" fmla="*/ 0 h 3060004"/>
              <a:gd name="csX2-113" fmla="*/ 3196700 w 3199968"/>
              <a:gd name="csY2-114" fmla="*/ 1544750 h 3060004"/>
              <a:gd name="csX3-115" fmla="*/ 2611073 w 3199968"/>
              <a:gd name="csY3-116" fmla="*/ 3060004 h 3060004"/>
              <a:gd name="csX4-117" fmla="*/ 0 w 3199968"/>
              <a:gd name="csY4-118" fmla="*/ 3060002 h 3060004"/>
              <a:gd name="csX5-119" fmla="*/ 0 w 3199968"/>
              <a:gd name="csY5-120" fmla="*/ 29497 h 3060004"/>
              <a:gd name="csX0-121" fmla="*/ 0 w 3197596"/>
              <a:gd name="csY0-122" fmla="*/ 29497 h 3060004"/>
              <a:gd name="csX1-123" fmla="*/ 2512750 w 3197596"/>
              <a:gd name="csY1-124" fmla="*/ 0 h 3060004"/>
              <a:gd name="csX2-125" fmla="*/ 3196700 w 3197596"/>
              <a:gd name="csY2-126" fmla="*/ 1544750 h 3060004"/>
              <a:gd name="csX3-127" fmla="*/ 2611073 w 3197596"/>
              <a:gd name="csY3-128" fmla="*/ 3060004 h 3060004"/>
              <a:gd name="csX4-129" fmla="*/ 0 w 3197596"/>
              <a:gd name="csY4-130" fmla="*/ 3060002 h 3060004"/>
              <a:gd name="csX5-131" fmla="*/ 0 w 3197596"/>
              <a:gd name="csY5-132" fmla="*/ 29497 h 3060004"/>
              <a:gd name="csX0-133" fmla="*/ 0 w 3208107"/>
              <a:gd name="csY0-134" fmla="*/ 29497 h 3060004"/>
              <a:gd name="csX1-135" fmla="*/ 2581576 w 3208107"/>
              <a:gd name="csY1-136" fmla="*/ 0 h 3060004"/>
              <a:gd name="csX2-137" fmla="*/ 3196700 w 3208107"/>
              <a:gd name="csY2-138" fmla="*/ 1544750 h 3060004"/>
              <a:gd name="csX3-139" fmla="*/ 2611073 w 3208107"/>
              <a:gd name="csY3-140" fmla="*/ 3060004 h 3060004"/>
              <a:gd name="csX4-141" fmla="*/ 0 w 3208107"/>
              <a:gd name="csY4-142" fmla="*/ 3060002 h 3060004"/>
              <a:gd name="csX5-143" fmla="*/ 0 w 3208107"/>
              <a:gd name="csY5-144" fmla="*/ 29497 h 3060004"/>
              <a:gd name="csX0-145" fmla="*/ 0 w 3197287"/>
              <a:gd name="csY0-146" fmla="*/ 29497 h 3060004"/>
              <a:gd name="csX1-147" fmla="*/ 2581576 w 3197287"/>
              <a:gd name="csY1-148" fmla="*/ 0 h 3060004"/>
              <a:gd name="csX2-149" fmla="*/ 3196700 w 3197287"/>
              <a:gd name="csY2-150" fmla="*/ 1544750 h 3060004"/>
              <a:gd name="csX3-151" fmla="*/ 2611073 w 3197287"/>
              <a:gd name="csY3-152" fmla="*/ 3060004 h 3060004"/>
              <a:gd name="csX4-153" fmla="*/ 0 w 3197287"/>
              <a:gd name="csY4-154" fmla="*/ 3060002 h 3060004"/>
              <a:gd name="csX5-155" fmla="*/ 0 w 3197287"/>
              <a:gd name="csY5-156" fmla="*/ 29497 h 3060004"/>
              <a:gd name="csX0-157" fmla="*/ 0 w 3196753"/>
              <a:gd name="csY0-158" fmla="*/ 29497 h 3060004"/>
              <a:gd name="csX1-159" fmla="*/ 2581576 w 3196753"/>
              <a:gd name="csY1-160" fmla="*/ 0 h 3060004"/>
              <a:gd name="csX2-161" fmla="*/ 3196700 w 3196753"/>
              <a:gd name="csY2-162" fmla="*/ 1544750 h 3060004"/>
              <a:gd name="csX3-163" fmla="*/ 2611073 w 3196753"/>
              <a:gd name="csY3-164" fmla="*/ 3060004 h 3060004"/>
              <a:gd name="csX4-165" fmla="*/ 0 w 3196753"/>
              <a:gd name="csY4-166" fmla="*/ 3060002 h 3060004"/>
              <a:gd name="csX5-167" fmla="*/ 0 w 3196753"/>
              <a:gd name="csY5-168" fmla="*/ 29497 h 3060004"/>
              <a:gd name="csX0-169" fmla="*/ 0 w 3196803"/>
              <a:gd name="csY0-170" fmla="*/ 29497 h 3060004"/>
              <a:gd name="csX1-171" fmla="*/ 2581576 w 3196803"/>
              <a:gd name="csY1-172" fmla="*/ 0 h 3060004"/>
              <a:gd name="csX2-173" fmla="*/ 3196700 w 3196803"/>
              <a:gd name="csY2-174" fmla="*/ 1544750 h 3060004"/>
              <a:gd name="csX3-175" fmla="*/ 2611073 w 3196803"/>
              <a:gd name="csY3-176" fmla="*/ 3060004 h 3060004"/>
              <a:gd name="csX4-177" fmla="*/ 0 w 3196803"/>
              <a:gd name="csY4-178" fmla="*/ 3060002 h 3060004"/>
              <a:gd name="csX5-179" fmla="*/ 0 w 3196803"/>
              <a:gd name="csY5-180" fmla="*/ 29497 h 3060004"/>
            </a:gdLst>
            <a:ahLst/>
            <a:cxnLst>
              <a:cxn ang="0">
                <a:pos x="csX0-1" y="csY0-2"/>
              </a:cxn>
              <a:cxn ang="0">
                <a:pos x="csX1-3" y="csY1-4"/>
              </a:cxn>
              <a:cxn ang="0">
                <a:pos x="csX2-5" y="csY2-6"/>
              </a:cxn>
              <a:cxn ang="0">
                <a:pos x="csX3-7" y="csY3-8"/>
              </a:cxn>
              <a:cxn ang="0">
                <a:pos x="csX4-9" y="csY4-10"/>
              </a:cxn>
              <a:cxn ang="0">
                <a:pos x="csX5-11" y="csY5-12"/>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3" cstate="email"/>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5" name="CuadroTexto 4"/>
          <p:cNvSpPr txBox="1"/>
          <p:nvPr/>
        </p:nvSpPr>
        <p:spPr>
          <a:xfrm>
            <a:off x="59473" y="1238250"/>
            <a:ext cx="7511363"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Wat gebeurt er als we niet hebben wat we denken nodig te hebben?</a:t>
            </a:r>
            <a:endParaRPr lang="en-GB" sz="2000" b="1" dirty="0">
              <a:latin typeface="Calibri" panose="020F0502020204030204" pitchFamily="34" charset="0"/>
            </a:endParaRPr>
          </a:p>
        </p:txBody>
      </p:sp>
      <p:graphicFrame>
        <p:nvGraphicFramePr>
          <p:cNvPr id="8" name="Diagrama 7"/>
          <p:cNvGraphicFramePr/>
          <p:nvPr/>
        </p:nvGraphicFramePr>
        <p:xfrm>
          <a:off x="2719848" y="3638907"/>
          <a:ext cx="9300703" cy="3219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descr="Un dibujo de una persona&#10;&#10;El contenido generado por IA puede ser incorrecto."/>
          <p:cNvPicPr>
            <a:picLocks noChangeAspect="1"/>
          </p:cNvPicPr>
          <p:nvPr/>
        </p:nvPicPr>
        <p:blipFill>
          <a:blip r:embed="rId9" cstate="email"/>
          <a:stretch>
            <a:fillRect/>
          </a:stretch>
        </p:blipFill>
        <p:spPr>
          <a:xfrm>
            <a:off x="7693742" y="1238249"/>
            <a:ext cx="4212509" cy="2384319"/>
          </a:xfrm>
          <a:prstGeom prst="rect">
            <a:avLst/>
          </a:prstGeom>
          <a:effectLst>
            <a:innerShdw blurRad="114300">
              <a:prstClr val="black"/>
            </a:innerShdw>
          </a:effectLst>
        </p:spPr>
      </p:pic>
      <p:sp>
        <p:nvSpPr>
          <p:cNvPr id="12" name="Rectángulo 11"/>
          <p:cNvSpPr/>
          <p:nvPr/>
        </p:nvSpPr>
        <p:spPr>
          <a:xfrm>
            <a:off x="0" y="0"/>
            <a:ext cx="12192000" cy="1110429"/>
          </a:xfrm>
          <a:prstGeom prst="rect">
            <a:avLst/>
          </a:prstGeom>
          <a:blipFill dpi="0" rotWithShape="1">
            <a:blip r:embed="rId10"/>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59473" y="2527009"/>
            <a:ext cx="751136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We weten niet altijd of wat we vragen volgens Zijn wil is, maar er zijn bepaalde verzoeken waarvan we zeker zijn dat ze altijd volgens Zijn wil zijn:</a:t>
            </a:r>
            <a:endParaRPr lang="en-GB" sz="2000" b="1" dirty="0">
              <a:latin typeface="Calibri" panose="020F0502020204030204" pitchFamily="34" charset="0"/>
            </a:endParaRPr>
          </a:p>
        </p:txBody>
      </p:sp>
      <p:sp>
        <p:nvSpPr>
          <p:cNvPr id="6" name="CuadroTexto 5"/>
          <p:cNvSpPr txBox="1"/>
          <p:nvPr/>
        </p:nvSpPr>
        <p:spPr>
          <a:xfrm>
            <a:off x="59473" y="1763959"/>
            <a:ext cx="7511363"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Laten we de Heer erom vragen, en als het volgens Zijn wil is, zal Hij het ons schenken (Jakobus 4:2b; 1 Johannes 5:14-15).</a:t>
            </a:r>
            <a:endParaRPr lang="en-GB" sz="2000" b="1" dirty="0">
              <a:latin typeface="Calibri" panose="020F0502020204030204" pitchFamily="34" charset="0"/>
            </a:endParaRPr>
          </a:p>
        </p:txBody>
      </p:sp>
      <p:sp>
        <p:nvSpPr>
          <p:cNvPr id="7" name="CuadroTexto 12"/>
          <p:cNvSpPr txBox="1"/>
          <p:nvPr/>
        </p:nvSpPr>
        <p:spPr>
          <a:xfrm>
            <a:off x="3665035" y="-96235"/>
            <a:ext cx="4854498" cy="769441"/>
          </a:xfrm>
          <a:prstGeom prst="rect">
            <a:avLst/>
          </a:prstGeom>
          <a:noFill/>
        </p:spPr>
        <p:txBody>
          <a:bodyPr wrap="square">
            <a:spAutoFit/>
          </a:bodyPr>
          <a:lstStyle/>
          <a:p>
            <a:pPr algn="ctr"/>
            <a:r>
              <a:rPr lang="nl-NL"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latin typeface="Calibri" panose="020F0502020204030204" pitchFamily="34" charset="0"/>
                <a:ea typeface="Calibri" panose="020F0502020204030204" pitchFamily="34" charset="0"/>
                <a:cs typeface="Calibri" panose="020F0502020204030204" pitchFamily="34" charset="0"/>
              </a:rPr>
              <a:t>TEVREDENHEID</a:t>
            </a:r>
          </a:p>
        </p:txBody>
      </p:sp>
      <p:sp>
        <p:nvSpPr>
          <p:cNvPr id="9" name="CuadroTexto 13"/>
          <p:cNvSpPr txBox="1"/>
          <p:nvPr/>
        </p:nvSpPr>
        <p:spPr>
          <a:xfrm>
            <a:off x="0" y="523394"/>
            <a:ext cx="12192000" cy="646331"/>
          </a:xfrm>
          <a:prstGeom prst="rect">
            <a:avLst/>
          </a:prstGeom>
          <a:noFill/>
        </p:spPr>
        <p:txBody>
          <a:bodyPr wrap="square">
            <a:spAutoFit/>
          </a:bodyPr>
          <a:lstStyle/>
          <a:p>
            <a:pPr algn="ctr"/>
            <a:r>
              <a:rPr lang="nl-NL"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“Maar mijn God zal u, overeenkomstig Zijn rijkdom, voorzien van alles wat u nodig hebt, in heerlijkheid, door Christus Jezus.” </a:t>
            </a:r>
            <a:r>
              <a:rPr lang="nl-NL"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(Fil. 4:19)</a:t>
            </a:r>
            <a:endParaRPr lang="nl-NL"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endParaRPr>
          </a:p>
        </p:txBody>
      </p:sp>
      <p:sp>
        <p:nvSpPr>
          <p:cNvPr id="15" name="Tekstvak 14"/>
          <p:cNvSpPr txBox="1"/>
          <p:nvPr/>
        </p:nvSpPr>
        <p:spPr>
          <a:xfrm>
            <a:off x="167150" y="139552"/>
            <a:ext cx="1312851" cy="307168"/>
          </a:xfrm>
          <a:prstGeom prst="roundRect">
            <a:avLst>
              <a:gd name="adj" fmla="val 14029"/>
            </a:avLst>
          </a:prstGeom>
          <a:solidFill>
            <a:srgbClr val="FFFFFF"/>
          </a:solidFill>
          <a:ln w="9525">
            <a:solidFill>
              <a:srgbClr val="23903C"/>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B99A6C"/>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left)">
                                      <p:cBhvr>
                                        <p:cTn id="35" dur="500"/>
                                        <p:tgtEl>
                                          <p:spTgt spid="8">
                                            <p:graphicEl>
                                              <a:dgm id="{7AE2E52A-D9DC-4FBE-8909-7F5E2C58B55F}"/>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38"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BD42FA9E-E841-4D7B-B006-85DC5375ABFE}"/>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left)">
                                      <p:cBhvr>
                                        <p:cTn id="44" dur="500"/>
                                        <p:tgtEl>
                                          <p:spTgt spid="8">
                                            <p:graphicEl>
                                              <a:dgm id="{73CACF93-FD74-4941-9D5C-50A94558A9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49"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64BAB929-A5CF-4649-95FA-1972C0FA05CB}"/>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left)">
                                      <p:cBhvr>
                                        <p:cTn id="55" dur="500"/>
                                        <p:tgtEl>
                                          <p:spTgt spid="8">
                                            <p:graphicEl>
                                              <a:dgm id="{3F5DAE58-3530-4C10-A1A4-C70FC03DB6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60"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A72738E-0745-48BC-9955-CD40C05AFABD}"/>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left)">
                                      <p:cBhvr>
                                        <p:cTn id="66" dur="500"/>
                                        <p:tgtEl>
                                          <p:spTgt spid="8">
                                            <p:graphicEl>
                                              <a:dgm id="{FFD7EBCB-6F1A-4FD1-B99D-BFAC37B883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71"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CE3CAA7C-AA9A-48AD-890D-90B5BB34B8A7}"/>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left)">
                                      <p:cBhvr>
                                        <p:cTn id="77" dur="500"/>
                                        <p:tgtEl>
                                          <p:spTgt spid="8">
                                            <p:graphicEl>
                                              <a:dgm id="{6094E473-3CEA-436F-8ED6-B66CE52E4D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82"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93426230-DC6A-4125-9AAB-BA2117D99ACE}"/>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left)">
                                      <p:cBhvr>
                                        <p:cTn id="88" dur="500"/>
                                        <p:tgtEl>
                                          <p:spTgt spid="8">
                                            <p:graphicEl>
                                              <a:dgm id="{55BEDD87-5A53-4084-A275-13A3C49DF1D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93"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94"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95" dur="500"/>
                                        <p:tgtEl>
                                          <p:spTgt spid="8">
                                            <p:graphicEl>
                                              <a:dgm id="{5C04E0FB-F6B3-4440-9E66-6E60427138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left)">
                                      <p:cBhvr>
                                        <p:cTn id="99" dur="500"/>
                                        <p:tgtEl>
                                          <p:spTgt spid="8">
                                            <p:graphicEl>
                                              <a:dgm id="{7300D38C-06D1-4B49-9487-4C039CED7EF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104"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53BB8065-6BE0-47E0-AD9A-2E26A6703EF2}"/>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left)">
                                      <p:cBhvr>
                                        <p:cTn id="110"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Graphic spid="8" grpId="0" uiExpand="1">
        <p:bldSub>
          <a:bldDgm bld="one"/>
        </p:bldSub>
      </p:bldGraphic>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723157" y="1046729"/>
            <a:ext cx="8464499" cy="4831080"/>
          </a:xfrm>
          <a:prstGeom prst="rect">
            <a:avLst/>
          </a:prstGeom>
          <a:noFill/>
        </p:spPr>
        <p:txBody>
          <a:bodyPr wrap="square">
            <a:spAutoFit/>
          </a:bodyPr>
          <a:lstStyle/>
          <a:p>
            <a:pPr algn="just">
              <a:spcBef>
                <a:spcPts val="600"/>
              </a:spcBef>
            </a:pPr>
            <a:r>
              <a:rPr lang="nl-NL" sz="2800" b="1" dirty="0">
                <a:latin typeface="Constantia" panose="02030602050306030303" pitchFamily="18" charset="0"/>
              </a:rPr>
              <a:t>"We zouden moeten leven voor de volgende wereld. Het is zo ellendig om een willekeurig, doelloos leven te leiden. We willen iets bereiken in het leven—leven voor een doel. God help ons allen om zelfopofferend te zijn, minder zelfzorgzaam, minder gericht op onze eigen zaken en egoïstische belangen; en om goed te doen, niet voor de eer die we híer verwachten te ontvangen, maar omdat dit het doel van ons leven is en het einde van ons bestaan zal beantwoorden."</a:t>
            </a:r>
            <a:endParaRPr lang="en-GB" sz="2800" b="1" dirty="0">
              <a:latin typeface="Constantia" panose="02030602050306030303" pitchFamily="18" charset="0"/>
            </a:endParaRPr>
          </a:p>
        </p:txBody>
      </p:sp>
      <p:sp>
        <p:nvSpPr>
          <p:cNvPr id="4" name="CuadroTexto 3"/>
          <p:cNvSpPr txBox="1"/>
          <p:nvPr/>
        </p:nvSpPr>
        <p:spPr>
          <a:xfrm>
            <a:off x="5844929" y="5424336"/>
            <a:ext cx="4342727" cy="338554"/>
          </a:xfrm>
          <a:prstGeom prst="rect">
            <a:avLst/>
          </a:prstGeom>
          <a:noFill/>
        </p:spPr>
        <p:txBody>
          <a:bodyPr wrap="none" rtlCol="0">
            <a:spAutoFit/>
          </a:bodyPr>
          <a:lstStyle/>
          <a:p>
            <a:pPr algn="r"/>
            <a:r>
              <a:rPr lang="en-GB" sz="1600" b="1" dirty="0">
                <a:latin typeface="Calibri" panose="020F0502020204030204" pitchFamily="34" charset="0"/>
              </a:rPr>
              <a:t>Ellen G. White (</a:t>
            </a:r>
            <a:r>
              <a:rPr lang="nl-NL" sz="1600" b="1" dirty="0">
                <a:latin typeface="Calibri" panose="020F0502020204030204" pitchFamily="34" charset="0"/>
              </a:rPr>
              <a:t>Onze Hoge Roeping, 24 augustus</a:t>
            </a:r>
            <a:r>
              <a:rPr lang="en-GB" sz="1600" b="1" dirty="0">
                <a:latin typeface="Calibri" panose="020F0502020204030204" pitchFamily="34" charset="0"/>
              </a:rPr>
              <a:t>)</a:t>
            </a:r>
            <a:endParaRPr lang="es-ES" sz="1600" b="1"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9206969" y="2963333"/>
            <a:ext cx="2981858" cy="3208867"/>
            <a:chOff x="9206969" y="2963333"/>
            <a:chExt cx="2981858" cy="3208867"/>
          </a:xfrm>
        </p:grpSpPr>
        <p:cxnSp>
          <p:nvCxnSpPr>
            <p:cNvPr id="11" name="Straight Connector 10"/>
            <p:cNvCxnSpPr>
              <a:cxnSpLocks noGrp="1" noRot="1" noMove="1" noResize="1" noEditPoints="1" noAdjustHandles="1" noChangeArrowheads="1" noChangeShapeType="1"/>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noGrp="1" noRot="1" noMove="1" noResize="1" noEditPoints="1" noAdjustHandles="1" noChangeArrowheads="1" noChangeShapeType="1"/>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noGrp="1" noRot="1" noMove="1" noResize="1" noEditPoints="1" noAdjustHandles="1" noChangeArrowheads="1" noChangeShapeType="1"/>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noGrp="1" noRot="1" noMove="1" noResize="1" noEditPoints="1" noAdjustHandles="1" noChangeArrowheads="1" noChangeShapeType="1"/>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noGrp="1" noRot="1" noMove="1" noResize="1" noEditPoints="1" noAdjustHandles="1" noChangeArrowheads="1" noChangeShapeType="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Snip Diagonal Corner Rectangle 24"/>
          <p:cNvSpPr>
            <a:spLocks noGrp="1" noRot="1" noChangeAspect="1" noMove="1" noResize="1" noEditPoints="1" noAdjustHandles="1" noChangeArrowheads="1" noChangeShapeType="1" noTextEdit="1"/>
          </p:cNvSpPr>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10;&#10;El contenido generado por IA puede ser incorrecto."/>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l="4560" r="11325"/>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p:cNvGrpSpPr>
            <a:grpSpLocks noGrp="1" noUngrp="1" noRot="1" noChangeAspect="1" noMove="1" noResize="1"/>
          </p:cNvGrpSpPr>
          <p:nvPr/>
        </p:nvGrpSpPr>
        <p:grpSpPr>
          <a:xfrm rot="2371386">
            <a:off x="8730719" y="4649258"/>
            <a:ext cx="2981858" cy="3208867"/>
            <a:chOff x="9206969" y="2963333"/>
            <a:chExt cx="2981858" cy="3208867"/>
          </a:xfrm>
        </p:grpSpPr>
        <p:cxnSp>
          <p:nvCxnSpPr>
            <p:cNvPr id="22" name="Straight Connector 21"/>
            <p:cNvCxnSpPr>
              <a:cxnSpLocks noGrp="1" noRot="1" noMove="1" noResize="1" noEditPoints="1" noAdjustHandles="1" noChangeArrowheads="1" noChangeShapeType="1"/>
            </p:cNvCxnSpPr>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cxnSpLocks noGrp="1" noRot="1" noMove="1" noResize="1" noEditPoints="1" noAdjustHandles="1" noChangeArrowheads="1" noChangeShapeType="1"/>
            </p:cNvCxnSpPr>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cxnSpLocks noGrp="1" noRot="1" noMove="1" noResize="1" noEditPoints="1" noAdjustHandles="1" noChangeArrowheads="1" noChangeShapeType="1"/>
            </p:cNvCxnSpPr>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cxnSpLocks noGrp="1" noRot="1" noMove="1" noResize="1" noEditPoints="1" noAdjustHandles="1" noChangeArrowheads="1" noChangeShapeType="1"/>
            </p:cNvCxnSpPr>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cxnSpLocks noGrp="1" noRot="1" noMove="1" noResize="1" noEditPoints="1" noAdjustHandles="1" noChangeArrowheads="1" noChangeShapeType="1"/>
            </p:cNvCxnSpPr>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p:cNvGrpSpPr>
            <a:grpSpLocks noGrp="1" noUngrp="1" noRot="1" noChangeAspect="1" noMove="1" noResize="1"/>
          </p:cNvGrpSpPr>
          <p:nvPr/>
        </p:nvGrpSpPr>
        <p:grpSpPr>
          <a:xfrm rot="2371386" flipH="1" flipV="1">
            <a:off x="321649" y="4936410"/>
            <a:ext cx="2981858" cy="3208867"/>
            <a:chOff x="9206969" y="2963333"/>
            <a:chExt cx="2981858" cy="3208867"/>
          </a:xfrm>
        </p:grpSpPr>
        <p:cxnSp>
          <p:nvCxnSpPr>
            <p:cNvPr id="6" name="Straight Connector 21"/>
            <p:cNvCxnSpPr>
              <a:cxnSpLocks noGrp="1" noRot="1" noMove="1" noResize="1" noEditPoints="1" noAdjustHandles="1" noChangeArrowheads="1" noChangeShapeType="1"/>
            </p:cNvCxnSpPr>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p:cNvCxnSpPr>
              <a:cxnSpLocks noGrp="1" noRot="1" noMove="1" noResize="1" noEditPoints="1" noAdjustHandles="1" noChangeArrowheads="1" noChangeShapeType="1"/>
            </p:cNvCxnSpPr>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p:cNvCxnSpPr>
              <a:cxnSpLocks noGrp="1" noRot="1" noMove="1" noResize="1" noEditPoints="1" noAdjustHandles="1" noChangeArrowheads="1" noChangeShapeType="1"/>
            </p:cNvCxnSpPr>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p:cNvCxnSpPr>
              <a:cxnSpLocks noGrp="1" noRot="1" noMove="1" noResize="1" noEditPoints="1" noAdjustHandles="1" noChangeArrowheads="1" noChangeShapeType="1"/>
            </p:cNvCxnSpPr>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p:cNvCxnSpPr>
              <a:cxnSpLocks noGrp="1" noRot="1" noMove="1" noResize="1" noEditPoints="1" noAdjustHandles="1" noChangeArrowheads="1" noChangeShapeType="1"/>
            </p:cNvCxnSpPr>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p:cNvSpPr txBox="1"/>
          <p:nvPr/>
        </p:nvSpPr>
        <p:spPr>
          <a:xfrm>
            <a:off x="7371706" y="37603"/>
            <a:ext cx="4603170" cy="600164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defRPr/>
            </a:pPr>
            <a:r>
              <a:rPr kumimoji="0" lang="es-ES" sz="38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a:t>
            </a:r>
            <a:r>
              <a:rPr kumimoji="0" lang="nl-NL" sz="38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Wees in geen ding bezorgd, maar laat uw verlangens in alles, door bidden en smeken, met dankzegging bekend worden bij God</a:t>
            </a:r>
            <a:r>
              <a:rPr kumimoji="0" lang="es-ES" sz="38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a:t>
            </a:r>
          </a:p>
          <a:p>
            <a:pPr lvl="0" algn="ctr">
              <a:spcBef>
                <a:spcPts val="1200"/>
              </a:spcBef>
              <a:defRPr/>
            </a:pPr>
            <a:r>
              <a:rPr lang="es-ES" sz="32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Filippenzen</a:t>
            </a:r>
            <a:r>
              <a:rPr lang="es-ES" sz="32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4:6, HSV</a:t>
            </a:r>
            <a:endParaRPr kumimoji="0" lang="es-ES" sz="32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0" name="Rectángulo 9"/>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2" name="CuadroTexto 1"/>
          <p:cNvSpPr txBox="1"/>
          <p:nvPr/>
        </p:nvSpPr>
        <p:spPr>
          <a:xfrm>
            <a:off x="5708055" y="3858628"/>
            <a:ext cx="6336461" cy="2862322"/>
          </a:xfrm>
          <a:prstGeom prst="rect">
            <a:avLst/>
          </a:prstGeom>
          <a:noFill/>
        </p:spPr>
        <p:txBody>
          <a:bodyPr wrap="square" rtlCol="0">
            <a:spAutoFit/>
          </a:bodyPr>
          <a:lstStyle/>
          <a:p>
            <a:pPr>
              <a:spcBef>
                <a:spcPts val="600"/>
              </a:spcBef>
            </a:pPr>
            <a:r>
              <a:rPr lang="en-GB" sz="2000" b="1" noProof="0" dirty="0">
                <a:solidFill>
                  <a:srgbClr val="6DFFBD"/>
                </a:solidFill>
                <a:effectLst>
                  <a:outerShdw blurRad="38100" dist="38100" dir="2700000" algn="tl">
                    <a:srgbClr val="000000">
                      <a:alpha val="43137"/>
                    </a:srgbClr>
                  </a:outerShdw>
                </a:effectLst>
                <a:highlight>
                  <a:srgbClr val="9E007A"/>
                </a:highlight>
                <a:latin typeface="Calibri" panose="020F0502020204030204" pitchFamily="34" charset="0"/>
              </a:rPr>
              <a:t> Hemels burgerschap:</a:t>
            </a:r>
          </a:p>
          <a:p>
            <a:pPr lvl="1">
              <a:spcBef>
                <a:spcPts val="600"/>
              </a:spcBef>
            </a:pPr>
            <a:r>
              <a:rPr lang="nl-NL" sz="2000" b="1" dirty="0">
                <a:latin typeface="Calibri" panose="020F0502020204030204" pitchFamily="34" charset="0"/>
              </a:rPr>
              <a:t>Imiteer de gelovigen (Filippenzen 3:17-19</a:t>
            </a:r>
            <a:r>
              <a:rPr lang="en-GB" sz="2000" b="1" noProof="0" dirty="0">
                <a:latin typeface="Calibri" panose="020F0502020204030204" pitchFamily="34" charset="0"/>
              </a:rPr>
              <a:t>)</a:t>
            </a:r>
          </a:p>
          <a:p>
            <a:pPr lvl="1">
              <a:spcBef>
                <a:spcPts val="600"/>
              </a:spcBef>
            </a:pPr>
            <a:r>
              <a:rPr lang="nl-NL" sz="2000" b="1" dirty="0">
                <a:latin typeface="Calibri" panose="020F0502020204030204" pitchFamily="34" charset="0"/>
              </a:rPr>
              <a:t>Volledig burgerschap (Filippenzen 3:20-21</a:t>
            </a:r>
            <a:r>
              <a:rPr lang="en-GB" sz="2000" b="1" noProof="0" dirty="0">
                <a:latin typeface="Calibri" panose="020F0502020204030204" pitchFamily="34" charset="0"/>
              </a:rPr>
              <a:t>)</a:t>
            </a:r>
          </a:p>
          <a:p>
            <a:pPr>
              <a:spcBef>
                <a:spcPts val="1800"/>
              </a:spcBef>
            </a:pPr>
            <a:r>
              <a:rPr lang="en-GB" sz="2000" b="1" noProof="0" dirty="0">
                <a:solidFill>
                  <a:srgbClr val="FFC679"/>
                </a:solidFill>
                <a:effectLst>
                  <a:outerShdw blurRad="38100" dist="38100" dir="2700000" algn="tl">
                    <a:srgbClr val="000000">
                      <a:alpha val="43137"/>
                    </a:srgbClr>
                  </a:outerShdw>
                </a:effectLst>
                <a:highlight>
                  <a:srgbClr val="00789E"/>
                </a:highlight>
                <a:latin typeface="Calibri" panose="020F0502020204030204" pitchFamily="34" charset="0"/>
              </a:rPr>
              <a:t> Totdat we daar zijn:</a:t>
            </a:r>
          </a:p>
          <a:p>
            <a:pPr lvl="1">
              <a:spcBef>
                <a:spcPts val="600"/>
              </a:spcBef>
            </a:pPr>
            <a:r>
              <a:rPr lang="nl-NL" sz="2000" b="1" dirty="0">
                <a:latin typeface="Calibri" panose="020F0502020204030204" pitchFamily="34" charset="0"/>
              </a:rPr>
              <a:t>Harmonie en vreugde (Filippenzen 4:1-6</a:t>
            </a:r>
            <a:r>
              <a:rPr lang="en-GB" sz="2000" b="1" noProof="0" dirty="0">
                <a:latin typeface="Calibri" panose="020F0502020204030204" pitchFamily="34" charset="0"/>
              </a:rPr>
              <a:t>)</a:t>
            </a:r>
          </a:p>
          <a:p>
            <a:pPr lvl="1">
              <a:spcBef>
                <a:spcPts val="600"/>
              </a:spcBef>
            </a:pPr>
            <a:r>
              <a:rPr lang="nl-NL" sz="2000" b="1" dirty="0">
                <a:latin typeface="Calibri" panose="020F0502020204030204" pitchFamily="34" charset="0"/>
              </a:rPr>
              <a:t>Zuivere gedachten (Filippenzen 4:7-9</a:t>
            </a:r>
            <a:r>
              <a:rPr lang="en-GB" sz="2000" b="1" noProof="0" dirty="0">
                <a:latin typeface="Calibri" panose="020F0502020204030204" pitchFamily="34" charset="0"/>
              </a:rPr>
              <a:t>)</a:t>
            </a:r>
          </a:p>
          <a:p>
            <a:pPr lvl="1">
              <a:spcBef>
                <a:spcPts val="600"/>
              </a:spcBef>
            </a:pPr>
            <a:r>
              <a:rPr lang="nl-NL" sz="2000" b="1" dirty="0">
                <a:latin typeface="Calibri" panose="020F0502020204030204" pitchFamily="34" charset="0"/>
              </a:rPr>
              <a:t>Tevredenheid (Filippenzen 4:10-13, 19</a:t>
            </a:r>
            <a:r>
              <a:rPr lang="en-GB" sz="2000" b="1" noProof="0" dirty="0">
                <a:latin typeface="Calibri" panose="020F0502020204030204" pitchFamily="34" charset="0"/>
              </a:rPr>
              <a:t>)</a:t>
            </a:r>
          </a:p>
        </p:txBody>
      </p:sp>
      <p:sp>
        <p:nvSpPr>
          <p:cNvPr id="3" name="CuadroTexto 2"/>
          <p:cNvSpPr txBox="1"/>
          <p:nvPr/>
        </p:nvSpPr>
        <p:spPr>
          <a:xfrm>
            <a:off x="111512" y="153353"/>
            <a:ext cx="7240859" cy="132207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Overal in zijn brieven maakt Paulus duidelijk dat wij geen burgers van deze wereld zijn. Door Jezus als onze Verlosser te accepteren, worden we opnieuw geboren. Met deze nieuwe geboorte worden we burgers van de Hemel.</a:t>
            </a:r>
            <a:endParaRPr lang="en-GB" sz="2000" b="1" noProof="0" dirty="0">
              <a:latin typeface="Calibri" panose="020F0502020204030204" pitchFamily="34" charset="0"/>
            </a:endParaRPr>
          </a:p>
        </p:txBody>
      </p:sp>
      <p:pic>
        <p:nvPicPr>
          <p:cNvPr id="5" name="Imagen 4" descr="Una mujer parada al lado de un río&#10;&#10;El contenido generado por IA puede ser incorrecto."/>
          <p:cNvPicPr>
            <a:picLocks noChangeAspect="1"/>
          </p:cNvPicPr>
          <p:nvPr/>
        </p:nvPicPr>
        <p:blipFill>
          <a:blip r:embed="rId3" cstate="email"/>
          <a:stretch>
            <a:fillRect/>
          </a:stretch>
        </p:blipFill>
        <p:spPr>
          <a:xfrm>
            <a:off x="7415729" y="233303"/>
            <a:ext cx="4376221" cy="3282166"/>
          </a:xfrm>
          <a:prstGeom prst="roundRect">
            <a:avLst>
              <a:gd name="adj" fmla="val 0"/>
            </a:avLst>
          </a:prstGeom>
          <a:solidFill>
            <a:srgbClr val="FFFFFF"/>
          </a:solidFill>
          <a:ln w="76200" cap="sq">
            <a:solidFill>
              <a:srgbClr val="9E007A"/>
            </a:solidFill>
            <a:miter lim="800000"/>
            <a:headEnd/>
            <a:tailEnd/>
          </a:ln>
          <a:effectLst>
            <a:reflection blurRad="12700" stA="33000" endPos="7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Hombre caminando por la playa&#10;&#10;El contenido generado por IA puede ser incorrecto."/>
          <p:cNvPicPr>
            <a:picLocks noChangeAspect="1"/>
          </p:cNvPicPr>
          <p:nvPr/>
        </p:nvPicPr>
        <p:blipFill>
          <a:blip r:embed="rId4" cstate="email"/>
          <a:stretch>
            <a:fillRect/>
          </a:stretch>
        </p:blipFill>
        <p:spPr>
          <a:xfrm>
            <a:off x="313423" y="2698683"/>
            <a:ext cx="3926014" cy="3926014"/>
          </a:xfrm>
          <a:prstGeom prst="rect">
            <a:avLst/>
          </a:prstGeom>
          <a:solidFill>
            <a:srgbClr val="FFFFFF">
              <a:shade val="85000"/>
            </a:srgbClr>
          </a:solidFill>
          <a:ln w="88900" cap="sq">
            <a:solidFill>
              <a:srgbClr val="00789E"/>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p:cNvPicPr>
            <a:picLocks noChangeAspect="1"/>
          </p:cNvPicPr>
          <p:nvPr/>
        </p:nvPicPr>
        <p:blipFill>
          <a:blip r:embed="rId5" cstate="email"/>
          <a:stretch>
            <a:fillRect/>
          </a:stretch>
        </p:blipFill>
        <p:spPr>
          <a:xfrm>
            <a:off x="5838777" y="4331697"/>
            <a:ext cx="276339" cy="216000"/>
          </a:xfrm>
          <a:prstGeom prst="rect">
            <a:avLst/>
          </a:prstGeom>
          <a:effectLst>
            <a:outerShdw blurRad="50800" dist="38100" algn="l" rotWithShape="0">
              <a:schemeClr val="bg1"/>
            </a:outerShdw>
          </a:effectLst>
        </p:spPr>
      </p:pic>
      <p:pic>
        <p:nvPicPr>
          <p:cNvPr id="13" name="Imagen 12" descr="Icono&#10;&#10;El contenido generado por IA puede ser incorrecto."/>
          <p:cNvPicPr>
            <a:picLocks noChangeAspect="1"/>
          </p:cNvPicPr>
          <p:nvPr/>
        </p:nvPicPr>
        <p:blipFill>
          <a:blip r:embed="rId6" cstate="email"/>
          <a:stretch>
            <a:fillRect/>
          </a:stretch>
        </p:blipFill>
        <p:spPr>
          <a:xfrm>
            <a:off x="5838777" y="5625577"/>
            <a:ext cx="276339" cy="216000"/>
          </a:xfrm>
          <a:prstGeom prst="rect">
            <a:avLst/>
          </a:prstGeom>
          <a:effectLst>
            <a:outerShdw blurRad="50800" dist="38100" algn="l" rotWithShape="0">
              <a:schemeClr val="bg1"/>
            </a:outerShdw>
          </a:effectLst>
        </p:spPr>
      </p:pic>
      <p:pic>
        <p:nvPicPr>
          <p:cNvPr id="14" name="Imagen 13" descr="Icono&#10;&#10;El contenido generado por IA puede ser incorrecto."/>
          <p:cNvPicPr>
            <a:picLocks noChangeAspect="1"/>
          </p:cNvPicPr>
          <p:nvPr/>
        </p:nvPicPr>
        <p:blipFill>
          <a:blip r:embed="rId7" cstate="email"/>
          <a:stretch>
            <a:fillRect/>
          </a:stretch>
        </p:blipFill>
        <p:spPr>
          <a:xfrm>
            <a:off x="5838777" y="4698272"/>
            <a:ext cx="276339" cy="216000"/>
          </a:xfrm>
          <a:prstGeom prst="rect">
            <a:avLst/>
          </a:prstGeom>
          <a:effectLst>
            <a:outerShdw blurRad="50800" dist="38100" algn="l" rotWithShape="0">
              <a:schemeClr val="bg1"/>
            </a:outerShdw>
          </a:effectLst>
        </p:spPr>
      </p:pic>
      <p:pic>
        <p:nvPicPr>
          <p:cNvPr id="18" name="Imagen 17" descr="Icono&#10;&#10;El contenido generado por IA puede ser incorrecto."/>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5838777" y="6389677"/>
            <a:ext cx="276339" cy="216000"/>
          </a:xfrm>
          <a:prstGeom prst="rect">
            <a:avLst/>
          </a:prstGeom>
          <a:effectLst>
            <a:outerShdw blurRad="50800" dist="38100" algn="l" rotWithShape="0">
              <a:schemeClr val="bg1"/>
            </a:outerShdw>
          </a:effectLst>
        </p:spPr>
      </p:pic>
      <p:pic>
        <p:nvPicPr>
          <p:cNvPr id="20" name="Imagen 19" descr="Icono&#10;&#10;El contenido generado por IA puede ser incorrecto."/>
          <p:cNvPicPr>
            <a:picLocks noChangeAspect="1"/>
          </p:cNvPicPr>
          <p:nvPr/>
        </p:nvPicPr>
        <p:blipFill>
          <a:blip r:embed="rId10" cstate="email"/>
          <a:stretch>
            <a:fillRect/>
          </a:stretch>
        </p:blipFill>
        <p:spPr>
          <a:xfrm>
            <a:off x="5838777" y="6009528"/>
            <a:ext cx="276339" cy="216000"/>
          </a:xfrm>
          <a:prstGeom prst="rect">
            <a:avLst/>
          </a:prstGeom>
          <a:effectLst>
            <a:outerShdw blurRad="50800" dist="38100" algn="l" rotWithShape="0">
              <a:schemeClr val="bg1"/>
            </a:outerShdw>
          </a:effectLst>
        </p:spPr>
      </p:pic>
      <p:pic>
        <p:nvPicPr>
          <p:cNvPr id="26" name="Imagen 25" descr="Flecha&#10;&#10;El contenido generado por IA puede ser incorrecto."/>
          <p:cNvPicPr>
            <a:picLocks noChangeAspect="1"/>
          </p:cNvPicPr>
          <p:nvPr/>
        </p:nvPicPr>
        <p:blipFill>
          <a:blip r:embed="rId11" cstate="email"/>
          <a:stretch>
            <a:fillRect/>
          </a:stretch>
        </p:blipFill>
        <p:spPr>
          <a:xfrm flipH="1">
            <a:off x="5237671" y="3897927"/>
            <a:ext cx="457695" cy="316431"/>
          </a:xfrm>
          <a:prstGeom prst="rect">
            <a:avLst/>
          </a:prstGeom>
          <a:effectLst>
            <a:outerShdw blurRad="50800" dist="38100" dir="8100000" algn="tr" rotWithShape="0">
              <a:schemeClr val="bg1"/>
            </a:outerShdw>
          </a:effectLst>
        </p:spPr>
      </p:pic>
      <p:pic>
        <p:nvPicPr>
          <p:cNvPr id="35" name="Imagen 34" descr="Imagen que contiene luz, reloj&#10;&#10;El contenido generado por IA puede ser incorrecto."/>
          <p:cNvPicPr>
            <a:picLocks noChangeAspect="1"/>
          </p:cNvPicPr>
          <p:nvPr/>
        </p:nvPicPr>
        <p:blipFill>
          <a:blip r:embed="rId12" cstate="email"/>
          <a:stretch>
            <a:fillRect/>
          </a:stretch>
        </p:blipFill>
        <p:spPr>
          <a:xfrm flipH="1">
            <a:off x="5237671" y="5201017"/>
            <a:ext cx="457695" cy="316431"/>
          </a:xfrm>
          <a:prstGeom prst="rect">
            <a:avLst/>
          </a:prstGeom>
          <a:effectLst>
            <a:outerShdw blurRad="50800" dist="38100" dir="8100000" algn="tr" rotWithShape="0">
              <a:schemeClr val="bg1"/>
            </a:outerShdw>
          </a:effectLst>
        </p:spPr>
      </p:pic>
      <p:sp>
        <p:nvSpPr>
          <p:cNvPr id="6" name="CuadroTexto 5"/>
          <p:cNvSpPr txBox="1"/>
          <p:nvPr/>
        </p:nvSpPr>
        <p:spPr>
          <a:xfrm>
            <a:off x="111513" y="1479546"/>
            <a:ext cx="7240858" cy="1014730"/>
          </a:xfrm>
          <a:prstGeom prst="rect">
            <a:avLst/>
          </a:prstGeom>
          <a:noFill/>
        </p:spPr>
        <p:txBody>
          <a:bodyPr wrap="square">
            <a:spAutoFit/>
          </a:bodyPr>
          <a:lstStyle/>
          <a:p>
            <a:pPr>
              <a:spcBef>
                <a:spcPts val="600"/>
              </a:spcBef>
            </a:pPr>
            <a:r>
              <a:rPr lang="nl-NL" sz="2000" b="1" dirty="0">
                <a:latin typeface="Calibri" panose="020F0502020204030204" pitchFamily="34" charset="0"/>
              </a:rPr>
              <a:t>Hoewel we de wetten en normen van deze wereld respecteren en ons hieraan onderwerpen, is onze levensstijl in werkelijkheid breder en van een veel hogere moraliteit.</a:t>
            </a:r>
            <a:endParaRPr lang="en-GB" sz="2000" b="1" noProof="0"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4/3*#ppt_w"/>
                                          </p:val>
                                        </p:tav>
                                        <p:tav tm="100000">
                                          <p:val>
                                            <p:strVal val="#ppt_w"/>
                                          </p:val>
                                        </p:tav>
                                      </p:tavLst>
                                    </p:anim>
                                    <p:anim calcmode="lin" valueType="num">
                                      <p:cBhvr>
                                        <p:cTn id="34" dur="500" fill="hold"/>
                                        <p:tgtEl>
                                          <p:spTgt spid="26"/>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28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strVal val="4/3*#ppt_w"/>
                                          </p:val>
                                        </p:tav>
                                        <p:tav tm="100000">
                                          <p:val>
                                            <p:strVal val="#ppt_w"/>
                                          </p:val>
                                        </p:tav>
                                      </p:tavLst>
                                    </p:anim>
                                    <p:anim calcmode="lin" valueType="num">
                                      <p:cBhvr>
                                        <p:cTn id="66" dur="500" fill="hold"/>
                                        <p:tgtEl>
                                          <p:spTgt spid="35"/>
                                        </p:tgtEl>
                                        <p:attrNameLst>
                                          <p:attrName>ppt_h</p:attrName>
                                        </p:attrNameLst>
                                      </p:cBhvr>
                                      <p:tavLst>
                                        <p:tav tm="0">
                                          <p:val>
                                            <p:strVal val="4/3*#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000"/>
                            </p:stCondLst>
                            <p:childTnLst>
                              <p:par>
                                <p:cTn id="72" presetID="49" presetClass="entr" presetSubtype="0" decel="10000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2000"/>
                            </p:stCondLst>
                            <p:childTnLst>
                              <p:par>
                                <p:cTn id="83" presetID="49" presetClass="entr" presetSubtype="0" decel="10000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49" presetClass="entr" presetSubtype="0" decel="10000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360"/>
                                          </p:val>
                                        </p:tav>
                                        <p:tav tm="100000">
                                          <p:val>
                                            <p:fltVal val="0"/>
                                          </p:val>
                                        </p:tav>
                                      </p:tavLst>
                                    </p:anim>
                                    <p:animEffect transition="in" filter="fade">
                                      <p:cBhvr>
                                        <p:cTn id="99" dur="500"/>
                                        <p:tgtEl>
                                          <p:spTgt spid="18"/>
                                        </p:tgtEl>
                                      </p:cBhvr>
                                    </p:animEffect>
                                  </p:childTnLst>
                                </p:cTn>
                              </p:par>
                            </p:childTnLst>
                          </p:cTn>
                        </p:par>
                        <p:par>
                          <p:cTn id="100" fill="hold">
                            <p:stCondLst>
                              <p:cond delay="3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3346951"/>
            <a:ext cx="12192000" cy="1107996"/>
          </a:xfrm>
          <a:prstGeom prst="rect">
            <a:avLst/>
          </a:prstGeom>
          <a:noFill/>
        </p:spPr>
        <p:txBody>
          <a:bodyPr wrap="square">
            <a:spAutoFit/>
          </a:bodyPr>
          <a:lstStyle/>
          <a:p>
            <a:pPr algn="ctr"/>
            <a:r>
              <a:rPr lang="nl-NL" sz="6600" b="1"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latin typeface="Calibri" panose="020F0502020204030204" pitchFamily="34" charset="0"/>
              </a:rPr>
              <a:t>HEMELS BURGERSCHAP</a:t>
            </a:r>
            <a:endParaRPr lang="en-GB" sz="6600" b="1" noProof="0"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8" name="Rectángulo 17"/>
          <p:cNvSpPr>
            <a:spLocks noGrp="1" noRot="1" noMove="1" noResize="1" noEditPoints="1" noAdjustHandles="1" noChangeArrowheads="1" noChangeShapeType="1"/>
          </p:cNvSpPr>
          <p:nvPr/>
        </p:nvSpPr>
        <p:spPr>
          <a:xfrm>
            <a:off x="0" y="0"/>
            <a:ext cx="12192000" cy="1282966"/>
          </a:xfrm>
          <a:prstGeom prst="rect">
            <a:avLst/>
          </a:prstGeom>
          <a:solidFill>
            <a:schemeClr val="tx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cxnSp>
        <p:nvCxnSpPr>
          <p:cNvPr id="16" name="Conector recto 15"/>
          <p:cNvCxnSpPr>
            <a:cxnSpLocks noGrp="1" noRot="1" noMove="1" noResize="1" noEditPoints="1" noAdjustHandles="1" noChangeArrowheads="1" noChangeShapeType="1"/>
          </p:cNvCxnSpPr>
          <p:nvPr/>
        </p:nvCxnSpPr>
        <p:spPr>
          <a:xfrm>
            <a:off x="-104775" y="1282969"/>
            <a:ext cx="12392025" cy="0"/>
          </a:xfrm>
          <a:prstGeom prst="line">
            <a:avLst/>
          </a:prstGeom>
          <a:ln w="104775">
            <a:solidFill>
              <a:srgbClr val="537570"/>
            </a:solidFill>
          </a:ln>
          <a:effectLst/>
          <a:scene3d>
            <a:camera prst="orthographicFront"/>
            <a:lightRig rig="threePt" dir="t"/>
          </a:scene3d>
          <a:sp3d>
            <a:bevelT prst="convex"/>
          </a:sp3d>
        </p:spPr>
        <p:style>
          <a:lnRef idx="2">
            <a:schemeClr val="accent1"/>
          </a:lnRef>
          <a:fillRef idx="0">
            <a:schemeClr val="accent1"/>
          </a:fillRef>
          <a:effectRef idx="1">
            <a:schemeClr val="accent1"/>
          </a:effectRef>
          <a:fontRef idx="minor">
            <a:schemeClr val="tx1"/>
          </a:fontRef>
        </p:style>
      </p:cxnSp>
      <p:sp>
        <p:nvSpPr>
          <p:cNvPr id="3" name="CuadroTexto 2"/>
          <p:cNvSpPr txBox="1"/>
          <p:nvPr/>
        </p:nvSpPr>
        <p:spPr>
          <a:xfrm>
            <a:off x="2356624" y="-78658"/>
            <a:ext cx="7538225" cy="769441"/>
          </a:xfrm>
          <a:prstGeom prst="rect">
            <a:avLst/>
          </a:prstGeom>
          <a:noFill/>
        </p:spPr>
        <p:txBody>
          <a:bodyPr wrap="square">
            <a:spAutoFit/>
            <a:scene3d>
              <a:camera prst="orthographicFront"/>
              <a:lightRig rig="chilly" dir="t"/>
            </a:scene3d>
            <a:sp3d extrusionH="57150" contourW="25400">
              <a:bevelT w="38100" h="38100"/>
              <a:contourClr>
                <a:schemeClr val="bg2">
                  <a:lumMod val="40000"/>
                  <a:lumOff val="60000"/>
                </a:schemeClr>
              </a:contourClr>
            </a:sp3d>
          </a:bodyPr>
          <a:lstStyle/>
          <a:p>
            <a:pPr algn="ctr"/>
            <a:r>
              <a:rPr lang="nl-NL" sz="4400" b="1" spc="600" dirty="0">
                <a:ln w="22225">
                  <a:no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rPr>
              <a:t>IMITEER DE GELOVIGEN</a:t>
            </a:r>
            <a:endParaRPr lang="en-GB" sz="4400" b="1" spc="600" noProof="0" dirty="0">
              <a:ln w="22225">
                <a:no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endParaRPr>
          </a:p>
        </p:txBody>
      </p:sp>
      <p:sp>
        <p:nvSpPr>
          <p:cNvPr id="5" name="CuadroTexto 4"/>
          <p:cNvSpPr txBox="1"/>
          <p:nvPr/>
        </p:nvSpPr>
        <p:spPr>
          <a:xfrm>
            <a:off x="1104900" y="566342"/>
            <a:ext cx="9982200" cy="646331"/>
          </a:xfrm>
          <a:prstGeom prst="rect">
            <a:avLst/>
          </a:prstGeom>
          <a:noFill/>
        </p:spPr>
        <p:txBody>
          <a:bodyPr wrap="square">
            <a:spAutoFit/>
            <a:scene3d>
              <a:camera prst="orthographicFront"/>
              <a:lightRig rig="threePt" dir="t"/>
            </a:scene3d>
            <a:sp3d extrusionH="57150">
              <a:bevelT w="38100" h="38100"/>
            </a:sp3d>
          </a:bodyPr>
          <a:lstStyle/>
          <a:p>
            <a:pPr algn="ctr"/>
            <a:r>
              <a:rPr lang="en-GB" b="1" noProof="0" dirty="0">
                <a:solidFill>
                  <a:srgbClr val="C00000"/>
                </a:solidFill>
                <a:latin typeface="Comic Sans MS" panose="030F0702030302020204" pitchFamily="66" charset="0"/>
              </a:rPr>
              <a:t>“</a:t>
            </a:r>
            <a:r>
              <a:rPr lang="nl-NL" b="1" dirty="0">
                <a:solidFill>
                  <a:srgbClr val="C00000"/>
                </a:solidFill>
                <a:latin typeface="Comic Sans MS" panose="030F0702030302020204" pitchFamily="66" charset="0"/>
              </a:rPr>
              <a:t>Wees met elkaar mijn navolgers, broeders, en houd het oog gericht op hen die zó wandelen, zoals u ons tot een voorbeeld hebt.</a:t>
            </a:r>
            <a:r>
              <a:rPr lang="en-GB" b="1" noProof="0" dirty="0">
                <a:solidFill>
                  <a:srgbClr val="C00000"/>
                </a:solidFill>
                <a:latin typeface="Comic Sans MS" panose="030F0702030302020204" pitchFamily="66" charset="0"/>
              </a:rPr>
              <a:t>.” </a:t>
            </a:r>
            <a:r>
              <a:rPr lang="en-GB" sz="1400" b="1" noProof="0" dirty="0">
                <a:solidFill>
                  <a:srgbClr val="C00000"/>
                </a:solidFill>
                <a:latin typeface="Comic Sans MS" panose="030F0702030302020204" pitchFamily="66" charset="0"/>
              </a:rPr>
              <a:t>(</a:t>
            </a:r>
            <a:r>
              <a:rPr lang="nl-NL" sz="1400" b="1" dirty="0">
                <a:solidFill>
                  <a:srgbClr val="C00000"/>
                </a:solidFill>
                <a:latin typeface="Comic Sans MS" panose="030F0702030302020204" pitchFamily="66" charset="0"/>
              </a:rPr>
              <a:t>Filippenzen 3:17</a:t>
            </a:r>
            <a:r>
              <a:rPr lang="en-GB" sz="1400" b="1" noProof="0" dirty="0">
                <a:solidFill>
                  <a:srgbClr val="C00000"/>
                </a:solidFill>
                <a:latin typeface="Comic Sans MS" panose="030F0702030302020204" pitchFamily="66" charset="0"/>
              </a:rPr>
              <a:t>)</a:t>
            </a:r>
          </a:p>
        </p:txBody>
      </p:sp>
      <p:sp>
        <p:nvSpPr>
          <p:cNvPr id="6" name="CuadroTexto 5"/>
          <p:cNvSpPr txBox="1"/>
          <p:nvPr/>
        </p:nvSpPr>
        <p:spPr>
          <a:xfrm>
            <a:off x="78659" y="1381291"/>
            <a:ext cx="12113341"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We hebben allemaal mensen die op de een of andere manier ons leven of onze gedachten hebben gevormd. Misschien een kunstenaar, een atleet, een muzikant, een zanger. Misschien een predikant, een prediker, een trouwe broeder of zuster.</a:t>
            </a:r>
            <a:endParaRPr lang="en-GB" sz="2000" b="1" noProof="0" dirty="0">
              <a:latin typeface="Calibri" panose="020F0502020204030204" pitchFamily="34" charset="0"/>
            </a:endParaRPr>
          </a:p>
        </p:txBody>
      </p:sp>
      <p:pic>
        <p:nvPicPr>
          <p:cNvPr id="4" name="Imagen 3" descr="Un hombre con un traje de color negro&#10;&#10;El contenido generado por IA puede ser incorrecto."/>
          <p:cNvPicPr>
            <a:picLocks noChangeAspect="1"/>
          </p:cNvPicPr>
          <p:nvPr/>
        </p:nvPicPr>
        <p:blipFill rotWithShape="1">
          <a:blip r:embed="rId3" cstate="email"/>
          <a:srcRect/>
          <a:stretch>
            <a:fillRect/>
          </a:stretch>
        </p:blipFill>
        <p:spPr>
          <a:xfrm>
            <a:off x="178672" y="2473384"/>
            <a:ext cx="3428745" cy="3003325"/>
          </a:xfrm>
          <a:prstGeom prst="rect">
            <a:avLst/>
          </a:prstGeom>
          <a:solidFill>
            <a:srgbClr val="FFFFFF">
              <a:shade val="85000"/>
            </a:srgbClr>
          </a:solidFill>
          <a:ln w="88900" cap="sq">
            <a:solidFill>
              <a:srgbClr val="9E000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ropa, sostener&#10;&#10;El contenido generado por IA puede ser incorrecto."/>
          <p:cNvPicPr>
            <a:picLocks noChangeAspect="1"/>
          </p:cNvPicPr>
          <p:nvPr/>
        </p:nvPicPr>
        <p:blipFill rotWithShape="1">
          <a:blip r:embed="rId4" cstate="email"/>
          <a:srcRect/>
          <a:stretch>
            <a:fillRect/>
          </a:stretch>
        </p:blipFill>
        <p:spPr>
          <a:xfrm>
            <a:off x="8710076" y="2495275"/>
            <a:ext cx="3303252" cy="3995135"/>
          </a:xfrm>
          <a:prstGeom prst="rect">
            <a:avLst/>
          </a:prstGeom>
          <a:solidFill>
            <a:srgbClr val="FFFFFF">
              <a:shade val="85000"/>
            </a:srgbClr>
          </a:solidFill>
          <a:ln w="88900" cap="sq">
            <a:solidFill>
              <a:srgbClr val="F3F6E5"/>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p:cNvSpPr txBox="1"/>
          <p:nvPr/>
        </p:nvSpPr>
        <p:spPr>
          <a:xfrm>
            <a:off x="3721273" y="2326009"/>
            <a:ext cx="4874946" cy="1322070"/>
          </a:xfrm>
          <a:prstGeom prst="rect">
            <a:avLst/>
          </a:prstGeom>
          <a:noFill/>
        </p:spPr>
        <p:txBody>
          <a:bodyPr wrap="square">
            <a:spAutoFit/>
          </a:bodyPr>
          <a:lstStyle/>
          <a:p>
            <a:pPr>
              <a:spcBef>
                <a:spcPts val="600"/>
              </a:spcBef>
            </a:pPr>
            <a:r>
              <a:rPr lang="nl-NL" sz="2000" b="1" dirty="0">
                <a:latin typeface="Calibri" panose="020F0502020204030204" pitchFamily="34" charset="0"/>
              </a:rPr>
              <a:t>Hebben deze "rolmodel"-mensen ons als individu geholpen te groeien, of hebben ze ons op paden geleid die we nooit hadden moeten bewandelen?</a:t>
            </a:r>
            <a:endParaRPr lang="en-GB" sz="2000" b="1" noProof="0" dirty="0">
              <a:latin typeface="Calibri" panose="020F0502020204030204" pitchFamily="34" charset="0"/>
            </a:endParaRPr>
          </a:p>
        </p:txBody>
      </p:sp>
      <p:sp>
        <p:nvSpPr>
          <p:cNvPr id="12" name="CuadroTexto 11"/>
          <p:cNvSpPr txBox="1"/>
          <p:nvPr/>
        </p:nvSpPr>
        <p:spPr>
          <a:xfrm>
            <a:off x="3721273" y="3702602"/>
            <a:ext cx="4874946"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Paulus nodigt ons uit degenen na te volgen wier voorbeelden ons opbeuren en aanmoedigen beter te worden (Fil. 3:17). Hij waarschuwt ons ook dat er, zelfs onder gelovigen, mensen zijn die het niet waard zijn om na te volgen (Fil. 3:18-19).</a:t>
            </a:r>
            <a:endParaRPr lang="en-GB" sz="2000" b="1" noProof="0" dirty="0">
              <a:latin typeface="Calibri" panose="020F0502020204030204" pitchFamily="34" charset="0"/>
            </a:endParaRPr>
          </a:p>
        </p:txBody>
      </p:sp>
      <p:sp>
        <p:nvSpPr>
          <p:cNvPr id="14" name="CuadroTexto 13"/>
          <p:cNvSpPr txBox="1"/>
          <p:nvPr/>
        </p:nvSpPr>
        <p:spPr>
          <a:xfrm>
            <a:off x="78659" y="5694748"/>
            <a:ext cx="851756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Wat maakt het verschil? Sommigen denken alleen aan aardse dingen, terwijl anderen hun gedachten op Jezus richten. Goede rolmodellen zijn op hun beurt navolgers van Christus (1 Kor. 11:1).</a:t>
            </a:r>
            <a:endParaRPr lang="en-GB" sz="2000" b="1" noProof="0" dirty="0">
              <a:latin typeface="Calibri" panose="020F0502020204030204" pitchFamily="34" charset="0"/>
            </a:endParaRPr>
          </a:p>
        </p:txBody>
      </p:sp>
      <p:sp>
        <p:nvSpPr>
          <p:cNvPr id="2" name="Tekstvak 1"/>
          <p:cNvSpPr txBox="1"/>
          <p:nvPr/>
        </p:nvSpPr>
        <p:spPr>
          <a:xfrm>
            <a:off x="220489" y="160853"/>
            <a:ext cx="1312851" cy="307168"/>
          </a:xfrm>
          <a:prstGeom prst="roundRect">
            <a:avLst>
              <a:gd name="adj" fmla="val 14029"/>
            </a:avLst>
          </a:prstGeom>
          <a:solidFill>
            <a:srgbClr val="FFFEE4"/>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cross"/>
          </a:sp3d>
        </p:spPr>
        <p:txBody>
          <a:bodyPr wrap="square" lIns="0" tIns="0" rIns="0" bIns="36000" rtlCol="0">
            <a:spAutoFit/>
          </a:bodyPr>
          <a:lstStyle/>
          <a:p>
            <a:pPr algn="ctr">
              <a:defRPr/>
            </a:pPr>
            <a:r>
              <a:rPr lang="nl-NL" sz="1600" b="1" kern="0" spc="50" dirty="0">
                <a:ln w="0">
                  <a:noFill/>
                </a:ln>
                <a:solidFill>
                  <a:srgbClr val="9F7A5B"/>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900" decel="100000" fill="hold"/>
                                        <p:tgtEl>
                                          <p:spTgt spid="8"/>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806498" y="-22302"/>
            <a:ext cx="6534614"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solidFill>
                  <a:schemeClr val="accent3"/>
                </a:solidFill>
                <a:latin typeface="Calibri" panose="020F0502020204030204" pitchFamily="34" charset="0"/>
              </a:rPr>
              <a:t>VOLLEDIG BURGERSCHAP</a:t>
            </a:r>
            <a:endParaRPr lang="en-GB" sz="4400" b="1" noProof="0" dirty="0">
              <a:solidFill>
                <a:schemeClr val="accent3"/>
              </a:solidFill>
              <a:latin typeface="Calibri" panose="020F0502020204030204" pitchFamily="34" charset="0"/>
            </a:endParaRPr>
          </a:p>
        </p:txBody>
      </p:sp>
      <p:sp>
        <p:nvSpPr>
          <p:cNvPr id="5" name="CuadroTexto 4"/>
          <p:cNvSpPr txBox="1"/>
          <p:nvPr/>
        </p:nvSpPr>
        <p:spPr>
          <a:xfrm>
            <a:off x="206193" y="577186"/>
            <a:ext cx="8809962" cy="646331"/>
          </a:xfrm>
          <a:prstGeom prst="rect">
            <a:avLst/>
          </a:prstGeom>
          <a:noFill/>
        </p:spPr>
        <p:txBody>
          <a:bodyPr wrap="square">
            <a:spAutoFit/>
            <a:scene3d>
              <a:camera prst="orthographicFront"/>
              <a:lightRig rig="threePt" dir="t"/>
            </a:scene3d>
            <a:sp3d extrusionH="57150">
              <a:bevelT w="38100" h="38100"/>
            </a:sp3d>
          </a:bodyPr>
          <a:lstStyle/>
          <a:p>
            <a:pPr algn="ctr"/>
            <a:r>
              <a:rPr lang="en-GB" b="1" noProof="0" dirty="0">
                <a:solidFill>
                  <a:schemeClr val="accent1">
                    <a:lumMod val="75000"/>
                  </a:schemeClr>
                </a:solidFill>
                <a:latin typeface="Comic Sans MS" panose="030F0702030302020204" pitchFamily="66" charset="0"/>
              </a:rPr>
              <a:t>“</a:t>
            </a:r>
            <a:r>
              <a:rPr lang="nl-NL" b="1" dirty="0">
                <a:solidFill>
                  <a:schemeClr val="accent1">
                    <a:lumMod val="75000"/>
                  </a:schemeClr>
                </a:solidFill>
                <a:latin typeface="Comic Sans MS" panose="030F0702030302020204" pitchFamily="66" charset="0"/>
              </a:rPr>
              <a:t>Ons burgerschap is echter in de hemelen, waaruit wij ook de Zaligmaker verwachten, namelijk de Heere Jezus Christus</a:t>
            </a:r>
            <a:r>
              <a:rPr lang="en-GB" b="1" noProof="0" dirty="0">
                <a:solidFill>
                  <a:schemeClr val="accent1">
                    <a:lumMod val="75000"/>
                  </a:schemeClr>
                </a:solidFill>
                <a:latin typeface="Comic Sans MS" panose="030F0702030302020204" pitchFamily="66" charset="0"/>
              </a:rPr>
              <a:t>.” </a:t>
            </a:r>
            <a:r>
              <a:rPr lang="en-GB" sz="1400" b="1" noProof="0" dirty="0">
                <a:solidFill>
                  <a:schemeClr val="accent1">
                    <a:lumMod val="75000"/>
                  </a:schemeClr>
                </a:solidFill>
                <a:latin typeface="Comic Sans MS" panose="030F0702030302020204" pitchFamily="66" charset="0"/>
              </a:rPr>
              <a:t>(</a:t>
            </a:r>
            <a:r>
              <a:rPr lang="nl-NL" sz="1400" b="1" dirty="0">
                <a:solidFill>
                  <a:schemeClr val="accent1">
                    <a:lumMod val="75000"/>
                  </a:schemeClr>
                </a:solidFill>
                <a:latin typeface="Comic Sans MS" panose="030F0702030302020204" pitchFamily="66" charset="0"/>
              </a:rPr>
              <a:t>Filippenzen 3:20</a:t>
            </a:r>
            <a:r>
              <a:rPr lang="en-GB" sz="1400" b="1" noProof="0" dirty="0">
                <a:solidFill>
                  <a:schemeClr val="accent1">
                    <a:lumMod val="75000"/>
                  </a:schemeClr>
                </a:solidFill>
                <a:latin typeface="Comic Sans MS" panose="030F0702030302020204" pitchFamily="66" charset="0"/>
              </a:rPr>
              <a:t>)</a:t>
            </a:r>
          </a:p>
        </p:txBody>
      </p:sp>
      <p:sp>
        <p:nvSpPr>
          <p:cNvPr id="6" name="CuadroTexto 5"/>
          <p:cNvSpPr txBox="1"/>
          <p:nvPr/>
        </p:nvSpPr>
        <p:spPr>
          <a:xfrm>
            <a:off x="2733364" y="1254970"/>
            <a:ext cx="3755620" cy="224676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Laten we eerlijk zijn. Wij christenen hebben een probleem: dubbele nationaliteit. We zijn beiden burgers van deze wereld en burgers van de hemel. Dit veroorzaakt ernstige conflicten voor ons (Rom. 7:22-23).</a:t>
            </a:r>
            <a:endParaRPr lang="en-GB" sz="2000" b="1" noProof="0" dirty="0">
              <a:latin typeface="Calibri" panose="020F0502020204030204" pitchFamily="34" charset="0"/>
            </a:endParaRPr>
          </a:p>
        </p:txBody>
      </p:sp>
      <p:graphicFrame>
        <p:nvGraphicFramePr>
          <p:cNvPr id="2" name="Diagrama 1"/>
          <p:cNvGraphicFramePr/>
          <p:nvPr/>
        </p:nvGraphicFramePr>
        <p:xfrm>
          <a:off x="6555024" y="1434875"/>
          <a:ext cx="5634191" cy="524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a caricatura de una persona&#10;&#10;El contenido generado por IA puede ser incorrecto."/>
          <p:cNvPicPr>
            <a:picLocks noChangeAspect="1"/>
          </p:cNvPicPr>
          <p:nvPr/>
        </p:nvPicPr>
        <p:blipFill rotWithShape="1">
          <a:blip r:embed="rId8" cstate="email"/>
          <a:srcRect/>
          <a:stretch>
            <a:fillRect/>
          </a:stretch>
        </p:blipFill>
        <p:spPr>
          <a:xfrm>
            <a:off x="219075" y="3755923"/>
            <a:ext cx="2406440" cy="2927688"/>
          </a:xfrm>
          <a:prstGeom prst="roundRect">
            <a:avLst>
              <a:gd name="adj" fmla="val 1094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dibujo de una persona&#10;&#10;El contenido generado por IA puede ser incorrecto."/>
          <p:cNvPicPr>
            <a:picLocks noChangeAspect="1"/>
          </p:cNvPicPr>
          <p:nvPr/>
        </p:nvPicPr>
        <p:blipFill rotWithShape="1">
          <a:blip r:embed="rId9" cstate="email"/>
          <a:srcRect/>
          <a:stretch>
            <a:fillRect/>
          </a:stretch>
        </p:blipFill>
        <p:spPr>
          <a:xfrm>
            <a:off x="9152316" y="129305"/>
            <a:ext cx="2887919" cy="1093972"/>
          </a:xfrm>
          <a:prstGeom prst="rect">
            <a:avLst/>
          </a:prstGeom>
          <a:ln w="38100" cap="sq">
            <a:solidFill>
              <a:schemeClr val="accent4">
                <a:lumMod val="75000"/>
              </a:schemeClr>
            </a:solidFill>
            <a:prstDash val="solid"/>
            <a:miter lim="800000"/>
            <a:headEnd/>
            <a:tailEnd/>
          </a:ln>
          <a:effectLst>
            <a:outerShdw blurRad="50800" dist="38100" dir="2700000" algn="tl" rotWithShape="0">
              <a:srgbClr val="000000">
                <a:alpha val="43000"/>
              </a:srgbClr>
            </a:outerShdw>
          </a:effectLst>
        </p:spPr>
      </p:pic>
      <p:pic>
        <p:nvPicPr>
          <p:cNvPr id="13" name="Imagen 12" descr="Imagen que contiene persona, hombre, agua, viendo&#10;&#10;El contenido generado por IA puede ser incorrecto."/>
          <p:cNvPicPr>
            <a:picLocks noChangeAspect="1"/>
          </p:cNvPicPr>
          <p:nvPr/>
        </p:nvPicPr>
        <p:blipFill rotWithShape="1">
          <a:blip r:embed="rId10" cstate="email"/>
          <a:srcRect/>
          <a:stretch>
            <a:fillRect/>
          </a:stretch>
        </p:blipFill>
        <p:spPr>
          <a:xfrm>
            <a:off x="219075" y="1479754"/>
            <a:ext cx="2406440" cy="2089355"/>
          </a:xfrm>
          <a:prstGeom prst="rect">
            <a:avLst/>
          </a:prstGeom>
          <a:ln w="88900" cap="sq" cmpd="thickThin">
            <a:solidFill>
              <a:schemeClr val="tx2">
                <a:lumMod val="50000"/>
              </a:schemeClr>
            </a:solidFill>
            <a:prstDash val="solid"/>
            <a:miter lim="800000"/>
            <a:headEnd/>
            <a:tailEnd/>
          </a:ln>
          <a:effectLst>
            <a:innerShdw blurRad="76200">
              <a:srgbClr val="000000"/>
            </a:innerShdw>
          </a:effectLst>
        </p:spPr>
      </p:pic>
      <p:sp>
        <p:nvSpPr>
          <p:cNvPr id="7" name="CuadroTexto 6"/>
          <p:cNvSpPr txBox="1"/>
          <p:nvPr/>
        </p:nvSpPr>
        <p:spPr>
          <a:xfrm>
            <a:off x="2733364" y="5375561"/>
            <a:ext cx="3755620"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Wanneer we zijn opgewekt (of getransformeerd), en de dood geen macht over ons heeft, wat zal er dan gebeuren?</a:t>
            </a:r>
            <a:endParaRPr lang="en-GB" sz="2000" b="1" noProof="0" dirty="0">
              <a:latin typeface="Calibri" panose="020F0502020204030204" pitchFamily="34" charset="0"/>
            </a:endParaRPr>
          </a:p>
        </p:txBody>
      </p:sp>
      <p:sp>
        <p:nvSpPr>
          <p:cNvPr id="11" name="CuadroTexto 10"/>
          <p:cNvSpPr txBox="1"/>
          <p:nvPr/>
        </p:nvSpPr>
        <p:spPr>
          <a:xfrm>
            <a:off x="2733364" y="3588551"/>
            <a:ext cx="3755620"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Wanneer bereiken we het volledige burgerschap? Wanneer houden we op burgers te zijn van deze zondige wereld? Bij de wederkomst (Fil. 3:20).</a:t>
            </a:r>
            <a:endParaRPr lang="en-GB" sz="2000" b="1" noProof="0" dirty="0">
              <a:latin typeface="Calibri" panose="020F0502020204030204" pitchFamily="34" charset="0"/>
            </a:endParaRPr>
          </a:p>
        </p:txBody>
      </p:sp>
      <p:sp>
        <p:nvSpPr>
          <p:cNvPr id="4" name="Tekstvak 3"/>
          <p:cNvSpPr txBox="1"/>
          <p:nvPr/>
        </p:nvSpPr>
        <p:spPr>
          <a:xfrm>
            <a:off x="219075" y="208834"/>
            <a:ext cx="1312851" cy="307168"/>
          </a:xfrm>
          <a:prstGeom prst="roundRect">
            <a:avLst>
              <a:gd name="adj" fmla="val 14029"/>
            </a:avLst>
          </a:prstGeom>
          <a:solidFill>
            <a:srgbClr val="661C5C"/>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FEDE5E"/>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heel(1)">
                                      <p:cBhvr>
                                        <p:cTn id="45" dur="500"/>
                                        <p:tgtEl>
                                          <p:spTgt spid="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54" presetID="21" presetClass="entr" presetSubtype="8" fill="hold" grpId="0" nodeType="withEffect">
                                  <p:stCondLst>
                                    <p:cond delay="0"/>
                                  </p:stCondLst>
                                  <p:childTnLst>
                                    <p:set>
                                      <p:cBhvr>
                                        <p:cTn id="55"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56" dur="500"/>
                                        <p:tgtEl>
                                          <p:spTgt spid="2">
                                            <p:graphicEl>
                                              <a:dgm id="{B54F2A49-C638-4298-93A5-B15F20B73CC8}"/>
                                            </p:graphicEl>
                                          </p:spTgt>
                                        </p:tgtEl>
                                      </p:cBhvr>
                                    </p:animEffect>
                                  </p:childTnLst>
                                </p:cTn>
                              </p:par>
                            </p:childTnLst>
                          </p:cTn>
                        </p:par>
                        <p:par>
                          <p:cTn id="57" fill="hold">
                            <p:stCondLst>
                              <p:cond delay="0"/>
                            </p:stCondLst>
                            <p:childTnLst>
                              <p:par>
                                <p:cTn id="58" presetID="53" presetClass="entr" presetSubtype="16" fill="hold" grpId="0" nodeType="afterEffect">
                                  <p:stCondLst>
                                    <p:cond delay="0"/>
                                  </p:stCondLst>
                                  <p:childTnLst>
                                    <p:set>
                                      <p:cBhvr>
                                        <p:cTn id="59"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60"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E3B5FC91-B78A-4126-8A8E-103CD1E4413E}"/>
                                            </p:graphicEl>
                                          </p:spTgt>
                                        </p:tgtEl>
                                      </p:cBhvr>
                                    </p:animEffect>
                                  </p:childTnLst>
                                </p:cTn>
                              </p:par>
                            </p:childTnLst>
                          </p:cTn>
                        </p:par>
                        <p:par>
                          <p:cTn id="63" fill="hold">
                            <p:stCondLst>
                              <p:cond delay="500"/>
                            </p:stCondLst>
                            <p:childTnLst>
                              <p:par>
                                <p:cTn id="64" presetID="14" presetClass="entr" presetSubtype="10" fill="hold" grpId="0" nodeType="afterEffect">
                                  <p:stCondLst>
                                    <p:cond delay="0"/>
                                  </p:stCondLst>
                                  <p:childTnLst>
                                    <p:set>
                                      <p:cBhvr>
                                        <p:cTn id="65"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66" dur="500"/>
                                        <p:tgtEl>
                                          <p:spTgt spid="2">
                                            <p:graphicEl>
                                              <a:dgm id="{67F4EE11-AA03-4495-8272-B640E7A148D5}"/>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71"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92B38AFF-B673-4C25-AB6B-57902FB61F66}"/>
                                            </p:graphicEl>
                                          </p:spTgt>
                                        </p:tgtEl>
                                      </p:cBhvr>
                                    </p:animEffect>
                                  </p:childTnLst>
                                </p:cTn>
                              </p:par>
                            </p:childTnLst>
                          </p:cTn>
                        </p:par>
                        <p:par>
                          <p:cTn id="74" fill="hold">
                            <p:stCondLst>
                              <p:cond delay="500"/>
                            </p:stCondLst>
                            <p:childTnLst>
                              <p:par>
                                <p:cTn id="75" presetID="14" presetClass="entr" presetSubtype="10" fill="hold" grpId="0" nodeType="afterEffect">
                                  <p:stCondLst>
                                    <p:cond delay="0"/>
                                  </p:stCondLst>
                                  <p:childTnLst>
                                    <p:set>
                                      <p:cBhvr>
                                        <p:cTn id="76"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77" dur="500"/>
                                        <p:tgtEl>
                                          <p:spTgt spid="2">
                                            <p:graphicEl>
                                              <a:dgm id="{011F007D-02F5-4465-B084-17942704F459}"/>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82"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89A536DA-7373-4595-BEEC-C02148F19477}"/>
                                            </p:graphicEl>
                                          </p:spTgt>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88"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3067341"/>
            <a:ext cx="12192000" cy="1107996"/>
          </a:xfrm>
          <a:prstGeom prst="rect">
            <a:avLst/>
          </a:prstGeom>
          <a:noFill/>
        </p:spPr>
        <p:txBody>
          <a:bodyPr wrap="square">
            <a:spAutoFit/>
          </a:bodyPr>
          <a:lstStyle/>
          <a:p>
            <a:pPr algn="ctr"/>
            <a:r>
              <a:rPr lang="nl-NL" sz="66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rPr>
              <a:t>TOT WE DAAR ZIJN</a:t>
            </a:r>
            <a:endParaRPr lang="en-GB" sz="66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5" name="Rectángulo 14"/>
          <p:cNvSpPr>
            <a:spLocks noGrp="1" noRot="1" noMove="1" noResize="1" noEditPoints="1" noAdjustHandles="1" noChangeArrowheads="1" noChangeShapeType="1"/>
          </p:cNvSpPr>
          <p:nvPr/>
        </p:nvSpPr>
        <p:spPr>
          <a:xfrm>
            <a:off x="0" y="0"/>
            <a:ext cx="12192000" cy="1246357"/>
          </a:xfrm>
          <a:prstGeom prst="rect">
            <a:avLst/>
          </a:prstGeom>
          <a:blipFill dpi="0" rotWithShape="1">
            <a:blip r:embed="rId3"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2297336" y="58992"/>
            <a:ext cx="7625038"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r>
              <a:rPr lang="nl-NL" sz="4400" b="1" spc="60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latin typeface="Calibri" panose="020F0502020204030204" pitchFamily="34" charset="0"/>
              </a:rPr>
              <a:t>HARMONIE EN VREUGDE</a:t>
            </a:r>
            <a:endParaRPr lang="en-GB" sz="4400" b="1" spc="600" noProof="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latin typeface="Calibri" panose="020F0502020204030204" pitchFamily="34" charset="0"/>
            </a:endParaRPr>
          </a:p>
        </p:txBody>
      </p:sp>
      <p:sp>
        <p:nvSpPr>
          <p:cNvPr id="4" name="CuadroTexto 3"/>
          <p:cNvSpPr txBox="1"/>
          <p:nvPr/>
        </p:nvSpPr>
        <p:spPr>
          <a:xfrm>
            <a:off x="1347787" y="755826"/>
            <a:ext cx="9496425" cy="369332"/>
          </a:xfrm>
          <a:prstGeom prst="rect">
            <a:avLst/>
          </a:prstGeom>
          <a:noFill/>
        </p:spPr>
        <p:txBody>
          <a:bodyPr wrap="square">
            <a:spAutoFit/>
            <a:scene3d>
              <a:camera prst="orthographicFront"/>
              <a:lightRig rig="threePt" dir="t"/>
            </a:scene3d>
            <a:sp3d extrusionH="57150">
              <a:bevelT w="38100" h="38100"/>
            </a:sp3d>
          </a:bodyPr>
          <a:lstStyle/>
          <a:p>
            <a:pPr algn="ctr"/>
            <a:r>
              <a:rPr lang="en-GB" b="1" noProof="0" dirty="0">
                <a:solidFill>
                  <a:schemeClr val="accent3">
                    <a:lumMod val="75000"/>
                  </a:schemeClr>
                </a:solidFill>
                <a:latin typeface="Comic Sans MS" panose="030F0702030302020204" pitchFamily="66" charset="0"/>
              </a:rPr>
              <a:t>“</a:t>
            </a:r>
            <a:r>
              <a:rPr lang="nl-NL" b="1" dirty="0">
                <a:solidFill>
                  <a:schemeClr val="accent3">
                    <a:lumMod val="75000"/>
                  </a:schemeClr>
                </a:solidFill>
                <a:latin typeface="Comic Sans MS" panose="030F0702030302020204" pitchFamily="66" charset="0"/>
              </a:rPr>
              <a:t>Verblijd u altijd in de Heere; ik zeg het opnieuw: Verblijd </a:t>
            </a:r>
            <a:r>
              <a:rPr lang="nl-NL" b="1" spc="300" dirty="0">
                <a:solidFill>
                  <a:schemeClr val="accent3">
                    <a:lumMod val="75000"/>
                  </a:schemeClr>
                </a:solidFill>
                <a:latin typeface="Comic Sans MS" panose="030F0702030302020204" pitchFamily="66" charset="0"/>
              </a:rPr>
              <a:t>u</a:t>
            </a:r>
            <a:r>
              <a:rPr lang="en-US" b="1" spc="300" dirty="0">
                <a:solidFill>
                  <a:schemeClr val="accent3">
                    <a:lumMod val="75000"/>
                  </a:schemeClr>
                </a:solidFill>
                <a:latin typeface="Comic Sans MS" panose="030F0702030302020204" pitchFamily="66" charset="0"/>
              </a:rPr>
              <a:t>!</a:t>
            </a:r>
            <a:r>
              <a:rPr lang="en-GB" b="1" noProof="0" dirty="0">
                <a:solidFill>
                  <a:schemeClr val="accent3">
                    <a:lumMod val="75000"/>
                  </a:schemeClr>
                </a:solidFill>
                <a:latin typeface="Comic Sans MS" panose="030F0702030302020204" pitchFamily="66" charset="0"/>
              </a:rPr>
              <a:t>” </a:t>
            </a:r>
            <a:r>
              <a:rPr lang="en-GB" sz="1400" b="1" noProof="0" dirty="0">
                <a:solidFill>
                  <a:schemeClr val="accent3">
                    <a:lumMod val="75000"/>
                  </a:schemeClr>
                </a:solidFill>
                <a:latin typeface="Comic Sans MS" panose="030F0702030302020204" pitchFamily="66" charset="0"/>
              </a:rPr>
              <a:t>(</a:t>
            </a:r>
            <a:r>
              <a:rPr lang="nl-NL" sz="1400" b="1" dirty="0">
                <a:solidFill>
                  <a:schemeClr val="accent3">
                    <a:lumMod val="75000"/>
                  </a:schemeClr>
                </a:solidFill>
                <a:latin typeface="Comic Sans MS" panose="030F0702030302020204" pitchFamily="66" charset="0"/>
              </a:rPr>
              <a:t>Filippenzen 4:4</a:t>
            </a:r>
            <a:r>
              <a:rPr lang="en-GB" sz="1400" b="1" noProof="0" dirty="0">
                <a:solidFill>
                  <a:schemeClr val="accent3">
                    <a:lumMod val="75000"/>
                  </a:schemeClr>
                </a:solidFill>
                <a:latin typeface="Comic Sans MS" panose="030F0702030302020204" pitchFamily="66" charset="0"/>
              </a:rPr>
              <a:t>)</a:t>
            </a:r>
          </a:p>
        </p:txBody>
      </p:sp>
      <p:sp>
        <p:nvSpPr>
          <p:cNvPr id="5" name="CuadroTexto 4"/>
          <p:cNvSpPr txBox="1"/>
          <p:nvPr/>
        </p:nvSpPr>
        <p:spPr>
          <a:xfrm>
            <a:off x="90684" y="1469241"/>
            <a:ext cx="8362318" cy="1322070"/>
          </a:xfrm>
          <a:prstGeom prst="rect">
            <a:avLst/>
          </a:prstGeom>
          <a:noFill/>
        </p:spPr>
        <p:txBody>
          <a:bodyPr wrap="square" rtlCol="0">
            <a:spAutoFit/>
          </a:bodyPr>
          <a:lstStyle/>
          <a:p>
            <a:pPr>
              <a:spcBef>
                <a:spcPts val="600"/>
              </a:spcBef>
            </a:pPr>
            <a:r>
              <a:rPr lang="nl-NL" sz="2000" b="1" spc="-20" dirty="0">
                <a:latin typeface="Calibri" panose="020F0502020204030204" pitchFamily="34" charset="0"/>
              </a:rPr>
              <a:t>Aan het einde van zijn brief verweeft Paulus persoonlijke groeten met praktische adviezen. Hij vraagt </a:t>
            </a:r>
            <a:r>
              <a:rPr lang="nl-NL" sz="2000" b="1" spc="-20" dirty="0" err="1">
                <a:latin typeface="Calibri" panose="020F0502020204030204" pitchFamily="34" charset="0"/>
              </a:rPr>
              <a:t>Syzygus</a:t>
            </a:r>
            <a:r>
              <a:rPr lang="nl-NL" sz="2000" b="1" spc="-20" dirty="0">
                <a:latin typeface="Calibri" panose="020F0502020204030204" pitchFamily="34" charset="0"/>
              </a:rPr>
              <a:t> [trouwe metgezel] en Clement om </a:t>
            </a:r>
            <a:r>
              <a:rPr lang="nl-NL" sz="2000" b="1" spc="-20" dirty="0" err="1">
                <a:latin typeface="Calibri" panose="020F0502020204030204" pitchFamily="34" charset="0"/>
              </a:rPr>
              <a:t>Euodia</a:t>
            </a:r>
            <a:r>
              <a:rPr lang="nl-NL" sz="2000" b="1" spc="-20" dirty="0">
                <a:latin typeface="Calibri" panose="020F0502020204030204" pitchFamily="34" charset="0"/>
              </a:rPr>
              <a:t> en </a:t>
            </a:r>
            <a:r>
              <a:rPr lang="nl-NL" sz="2000" b="1" spc="-20" dirty="0" err="1">
                <a:latin typeface="Calibri" panose="020F0502020204030204" pitchFamily="34" charset="0"/>
              </a:rPr>
              <a:t>Syntyche</a:t>
            </a:r>
            <a:r>
              <a:rPr lang="nl-NL" sz="2000" b="1" spc="-20" dirty="0">
                <a:latin typeface="Calibri" panose="020F0502020204030204" pitchFamily="34" charset="0"/>
              </a:rPr>
              <a:t> in harmonie te laten leven. Van hen allen, medewerkers van Paulus, zegt hij: "wiens namen in het boek des levens staan" (Fil. 4:2-3).</a:t>
            </a:r>
            <a:endParaRPr lang="en-GB" sz="2000" b="1" spc="-20" dirty="0">
              <a:latin typeface="Calibri" panose="020F0502020204030204" pitchFamily="34" charset="0"/>
            </a:endParaRPr>
          </a:p>
        </p:txBody>
      </p:sp>
      <p:pic>
        <p:nvPicPr>
          <p:cNvPr id="6" name="Imagen 5" descr="Un grupo de personas disfrazadas&#10;&#10;El contenido generado por IA puede ser incorrecto."/>
          <p:cNvPicPr>
            <a:picLocks noChangeAspect="1"/>
          </p:cNvPicPr>
          <p:nvPr/>
        </p:nvPicPr>
        <p:blipFill>
          <a:blip r:embed="rId4" cstate="email"/>
          <a:stretch>
            <a:fillRect/>
          </a:stretch>
        </p:blipFill>
        <p:spPr>
          <a:xfrm>
            <a:off x="8453002" y="1416593"/>
            <a:ext cx="3588774" cy="2691581"/>
          </a:xfrm>
          <a:prstGeom prst="snip2DiagRect">
            <a:avLst>
              <a:gd name="adj1" fmla="val 10959"/>
              <a:gd name="adj2" fmla="val 14475"/>
            </a:avLst>
          </a:prstGeom>
          <a:solidFill>
            <a:srgbClr val="FFFFFF">
              <a:shade val="85000"/>
            </a:srgbClr>
          </a:solidFill>
          <a:ln w="57150" cap="sq">
            <a:solidFill>
              <a:srgbClr val="AFDB8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sala&#10;&#10;El contenido generado por IA puede ser incorrecto."/>
          <p:cNvPicPr>
            <a:picLocks noChangeAspect="1"/>
          </p:cNvPicPr>
          <p:nvPr/>
        </p:nvPicPr>
        <p:blipFill>
          <a:blip r:embed="rId5" cstate="print"/>
          <a:srcRect/>
          <a:stretch>
            <a:fillRect/>
          </a:stretch>
        </p:blipFill>
        <p:spPr>
          <a:xfrm>
            <a:off x="150224" y="3020758"/>
            <a:ext cx="2681466" cy="3638587"/>
          </a:xfrm>
          <a:prstGeom prst="snip2DiagRect">
            <a:avLst/>
          </a:prstGeom>
          <a:solidFill>
            <a:srgbClr val="FFFFFF">
              <a:shade val="85000"/>
            </a:srgbClr>
          </a:solidFill>
          <a:ln w="57150" cap="sq">
            <a:solidFill>
              <a:schemeClr val="accent5">
                <a:lumMod val="40000"/>
                <a:lumOff val="6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fuego en la mano&#10;&#10;El contenido generado por IA puede ser incorrecto."/>
          <p:cNvPicPr>
            <a:picLocks noChangeAspect="1"/>
          </p:cNvPicPr>
          <p:nvPr/>
        </p:nvPicPr>
        <p:blipFill rotWithShape="1">
          <a:blip r:embed="rId6" cstate="email"/>
          <a:srcRect/>
          <a:stretch>
            <a:fillRect/>
          </a:stretch>
        </p:blipFill>
        <p:spPr>
          <a:xfrm>
            <a:off x="8868697" y="4385187"/>
            <a:ext cx="3173079" cy="2315946"/>
          </a:xfrm>
          <a:prstGeom prst="snip2DiagRect">
            <a:avLst>
              <a:gd name="adj1" fmla="val 18680"/>
              <a:gd name="adj2" fmla="val 0"/>
            </a:avLst>
          </a:prstGeom>
          <a:solidFill>
            <a:srgbClr val="FFFFFF">
              <a:shade val="85000"/>
            </a:srgbClr>
          </a:solidFill>
          <a:ln w="57150" cap="sq">
            <a:solidFill>
              <a:schemeClr val="accent3">
                <a:lumMod val="75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p:cNvSpPr txBox="1"/>
          <p:nvPr/>
        </p:nvSpPr>
        <p:spPr>
          <a:xfrm>
            <a:off x="2902633" y="2875492"/>
            <a:ext cx="5444954"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Het volgende advies kan ons verbazen: "Verheug je altijd [...] Wees nergens bezorgd over" (Fil. 4:4, 6). Hoe kan dit mogelijk zijn in een wereld vol problemen en kwalen?</a:t>
            </a:r>
            <a:endParaRPr lang="en-GB" sz="2000" b="1" noProof="0" dirty="0">
              <a:latin typeface="Calibri" panose="020F0502020204030204" pitchFamily="34" charset="0"/>
            </a:endParaRPr>
          </a:p>
        </p:txBody>
      </p:sp>
      <p:sp>
        <p:nvSpPr>
          <p:cNvPr id="14" name="CuadroTexto 13"/>
          <p:cNvSpPr txBox="1"/>
          <p:nvPr/>
        </p:nvSpPr>
        <p:spPr>
          <a:xfrm>
            <a:off x="2902633" y="4427009"/>
            <a:ext cx="5867741"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Dit is mogelijk omdat onze vreugde "in de Heer" is (Fil. 4:4a). We werpen onze zorgen op Hem, ervan overtuigd dat Hij ze voor ons kan dragen</a:t>
            </a:r>
            <a:br>
              <a:rPr lang="nl-NL" sz="2000" b="1" dirty="0">
                <a:latin typeface="Calibri" panose="020F0502020204030204" pitchFamily="34" charset="0"/>
              </a:rPr>
            </a:br>
            <a:r>
              <a:rPr lang="nl-NL" sz="2000" b="1" dirty="0">
                <a:latin typeface="Calibri" panose="020F0502020204030204" pitchFamily="34" charset="0"/>
              </a:rPr>
              <a:t>(Matt. 6:31-34; 1 Petr. 5:7).</a:t>
            </a:r>
            <a:endParaRPr lang="en-GB" sz="2000" b="1" noProof="0" dirty="0">
              <a:latin typeface="Calibri" panose="020F0502020204030204" pitchFamily="34" charset="0"/>
            </a:endParaRPr>
          </a:p>
        </p:txBody>
      </p:sp>
      <p:sp>
        <p:nvSpPr>
          <p:cNvPr id="7" name="CuadroTexto 6"/>
          <p:cNvSpPr txBox="1"/>
          <p:nvPr/>
        </p:nvSpPr>
        <p:spPr>
          <a:xfrm>
            <a:off x="2898947" y="5978527"/>
            <a:ext cx="5020816" cy="706755"/>
          </a:xfrm>
          <a:prstGeom prst="rect">
            <a:avLst/>
          </a:prstGeom>
          <a:noFill/>
        </p:spPr>
        <p:txBody>
          <a:bodyPr wrap="square">
            <a:spAutoFit/>
          </a:bodyPr>
          <a:lstStyle/>
          <a:p>
            <a:pPr>
              <a:spcBef>
                <a:spcPts val="600"/>
              </a:spcBef>
            </a:pPr>
            <a:r>
              <a:rPr lang="nl-NL" sz="2000" b="1" dirty="0">
                <a:latin typeface="Calibri" panose="020F0502020204030204" pitchFamily="34" charset="0"/>
              </a:rPr>
              <a:t>En hoe werpen we onze angsten op Jezus? Door gebed (Fil. 4:6).</a:t>
            </a:r>
            <a:endParaRPr lang="es-ES" sz="2000" b="1" noProof="0" dirty="0">
              <a:latin typeface="Calibri" panose="020F0502020204030204" pitchFamily="34" charset="0"/>
            </a:endParaRPr>
          </a:p>
        </p:txBody>
      </p:sp>
      <p:sp>
        <p:nvSpPr>
          <p:cNvPr id="2" name="Tekstvak 1"/>
          <p:cNvSpPr txBox="1"/>
          <p:nvPr/>
        </p:nvSpPr>
        <p:spPr>
          <a:xfrm>
            <a:off x="178106" y="290128"/>
            <a:ext cx="1312851" cy="307168"/>
          </a:xfrm>
          <a:prstGeom prst="roundRect">
            <a:avLst>
              <a:gd name="adj" fmla="val 14029"/>
            </a:avLst>
          </a:prstGeom>
          <a:solidFill>
            <a:srgbClr val="DE7483"/>
          </a:solidFill>
          <a:ln w="28575">
            <a:solidFill>
              <a:srgbClr val="8A1424"/>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D0E9BA"/>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out)">
                                      <p:cBhvr>
                                        <p:cTn id="28" dur="750"/>
                                        <p:tgtEl>
                                          <p:spTgt spid="6"/>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5" dur="1000" fill="hold"/>
                                        <p:tgtEl>
                                          <p:spTgt spid="8"/>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8"/>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downLeft)">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4" name="Rectángulo 13"/>
          <p:cNvSpPr>
            <a:spLocks noGrp="1" noRot="1" noMove="1" noResize="1" noEditPoints="1" noAdjustHandles="1" noChangeArrowheads="1" noChangeShapeType="1"/>
          </p:cNvSpPr>
          <p:nvPr/>
        </p:nvSpPr>
        <p:spPr>
          <a:xfrm>
            <a:off x="0" y="0"/>
            <a:ext cx="12191999" cy="1533197"/>
          </a:xfrm>
          <a:prstGeom prst="rect">
            <a:avLst/>
          </a:prstGeom>
          <a:blipFill dpi="0" rotWithShape="1">
            <a:blip r:embed="rId3"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9" name="Imagen 8" descr="Mujer sentada en una mesa&#10;&#10;El contenido generado por IA puede ser incorrecto."/>
          <p:cNvPicPr>
            <a:picLocks noChangeAspect="1"/>
          </p:cNvPicPr>
          <p:nvPr/>
        </p:nvPicPr>
        <p:blipFill>
          <a:blip r:embed="rId4" cstate="email"/>
          <a:stretch>
            <a:fillRect/>
          </a:stretch>
        </p:blipFill>
        <p:spPr>
          <a:xfrm>
            <a:off x="7445609" y="2631662"/>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3165713" y="1228"/>
            <a:ext cx="7054051" cy="769441"/>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a:r>
              <a:rPr lang="nl-NL" sz="4400" b="1" spc="600" dirty="0">
                <a:ln w="9525">
                  <a:noFill/>
                  <a:prstDash val="solid"/>
                </a:ln>
                <a:solidFill>
                  <a:schemeClr val="accent1">
                    <a:lumMod val="75000"/>
                  </a:schemeClr>
                </a:solidFill>
                <a:effectLst>
                  <a:outerShdw blurRad="12700" dist="38100" dir="2700000" algn="tl" rotWithShape="0">
                    <a:schemeClr val="accent1">
                      <a:lumMod val="75000"/>
                    </a:schemeClr>
                  </a:outerShdw>
                </a:effectLst>
                <a:latin typeface="Calibri" panose="020F0502020204030204" pitchFamily="34" charset="0"/>
              </a:rPr>
              <a:t>ZUIVERE GEDACHTEN</a:t>
            </a:r>
            <a:endParaRPr lang="en-GB" sz="4400" b="1" spc="600" noProof="0" dirty="0">
              <a:ln w="9525">
                <a:noFill/>
                <a:prstDash val="solid"/>
              </a:ln>
              <a:solidFill>
                <a:schemeClr val="accent1">
                  <a:lumMod val="75000"/>
                </a:schemeClr>
              </a:solidFill>
              <a:effectLst>
                <a:outerShdw blurRad="12700" dist="38100" dir="2700000" algn="tl" rotWithShape="0">
                  <a:schemeClr val="accent1">
                    <a:lumMod val="75000"/>
                  </a:schemeClr>
                </a:outerShdw>
              </a:effectLst>
              <a:latin typeface="Calibri" panose="020F0502020204030204" pitchFamily="34" charset="0"/>
            </a:endParaRPr>
          </a:p>
        </p:txBody>
      </p:sp>
      <p:sp>
        <p:nvSpPr>
          <p:cNvPr id="4" name="CuadroTexto 3"/>
          <p:cNvSpPr txBox="1"/>
          <p:nvPr/>
        </p:nvSpPr>
        <p:spPr>
          <a:xfrm>
            <a:off x="0" y="766598"/>
            <a:ext cx="12191999" cy="646331"/>
          </a:xfrm>
          <a:prstGeom prst="rect">
            <a:avLst/>
          </a:prstGeom>
          <a:noFill/>
        </p:spPr>
        <p:txBody>
          <a:bodyPr wrap="square">
            <a:spAutoFit/>
          </a:bodyPr>
          <a:lstStyle/>
          <a:p>
            <a:pPr algn="ctr"/>
            <a:r>
              <a:rPr lang="en-GB" b="1" spc="-30" dirty="0">
                <a:solidFill>
                  <a:schemeClr val="accent6">
                    <a:lumMod val="50000"/>
                  </a:schemeClr>
                </a:solidFill>
                <a:latin typeface="Comic Sans MS" panose="030F0702030302020204" pitchFamily="66" charset="0"/>
              </a:rPr>
              <a:t>“</a:t>
            </a:r>
            <a:r>
              <a:rPr lang="nl-NL" b="1" spc="-30" dirty="0">
                <a:solidFill>
                  <a:schemeClr val="accent6">
                    <a:lumMod val="50000"/>
                  </a:schemeClr>
                </a:solidFill>
                <a:latin typeface="Comic Sans MS" panose="030F0702030302020204" pitchFamily="66" charset="0"/>
              </a:rPr>
              <a:t>Verder, broeders, al wat waar is, al wat eerbaar is, al wat rechtvaardig is, al wat rein is, al wat lieflijk is, al wat welluidend is, als er enige deugd is en als er iets prijzenswaardigs is, bedenk dat.</a:t>
            </a:r>
            <a:r>
              <a:rPr lang="en-GB" b="1" spc="-30" dirty="0">
                <a:solidFill>
                  <a:schemeClr val="accent6">
                    <a:lumMod val="50000"/>
                  </a:schemeClr>
                </a:solidFill>
                <a:latin typeface="Comic Sans MS" panose="030F0702030302020204" pitchFamily="66" charset="0"/>
              </a:rPr>
              <a:t>” </a:t>
            </a:r>
            <a:r>
              <a:rPr lang="en-GB" sz="1400" b="1" spc="-30" dirty="0">
                <a:solidFill>
                  <a:schemeClr val="accent6">
                    <a:lumMod val="50000"/>
                  </a:schemeClr>
                </a:solidFill>
                <a:latin typeface="Comic Sans MS" panose="030F0702030302020204" pitchFamily="66" charset="0"/>
              </a:rPr>
              <a:t>(</a:t>
            </a:r>
            <a:r>
              <a:rPr lang="nl-NL" sz="1400" b="1" spc="-30" dirty="0">
                <a:solidFill>
                  <a:schemeClr val="accent6">
                    <a:lumMod val="50000"/>
                  </a:schemeClr>
                </a:solidFill>
                <a:latin typeface="Comic Sans MS" panose="030F0702030302020204" pitchFamily="66" charset="0"/>
              </a:rPr>
              <a:t>Filippenzen 4:8</a:t>
            </a:r>
            <a:r>
              <a:rPr lang="en-GB" sz="1400" b="1" spc="-30" dirty="0">
                <a:solidFill>
                  <a:schemeClr val="accent6">
                    <a:lumMod val="50000"/>
                  </a:schemeClr>
                </a:solidFill>
                <a:latin typeface="Comic Sans MS" panose="030F0702030302020204" pitchFamily="66" charset="0"/>
              </a:rPr>
              <a:t>)</a:t>
            </a:r>
          </a:p>
        </p:txBody>
      </p:sp>
      <p:sp>
        <p:nvSpPr>
          <p:cNvPr id="5" name="CuadroTexto 4"/>
          <p:cNvSpPr txBox="1"/>
          <p:nvPr/>
        </p:nvSpPr>
        <p:spPr>
          <a:xfrm>
            <a:off x="194712" y="1680681"/>
            <a:ext cx="7016409"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resultaat van het richten van onze angst op Jezus en vreugde is vrede (Fil. 4:7). Een vrede die de wereld niet kan geven of wegnemen (Johannes 14:27; 16:33).</a:t>
            </a:r>
            <a:endParaRPr lang="en-GB" sz="2000" b="1" dirty="0">
              <a:latin typeface="Calibri" panose="020F0502020204030204" pitchFamily="34" charset="0"/>
            </a:endParaRPr>
          </a:p>
        </p:txBody>
      </p:sp>
      <p:graphicFrame>
        <p:nvGraphicFramePr>
          <p:cNvPr id="2" name="Diagrama 1"/>
          <p:cNvGraphicFramePr/>
          <p:nvPr/>
        </p:nvGraphicFramePr>
        <p:xfrm>
          <a:off x="6906855" y="1533197"/>
          <a:ext cx="5285146" cy="52510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p:cNvSpPr txBox="1"/>
          <p:nvPr/>
        </p:nvSpPr>
        <p:spPr>
          <a:xfrm>
            <a:off x="3165714" y="5177319"/>
            <a:ext cx="3642476" cy="1528227"/>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nl-NL" sz="2000" b="1" dirty="0">
                <a:latin typeface="Calibri" panose="020F0502020204030204" pitchFamily="34" charset="0"/>
              </a:rPr>
              <a:t>Samengevat: "als iets uitstekend of prijzenswaardig is—denk dan aan zulke dingen."     (Fil. 4:8b).</a:t>
            </a:r>
            <a:endParaRPr lang="en-GB" sz="2000" b="1" dirty="0">
              <a:latin typeface="Calibri" panose="020F0502020204030204" pitchFamily="34" charset="0"/>
            </a:endParaRPr>
          </a:p>
        </p:txBody>
      </p:sp>
      <p:sp>
        <p:nvSpPr>
          <p:cNvPr id="11" name="CuadroTexto 10"/>
          <p:cNvSpPr txBox="1"/>
          <p:nvPr/>
        </p:nvSpPr>
        <p:spPr>
          <a:xfrm>
            <a:off x="2989368" y="2766923"/>
            <a:ext cx="3917487"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Deze vrede zal, volgens Paulus, een bescherming—een bewaking—zijn voor onze gevoelens en gedachten (Fil. 4:7b). Om deze bewaking effectief te maken, waar moeten we dan aan denken (Fil. 4:8)?</a:t>
            </a:r>
            <a:endParaRPr lang="en-GB" sz="2000" b="1" dirty="0">
              <a:latin typeface="Calibri" panose="020F0502020204030204" pitchFamily="34" charset="0"/>
            </a:endParaRPr>
          </a:p>
        </p:txBody>
      </p:sp>
      <p:pic>
        <p:nvPicPr>
          <p:cNvPr id="13" name="Imagen 12" descr="Imagen que contiene persona, interior, sostener, mujer&#10;&#10;El contenido generado por IA puede ser incorrecto."/>
          <p:cNvPicPr>
            <a:picLocks noChangeAspect="1"/>
          </p:cNvPicPr>
          <p:nvPr/>
        </p:nvPicPr>
        <p:blipFill>
          <a:blip r:embed="rId10" cstate="email"/>
          <a:stretch>
            <a:fillRect/>
          </a:stretch>
        </p:blipFill>
        <p:spPr>
          <a:xfrm>
            <a:off x="194713" y="2852648"/>
            <a:ext cx="2695990" cy="3595777"/>
          </a:xfrm>
          <a:prstGeom prst="roundRect">
            <a:avLst>
              <a:gd name="adj" fmla="val 4167"/>
            </a:avLst>
          </a:prstGeom>
          <a:solidFill>
            <a:srgbClr val="FFFFFF"/>
          </a:solidFill>
          <a:ln w="76200" cap="sq">
            <a:solidFill>
              <a:schemeClr val="bg2">
                <a:lumMod val="40000"/>
                <a:lumOff val="60000"/>
              </a:schemeClr>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kstvak 5"/>
          <p:cNvSpPr txBox="1"/>
          <p:nvPr/>
        </p:nvSpPr>
        <p:spPr>
          <a:xfrm>
            <a:off x="194712" y="232364"/>
            <a:ext cx="1312851" cy="307168"/>
          </a:xfrm>
          <a:prstGeom prst="roundRect">
            <a:avLst>
              <a:gd name="adj" fmla="val 14029"/>
            </a:avLst>
          </a:prstGeom>
          <a:solidFill>
            <a:srgbClr val="23903C"/>
          </a:solidFill>
          <a:ln w="9525">
            <a:solidFill>
              <a:schemeClr val="bg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C3AFE0"/>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900" decel="100000" fill="hold"/>
                                        <p:tgtEl>
                                          <p:spTgt spid="1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51" dur="500"/>
                                        <p:tgtEl>
                                          <p:spTgt spid="2">
                                            <p:graphicEl>
                                              <a:dgm id="{E00895E5-6944-4A36-A099-069F28B64C91}"/>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56" dur="500"/>
                                        <p:tgtEl>
                                          <p:spTgt spid="2">
                                            <p:graphicEl>
                                              <a:dgm id="{9C9976D1-C018-43D5-81A0-6846E4DF5FCA}"/>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59" dur="500"/>
                                        <p:tgtEl>
                                          <p:spTgt spid="2">
                                            <p:graphicEl>
                                              <a:dgm id="{1141BFDF-95E8-4D91-97CE-5CCE188BFFD9}"/>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64" dur="500"/>
                                        <p:tgtEl>
                                          <p:spTgt spid="2">
                                            <p:graphicEl>
                                              <a:dgm id="{A0627442-0053-4F4F-B4CA-4D5C4565DAC1}"/>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67" dur="500"/>
                                        <p:tgtEl>
                                          <p:spTgt spid="2">
                                            <p:graphicEl>
                                              <a:dgm id="{284EC19B-3261-4C0A-BA70-964A610B88E3}"/>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72" dur="500"/>
                                        <p:tgtEl>
                                          <p:spTgt spid="2">
                                            <p:graphicEl>
                                              <a:dgm id="{8660691B-A762-4BAF-B0AE-C2619C3AA7A5}"/>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75" dur="500"/>
                                        <p:tgtEl>
                                          <p:spTgt spid="2">
                                            <p:graphicEl>
                                              <a:dgm id="{DA4F9CAF-A910-41AE-8A10-AE528558652A}"/>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80" dur="500"/>
                                        <p:tgtEl>
                                          <p:spTgt spid="2">
                                            <p:graphicEl>
                                              <a:dgm id="{B9B98085-777F-4896-AE5B-A399E16C839A}"/>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83" dur="500"/>
                                        <p:tgtEl>
                                          <p:spTgt spid="2">
                                            <p:graphicEl>
                                              <a:dgm id="{8A77F301-51BC-4CD4-9F81-E28C0D908C5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88" dur="500"/>
                                        <p:tgtEl>
                                          <p:spTgt spid="2">
                                            <p:graphicEl>
                                              <a:dgm id="{D014681F-0BDE-494B-BF50-85790A42B6FB}"/>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91" dur="500"/>
                                        <p:tgtEl>
                                          <p:spTgt spid="2">
                                            <p:graphicEl>
                                              <a:dgm id="{B7D9D664-9CC4-4A8B-B2D1-84C252ECE833}"/>
                                            </p:graphic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94" dur="500"/>
                                        <p:tgtEl>
                                          <p:spTgt spid="2">
                                            <p:graphicEl>
                                              <a:dgm id="{7C41A576-5BE8-40F5-8D86-D486E205AC2F}"/>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7"/>
                                        </p:tgtEl>
                                        <p:attrNameLst>
                                          <p:attrName>style.visibility</p:attrName>
                                        </p:attrNameLst>
                                      </p:cBhvr>
                                      <p:to>
                                        <p:strVal val="visible"/>
                                      </p:to>
                                    </p:set>
                                    <p:anim calcmode="lin" valueType="num">
                                      <p:cBhvr>
                                        <p:cTn id="99" dur="500" fill="hold"/>
                                        <p:tgtEl>
                                          <p:spTgt spid="7"/>
                                        </p:tgtEl>
                                        <p:attrNameLst>
                                          <p:attrName>ppt_w</p:attrName>
                                        </p:attrNameLst>
                                      </p:cBhvr>
                                      <p:tavLst>
                                        <p:tav tm="0">
                                          <p:val>
                                            <p:fltVal val="0"/>
                                          </p:val>
                                        </p:tav>
                                        <p:tav tm="100000">
                                          <p:val>
                                            <p:strVal val="#ppt_w"/>
                                          </p:val>
                                        </p:tav>
                                      </p:tavLst>
                                    </p:anim>
                                    <p:anim calcmode="lin" valueType="num">
                                      <p:cBhvr>
                                        <p:cTn id="100" dur="500" fill="hold"/>
                                        <p:tgtEl>
                                          <p:spTgt spid="7"/>
                                        </p:tgtEl>
                                        <p:attrNameLst>
                                          <p:attrName>ppt_h</p:attrName>
                                        </p:attrNameLst>
                                      </p:cBhvr>
                                      <p:tavLst>
                                        <p:tav tm="0">
                                          <p:val>
                                            <p:fltVal val="0"/>
                                          </p:val>
                                        </p:tav>
                                        <p:tav tm="100000">
                                          <p:val>
                                            <p:strVal val="#ppt_h"/>
                                          </p:val>
                                        </p:tav>
                                      </p:tavLst>
                                    </p:anim>
                                    <p:animEffect transition="in" filter="fade">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animBg="1"/>
      <p:bldP spid="11" grpId="0"/>
      <p:bldP spid="6"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1332</Words>
  <Application>Microsoft Office PowerPoint</Application>
  <PresentationFormat>Panorámica</PresentationFormat>
  <Paragraphs>72</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Constantia</vt:lpstr>
      <vt:lpstr>Comic Sans MS</vt:lpstr>
      <vt:lpstr>Arial</vt:lpstr>
      <vt:lpstr>Calibri</vt:lpstr>
      <vt:lpstr>Century Gothic</vt:lpstr>
      <vt:lpstr>Wingdings 3</vt:lpstr>
      <vt:lpstr>Tema de Office</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2026-01-12T07:53:00Z</dcterms:created>
  <dcterms:modified xsi:type="dcterms:W3CDTF">2026-02-13T12:26:13Z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81886784CEBD454680D7DB48A88D1E7C_13</vt:lpwstr>
  </property>
  <property fmtid="{D5CDD505-2E9C-101B-9397-08002B2CF9AE}" pid="3" name="KSOProductBuildVer">
    <vt:lpwstr>1033-12.2.0.22549</vt:lpwstr>
  </property>
</Properties>
</file>