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98" r:id="rId3"/>
    <p:sldId id="300" r:id="rId4"/>
    <p:sldId id="299" r:id="rId5"/>
    <p:sldId id="258" r:id="rId6"/>
    <p:sldId id="259" r:id="rId7"/>
    <p:sldId id="292" r:id="rId8"/>
    <p:sldId id="293" r:id="rId9"/>
    <p:sldId id="294" r:id="rId10"/>
    <p:sldId id="295" r:id="rId11"/>
    <p:sldId id="290"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DBE"/>
    <a:srgbClr val="B9D7FD"/>
    <a:srgbClr val="7030A0"/>
    <a:srgbClr val="E6BD59"/>
    <a:srgbClr val="D8BEFF"/>
    <a:srgbClr val="FFFFFF"/>
    <a:srgbClr val="9F4E4B"/>
    <a:srgbClr val="931C14"/>
    <a:srgbClr val="D3B5E9"/>
    <a:srgbClr val="F0B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32" d="100"/>
          <a:sy n="32" d="100"/>
        </p:scale>
        <p:origin x="72"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2885E-0EA5-455C-BEAC-89B2DB322291}" type="doc">
      <dgm:prSet loTypeId="urn:microsoft.com/office/officeart/2008/layout/TitledPictureBlocks" loCatId="picture" qsTypeId="urn:microsoft.com/office/officeart/2005/8/quickstyle/simple5" qsCatId="simple" csTypeId="urn:microsoft.com/office/officeart/2005/8/colors/colorful1" csCatId="colorful" phldr="1"/>
      <dgm:spPr/>
      <dgm:t>
        <a:bodyPr/>
        <a:lstStyle/>
        <a:p>
          <a:endParaRPr lang="es-ES"/>
        </a:p>
      </dgm:t>
    </dgm:pt>
    <dgm:pt modelId="{1E10BA01-B792-4136-B611-28612F13861E}">
      <dgm:prSet custT="1"/>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stormen van het leven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9DBC40C4-F2F5-4EA2-9516-9D00491C6141}" type="parTrans" cxnId="{5787BB29-5A02-4ABA-BA38-CA3F383A8AF8}">
      <dgm:prSet/>
      <dgm:spPr/>
      <dgm:t>
        <a:bodyPr/>
        <a:lstStyle/>
        <a:p>
          <a:endParaRPr lang="es-ES" sz="2000">
            <a:effectLst>
              <a:outerShdw blurRad="38100" dist="38100" dir="2700000" algn="tl">
                <a:srgbClr val="000000"/>
              </a:outerShdw>
            </a:effectLst>
          </a:endParaRPr>
        </a:p>
      </dgm:t>
    </dgm:pt>
    <dgm:pt modelId="{8386C04E-8771-4AD6-991E-06168733F932}" type="sibTrans" cxnId="{5787BB29-5A02-4ABA-BA38-CA3F383A8AF8}">
      <dgm:prSet/>
      <dgm:spPr/>
      <dgm:t>
        <a:bodyPr/>
        <a:lstStyle/>
        <a:p>
          <a:endParaRPr lang="es-ES" sz="2000">
            <a:effectLst>
              <a:outerShdw blurRad="38100" dist="38100" dir="2700000" algn="tl">
                <a:srgbClr val="000000"/>
              </a:outerShdw>
            </a:effectLst>
          </a:endParaRPr>
        </a:p>
      </dgm:t>
    </dgm:pt>
    <dgm:pt modelId="{BC5C3905-FD50-499A-89CF-E1A5BFE01D57}">
      <dgm:prSet custT="1"/>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Ziekten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E346863-5487-4F1D-B591-6F0DCB40E909}" type="parTrans" cxnId="{9FF2848E-745C-41B2-92EF-09EF26DD7B11}">
      <dgm:prSet/>
      <dgm:spPr/>
      <dgm:t>
        <a:bodyPr/>
        <a:lstStyle/>
        <a:p>
          <a:endParaRPr lang="es-ES" sz="2000">
            <a:effectLst>
              <a:outerShdw blurRad="38100" dist="38100" dir="2700000" algn="tl">
                <a:srgbClr val="000000"/>
              </a:outerShdw>
            </a:effectLst>
          </a:endParaRPr>
        </a:p>
      </dgm:t>
    </dgm:pt>
    <dgm:pt modelId="{4B19B39A-F04F-4F92-B14C-2EDACA2F02D8}" type="sibTrans" cxnId="{9FF2848E-745C-41B2-92EF-09EF26DD7B11}">
      <dgm:prSet/>
      <dgm:spPr/>
      <dgm:t>
        <a:bodyPr/>
        <a:lstStyle/>
        <a:p>
          <a:endParaRPr lang="es-ES" sz="2000">
            <a:effectLst>
              <a:outerShdw blurRad="38100" dist="38100" dir="2700000" algn="tl">
                <a:srgbClr val="000000"/>
              </a:outerShdw>
            </a:effectLst>
          </a:endParaRPr>
        </a:p>
      </dgm:t>
    </dgm:pt>
    <dgm:pt modelId="{26552510-D04F-47BD-BB3C-5DDDC556866B}">
      <dgm:prSet custT="1"/>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Rampen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24894867-0517-44DC-9BE8-543767BE9078}" type="parTrans" cxnId="{E682E58C-5F77-4421-AEE0-2A44E32CE4BB}">
      <dgm:prSet/>
      <dgm:spPr/>
      <dgm:t>
        <a:bodyPr/>
        <a:lstStyle/>
        <a:p>
          <a:endParaRPr lang="es-ES" sz="2000">
            <a:effectLst>
              <a:outerShdw blurRad="38100" dist="38100" dir="2700000" algn="tl">
                <a:srgbClr val="000000"/>
              </a:outerShdw>
            </a:effectLst>
          </a:endParaRPr>
        </a:p>
      </dgm:t>
    </dgm:pt>
    <dgm:pt modelId="{6A1B1D93-557F-47A8-A7CC-19639EDB6298}" type="sibTrans" cxnId="{E682E58C-5F77-4421-AEE0-2A44E32CE4BB}">
      <dgm:prSet/>
      <dgm:spPr/>
      <dgm:t>
        <a:bodyPr/>
        <a:lstStyle/>
        <a:p>
          <a:endParaRPr lang="es-ES" sz="2000">
            <a:effectLst>
              <a:outerShdw blurRad="38100" dist="38100" dir="2700000" algn="tl">
                <a:srgbClr val="000000"/>
              </a:outerShdw>
            </a:effectLst>
          </a:endParaRPr>
        </a:p>
      </dgm:t>
    </dgm:pt>
    <dgm:pt modelId="{8B9385C6-0BE0-42E9-9A72-EDD7DD4F802C}">
      <dgm:prSet custT="1"/>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Teleurstellingen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6E6A4D8A-A64E-4FDF-8611-593E6F6BA128}" type="parTrans" cxnId="{79995648-14F2-4597-8A43-3A0ADC6E7CD1}">
      <dgm:prSet/>
      <dgm:spPr/>
      <dgm:t>
        <a:bodyPr/>
        <a:lstStyle/>
        <a:p>
          <a:endParaRPr lang="es-ES" sz="2000">
            <a:effectLst>
              <a:outerShdw blurRad="38100" dist="38100" dir="2700000" algn="tl">
                <a:srgbClr val="000000"/>
              </a:outerShdw>
            </a:effectLst>
          </a:endParaRPr>
        </a:p>
      </dgm:t>
    </dgm:pt>
    <dgm:pt modelId="{A749F886-265E-4DD8-9766-F8B076B362A8}" type="sibTrans" cxnId="{79995648-14F2-4597-8A43-3A0ADC6E7CD1}">
      <dgm:prSet/>
      <dgm:spPr/>
      <dgm:t>
        <a:bodyPr/>
        <a:lstStyle/>
        <a:p>
          <a:endParaRPr lang="es-ES" sz="2000">
            <a:effectLst>
              <a:outerShdw blurRad="38100" dist="38100" dir="2700000" algn="tl">
                <a:srgbClr val="000000"/>
              </a:outerShdw>
            </a:effectLst>
          </a:endParaRPr>
        </a:p>
      </dgm:t>
    </dgm:pt>
    <dgm:pt modelId="{0BF04CDB-7185-40FD-A6A5-6ED41D99C077}">
      <dgm:prSet custT="1"/>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Zie Jezus</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9E187D8-C28D-485A-B402-B3200735E8BF}" type="parTrans" cxnId="{8B7576F4-3B02-4F33-99E0-54BDCF3B4E04}">
      <dgm:prSet/>
      <dgm:spPr/>
      <dgm:t>
        <a:bodyPr/>
        <a:lstStyle/>
        <a:p>
          <a:endParaRPr lang="es-ES" sz="2000">
            <a:effectLst>
              <a:outerShdw blurRad="38100" dist="38100" dir="2700000" algn="tl">
                <a:srgbClr val="000000"/>
              </a:outerShdw>
            </a:effectLst>
          </a:endParaRPr>
        </a:p>
      </dgm:t>
    </dgm:pt>
    <dgm:pt modelId="{6ABA5D82-63E4-4E87-AC3B-1C91B945B37E}" type="sibTrans" cxnId="{8B7576F4-3B02-4F33-99E0-54BDCF3B4E04}">
      <dgm:prSet/>
      <dgm:spPr/>
      <dgm:t>
        <a:bodyPr/>
        <a:lstStyle/>
        <a:p>
          <a:endParaRPr lang="es-ES" sz="2000">
            <a:effectLst>
              <a:outerShdw blurRad="38100" dist="38100" dir="2700000" algn="tl">
                <a:srgbClr val="000000"/>
              </a:outerShdw>
            </a:effectLst>
          </a:endParaRPr>
        </a:p>
      </dgm:t>
    </dgm:pt>
    <dgm:pt modelId="{C632DCBB-3723-49CC-8276-C3D8409462C6}" type="pres">
      <dgm:prSet presAssocID="{6EA2885E-0EA5-455C-BEAC-89B2DB322291}" presName="rootNode" presStyleCnt="0">
        <dgm:presLayoutVars>
          <dgm:chMax/>
          <dgm:chPref/>
          <dgm:dir/>
          <dgm:animLvl val="lvl"/>
        </dgm:presLayoutVars>
      </dgm:prSet>
      <dgm:spPr/>
    </dgm:pt>
    <dgm:pt modelId="{4B564E83-90D4-4D2A-BBC7-7C868A21F24C}" type="pres">
      <dgm:prSet presAssocID="{1E10BA01-B792-4136-B611-28612F13861E}" presName="composite" presStyleCnt="0"/>
      <dgm:spPr/>
    </dgm:pt>
    <dgm:pt modelId="{AE21968B-E7E2-4F65-95DD-3CB7CB1984B6}" type="pres">
      <dgm:prSet presAssocID="{1E10BA01-B792-4136-B611-28612F13861E}" presName="ParentText" presStyleLbl="node1" presStyleIdx="0" presStyleCnt="5" custScaleX="165181" custScaleY="329668" custLinFactY="-48692" custLinFactNeighborY="-100000">
        <dgm:presLayoutVars>
          <dgm:chMax val="1"/>
          <dgm:chPref val="1"/>
          <dgm:bulletEnabled val="1"/>
        </dgm:presLayoutVars>
      </dgm:prSet>
      <dgm:spPr/>
    </dgm:pt>
    <dgm:pt modelId="{5D83E837-544B-4FAF-97D2-4E7E13D0A11A}" type="pres">
      <dgm:prSet presAssocID="{1E10BA01-B792-4136-B611-28612F13861E}" presName="Image" presStyleLbl="bgImgPlace1" presStyleIdx="0" presStyleCnt="5" custScaleX="165139" custScaleY="12299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321D3E6-250C-4E80-BC0F-2AC95D65F18F}" type="pres">
      <dgm:prSet presAssocID="{1E10BA01-B792-4136-B611-28612F13861E}" presName="ChildText" presStyleLbl="fgAcc1" presStyleIdx="0" presStyleCnt="0">
        <dgm:presLayoutVars>
          <dgm:chMax val="0"/>
          <dgm:chPref val="0"/>
          <dgm:bulletEnabled val="1"/>
        </dgm:presLayoutVars>
      </dgm:prSet>
      <dgm:spPr/>
    </dgm:pt>
    <dgm:pt modelId="{F5AC217E-CE1A-43CF-ADBA-10EC69A7FC2C}" type="pres">
      <dgm:prSet presAssocID="{8386C04E-8771-4AD6-991E-06168733F932}" presName="sibTrans" presStyleCnt="0"/>
      <dgm:spPr/>
    </dgm:pt>
    <dgm:pt modelId="{8882D5FB-9E5E-4B9E-9AAC-9ADC7C345061}" type="pres">
      <dgm:prSet presAssocID="{BC5C3905-FD50-499A-89CF-E1A5BFE01D57}" presName="composite" presStyleCnt="0"/>
      <dgm:spPr/>
    </dgm:pt>
    <dgm:pt modelId="{527DF991-4433-4C28-A69B-9DF422B253F6}" type="pres">
      <dgm:prSet presAssocID="{BC5C3905-FD50-499A-89CF-E1A5BFE01D57}" presName="ParentText" presStyleLbl="node1" presStyleIdx="1" presStyleCnt="5" custScaleX="165181" custScaleY="329668" custLinFactY="-51805" custLinFactNeighborY="-100000">
        <dgm:presLayoutVars>
          <dgm:chMax val="1"/>
          <dgm:chPref val="1"/>
          <dgm:bulletEnabled val="1"/>
        </dgm:presLayoutVars>
      </dgm:prSet>
      <dgm:spPr/>
    </dgm:pt>
    <dgm:pt modelId="{74DF89C7-CE1D-47BB-B46E-3D9BD26B7BC9}" type="pres">
      <dgm:prSet presAssocID="{BC5C3905-FD50-499A-89CF-E1A5BFE01D57}" presName="Image" presStyleLbl="bgImgPlace1" presStyleIdx="1" presStyleCnt="5" custScaleX="165181" custScaleY="12299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D6285FE-47CA-4CA3-9D86-EBB899B1450D}" type="pres">
      <dgm:prSet presAssocID="{BC5C3905-FD50-499A-89CF-E1A5BFE01D57}" presName="ChildText" presStyleLbl="fgAcc1" presStyleIdx="0" presStyleCnt="0">
        <dgm:presLayoutVars>
          <dgm:chMax val="0"/>
          <dgm:chPref val="0"/>
          <dgm:bulletEnabled val="1"/>
        </dgm:presLayoutVars>
      </dgm:prSet>
      <dgm:spPr/>
    </dgm:pt>
    <dgm:pt modelId="{767BC3B0-4BC2-43AD-B377-09CBED6B7D21}" type="pres">
      <dgm:prSet presAssocID="{4B19B39A-F04F-4F92-B14C-2EDACA2F02D8}" presName="sibTrans" presStyleCnt="0"/>
      <dgm:spPr/>
    </dgm:pt>
    <dgm:pt modelId="{7DE2D053-5AF2-4DC3-96A3-9C3EEF34B2E4}" type="pres">
      <dgm:prSet presAssocID="{26552510-D04F-47BD-BB3C-5DDDC556866B}" presName="composite" presStyleCnt="0"/>
      <dgm:spPr/>
    </dgm:pt>
    <dgm:pt modelId="{5A5BFC6A-59BC-42DD-A33C-008232285B5C}" type="pres">
      <dgm:prSet presAssocID="{26552510-D04F-47BD-BB3C-5DDDC556866B}" presName="ParentText" presStyleLbl="node1" presStyleIdx="2" presStyleCnt="5" custScaleX="165181" custScaleY="329668" custLinFactY="-51805" custLinFactNeighborY="-100000">
        <dgm:presLayoutVars>
          <dgm:chMax val="1"/>
          <dgm:chPref val="1"/>
          <dgm:bulletEnabled val="1"/>
        </dgm:presLayoutVars>
      </dgm:prSet>
      <dgm:spPr/>
    </dgm:pt>
    <dgm:pt modelId="{BBB6B9F3-4392-4863-8740-B0AAB4EBBB97}" type="pres">
      <dgm:prSet presAssocID="{26552510-D04F-47BD-BB3C-5DDDC556866B}" presName="Image" presStyleLbl="bgImgPlace1" presStyleIdx="2" presStyleCnt="5" custScaleX="165181" custScaleY="122996"/>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FDA96622-28BA-455F-9A13-527CAE297114}" type="pres">
      <dgm:prSet presAssocID="{26552510-D04F-47BD-BB3C-5DDDC556866B}" presName="ChildText" presStyleLbl="fgAcc1" presStyleIdx="0" presStyleCnt="0">
        <dgm:presLayoutVars>
          <dgm:chMax val="0"/>
          <dgm:chPref val="0"/>
          <dgm:bulletEnabled val="1"/>
        </dgm:presLayoutVars>
      </dgm:prSet>
      <dgm:spPr/>
    </dgm:pt>
    <dgm:pt modelId="{443B2E35-0FB4-4E4D-8DAB-901C814A0B8C}" type="pres">
      <dgm:prSet presAssocID="{6A1B1D93-557F-47A8-A7CC-19639EDB6298}" presName="sibTrans" presStyleCnt="0"/>
      <dgm:spPr/>
    </dgm:pt>
    <dgm:pt modelId="{7B7223D0-41B1-4D7E-8405-9D1F0FA57E22}" type="pres">
      <dgm:prSet presAssocID="{8B9385C6-0BE0-42E9-9A72-EDD7DD4F802C}" presName="composite" presStyleCnt="0"/>
      <dgm:spPr/>
    </dgm:pt>
    <dgm:pt modelId="{4488DD73-F913-463F-A9CC-57AED99CF418}" type="pres">
      <dgm:prSet presAssocID="{8B9385C6-0BE0-42E9-9A72-EDD7DD4F802C}" presName="ParentText" presStyleLbl="node1" presStyleIdx="3" presStyleCnt="5" custScaleX="165181" custScaleY="329668" custLinFactNeighborY="-1">
        <dgm:presLayoutVars>
          <dgm:chMax val="1"/>
          <dgm:chPref val="1"/>
          <dgm:bulletEnabled val="1"/>
        </dgm:presLayoutVars>
      </dgm:prSet>
      <dgm:spPr/>
    </dgm:pt>
    <dgm:pt modelId="{423910E7-9C61-4C54-A5FD-97A07CA59539}" type="pres">
      <dgm:prSet presAssocID="{8B9385C6-0BE0-42E9-9A72-EDD7DD4F802C}" presName="Image" presStyleLbl="bgImgPlace1" presStyleIdx="3" presStyleCnt="5" custScaleX="165181" custScaleY="122996" custLinFactNeighborY="26139"/>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dgm:spPr>
    </dgm:pt>
    <dgm:pt modelId="{3EDC665B-3F97-4678-B39B-BB2B3EE88C07}" type="pres">
      <dgm:prSet presAssocID="{8B9385C6-0BE0-42E9-9A72-EDD7DD4F802C}" presName="ChildText" presStyleLbl="fgAcc1" presStyleIdx="0" presStyleCnt="0">
        <dgm:presLayoutVars>
          <dgm:chMax val="0"/>
          <dgm:chPref val="0"/>
          <dgm:bulletEnabled val="1"/>
        </dgm:presLayoutVars>
      </dgm:prSet>
      <dgm:spPr/>
    </dgm:pt>
    <dgm:pt modelId="{006D54EC-16CF-4D6E-86D7-75F45BFA5F3F}" type="pres">
      <dgm:prSet presAssocID="{A749F886-265E-4DD8-9766-F8B076B362A8}" presName="sibTrans" presStyleCnt="0"/>
      <dgm:spPr/>
    </dgm:pt>
    <dgm:pt modelId="{40FCF22E-434C-423F-B8EE-0DFE5B988BA5}" type="pres">
      <dgm:prSet presAssocID="{0BF04CDB-7185-40FD-A6A5-6ED41D99C077}" presName="composite" presStyleCnt="0"/>
      <dgm:spPr/>
    </dgm:pt>
    <dgm:pt modelId="{9799FF2E-FFC6-4537-AB69-67FF50E07621}" type="pres">
      <dgm:prSet presAssocID="{0BF04CDB-7185-40FD-A6A5-6ED41D99C077}" presName="ParentText" presStyleLbl="node1" presStyleIdx="4" presStyleCnt="5" custScaleX="165181" custScaleY="329668" custLinFactNeighborY="-1">
        <dgm:presLayoutVars>
          <dgm:chMax val="1"/>
          <dgm:chPref val="1"/>
          <dgm:bulletEnabled val="1"/>
        </dgm:presLayoutVars>
      </dgm:prSet>
      <dgm:spPr/>
    </dgm:pt>
    <dgm:pt modelId="{AB00A01E-B34E-4F44-A7C6-7FAF9E71EE3A}" type="pres">
      <dgm:prSet presAssocID="{0BF04CDB-7185-40FD-A6A5-6ED41D99C077}" presName="Image" presStyleLbl="bgImgPlace1" presStyleIdx="4" presStyleCnt="5" custScaleX="165181" custScaleY="122996" custLinFactNeighborY="26139"/>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3B9A9E32-44AF-4FDF-B293-399EE38587E9}" type="pres">
      <dgm:prSet presAssocID="{0BF04CDB-7185-40FD-A6A5-6ED41D99C077}" presName="ChildText" presStyleLbl="fgAcc1" presStyleIdx="0" presStyleCnt="0">
        <dgm:presLayoutVars>
          <dgm:chMax val="0"/>
          <dgm:chPref val="0"/>
          <dgm:bulletEnabled val="1"/>
        </dgm:presLayoutVars>
      </dgm:prSet>
      <dgm:spPr/>
    </dgm:pt>
  </dgm:ptLst>
  <dgm:cxnLst>
    <dgm:cxn modelId="{865CFC20-520E-49B5-B131-76F0ABC90E04}" type="presOf" srcId="{0BF04CDB-7185-40FD-A6A5-6ED41D99C077}" destId="{9799FF2E-FFC6-4537-AB69-67FF50E07621}" srcOrd="0" destOrd="0" presId="urn:microsoft.com/office/officeart/2008/layout/TitledPictureBlocks"/>
    <dgm:cxn modelId="{5787BB29-5A02-4ABA-BA38-CA3F383A8AF8}" srcId="{6EA2885E-0EA5-455C-BEAC-89B2DB322291}" destId="{1E10BA01-B792-4136-B611-28612F13861E}" srcOrd="0" destOrd="0" parTransId="{9DBC40C4-F2F5-4EA2-9516-9D00491C6141}" sibTransId="{8386C04E-8771-4AD6-991E-06168733F932}"/>
    <dgm:cxn modelId="{50D64239-1FDD-4DAF-ADB9-DB31172739A6}" type="presOf" srcId="{6EA2885E-0EA5-455C-BEAC-89B2DB322291}" destId="{C632DCBB-3723-49CC-8276-C3D8409462C6}" srcOrd="0" destOrd="0" presId="urn:microsoft.com/office/officeart/2008/layout/TitledPictureBlocks"/>
    <dgm:cxn modelId="{79995648-14F2-4597-8A43-3A0ADC6E7CD1}" srcId="{6EA2885E-0EA5-455C-BEAC-89B2DB322291}" destId="{8B9385C6-0BE0-42E9-9A72-EDD7DD4F802C}" srcOrd="3" destOrd="0" parTransId="{6E6A4D8A-A64E-4FDF-8611-593E6F6BA128}" sibTransId="{A749F886-265E-4DD8-9766-F8B076B362A8}"/>
    <dgm:cxn modelId="{E682E58C-5F77-4421-AEE0-2A44E32CE4BB}" srcId="{6EA2885E-0EA5-455C-BEAC-89B2DB322291}" destId="{26552510-D04F-47BD-BB3C-5DDDC556866B}" srcOrd="2" destOrd="0" parTransId="{24894867-0517-44DC-9BE8-543767BE9078}" sibTransId="{6A1B1D93-557F-47A8-A7CC-19639EDB6298}"/>
    <dgm:cxn modelId="{9FF2848E-745C-41B2-92EF-09EF26DD7B11}" srcId="{6EA2885E-0EA5-455C-BEAC-89B2DB322291}" destId="{BC5C3905-FD50-499A-89CF-E1A5BFE01D57}" srcOrd="1" destOrd="0" parTransId="{1E346863-5487-4F1D-B591-6F0DCB40E909}" sibTransId="{4B19B39A-F04F-4F92-B14C-2EDACA2F02D8}"/>
    <dgm:cxn modelId="{7E0B7BC8-A736-4D84-9321-443FDC104C33}" type="presOf" srcId="{1E10BA01-B792-4136-B611-28612F13861E}" destId="{AE21968B-E7E2-4F65-95DD-3CB7CB1984B6}" srcOrd="0" destOrd="0" presId="urn:microsoft.com/office/officeart/2008/layout/TitledPictureBlocks"/>
    <dgm:cxn modelId="{78A614D9-FF5C-409F-A291-5BC45DEC9183}" type="presOf" srcId="{8B9385C6-0BE0-42E9-9A72-EDD7DD4F802C}" destId="{4488DD73-F913-463F-A9CC-57AED99CF418}" srcOrd="0" destOrd="0" presId="urn:microsoft.com/office/officeart/2008/layout/TitledPictureBlocks"/>
    <dgm:cxn modelId="{36F392E4-2B57-4DF3-BED6-5CD187A7C9EB}" type="presOf" srcId="{BC5C3905-FD50-499A-89CF-E1A5BFE01D57}" destId="{527DF991-4433-4C28-A69B-9DF422B253F6}" srcOrd="0" destOrd="0" presId="urn:microsoft.com/office/officeart/2008/layout/TitledPictureBlocks"/>
    <dgm:cxn modelId="{DFB217E5-BD3E-401C-B55F-7E3B94DF4C47}" type="presOf" srcId="{26552510-D04F-47BD-BB3C-5DDDC556866B}" destId="{5A5BFC6A-59BC-42DD-A33C-008232285B5C}" srcOrd="0" destOrd="0" presId="urn:microsoft.com/office/officeart/2008/layout/TitledPictureBlocks"/>
    <dgm:cxn modelId="{8B7576F4-3B02-4F33-99E0-54BDCF3B4E04}" srcId="{6EA2885E-0EA5-455C-BEAC-89B2DB322291}" destId="{0BF04CDB-7185-40FD-A6A5-6ED41D99C077}" srcOrd="4" destOrd="0" parTransId="{D9E187D8-C28D-485A-B402-B3200735E8BF}" sibTransId="{6ABA5D82-63E4-4E87-AC3B-1C91B945B37E}"/>
    <dgm:cxn modelId="{79A820CD-D03C-4464-BA35-16A55D478F0E}" type="presParOf" srcId="{C632DCBB-3723-49CC-8276-C3D8409462C6}" destId="{4B564E83-90D4-4D2A-BBC7-7C868A21F24C}" srcOrd="0" destOrd="0" presId="urn:microsoft.com/office/officeart/2008/layout/TitledPictureBlocks"/>
    <dgm:cxn modelId="{706EFC68-DEBD-4581-9EDC-B6080A587391}" type="presParOf" srcId="{4B564E83-90D4-4D2A-BBC7-7C868A21F24C}" destId="{AE21968B-E7E2-4F65-95DD-3CB7CB1984B6}" srcOrd="0" destOrd="0" presId="urn:microsoft.com/office/officeart/2008/layout/TitledPictureBlocks"/>
    <dgm:cxn modelId="{395FAC1D-921E-48C1-8D9F-AFB2022EE51B}" type="presParOf" srcId="{4B564E83-90D4-4D2A-BBC7-7C868A21F24C}" destId="{5D83E837-544B-4FAF-97D2-4E7E13D0A11A}" srcOrd="1" destOrd="0" presId="urn:microsoft.com/office/officeart/2008/layout/TitledPictureBlocks"/>
    <dgm:cxn modelId="{7E4B4AA5-FF99-439D-AE1B-7E2BA2C8EE9F}" type="presParOf" srcId="{4B564E83-90D4-4D2A-BBC7-7C868A21F24C}" destId="{1321D3E6-250C-4E80-BC0F-2AC95D65F18F}" srcOrd="2" destOrd="0" presId="urn:microsoft.com/office/officeart/2008/layout/TitledPictureBlocks"/>
    <dgm:cxn modelId="{7DED45F2-5230-49A4-88A3-85FC843D766E}" type="presParOf" srcId="{C632DCBB-3723-49CC-8276-C3D8409462C6}" destId="{F5AC217E-CE1A-43CF-ADBA-10EC69A7FC2C}" srcOrd="1" destOrd="0" presId="urn:microsoft.com/office/officeart/2008/layout/TitledPictureBlocks"/>
    <dgm:cxn modelId="{3A599D71-AD86-4EA2-970F-38DF96450C55}" type="presParOf" srcId="{C632DCBB-3723-49CC-8276-C3D8409462C6}" destId="{8882D5FB-9E5E-4B9E-9AAC-9ADC7C345061}" srcOrd="2" destOrd="0" presId="urn:microsoft.com/office/officeart/2008/layout/TitledPictureBlocks"/>
    <dgm:cxn modelId="{A4E29EAA-6945-470C-AB14-3D2878783446}" type="presParOf" srcId="{8882D5FB-9E5E-4B9E-9AAC-9ADC7C345061}" destId="{527DF991-4433-4C28-A69B-9DF422B253F6}" srcOrd="0" destOrd="0" presId="urn:microsoft.com/office/officeart/2008/layout/TitledPictureBlocks"/>
    <dgm:cxn modelId="{75E92933-DD5C-4BB6-A044-CB4E79641DC1}" type="presParOf" srcId="{8882D5FB-9E5E-4B9E-9AAC-9ADC7C345061}" destId="{74DF89C7-CE1D-47BB-B46E-3D9BD26B7BC9}" srcOrd="1" destOrd="0" presId="urn:microsoft.com/office/officeart/2008/layout/TitledPictureBlocks"/>
    <dgm:cxn modelId="{F3291705-0C15-430D-B3DB-849EC5CB81AF}" type="presParOf" srcId="{8882D5FB-9E5E-4B9E-9AAC-9ADC7C345061}" destId="{0D6285FE-47CA-4CA3-9D86-EBB899B1450D}" srcOrd="2" destOrd="0" presId="urn:microsoft.com/office/officeart/2008/layout/TitledPictureBlocks"/>
    <dgm:cxn modelId="{F73DD8D5-8B81-4933-B78E-D6E01F03E88B}" type="presParOf" srcId="{C632DCBB-3723-49CC-8276-C3D8409462C6}" destId="{767BC3B0-4BC2-43AD-B377-09CBED6B7D21}" srcOrd="3" destOrd="0" presId="urn:microsoft.com/office/officeart/2008/layout/TitledPictureBlocks"/>
    <dgm:cxn modelId="{5CEC9923-26B8-4D01-A8D5-6A888C371B1C}" type="presParOf" srcId="{C632DCBB-3723-49CC-8276-C3D8409462C6}" destId="{7DE2D053-5AF2-4DC3-96A3-9C3EEF34B2E4}" srcOrd="4" destOrd="0" presId="urn:microsoft.com/office/officeart/2008/layout/TitledPictureBlocks"/>
    <dgm:cxn modelId="{5061E3B0-05D0-4E23-9951-DCEB16A23198}" type="presParOf" srcId="{7DE2D053-5AF2-4DC3-96A3-9C3EEF34B2E4}" destId="{5A5BFC6A-59BC-42DD-A33C-008232285B5C}" srcOrd="0" destOrd="0" presId="urn:microsoft.com/office/officeart/2008/layout/TitledPictureBlocks"/>
    <dgm:cxn modelId="{91D8077F-45CC-4CCA-AD1D-86C49C47FE1D}" type="presParOf" srcId="{7DE2D053-5AF2-4DC3-96A3-9C3EEF34B2E4}" destId="{BBB6B9F3-4392-4863-8740-B0AAB4EBBB97}" srcOrd="1" destOrd="0" presId="urn:microsoft.com/office/officeart/2008/layout/TitledPictureBlocks"/>
    <dgm:cxn modelId="{5494BFAC-EBDE-4E67-BBF2-16EF56FDE6F9}" type="presParOf" srcId="{7DE2D053-5AF2-4DC3-96A3-9C3EEF34B2E4}" destId="{FDA96622-28BA-455F-9A13-527CAE297114}" srcOrd="2" destOrd="0" presId="urn:microsoft.com/office/officeart/2008/layout/TitledPictureBlocks"/>
    <dgm:cxn modelId="{2CF399B7-9E80-419C-8DB8-2ADBE327A425}" type="presParOf" srcId="{C632DCBB-3723-49CC-8276-C3D8409462C6}" destId="{443B2E35-0FB4-4E4D-8DAB-901C814A0B8C}" srcOrd="5" destOrd="0" presId="urn:microsoft.com/office/officeart/2008/layout/TitledPictureBlocks"/>
    <dgm:cxn modelId="{338CD006-B70E-4101-9B63-BEE27B35E0A5}" type="presParOf" srcId="{C632DCBB-3723-49CC-8276-C3D8409462C6}" destId="{7B7223D0-41B1-4D7E-8405-9D1F0FA57E22}" srcOrd="6" destOrd="0" presId="urn:microsoft.com/office/officeart/2008/layout/TitledPictureBlocks"/>
    <dgm:cxn modelId="{4EDF7670-381D-42B6-BBE7-8EE7CD36009E}" type="presParOf" srcId="{7B7223D0-41B1-4D7E-8405-9D1F0FA57E22}" destId="{4488DD73-F913-463F-A9CC-57AED99CF418}" srcOrd="0" destOrd="0" presId="urn:microsoft.com/office/officeart/2008/layout/TitledPictureBlocks"/>
    <dgm:cxn modelId="{A53418A0-2462-454D-8B21-69C2DA5FE529}" type="presParOf" srcId="{7B7223D0-41B1-4D7E-8405-9D1F0FA57E22}" destId="{423910E7-9C61-4C54-A5FD-97A07CA59539}" srcOrd="1" destOrd="0" presId="urn:microsoft.com/office/officeart/2008/layout/TitledPictureBlocks"/>
    <dgm:cxn modelId="{57F54E7C-B321-4A5C-ADE2-4CE2598D8752}" type="presParOf" srcId="{7B7223D0-41B1-4D7E-8405-9D1F0FA57E22}" destId="{3EDC665B-3F97-4678-B39B-BB2B3EE88C07}" srcOrd="2" destOrd="0" presId="urn:microsoft.com/office/officeart/2008/layout/TitledPictureBlocks"/>
    <dgm:cxn modelId="{66E16EC3-065A-4E6D-B2D0-4EC2DC6CDC56}" type="presParOf" srcId="{C632DCBB-3723-49CC-8276-C3D8409462C6}" destId="{006D54EC-16CF-4D6E-86D7-75F45BFA5F3F}" srcOrd="7" destOrd="0" presId="urn:microsoft.com/office/officeart/2008/layout/TitledPictureBlocks"/>
    <dgm:cxn modelId="{42E24617-094D-4C4D-9968-3D8011C15287}" type="presParOf" srcId="{C632DCBB-3723-49CC-8276-C3D8409462C6}" destId="{40FCF22E-434C-423F-B8EE-0DFE5B988BA5}" srcOrd="8" destOrd="0" presId="urn:microsoft.com/office/officeart/2008/layout/TitledPictureBlocks"/>
    <dgm:cxn modelId="{25488249-6582-41DE-B47B-F2CAA1340529}" type="presParOf" srcId="{40FCF22E-434C-423F-B8EE-0DFE5B988BA5}" destId="{9799FF2E-FFC6-4537-AB69-67FF50E07621}" srcOrd="0" destOrd="0" presId="urn:microsoft.com/office/officeart/2008/layout/TitledPictureBlocks"/>
    <dgm:cxn modelId="{24642783-C251-4350-A67A-774982A52201}" type="presParOf" srcId="{40FCF22E-434C-423F-B8EE-0DFE5B988BA5}" destId="{AB00A01E-B34E-4F44-A7C6-7FAF9E71EE3A}" srcOrd="1" destOrd="0" presId="urn:microsoft.com/office/officeart/2008/layout/TitledPictureBlocks"/>
    <dgm:cxn modelId="{AB308988-8E99-4F02-966D-2F063FFA6B48}" type="presParOf" srcId="{40FCF22E-434C-423F-B8EE-0DFE5B988BA5}" destId="{3B9A9E32-44AF-4FDF-B293-399EE38587E9}"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1DEE2-445F-4123-8C25-6CBF217A5608}"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77C2B3C6-8388-4F5E-BFB6-D75B4B9F13BE}">
      <dgm:prSet custT="1"/>
      <dgm:spPr>
        <a:solidFill>
          <a:schemeClr val="bg2">
            <a:lumMod val="20000"/>
            <a:lumOff val="80000"/>
          </a:schemeClr>
        </a:solidFill>
        <a:ln w="38100">
          <a:solidFill>
            <a:schemeClr val="bg2"/>
          </a:solidFill>
        </a:ln>
      </dgm:spPr>
      <dgm:t>
        <a:bodyPr/>
        <a:lstStyle/>
        <a:p>
          <a:r>
            <a:rPr lang="nl-NL" sz="2000" b="1"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Hij gaf God noch de schuld, noch verwierp Hij Hem</a:t>
          </a:r>
          <a:endParaRPr lang="es-ES" sz="20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C13AAEC3-7A2C-4126-8610-53BD88FEA3AB}" type="parTrans" cxnId="{A08FA725-CF54-4692-9476-CD2A1C26DFE1}">
      <dgm:prSet/>
      <dgm:spPr/>
      <dgm:t>
        <a:bodyPr/>
        <a:lstStyle/>
        <a:p>
          <a:endParaRPr lang="es-ES" sz="2000"/>
        </a:p>
      </dgm:t>
    </dgm:pt>
    <dgm:pt modelId="{C595ECED-B446-463B-A72A-6030EC7B57C3}" type="sibTrans" cxnId="{A08FA725-CF54-4692-9476-CD2A1C26DFE1}">
      <dgm:prSet/>
      <dgm:spPr/>
      <dgm:t>
        <a:bodyPr/>
        <a:lstStyle/>
        <a:p>
          <a:endParaRPr lang="es-ES" sz="2000"/>
        </a:p>
      </dgm:t>
    </dgm:pt>
    <dgm:pt modelId="{64AA62EB-C52C-4F0D-923A-F890B42C1084}">
      <dgm:prSet custT="1"/>
      <dgm:spPr>
        <a:solidFill>
          <a:schemeClr val="accent1">
            <a:lumMod val="20000"/>
            <a:lumOff val="80000"/>
          </a:schemeClr>
        </a:solidFill>
        <a:ln w="38100">
          <a:solidFill>
            <a:schemeClr val="accent1"/>
          </a:solidFill>
        </a:ln>
      </dgm:spPr>
      <dgm:t>
        <a:bodyPr/>
        <a:lstStyle/>
        <a:p>
          <a:r>
            <a:rPr lang="nl-NL" sz="2000" b="1" dirty="0">
              <a:solidFill>
                <a:schemeClr val="tx1"/>
              </a:solidFill>
              <a:latin typeface="Calibri" panose="020F0502020204030204" pitchFamily="34" charset="0"/>
              <a:ea typeface="Calibri" panose="020F0502020204030204" pitchFamily="34" charset="0"/>
              <a:cs typeface="Calibri" panose="020F0502020204030204" pitchFamily="34" charset="0"/>
            </a:rPr>
            <a:t>Hij klampte zich met al zijn </a:t>
          </a:r>
          <a:r>
            <a:rPr lang="nl-NL"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kracht aan Hem vast</a:t>
          </a:r>
          <a:endParaRPr lang="es-ES" sz="20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DB6315E3-99A3-424F-92F0-A91683DF348E}" type="parTrans" cxnId="{1B0BCBFC-3348-4831-82BB-B1738541E44B}">
      <dgm:prSet/>
      <dgm:spPr/>
      <dgm:t>
        <a:bodyPr/>
        <a:lstStyle/>
        <a:p>
          <a:endParaRPr lang="es-ES" sz="2000"/>
        </a:p>
      </dgm:t>
    </dgm:pt>
    <dgm:pt modelId="{3D85CEB6-A1A6-4A14-B8A6-97E88CE1356A}" type="sibTrans" cxnId="{1B0BCBFC-3348-4831-82BB-B1738541E44B}">
      <dgm:prSet/>
      <dgm:spPr/>
      <dgm:t>
        <a:bodyPr/>
        <a:lstStyle/>
        <a:p>
          <a:endParaRPr lang="es-ES" sz="2000"/>
        </a:p>
      </dgm:t>
    </dgm:pt>
    <dgm:pt modelId="{9CDC6326-32AA-47EF-93C1-EF47CBE02C54}">
      <dgm:prSet custT="1"/>
      <dgm:spPr>
        <a:solidFill>
          <a:schemeClr val="accent4">
            <a:lumMod val="20000"/>
            <a:lumOff val="80000"/>
          </a:schemeClr>
        </a:solidFill>
        <a:ln w="38100">
          <a:solidFill>
            <a:schemeClr val="accent4"/>
          </a:solidFill>
        </a:ln>
      </dgm:spPr>
      <dgm:t>
        <a:bodyPr/>
        <a:lstStyle/>
        <a:p>
          <a:r>
            <a:rPr lang="nl-NL" sz="20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Hij vertrouwde zelfs in de donkerste momenten</a:t>
          </a:r>
          <a:endParaRPr lang="es-ES" sz="2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1E9423B9-C9EE-4599-9DE8-AB263CAD6B2B}" type="parTrans" cxnId="{C9E1877C-48F5-4AE1-ADA7-6379DB7AFB07}">
      <dgm:prSet/>
      <dgm:spPr/>
      <dgm:t>
        <a:bodyPr/>
        <a:lstStyle/>
        <a:p>
          <a:endParaRPr lang="es-ES" sz="2000"/>
        </a:p>
      </dgm:t>
    </dgm:pt>
    <dgm:pt modelId="{32ABE243-7F90-42AE-AA47-4CEB5427CAD9}" type="sibTrans" cxnId="{C9E1877C-48F5-4AE1-ADA7-6379DB7AFB07}">
      <dgm:prSet/>
      <dgm:spPr/>
      <dgm:t>
        <a:bodyPr/>
        <a:lstStyle/>
        <a:p>
          <a:endParaRPr lang="es-ES" sz="2000"/>
        </a:p>
      </dgm:t>
    </dgm:pt>
    <dgm:pt modelId="{878530E0-416A-4D69-8CC0-223CA3DE72DB}">
      <dgm:prSet custT="1"/>
      <dgm:spPr>
        <a:solidFill>
          <a:schemeClr val="accent5">
            <a:lumMod val="20000"/>
            <a:lumOff val="80000"/>
          </a:schemeClr>
        </a:solidFill>
        <a:ln w="38100">
          <a:solidFill>
            <a:schemeClr val="accent5">
              <a:lumMod val="60000"/>
              <a:lumOff val="40000"/>
            </a:schemeClr>
          </a:solidFill>
        </a:ln>
      </dgm:spPr>
      <dgm:t>
        <a:bodyPr lIns="0" rIns="0"/>
        <a:lstStyle/>
        <a:p>
          <a:r>
            <a:rPr lang="nl-NL" sz="20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Hij zette zijn zinnen op een glorieuze toekomst</a:t>
          </a:r>
          <a:r>
            <a:rPr lang="en" sz="1600" b="1"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(Job 19:25-27)</a:t>
          </a:r>
          <a:endParaRPr lang="es-ES" sz="20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gm:t>
    </dgm:pt>
    <dgm:pt modelId="{80103D7C-9F57-45DE-8623-C23351B2C06B}" type="parTrans" cxnId="{3EE926D0-AD82-4B96-92CC-E0448994BEE0}">
      <dgm:prSet/>
      <dgm:spPr/>
      <dgm:t>
        <a:bodyPr/>
        <a:lstStyle/>
        <a:p>
          <a:endParaRPr lang="es-ES" sz="2000"/>
        </a:p>
      </dgm:t>
    </dgm:pt>
    <dgm:pt modelId="{8675926D-9995-4BB3-B413-CD63E7B111A8}" type="sibTrans" cxnId="{3EE926D0-AD82-4B96-92CC-E0448994BEE0}">
      <dgm:prSet/>
      <dgm:spPr/>
      <dgm:t>
        <a:bodyPr/>
        <a:lstStyle/>
        <a:p>
          <a:endParaRPr lang="es-ES" sz="2000"/>
        </a:p>
      </dgm:t>
    </dgm:pt>
    <dgm:pt modelId="{1A5F8220-381C-42AB-9EED-5D51CBC74987}" type="pres">
      <dgm:prSet presAssocID="{BB11DEE2-445F-4123-8C25-6CBF217A5608}" presName="compositeShape" presStyleCnt="0">
        <dgm:presLayoutVars>
          <dgm:dir/>
          <dgm:resizeHandles/>
        </dgm:presLayoutVars>
      </dgm:prSet>
      <dgm:spPr/>
    </dgm:pt>
    <dgm:pt modelId="{DD6B5D9A-EE7F-4075-ACA5-9989D4DC1F82}" type="pres">
      <dgm:prSet presAssocID="{BB11DEE2-445F-4123-8C25-6CBF217A5608}" presName="pyramid" presStyleLbl="node1" presStyleIdx="0" presStyleCnt="1" custScaleX="88075" custLinFactNeighborX="-30629"/>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904059C3-1B9A-4AB6-956E-5EA01B3F5A1A}" type="pres">
      <dgm:prSet presAssocID="{BB11DEE2-445F-4123-8C25-6CBF217A5608}" presName="theList" presStyleCnt="0"/>
      <dgm:spPr/>
    </dgm:pt>
    <dgm:pt modelId="{471FFA32-C466-417C-837F-CEB43B4BC9CF}" type="pres">
      <dgm:prSet presAssocID="{77C2B3C6-8388-4F5E-BFB6-D75B4B9F13BE}" presName="aNode" presStyleLbl="fgAcc1" presStyleIdx="0" presStyleCnt="4" custScaleX="137316" custLinFactNeighborX="36322">
        <dgm:presLayoutVars>
          <dgm:bulletEnabled val="1"/>
        </dgm:presLayoutVars>
      </dgm:prSet>
      <dgm:spPr/>
    </dgm:pt>
    <dgm:pt modelId="{B51DC9DC-B803-467F-945B-D50B1F3DCA2C}" type="pres">
      <dgm:prSet presAssocID="{77C2B3C6-8388-4F5E-BFB6-D75B4B9F13BE}" presName="aSpace" presStyleCnt="0"/>
      <dgm:spPr/>
    </dgm:pt>
    <dgm:pt modelId="{EFC1C032-BB6B-4327-8FB3-AC78A76506B7}" type="pres">
      <dgm:prSet presAssocID="{64AA62EB-C52C-4F0D-923A-F890B42C1084}" presName="aNode" presStyleLbl="fgAcc1" presStyleIdx="1" presStyleCnt="4" custScaleX="137316" custLinFactNeighborX="36322">
        <dgm:presLayoutVars>
          <dgm:bulletEnabled val="1"/>
        </dgm:presLayoutVars>
      </dgm:prSet>
      <dgm:spPr/>
    </dgm:pt>
    <dgm:pt modelId="{3FE56C01-06F9-40FB-962F-5FF1DF776FB9}" type="pres">
      <dgm:prSet presAssocID="{64AA62EB-C52C-4F0D-923A-F890B42C1084}" presName="aSpace" presStyleCnt="0"/>
      <dgm:spPr/>
    </dgm:pt>
    <dgm:pt modelId="{DB2C26DC-721C-414F-A725-5108771EFECA}" type="pres">
      <dgm:prSet presAssocID="{9CDC6326-32AA-47EF-93C1-EF47CBE02C54}" presName="aNode" presStyleLbl="fgAcc1" presStyleIdx="2" presStyleCnt="4" custScaleX="137316" custLinFactNeighborX="36322">
        <dgm:presLayoutVars>
          <dgm:bulletEnabled val="1"/>
        </dgm:presLayoutVars>
      </dgm:prSet>
      <dgm:spPr/>
    </dgm:pt>
    <dgm:pt modelId="{43E9EC1E-2BF4-49DE-873F-5CB919FAF0DE}" type="pres">
      <dgm:prSet presAssocID="{9CDC6326-32AA-47EF-93C1-EF47CBE02C54}" presName="aSpace" presStyleCnt="0"/>
      <dgm:spPr/>
    </dgm:pt>
    <dgm:pt modelId="{AA62A8A3-BC74-4365-A875-94B5527A3CAC}" type="pres">
      <dgm:prSet presAssocID="{878530E0-416A-4D69-8CC0-223CA3DE72DB}" presName="aNode" presStyleLbl="fgAcc1" presStyleIdx="3" presStyleCnt="4" custScaleX="137316" custLinFactNeighborX="36322">
        <dgm:presLayoutVars>
          <dgm:bulletEnabled val="1"/>
        </dgm:presLayoutVars>
      </dgm:prSet>
      <dgm:spPr/>
    </dgm:pt>
    <dgm:pt modelId="{F8E8629A-8039-4835-9AE5-627C753BB2D1}" type="pres">
      <dgm:prSet presAssocID="{878530E0-416A-4D69-8CC0-223CA3DE72DB}" presName="aSpace" presStyleCnt="0"/>
      <dgm:spPr/>
    </dgm:pt>
  </dgm:ptLst>
  <dgm:cxnLst>
    <dgm:cxn modelId="{A80B4B1E-E941-4FE4-A394-3A3E4FE94ED7}" type="presOf" srcId="{77C2B3C6-8388-4F5E-BFB6-D75B4B9F13BE}" destId="{471FFA32-C466-417C-837F-CEB43B4BC9CF}" srcOrd="0" destOrd="0" presId="urn:microsoft.com/office/officeart/2005/8/layout/pyramid2"/>
    <dgm:cxn modelId="{A08FA725-CF54-4692-9476-CD2A1C26DFE1}" srcId="{BB11DEE2-445F-4123-8C25-6CBF217A5608}" destId="{77C2B3C6-8388-4F5E-BFB6-D75B4B9F13BE}" srcOrd="0" destOrd="0" parTransId="{C13AAEC3-7A2C-4126-8610-53BD88FEA3AB}" sibTransId="{C595ECED-B446-463B-A72A-6030EC7B57C3}"/>
    <dgm:cxn modelId="{C559D040-6A9D-4F75-835F-97A1FCF235AB}" type="presOf" srcId="{BB11DEE2-445F-4123-8C25-6CBF217A5608}" destId="{1A5F8220-381C-42AB-9EED-5D51CBC74987}" srcOrd="0" destOrd="0" presId="urn:microsoft.com/office/officeart/2005/8/layout/pyramid2"/>
    <dgm:cxn modelId="{C9E1877C-48F5-4AE1-ADA7-6379DB7AFB07}" srcId="{BB11DEE2-445F-4123-8C25-6CBF217A5608}" destId="{9CDC6326-32AA-47EF-93C1-EF47CBE02C54}" srcOrd="2" destOrd="0" parTransId="{1E9423B9-C9EE-4599-9DE8-AB263CAD6B2B}" sibTransId="{32ABE243-7F90-42AE-AA47-4CEB5427CAD9}"/>
    <dgm:cxn modelId="{E5FBD1B2-A6EF-4012-A248-A60A8900EA3F}" type="presOf" srcId="{878530E0-416A-4D69-8CC0-223CA3DE72DB}" destId="{AA62A8A3-BC74-4365-A875-94B5527A3CAC}" srcOrd="0" destOrd="0" presId="urn:microsoft.com/office/officeart/2005/8/layout/pyramid2"/>
    <dgm:cxn modelId="{735B41BA-7DD3-4619-ACD7-068F6017A909}" type="presOf" srcId="{9CDC6326-32AA-47EF-93C1-EF47CBE02C54}" destId="{DB2C26DC-721C-414F-A725-5108771EFECA}" srcOrd="0" destOrd="0" presId="urn:microsoft.com/office/officeart/2005/8/layout/pyramid2"/>
    <dgm:cxn modelId="{3EE926D0-AD82-4B96-92CC-E0448994BEE0}" srcId="{BB11DEE2-445F-4123-8C25-6CBF217A5608}" destId="{878530E0-416A-4D69-8CC0-223CA3DE72DB}" srcOrd="3" destOrd="0" parTransId="{80103D7C-9F57-45DE-8623-C23351B2C06B}" sibTransId="{8675926D-9995-4BB3-B413-CD63E7B111A8}"/>
    <dgm:cxn modelId="{79D2B8E4-4A8F-43F5-A865-E40C04653992}" type="presOf" srcId="{64AA62EB-C52C-4F0D-923A-F890B42C1084}" destId="{EFC1C032-BB6B-4327-8FB3-AC78A76506B7}" srcOrd="0" destOrd="0" presId="urn:microsoft.com/office/officeart/2005/8/layout/pyramid2"/>
    <dgm:cxn modelId="{1B0BCBFC-3348-4831-82BB-B1738541E44B}" srcId="{BB11DEE2-445F-4123-8C25-6CBF217A5608}" destId="{64AA62EB-C52C-4F0D-923A-F890B42C1084}" srcOrd="1" destOrd="0" parTransId="{DB6315E3-99A3-424F-92F0-A91683DF348E}" sibTransId="{3D85CEB6-A1A6-4A14-B8A6-97E88CE1356A}"/>
    <dgm:cxn modelId="{D162D4D4-7BEC-401F-9FCB-F782315F9C0A}" type="presParOf" srcId="{1A5F8220-381C-42AB-9EED-5D51CBC74987}" destId="{DD6B5D9A-EE7F-4075-ACA5-9989D4DC1F82}" srcOrd="0" destOrd="0" presId="urn:microsoft.com/office/officeart/2005/8/layout/pyramid2"/>
    <dgm:cxn modelId="{670CF730-6ABD-4A39-92E1-E7E1A1942437}" type="presParOf" srcId="{1A5F8220-381C-42AB-9EED-5D51CBC74987}" destId="{904059C3-1B9A-4AB6-956E-5EA01B3F5A1A}" srcOrd="1" destOrd="0" presId="urn:microsoft.com/office/officeart/2005/8/layout/pyramid2"/>
    <dgm:cxn modelId="{EDF92C0F-EBA6-4507-A9E5-6433FA3FBEF8}" type="presParOf" srcId="{904059C3-1B9A-4AB6-956E-5EA01B3F5A1A}" destId="{471FFA32-C466-417C-837F-CEB43B4BC9CF}" srcOrd="0" destOrd="0" presId="urn:microsoft.com/office/officeart/2005/8/layout/pyramid2"/>
    <dgm:cxn modelId="{134116F1-B2A9-459B-98F7-B880E8958F2C}" type="presParOf" srcId="{904059C3-1B9A-4AB6-956E-5EA01B3F5A1A}" destId="{B51DC9DC-B803-467F-945B-D50B1F3DCA2C}" srcOrd="1" destOrd="0" presId="urn:microsoft.com/office/officeart/2005/8/layout/pyramid2"/>
    <dgm:cxn modelId="{58AE594B-44D8-48E0-AE87-A8F7CBE6D030}" type="presParOf" srcId="{904059C3-1B9A-4AB6-956E-5EA01B3F5A1A}" destId="{EFC1C032-BB6B-4327-8FB3-AC78A76506B7}" srcOrd="2" destOrd="0" presId="urn:microsoft.com/office/officeart/2005/8/layout/pyramid2"/>
    <dgm:cxn modelId="{FEB7FDA6-E8AB-4803-A88E-0C5519772E43}" type="presParOf" srcId="{904059C3-1B9A-4AB6-956E-5EA01B3F5A1A}" destId="{3FE56C01-06F9-40FB-962F-5FF1DF776FB9}" srcOrd="3" destOrd="0" presId="urn:microsoft.com/office/officeart/2005/8/layout/pyramid2"/>
    <dgm:cxn modelId="{667764D1-62C2-4AA0-8209-EFA0574BFD80}" type="presParOf" srcId="{904059C3-1B9A-4AB6-956E-5EA01B3F5A1A}" destId="{DB2C26DC-721C-414F-A725-5108771EFECA}" srcOrd="4" destOrd="0" presId="urn:microsoft.com/office/officeart/2005/8/layout/pyramid2"/>
    <dgm:cxn modelId="{30FA7BEC-3A10-49F1-AA6F-FB0A8FDB43BE}" type="presParOf" srcId="{904059C3-1B9A-4AB6-956E-5EA01B3F5A1A}" destId="{43E9EC1E-2BF4-49DE-873F-5CB919FAF0DE}" srcOrd="5" destOrd="0" presId="urn:microsoft.com/office/officeart/2005/8/layout/pyramid2"/>
    <dgm:cxn modelId="{6240B2FC-8D06-4177-8F24-6A52FD1C5898}" type="presParOf" srcId="{904059C3-1B9A-4AB6-956E-5EA01B3F5A1A}" destId="{AA62A8A3-BC74-4365-A875-94B5527A3CAC}" srcOrd="6" destOrd="0" presId="urn:microsoft.com/office/officeart/2005/8/layout/pyramid2"/>
    <dgm:cxn modelId="{CD4C9DED-5252-4AB3-905E-E172FADB84AD}" type="presParOf" srcId="{904059C3-1B9A-4AB6-956E-5EA01B3F5A1A}" destId="{F8E8629A-8039-4835-9AE5-627C753BB2D1}"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5D7F8C-957D-4437-AF69-A1148C75DB1A}"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CBB07C31-2104-4DFE-B795-F9ECFEB3D713}">
      <dgm:prSet custT="1"/>
      <dgm:spPr>
        <a:solidFill>
          <a:schemeClr val="accent2">
            <a:lumMod val="75000"/>
          </a:schemeClr>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We mogen niet toestaan dat twijfel wortel schiet in onze geest</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0224C46C-1B1C-4470-9F8D-FD9E1C0A9973}" type="parTrans" cxnId="{7B2C5303-E141-4314-BCCE-A170EDDA69EB}">
      <dgm:prSet/>
      <dgm:spPr/>
      <dgm:t>
        <a:bodyPr/>
        <a:lstStyle/>
        <a:p>
          <a:endParaRPr lang="es-ES" sz="2000">
            <a:effectLst>
              <a:outerShdw blurRad="38100" dist="38100" dir="2700000" algn="tl">
                <a:srgbClr val="000000"/>
              </a:outerShdw>
            </a:effectLst>
          </a:endParaRPr>
        </a:p>
      </dgm:t>
    </dgm:pt>
    <dgm:pt modelId="{D25C32EE-653A-41CD-99F0-9832705FACC9}" type="sibTrans" cxnId="{7B2C5303-E141-4314-BCCE-A170EDDA69EB}">
      <dgm:prSet/>
      <dgm:spPr/>
      <dgm:t>
        <a:bodyPr/>
        <a:lstStyle/>
        <a:p>
          <a:endParaRPr lang="es-ES" sz="2000">
            <a:effectLst>
              <a:outerShdw blurRad="38100" dist="38100" dir="2700000" algn="tl">
                <a:srgbClr val="000000"/>
              </a:outerShdw>
            </a:effectLst>
          </a:endParaRPr>
        </a:p>
      </dgm:t>
    </dgm:pt>
    <dgm:pt modelId="{3D92EFEA-FFEC-4457-9D8D-2F6A0AD78729}">
      <dgm:prSet custT="1"/>
      <dgm:spPr>
        <a:solidFill>
          <a:schemeClr val="accent3"/>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Jezus loopt naast ons, zelfs in onze teleurstellingen.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4BAB084-E073-489B-85B6-783739C00519}" type="parTrans" cxnId="{E09FF4E0-C75F-4933-9303-BD742F72DB5A}">
      <dgm:prSet/>
      <dgm:spPr/>
      <dgm:t>
        <a:bodyPr/>
        <a:lstStyle/>
        <a:p>
          <a:endParaRPr lang="es-ES" sz="2000">
            <a:effectLst>
              <a:outerShdw blurRad="38100" dist="38100" dir="2700000" algn="tl">
                <a:srgbClr val="000000"/>
              </a:outerShdw>
            </a:effectLst>
          </a:endParaRPr>
        </a:p>
      </dgm:t>
    </dgm:pt>
    <dgm:pt modelId="{221FF627-D419-4D01-B27C-7B57D460611B}" type="sibTrans" cxnId="{E09FF4E0-C75F-4933-9303-BD742F72DB5A}">
      <dgm:prSet/>
      <dgm:spPr/>
      <dgm:t>
        <a:bodyPr/>
        <a:lstStyle/>
        <a:p>
          <a:endParaRPr lang="es-ES" sz="2000">
            <a:effectLst>
              <a:outerShdw blurRad="38100" dist="38100" dir="2700000" algn="tl">
                <a:srgbClr val="000000"/>
              </a:outerShdw>
            </a:effectLst>
          </a:endParaRPr>
        </a:p>
      </dgm:t>
    </dgm:pt>
    <dgm:pt modelId="{F9BA8EC4-3E9C-4E6B-A057-EF9223C09A56}">
      <dgm:prSet custT="1"/>
      <dgm:spPr>
        <a:solidFill>
          <a:schemeClr val="accent4">
            <a:lumMod val="75000"/>
          </a:schemeClr>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zal onze verwarringen ophelderen, als we het toestaan</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EAE0B823-08B7-4D65-8B72-ACFE5CA5C1F7}" type="parTrans" cxnId="{1011F1BF-5298-4612-8B46-86F2D45A6506}">
      <dgm:prSet/>
      <dgm:spPr/>
      <dgm:t>
        <a:bodyPr/>
        <a:lstStyle/>
        <a:p>
          <a:endParaRPr lang="es-ES" sz="2000">
            <a:effectLst>
              <a:outerShdw blurRad="38100" dist="38100" dir="2700000" algn="tl">
                <a:srgbClr val="000000"/>
              </a:outerShdw>
            </a:effectLst>
          </a:endParaRPr>
        </a:p>
      </dgm:t>
    </dgm:pt>
    <dgm:pt modelId="{B3C31814-6C60-4395-9F92-752B54346F44}" type="sibTrans" cxnId="{1011F1BF-5298-4612-8B46-86F2D45A6506}">
      <dgm:prSet/>
      <dgm:spPr/>
      <dgm:t>
        <a:bodyPr/>
        <a:lstStyle/>
        <a:p>
          <a:endParaRPr lang="es-ES" sz="2000">
            <a:effectLst>
              <a:outerShdw blurRad="38100" dist="38100" dir="2700000" algn="tl">
                <a:srgbClr val="000000"/>
              </a:outerShdw>
            </a:effectLst>
          </a:endParaRPr>
        </a:p>
      </dgm:t>
    </dgm:pt>
    <dgm:pt modelId="{9E644BA4-4B46-4929-A3EC-A80D4E3514CE}">
      <dgm:prSet custT="1"/>
      <dgm:spPr>
        <a:solidFill>
          <a:srgbClr val="7030A0"/>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Jezus weet beter dan wij wat onze werkelijkheid is</a:t>
          </a:r>
          <a:endParaRPr lang="es-ES" sz="20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790CA754-132E-422D-8972-29440DA60644}" type="parTrans" cxnId="{D29849F2-3D45-43CA-AFAD-8377484BB6FB}">
      <dgm:prSet/>
      <dgm:spPr/>
      <dgm:t>
        <a:bodyPr/>
        <a:lstStyle/>
        <a:p>
          <a:endParaRPr lang="es-ES" sz="2000">
            <a:effectLst>
              <a:outerShdw blurRad="38100" dist="38100" dir="2700000" algn="tl">
                <a:srgbClr val="000000"/>
              </a:outerShdw>
            </a:effectLst>
          </a:endParaRPr>
        </a:p>
      </dgm:t>
    </dgm:pt>
    <dgm:pt modelId="{9FC19501-430F-49C0-9E32-E979CBA3E799}" type="sibTrans" cxnId="{D29849F2-3D45-43CA-AFAD-8377484BB6FB}">
      <dgm:prSet/>
      <dgm:spPr/>
      <dgm:t>
        <a:bodyPr/>
        <a:lstStyle/>
        <a:p>
          <a:endParaRPr lang="es-ES" sz="2000">
            <a:effectLst>
              <a:outerShdw blurRad="38100" dist="38100" dir="2700000" algn="tl">
                <a:srgbClr val="000000"/>
              </a:outerShdw>
            </a:effectLst>
          </a:endParaRPr>
        </a:p>
      </dgm:t>
    </dgm:pt>
    <dgm:pt modelId="{6C7289F8-825C-44BA-80E6-4902A0061DB8}" type="pres">
      <dgm:prSet presAssocID="{815D7F8C-957D-4437-AF69-A1148C75DB1A}" presName="linearFlow" presStyleCnt="0">
        <dgm:presLayoutVars>
          <dgm:dir/>
          <dgm:resizeHandles val="exact"/>
        </dgm:presLayoutVars>
      </dgm:prSet>
      <dgm:spPr/>
    </dgm:pt>
    <dgm:pt modelId="{DF57D44A-997A-4931-A708-75523CEF69ED}" type="pres">
      <dgm:prSet presAssocID="{CBB07C31-2104-4DFE-B795-F9ECFEB3D713}" presName="composite" presStyleCnt="0"/>
      <dgm:spPr/>
    </dgm:pt>
    <dgm:pt modelId="{CFBE8CF2-21ED-4925-8847-C3F74C036E4B}" type="pres">
      <dgm:prSet presAssocID="{CBB07C31-2104-4DFE-B795-F9ECFEB3D713}" presName="imgShp" presStyleLbl="fgImgPlace1" presStyleIdx="0" presStyleCnt="4" custScaleX="244724" custScaleY="154563" custLinFactX="-100000" custLinFactNeighborX="-183415"/>
      <dgm:spPr>
        <a:prstGeom prst="notchedRightArrow">
          <a:avLst/>
        </a:prstGeom>
        <a:solidFill>
          <a:schemeClr val="accent2">
            <a:lumMod val="40000"/>
            <a:lumOff val="60000"/>
          </a:schemeClr>
        </a:solidFill>
      </dgm:spPr>
    </dgm:pt>
    <dgm:pt modelId="{FF9425AC-05DF-490E-9695-C17AEF767999}" type="pres">
      <dgm:prSet presAssocID="{CBB07C31-2104-4DFE-B795-F9ECFEB3D713}" presName="txShp" presStyleLbl="node1" presStyleIdx="0" presStyleCnt="4" custScaleX="137780" custScaleY="206084" custLinFactNeighborX="5612">
        <dgm:presLayoutVars>
          <dgm:bulletEnabled val="1"/>
        </dgm:presLayoutVars>
      </dgm:prSet>
      <dgm:spPr/>
    </dgm:pt>
    <dgm:pt modelId="{A3E9973A-3B22-4BF5-90EF-376724A3C607}" type="pres">
      <dgm:prSet presAssocID="{D25C32EE-653A-41CD-99F0-9832705FACC9}" presName="spacing" presStyleCnt="0"/>
      <dgm:spPr/>
    </dgm:pt>
    <dgm:pt modelId="{A1D9DE2D-74CE-42DD-ABF6-2AA529C8D815}" type="pres">
      <dgm:prSet presAssocID="{3D92EFEA-FFEC-4457-9D8D-2F6A0AD78729}" presName="composite" presStyleCnt="0"/>
      <dgm:spPr/>
    </dgm:pt>
    <dgm:pt modelId="{6CD59F4B-73AC-418D-8BBE-BD46978D41F2}" type="pres">
      <dgm:prSet presAssocID="{3D92EFEA-FFEC-4457-9D8D-2F6A0AD78729}" presName="imgShp" presStyleLbl="fgImgPlace1" presStyleIdx="1" presStyleCnt="4" custScaleX="244724" custScaleY="154563" custLinFactX="-100000" custLinFactNeighborX="-183415"/>
      <dgm:spPr>
        <a:prstGeom prst="notchedRightArrow">
          <a:avLst/>
        </a:prstGeom>
        <a:solidFill>
          <a:schemeClr val="accent3">
            <a:lumMod val="20000"/>
            <a:lumOff val="80000"/>
          </a:schemeClr>
        </a:solidFill>
      </dgm:spPr>
    </dgm:pt>
    <dgm:pt modelId="{4C4F7140-0CDC-4A53-B3C0-91163AC1C41F}" type="pres">
      <dgm:prSet presAssocID="{3D92EFEA-FFEC-4457-9D8D-2F6A0AD78729}" presName="txShp" presStyleLbl="node1" presStyleIdx="1" presStyleCnt="4" custScaleX="137780" custScaleY="206084" custLinFactNeighborX="5612">
        <dgm:presLayoutVars>
          <dgm:bulletEnabled val="1"/>
        </dgm:presLayoutVars>
      </dgm:prSet>
      <dgm:spPr/>
    </dgm:pt>
    <dgm:pt modelId="{6F7FCDDD-68DE-45A3-B756-553A52A7605B}" type="pres">
      <dgm:prSet presAssocID="{221FF627-D419-4D01-B27C-7B57D460611B}" presName="spacing" presStyleCnt="0"/>
      <dgm:spPr/>
    </dgm:pt>
    <dgm:pt modelId="{14569ED3-E686-4B5D-8C73-727E0BB55A3B}" type="pres">
      <dgm:prSet presAssocID="{F9BA8EC4-3E9C-4E6B-A057-EF9223C09A56}" presName="composite" presStyleCnt="0"/>
      <dgm:spPr/>
    </dgm:pt>
    <dgm:pt modelId="{04379F12-C4FA-4063-8596-A6026C0A3BE2}" type="pres">
      <dgm:prSet presAssocID="{F9BA8EC4-3E9C-4E6B-A057-EF9223C09A56}" presName="imgShp" presStyleLbl="fgImgPlace1" presStyleIdx="2" presStyleCnt="4" custScaleX="244724" custScaleY="154563" custLinFactX="-100000" custLinFactNeighborX="-183415"/>
      <dgm:spPr>
        <a:prstGeom prst="notchedRightArrow">
          <a:avLst/>
        </a:prstGeom>
        <a:solidFill>
          <a:schemeClr val="accent4">
            <a:lumMod val="40000"/>
            <a:lumOff val="60000"/>
          </a:schemeClr>
        </a:solidFill>
      </dgm:spPr>
    </dgm:pt>
    <dgm:pt modelId="{31D11208-1789-4700-BBF0-1C92430BC7F6}" type="pres">
      <dgm:prSet presAssocID="{F9BA8EC4-3E9C-4E6B-A057-EF9223C09A56}" presName="txShp" presStyleLbl="node1" presStyleIdx="2" presStyleCnt="4" custScaleX="137780" custScaleY="206084" custLinFactNeighborX="5612">
        <dgm:presLayoutVars>
          <dgm:bulletEnabled val="1"/>
        </dgm:presLayoutVars>
      </dgm:prSet>
      <dgm:spPr/>
    </dgm:pt>
    <dgm:pt modelId="{A14111C5-4C52-4633-986B-56B24B1A5BF0}" type="pres">
      <dgm:prSet presAssocID="{B3C31814-6C60-4395-9F92-752B54346F44}" presName="spacing" presStyleCnt="0"/>
      <dgm:spPr/>
    </dgm:pt>
    <dgm:pt modelId="{AFA3BBC3-4619-4C9D-AF7E-08613D57F5D7}" type="pres">
      <dgm:prSet presAssocID="{9E644BA4-4B46-4929-A3EC-A80D4E3514CE}" presName="composite" presStyleCnt="0"/>
      <dgm:spPr/>
    </dgm:pt>
    <dgm:pt modelId="{7225EFE8-DE64-4B82-99D0-278C52B0E479}" type="pres">
      <dgm:prSet presAssocID="{9E644BA4-4B46-4929-A3EC-A80D4E3514CE}" presName="imgShp" presStyleLbl="fgImgPlace1" presStyleIdx="3" presStyleCnt="4" custScaleX="244724" custScaleY="154563" custLinFactX="-100000" custLinFactNeighborX="-183415"/>
      <dgm:spPr>
        <a:prstGeom prst="notchedRightArrow">
          <a:avLst/>
        </a:prstGeom>
        <a:solidFill>
          <a:srgbClr val="D3B5E9"/>
        </a:solidFill>
      </dgm:spPr>
    </dgm:pt>
    <dgm:pt modelId="{BF170935-0F63-45F7-BDA8-C654BBEC5DD9}" type="pres">
      <dgm:prSet presAssocID="{9E644BA4-4B46-4929-A3EC-A80D4E3514CE}" presName="txShp" presStyleLbl="node1" presStyleIdx="3" presStyleCnt="4" custScaleX="137780" custScaleY="206084" custLinFactNeighborX="5612">
        <dgm:presLayoutVars>
          <dgm:bulletEnabled val="1"/>
        </dgm:presLayoutVars>
      </dgm:prSet>
      <dgm:spPr/>
    </dgm:pt>
  </dgm:ptLst>
  <dgm:cxnLst>
    <dgm:cxn modelId="{A979AE01-9A0B-48A8-B8A2-8DC2EEB5C49D}" type="presOf" srcId="{815D7F8C-957D-4437-AF69-A1148C75DB1A}" destId="{6C7289F8-825C-44BA-80E6-4902A0061DB8}" srcOrd="0" destOrd="0" presId="urn:microsoft.com/office/officeart/2005/8/layout/vList3"/>
    <dgm:cxn modelId="{7B2C5303-E141-4314-BCCE-A170EDDA69EB}" srcId="{815D7F8C-957D-4437-AF69-A1148C75DB1A}" destId="{CBB07C31-2104-4DFE-B795-F9ECFEB3D713}" srcOrd="0" destOrd="0" parTransId="{0224C46C-1B1C-4470-9F8D-FD9E1C0A9973}" sibTransId="{D25C32EE-653A-41CD-99F0-9832705FACC9}"/>
    <dgm:cxn modelId="{A80CE962-FB29-42E8-8C70-DF7184C3215E}" type="presOf" srcId="{F9BA8EC4-3E9C-4E6B-A057-EF9223C09A56}" destId="{31D11208-1789-4700-BBF0-1C92430BC7F6}" srcOrd="0" destOrd="0" presId="urn:microsoft.com/office/officeart/2005/8/layout/vList3"/>
    <dgm:cxn modelId="{75817B80-8523-4A6B-BF9F-17BEF12BD7D5}" type="presOf" srcId="{3D92EFEA-FFEC-4457-9D8D-2F6A0AD78729}" destId="{4C4F7140-0CDC-4A53-B3C0-91163AC1C41F}" srcOrd="0" destOrd="0" presId="urn:microsoft.com/office/officeart/2005/8/layout/vList3"/>
    <dgm:cxn modelId="{189D88A2-4D17-42A3-B0B8-0AA5CBA5B38F}" type="presOf" srcId="{9E644BA4-4B46-4929-A3EC-A80D4E3514CE}" destId="{BF170935-0F63-45F7-BDA8-C654BBEC5DD9}" srcOrd="0" destOrd="0" presId="urn:microsoft.com/office/officeart/2005/8/layout/vList3"/>
    <dgm:cxn modelId="{1011F1BF-5298-4612-8B46-86F2D45A6506}" srcId="{815D7F8C-957D-4437-AF69-A1148C75DB1A}" destId="{F9BA8EC4-3E9C-4E6B-A057-EF9223C09A56}" srcOrd="2" destOrd="0" parTransId="{EAE0B823-08B7-4D65-8B72-ACFE5CA5C1F7}" sibTransId="{B3C31814-6C60-4395-9F92-752B54346F44}"/>
    <dgm:cxn modelId="{E09FF4E0-C75F-4933-9303-BD742F72DB5A}" srcId="{815D7F8C-957D-4437-AF69-A1148C75DB1A}" destId="{3D92EFEA-FFEC-4457-9D8D-2F6A0AD78729}" srcOrd="1" destOrd="0" parTransId="{D4BAB084-E073-489B-85B6-783739C00519}" sibTransId="{221FF627-D419-4D01-B27C-7B57D460611B}"/>
    <dgm:cxn modelId="{6626B1F0-D2AC-4D55-96F8-0521269536F1}" type="presOf" srcId="{CBB07C31-2104-4DFE-B795-F9ECFEB3D713}" destId="{FF9425AC-05DF-490E-9695-C17AEF767999}" srcOrd="0" destOrd="0" presId="urn:microsoft.com/office/officeart/2005/8/layout/vList3"/>
    <dgm:cxn modelId="{D29849F2-3D45-43CA-AFAD-8377484BB6FB}" srcId="{815D7F8C-957D-4437-AF69-A1148C75DB1A}" destId="{9E644BA4-4B46-4929-A3EC-A80D4E3514CE}" srcOrd="3" destOrd="0" parTransId="{790CA754-132E-422D-8972-29440DA60644}" sibTransId="{9FC19501-430F-49C0-9E32-E979CBA3E799}"/>
    <dgm:cxn modelId="{E4798E45-0ACF-4CB3-91BB-9A85446ABEC3}" type="presParOf" srcId="{6C7289F8-825C-44BA-80E6-4902A0061DB8}" destId="{DF57D44A-997A-4931-A708-75523CEF69ED}" srcOrd="0" destOrd="0" presId="urn:microsoft.com/office/officeart/2005/8/layout/vList3"/>
    <dgm:cxn modelId="{61DDE064-467C-41CA-91CE-C44203B570CF}" type="presParOf" srcId="{DF57D44A-997A-4931-A708-75523CEF69ED}" destId="{CFBE8CF2-21ED-4925-8847-C3F74C036E4B}" srcOrd="0" destOrd="0" presId="urn:microsoft.com/office/officeart/2005/8/layout/vList3"/>
    <dgm:cxn modelId="{6CEE6B44-710B-47F9-BFA8-6D5DEE995C7A}" type="presParOf" srcId="{DF57D44A-997A-4931-A708-75523CEF69ED}" destId="{FF9425AC-05DF-490E-9695-C17AEF767999}" srcOrd="1" destOrd="0" presId="urn:microsoft.com/office/officeart/2005/8/layout/vList3"/>
    <dgm:cxn modelId="{816FEC1F-4ADB-48F2-B251-DD38001F6BC2}" type="presParOf" srcId="{6C7289F8-825C-44BA-80E6-4902A0061DB8}" destId="{A3E9973A-3B22-4BF5-90EF-376724A3C607}" srcOrd="1" destOrd="0" presId="urn:microsoft.com/office/officeart/2005/8/layout/vList3"/>
    <dgm:cxn modelId="{BE030B21-3EB8-4C1B-9818-8541B6FF68D2}" type="presParOf" srcId="{6C7289F8-825C-44BA-80E6-4902A0061DB8}" destId="{A1D9DE2D-74CE-42DD-ABF6-2AA529C8D815}" srcOrd="2" destOrd="0" presId="urn:microsoft.com/office/officeart/2005/8/layout/vList3"/>
    <dgm:cxn modelId="{91D34C1A-91A5-4438-825E-AE17B51763F2}" type="presParOf" srcId="{A1D9DE2D-74CE-42DD-ABF6-2AA529C8D815}" destId="{6CD59F4B-73AC-418D-8BBE-BD46978D41F2}" srcOrd="0" destOrd="0" presId="urn:microsoft.com/office/officeart/2005/8/layout/vList3"/>
    <dgm:cxn modelId="{56396756-D034-4C04-A2E0-147FD3FEC3FD}" type="presParOf" srcId="{A1D9DE2D-74CE-42DD-ABF6-2AA529C8D815}" destId="{4C4F7140-0CDC-4A53-B3C0-91163AC1C41F}" srcOrd="1" destOrd="0" presId="urn:microsoft.com/office/officeart/2005/8/layout/vList3"/>
    <dgm:cxn modelId="{8C1AB7B5-C4A3-4EBC-B8C5-77137B3B4595}" type="presParOf" srcId="{6C7289F8-825C-44BA-80E6-4902A0061DB8}" destId="{6F7FCDDD-68DE-45A3-B756-553A52A7605B}" srcOrd="3" destOrd="0" presId="urn:microsoft.com/office/officeart/2005/8/layout/vList3"/>
    <dgm:cxn modelId="{3CB42F0B-3785-430E-8454-288A681E1B52}" type="presParOf" srcId="{6C7289F8-825C-44BA-80E6-4902A0061DB8}" destId="{14569ED3-E686-4B5D-8C73-727E0BB55A3B}" srcOrd="4" destOrd="0" presId="urn:microsoft.com/office/officeart/2005/8/layout/vList3"/>
    <dgm:cxn modelId="{9BF1ED38-A621-496D-8186-D22366BE71FF}" type="presParOf" srcId="{14569ED3-E686-4B5D-8C73-727E0BB55A3B}" destId="{04379F12-C4FA-4063-8596-A6026C0A3BE2}" srcOrd="0" destOrd="0" presId="urn:microsoft.com/office/officeart/2005/8/layout/vList3"/>
    <dgm:cxn modelId="{23C5F094-14C0-49DD-BEEC-44EBDB0DF1DF}" type="presParOf" srcId="{14569ED3-E686-4B5D-8C73-727E0BB55A3B}" destId="{31D11208-1789-4700-BBF0-1C92430BC7F6}" srcOrd="1" destOrd="0" presId="urn:microsoft.com/office/officeart/2005/8/layout/vList3"/>
    <dgm:cxn modelId="{07507EEE-5C0D-404F-9E10-EABBA5A4E0DC}" type="presParOf" srcId="{6C7289F8-825C-44BA-80E6-4902A0061DB8}" destId="{A14111C5-4C52-4633-986B-56B24B1A5BF0}" srcOrd="5" destOrd="0" presId="urn:microsoft.com/office/officeart/2005/8/layout/vList3"/>
    <dgm:cxn modelId="{65C18A9C-4F41-444F-BA63-9861B1E85705}" type="presParOf" srcId="{6C7289F8-825C-44BA-80E6-4902A0061DB8}" destId="{AFA3BBC3-4619-4C9D-AF7E-08613D57F5D7}" srcOrd="6" destOrd="0" presId="urn:microsoft.com/office/officeart/2005/8/layout/vList3"/>
    <dgm:cxn modelId="{14C4588A-F79E-471E-BE6C-FAAC6F0831E0}" type="presParOf" srcId="{AFA3BBC3-4619-4C9D-AF7E-08613D57F5D7}" destId="{7225EFE8-DE64-4B82-99D0-278C52B0E479}" srcOrd="0" destOrd="0" presId="urn:microsoft.com/office/officeart/2005/8/layout/vList3"/>
    <dgm:cxn modelId="{80AC33F5-01DD-422D-852E-236A17C9B0D3}" type="presParOf" srcId="{AFA3BBC3-4619-4C9D-AF7E-08613D57F5D7}" destId="{BF170935-0F63-45F7-BDA8-C654BBEC5DD9}"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3E837-544B-4FAF-97D2-4E7E13D0A11A}">
      <dsp:nvSpPr>
        <dsp:cNvPr id="0" name=""/>
        <dsp:cNvSpPr/>
      </dsp:nvSpPr>
      <dsp:spPr>
        <a:xfrm>
          <a:off x="4703" y="594774"/>
          <a:ext cx="2224798" cy="1403996"/>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E21968B-E7E2-4F65-95DD-3CB7CB1984B6}">
      <dsp:nvSpPr>
        <dsp:cNvPr id="0" name=""/>
        <dsp:cNvSpPr/>
      </dsp:nvSpPr>
      <dsp:spPr>
        <a:xfrm>
          <a:off x="4420" y="0"/>
          <a:ext cx="2225364" cy="648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stormen van het leven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420" y="0"/>
        <a:ext cx="2225364" cy="648000"/>
      </dsp:txXfrm>
    </dsp:sp>
    <dsp:sp modelId="{74DF89C7-CE1D-47BB-B46E-3D9BD26B7BC9}">
      <dsp:nvSpPr>
        <dsp:cNvPr id="0" name=""/>
        <dsp:cNvSpPr/>
      </dsp:nvSpPr>
      <dsp:spPr>
        <a:xfrm>
          <a:off x="2486673" y="594774"/>
          <a:ext cx="2225364" cy="1403996"/>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7DF991-4433-4C28-A69B-9DF422B253F6}">
      <dsp:nvSpPr>
        <dsp:cNvPr id="0" name=""/>
        <dsp:cNvSpPr/>
      </dsp:nvSpPr>
      <dsp:spPr>
        <a:xfrm>
          <a:off x="2486673" y="0"/>
          <a:ext cx="2225364" cy="648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Ziekten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486673" y="0"/>
        <a:ext cx="2225364" cy="648000"/>
      </dsp:txXfrm>
    </dsp:sp>
    <dsp:sp modelId="{BBB6B9F3-4392-4863-8740-B0AAB4EBBB97}">
      <dsp:nvSpPr>
        <dsp:cNvPr id="0" name=""/>
        <dsp:cNvSpPr/>
      </dsp:nvSpPr>
      <dsp:spPr>
        <a:xfrm>
          <a:off x="4968927" y="594774"/>
          <a:ext cx="2225364" cy="1403996"/>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5BFC6A-59BC-42DD-A33C-008232285B5C}">
      <dsp:nvSpPr>
        <dsp:cNvPr id="0" name=""/>
        <dsp:cNvSpPr/>
      </dsp:nvSpPr>
      <dsp:spPr>
        <a:xfrm>
          <a:off x="4968927" y="0"/>
          <a:ext cx="2225364" cy="6480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Rampen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968927" y="0"/>
        <a:ext cx="2225364" cy="648000"/>
      </dsp:txXfrm>
    </dsp:sp>
    <dsp:sp modelId="{423910E7-9C61-4C54-A5FD-97A07CA59539}">
      <dsp:nvSpPr>
        <dsp:cNvPr id="0" name=""/>
        <dsp:cNvSpPr/>
      </dsp:nvSpPr>
      <dsp:spPr>
        <a:xfrm>
          <a:off x="1245546" y="2774212"/>
          <a:ext cx="2225364" cy="140399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30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488DD73-F913-463F-A9CC-57AED99CF418}">
      <dsp:nvSpPr>
        <dsp:cNvPr id="0" name=""/>
        <dsp:cNvSpPr/>
      </dsp:nvSpPr>
      <dsp:spPr>
        <a:xfrm>
          <a:off x="1245546" y="2179435"/>
          <a:ext cx="2225364" cy="6480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Teleurstellingen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245546" y="2179435"/>
        <a:ext cx="2225364" cy="648000"/>
      </dsp:txXfrm>
    </dsp:sp>
    <dsp:sp modelId="{AB00A01E-B34E-4F44-A7C6-7FAF9E71EE3A}">
      <dsp:nvSpPr>
        <dsp:cNvPr id="0" name=""/>
        <dsp:cNvSpPr/>
      </dsp:nvSpPr>
      <dsp:spPr>
        <a:xfrm>
          <a:off x="3727800" y="2774212"/>
          <a:ext cx="2225364" cy="1403996"/>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799FF2E-FFC6-4537-AB69-67FF50E07621}">
      <dsp:nvSpPr>
        <dsp:cNvPr id="0" name=""/>
        <dsp:cNvSpPr/>
      </dsp:nvSpPr>
      <dsp:spPr>
        <a:xfrm>
          <a:off x="3727800" y="2179435"/>
          <a:ext cx="2225364" cy="6480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Zie Jezus</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727800" y="2179435"/>
        <a:ext cx="2225364" cy="648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B5D9A-EE7F-4075-ACA5-9989D4DC1F82}">
      <dsp:nvSpPr>
        <dsp:cNvPr id="0" name=""/>
        <dsp:cNvSpPr/>
      </dsp:nvSpPr>
      <dsp:spPr>
        <a:xfrm>
          <a:off x="0" y="0"/>
          <a:ext cx="3374778" cy="3831710"/>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1FFA32-C466-417C-837F-CEB43B4BC9CF}">
      <dsp:nvSpPr>
        <dsp:cNvPr id="0" name=""/>
        <dsp:cNvSpPr/>
      </dsp:nvSpPr>
      <dsp:spPr>
        <a:xfrm>
          <a:off x="2646641" y="383545"/>
          <a:ext cx="3420008" cy="681026"/>
        </a:xfrm>
        <a:prstGeom prst="roundRect">
          <a:avLst/>
        </a:prstGeom>
        <a:solidFill>
          <a:schemeClr val="bg2">
            <a:lumMod val="20000"/>
            <a:lumOff val="80000"/>
          </a:schemeClr>
        </a:solidFill>
        <a:ln w="38100" cap="flat" cmpd="sng" algn="ctr">
          <a:solidFill>
            <a:schemeClr val="bg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Hij gaf God noch de schuld, noch verwierp Hij Hem</a:t>
          </a:r>
          <a:endParaRPr lang="es-ES" sz="2000" kern="1200" dirty="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679886" y="416790"/>
        <a:ext cx="3353518" cy="614536"/>
      </dsp:txXfrm>
    </dsp:sp>
    <dsp:sp modelId="{EFC1C032-BB6B-4327-8FB3-AC78A76506B7}">
      <dsp:nvSpPr>
        <dsp:cNvPr id="0" name=""/>
        <dsp:cNvSpPr/>
      </dsp:nvSpPr>
      <dsp:spPr>
        <a:xfrm>
          <a:off x="2646641" y="1149700"/>
          <a:ext cx="3420008" cy="681026"/>
        </a:xfrm>
        <a:prstGeom prst="roundRect">
          <a:avLst/>
        </a:prstGeom>
        <a:solidFill>
          <a:schemeClr val="accent1">
            <a:lumMod val="20000"/>
            <a:lumOff val="80000"/>
          </a:schemeClr>
        </a:solidFill>
        <a:ln w="38100" cap="flat" cmpd="sng" algn="ctr">
          <a:solidFill>
            <a:schemeClr val="accent1"/>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Hij klampte zich met al zijn </a:t>
          </a:r>
          <a:r>
            <a:rPr lang="nl-NL" sz="2000" b="1" kern="1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kracht aan Hem vast</a:t>
          </a:r>
          <a:endParaRPr lang="es-ES" sz="2000" kern="1200"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679886" y="1182945"/>
        <a:ext cx="3353518" cy="614536"/>
      </dsp:txXfrm>
    </dsp:sp>
    <dsp:sp modelId="{DB2C26DC-721C-414F-A725-5108771EFECA}">
      <dsp:nvSpPr>
        <dsp:cNvPr id="0" name=""/>
        <dsp:cNvSpPr/>
      </dsp:nvSpPr>
      <dsp:spPr>
        <a:xfrm>
          <a:off x="2646641" y="1915855"/>
          <a:ext cx="3420008" cy="681026"/>
        </a:xfrm>
        <a:prstGeom prst="roundRect">
          <a:avLst/>
        </a:prstGeom>
        <a:solidFill>
          <a:schemeClr val="accent4">
            <a:lumMod val="20000"/>
            <a:lumOff val="80000"/>
          </a:schemeClr>
        </a:solidFill>
        <a:ln w="38100" cap="flat" cmpd="sng" algn="ctr">
          <a:solidFill>
            <a:schemeClr val="accent4"/>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Hij vertrouwde zelfs in de donkerste momenten</a:t>
          </a:r>
          <a:endParaRPr lang="es-ES" sz="2000" kern="1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679886" y="1949100"/>
        <a:ext cx="3353518" cy="614536"/>
      </dsp:txXfrm>
    </dsp:sp>
    <dsp:sp modelId="{AA62A8A3-BC74-4365-A875-94B5527A3CAC}">
      <dsp:nvSpPr>
        <dsp:cNvPr id="0" name=""/>
        <dsp:cNvSpPr/>
      </dsp:nvSpPr>
      <dsp:spPr>
        <a:xfrm>
          <a:off x="2646641" y="2682009"/>
          <a:ext cx="3420008" cy="681026"/>
        </a:xfrm>
        <a:prstGeom prst="roundRect">
          <a:avLst/>
        </a:prstGeom>
        <a:solidFill>
          <a:schemeClr val="accent5">
            <a:lumMod val="20000"/>
            <a:lumOff val="80000"/>
          </a:schemeClr>
        </a:solidFill>
        <a:ln w="38100" cap="flat" cmpd="sng" algn="ctr">
          <a:solidFill>
            <a:schemeClr val="accent5">
              <a:lumMod val="60000"/>
              <a:lumOff val="4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Hij zette zijn zinnen op een glorieuze toekomst</a:t>
          </a:r>
          <a:r>
            <a:rPr lang="en" sz="1600" b="1"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rPr>
            <a:t>(Job 19:25-27)</a:t>
          </a:r>
          <a:endParaRPr lang="es-ES" sz="2000" kern="1200" dirty="0">
            <a:solidFill>
              <a:schemeClr val="accent5">
                <a:lumMod val="50000"/>
              </a:schemeClr>
            </a:solidFill>
            <a:latin typeface="Calibri" panose="020F0502020204030204" pitchFamily="34" charset="0"/>
            <a:ea typeface="Calibri" panose="020F0502020204030204" pitchFamily="34" charset="0"/>
            <a:cs typeface="Calibri" panose="020F0502020204030204" pitchFamily="34" charset="0"/>
          </a:endParaRPr>
        </a:p>
      </dsp:txBody>
      <dsp:txXfrm>
        <a:off x="2679886" y="2715254"/>
        <a:ext cx="3353518" cy="614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425AC-05DF-490E-9695-C17AEF767999}">
      <dsp:nvSpPr>
        <dsp:cNvPr id="0" name=""/>
        <dsp:cNvSpPr/>
      </dsp:nvSpPr>
      <dsp:spPr>
        <a:xfrm rot="10800000">
          <a:off x="469898" y="122"/>
          <a:ext cx="5435999" cy="576000"/>
        </a:xfrm>
        <a:prstGeom prst="homePlate">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We mogen niet toestaan dat twijfel wortel schiet in onze geest</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613898" y="122"/>
        <a:ext cx="5291999" cy="576000"/>
      </dsp:txXfrm>
    </dsp:sp>
    <dsp:sp modelId="{CFBE8CF2-21ED-4925-8847-C3F74C036E4B}">
      <dsp:nvSpPr>
        <dsp:cNvPr id="0" name=""/>
        <dsp:cNvSpPr/>
      </dsp:nvSpPr>
      <dsp:spPr>
        <a:xfrm>
          <a:off x="0" y="72122"/>
          <a:ext cx="683999" cy="432000"/>
        </a:xfrm>
        <a:prstGeom prst="notchedRightArrow">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C4F7140-0CDC-4A53-B3C0-91163AC1C41F}">
      <dsp:nvSpPr>
        <dsp:cNvPr id="0" name=""/>
        <dsp:cNvSpPr/>
      </dsp:nvSpPr>
      <dsp:spPr>
        <a:xfrm rot="10800000">
          <a:off x="469898" y="659555"/>
          <a:ext cx="5435999" cy="576000"/>
        </a:xfrm>
        <a:prstGeom prst="homePlate">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Jezus loopt naast ons, zelfs in onze teleurstellingen.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613898" y="659555"/>
        <a:ext cx="5291999" cy="576000"/>
      </dsp:txXfrm>
    </dsp:sp>
    <dsp:sp modelId="{6CD59F4B-73AC-418D-8BBE-BD46978D41F2}">
      <dsp:nvSpPr>
        <dsp:cNvPr id="0" name=""/>
        <dsp:cNvSpPr/>
      </dsp:nvSpPr>
      <dsp:spPr>
        <a:xfrm>
          <a:off x="0" y="731555"/>
          <a:ext cx="683999" cy="432000"/>
        </a:xfrm>
        <a:prstGeom prst="notchedRightArrow">
          <a:avLst/>
        </a:prstGeom>
        <a:solidFill>
          <a:schemeClr val="accent3">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1D11208-1789-4700-BBF0-1C92430BC7F6}">
      <dsp:nvSpPr>
        <dsp:cNvPr id="0" name=""/>
        <dsp:cNvSpPr/>
      </dsp:nvSpPr>
      <dsp:spPr>
        <a:xfrm rot="10800000">
          <a:off x="469898" y="1318988"/>
          <a:ext cx="5435999" cy="576000"/>
        </a:xfrm>
        <a:prstGeom prst="homePlate">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Hij zal onze verwarringen ophelderen, als we het toestaan</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613898" y="1318988"/>
        <a:ext cx="5291999" cy="576000"/>
      </dsp:txXfrm>
    </dsp:sp>
    <dsp:sp modelId="{04379F12-C4FA-4063-8596-A6026C0A3BE2}">
      <dsp:nvSpPr>
        <dsp:cNvPr id="0" name=""/>
        <dsp:cNvSpPr/>
      </dsp:nvSpPr>
      <dsp:spPr>
        <a:xfrm>
          <a:off x="0" y="1390988"/>
          <a:ext cx="683999" cy="432000"/>
        </a:xfrm>
        <a:prstGeom prst="notchedRightArrow">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F170935-0F63-45F7-BDA8-C654BBEC5DD9}">
      <dsp:nvSpPr>
        <dsp:cNvPr id="0" name=""/>
        <dsp:cNvSpPr/>
      </dsp:nvSpPr>
      <dsp:spPr>
        <a:xfrm rot="10800000">
          <a:off x="469898" y="1978421"/>
          <a:ext cx="5435999" cy="576000"/>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3251" tIns="76200" rIns="142240" bIns="762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Jezus weet beter dan wij wat onze werkelijkheid is</a:t>
          </a:r>
          <a:endParaRPr lang="es-ES" sz="20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rot="10800000">
        <a:off x="613898" y="1978421"/>
        <a:ext cx="5291999" cy="576000"/>
      </dsp:txXfrm>
    </dsp:sp>
    <dsp:sp modelId="{7225EFE8-DE64-4B82-99D0-278C52B0E479}">
      <dsp:nvSpPr>
        <dsp:cNvPr id="0" name=""/>
        <dsp:cNvSpPr/>
      </dsp:nvSpPr>
      <dsp:spPr>
        <a:xfrm>
          <a:off x="0" y="2050421"/>
          <a:ext cx="683999" cy="432000"/>
        </a:xfrm>
        <a:prstGeom prst="notchedRightArrow">
          <a:avLst/>
        </a:prstGeom>
        <a:solidFill>
          <a:srgbClr val="D3B5E9"/>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CD2CFDA3-371B-42E1-BEEB-42645B447377}" type="datetimeFigureOut">
              <a:rPr lang="es-ES" smtClean="0"/>
              <a:pPr/>
              <a:t>12/06/2026</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BC709FA0-B3B4-407C-9734-586C3A8CF5B6}" type="slidenum">
              <a:rPr lang="es-ES" smtClean="0"/>
              <a:pPr/>
              <a:t>‹Nº›</a:t>
            </a:fld>
            <a:endParaRPr lang="es-ES" dirty="0"/>
          </a:p>
        </p:txBody>
      </p:sp>
    </p:spTree>
    <p:extLst>
      <p:ext uri="{BB962C8B-B14F-4D97-AF65-F5344CB8AC3E}">
        <p14:creationId xmlns:p14="http://schemas.microsoft.com/office/powerpoint/2010/main" val="211325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709FA0-B3B4-407C-9734-586C3A8CF5B6}" type="slidenum">
              <a:rPr lang="es-ES" smtClean="0"/>
              <a:t>6</a:t>
            </a:fld>
            <a:endParaRPr lang="es-ES"/>
          </a:p>
        </p:txBody>
      </p:sp>
    </p:spTree>
    <p:extLst>
      <p:ext uri="{BB962C8B-B14F-4D97-AF65-F5344CB8AC3E}">
        <p14:creationId xmlns:p14="http://schemas.microsoft.com/office/powerpoint/2010/main" val="252387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7F3A-C25E-925A-F8DD-58BE254AE34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6C0C794-B262-59B2-FA6F-73FC5FE0877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508FAEA-C8D9-4736-FDA0-EF383BACFB78}"/>
              </a:ext>
            </a:extLst>
          </p:cNvPr>
          <p:cNvSpPr>
            <a:spLocks noGrp="1"/>
          </p:cNvSpPr>
          <p:nvPr>
            <p:ph type="body" idx="1"/>
          </p:nvPr>
        </p:nvSpPr>
        <p:spPr/>
        <p:txBody>
          <a:bodyPr/>
          <a:lstStyle/>
          <a:p>
            <a:r>
              <a:rPr lang="en" dirty="0"/>
              <a:t>Jesus died and was resurrected</a:t>
            </a:r>
          </a:p>
        </p:txBody>
      </p:sp>
      <p:sp>
        <p:nvSpPr>
          <p:cNvPr id="4" name="Marcador de número de diapositiva 3">
            <a:extLst>
              <a:ext uri="{FF2B5EF4-FFF2-40B4-BE49-F238E27FC236}">
                <a16:creationId xmlns:a16="http://schemas.microsoft.com/office/drawing/2014/main" id="{475B28FF-3267-3BE5-8EE5-78C10C91C576}"/>
              </a:ext>
            </a:extLst>
          </p:cNvPr>
          <p:cNvSpPr>
            <a:spLocks noGrp="1"/>
          </p:cNvSpPr>
          <p:nvPr>
            <p:ph type="sldNum" sz="quarter" idx="5"/>
          </p:nvPr>
        </p:nvSpPr>
        <p:spPr/>
        <p:txBody>
          <a:bodyPr/>
          <a:lstStyle/>
          <a:p>
            <a:fld id="{BC709FA0-B3B4-407C-9734-586C3A8CF5B6}" type="slidenum">
              <a:rPr lang="es-ES" smtClean="0"/>
              <a:t>7</a:t>
            </a:fld>
            <a:endParaRPr lang="es-ES"/>
          </a:p>
        </p:txBody>
      </p:sp>
    </p:spTree>
    <p:extLst>
      <p:ext uri="{BB962C8B-B14F-4D97-AF65-F5344CB8AC3E}">
        <p14:creationId xmlns:p14="http://schemas.microsoft.com/office/powerpoint/2010/main" val="1547640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6A3AAE-269E-C852-C4F0-D2491C3242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3CB1B0C-7FB8-57BE-F497-A03A1A8EA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FFF14F3-B9EE-09D4-4988-85F9F1C10DB0}"/>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6B227E33-875D-4634-4051-BC5E8AE868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77378-122B-9868-F7E8-3CE79F9EFDA0}"/>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752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E73D53-947E-CF60-6493-5F2F9426E43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8A88FB-ECCD-33A8-6DA2-13B3DC1664F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8910422-0D5B-8E25-DF1D-24B38A2FE99E}"/>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2E8B2BD7-B9F4-6F7D-5280-7B9A67BAC6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EAABB6-1B7F-6572-84BF-272EE6455C05}"/>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99619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0B9D96-0029-6C25-E366-D3D8422149B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284DEB-6857-B6AC-5485-F765C38B24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EFD24A-98F8-8197-59D3-BEAB7151A04B}"/>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97625356-75EC-B1A8-E882-6427342157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6F4CD39-85E2-E6FB-D5DE-2794EAB18B34}"/>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45813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6719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99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631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03571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5793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5561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39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0651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3D0638-E647-69C6-CC59-F1ECC74337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A2059B-F9FD-9BB4-A513-686A2BAE38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001F2E-06D5-5EE4-99F3-6F1DA93CE5A9}"/>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0245EFEA-F729-CDF7-F920-C3DB88787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23B826-92AD-45B4-8F94-79D95B45EE09}"/>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78441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201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44869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12/06/2026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794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32A786-F01C-1292-38AE-2A191E387E3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99438F-A983-303F-4B61-C575CEDCFD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5D578E8-FBA2-0C52-8AFB-C5B1D4B3E1AF}"/>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5" name="Marcador de pie de página 4">
            <a:extLst>
              <a:ext uri="{FF2B5EF4-FFF2-40B4-BE49-F238E27FC236}">
                <a16:creationId xmlns:a16="http://schemas.microsoft.com/office/drawing/2014/main" id="{4FFFC954-305B-3491-123B-A69C904F07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5C8830-BECE-4586-B685-21D4D92539FF}"/>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15078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9F8A1-C116-1A3E-6A0F-388F9535DD1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3AAD8E2-1297-52B9-883A-EDA7BD3E04D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E22D9DA-C368-F546-87D4-3DF95249C78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BFF3B7-2B96-767E-B1B3-E5D649A5C7AC}"/>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5A1A6884-081E-7AD4-5D74-D67D995967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0757E86-1483-760C-C9D3-C7F663017E58}"/>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2254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E70DA-DC15-3F23-C5C9-673BE653E4A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7017B7-74A4-22B8-85C1-C3CBEDF2C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9C6879-E98E-BBD1-B1E4-85FA5C289D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77E8237-F023-987F-62AF-D4759457B3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B555A7-CE33-B962-A566-07CBE4F8B2C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4065EC6-3EA7-4F68-55EA-B53DC7DA506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8" name="Marcador de pie de página 7">
            <a:extLst>
              <a:ext uri="{FF2B5EF4-FFF2-40B4-BE49-F238E27FC236}">
                <a16:creationId xmlns:a16="http://schemas.microsoft.com/office/drawing/2014/main" id="{A0F7DD07-0757-6A5B-8E60-E9E0B2D23E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2FC6EC0-1ED2-B3CA-0E10-DEB6B5A4F0B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2835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DB955-DD26-656D-CC01-34ABADC88D1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B8F865E-92AB-0934-7EE8-7950ED0FB167}"/>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4" name="Marcador de pie de página 3">
            <a:extLst>
              <a:ext uri="{FF2B5EF4-FFF2-40B4-BE49-F238E27FC236}">
                <a16:creationId xmlns:a16="http://schemas.microsoft.com/office/drawing/2014/main" id="{6675FEDF-8756-6CBE-8A0D-4C416A85EB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0A88910-89CF-CB45-980F-835A464E9B6B}"/>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85963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8906DD7-62DD-EB57-34B5-4F828259CBA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3" name="Marcador de pie de página 2">
            <a:extLst>
              <a:ext uri="{FF2B5EF4-FFF2-40B4-BE49-F238E27FC236}">
                <a16:creationId xmlns:a16="http://schemas.microsoft.com/office/drawing/2014/main" id="{1717AFCD-CF70-A418-5AD9-3317483987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8104B6-1EF6-4E34-8D5E-B0AD0D9A051A}"/>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195132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5DCB2-A428-4941-BF9A-602A9682D0C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333E87-9BA5-7DFE-4BE6-7D2533687B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3234E5-455A-5CAB-2985-934C3B6E9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F55208-416D-E9BB-BCB9-D95D077269BB}"/>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C60D899A-F505-CDFE-695F-51B07E26E4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140530-EE3C-8CA7-9258-09AEFF5045B2}"/>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246289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91673-7AF9-FBD9-F09B-D190E807BB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AB8C599-5603-E1D5-68EA-E12CBC296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7093C53-FFF1-D28C-B0FB-D859370AB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231C34-A9EA-8058-AF04-3A4D8DABC321}"/>
              </a:ext>
            </a:extLst>
          </p:cNvPr>
          <p:cNvSpPr>
            <a:spLocks noGrp="1"/>
          </p:cNvSpPr>
          <p:nvPr>
            <p:ph type="dt" sz="half" idx="10"/>
          </p:nvPr>
        </p:nvSpPr>
        <p:spPr/>
        <p:txBody>
          <a:bodyPr/>
          <a:lstStyle/>
          <a:p>
            <a:fld id="{5785A2F5-99A1-47F2-9177-DE0415CF7503}" type="datetimeFigureOut">
              <a:rPr lang="es-ES" smtClean="0"/>
              <a:t>12/06/2026</a:t>
            </a:fld>
            <a:endParaRPr lang="es-ES"/>
          </a:p>
        </p:txBody>
      </p:sp>
      <p:sp>
        <p:nvSpPr>
          <p:cNvPr id="6" name="Marcador de pie de página 5">
            <a:extLst>
              <a:ext uri="{FF2B5EF4-FFF2-40B4-BE49-F238E27FC236}">
                <a16:creationId xmlns:a16="http://schemas.microsoft.com/office/drawing/2014/main" id="{F08661AA-A0F4-6D2E-C476-7C06AA006E6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78F0C4-6396-EDBB-51EE-C896F729B35C}"/>
              </a:ext>
            </a:extLst>
          </p:cNvPr>
          <p:cNvSpPr>
            <a:spLocks noGrp="1"/>
          </p:cNvSpPr>
          <p:nvPr>
            <p:ph type="sldNum" sz="quarter" idx="12"/>
          </p:nvPr>
        </p:nvSpPr>
        <p:spPr/>
        <p:txBody>
          <a:bodyPr/>
          <a:lstStyle/>
          <a:p>
            <a:fld id="{6B9158B1-0D16-41AC-BDEA-3A3BDE6789A0}" type="slidenum">
              <a:rPr lang="es-ES" smtClean="0"/>
              <a:t>‹Nº›</a:t>
            </a:fld>
            <a:endParaRPr lang="es-ES"/>
          </a:p>
        </p:txBody>
      </p:sp>
    </p:spTree>
    <p:extLst>
      <p:ext uri="{BB962C8B-B14F-4D97-AF65-F5344CB8AC3E}">
        <p14:creationId xmlns:p14="http://schemas.microsoft.com/office/powerpoint/2010/main" val="313476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BD8590-8019-779D-484A-C1BA1C80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112E8D28-C785-A5A3-A7EC-05E4F3E0CB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0EF4F90-43E2-4B14-41E6-FDB58DDACE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5785A2F5-99A1-47F2-9177-DE0415CF7503}" type="datetimeFigureOut">
              <a:rPr lang="es-ES" smtClean="0"/>
              <a:pPr/>
              <a:t>12/06/2026</a:t>
            </a:fld>
            <a:endParaRPr lang="es-ES" dirty="0"/>
          </a:p>
        </p:txBody>
      </p:sp>
      <p:sp>
        <p:nvSpPr>
          <p:cNvPr id="5" name="Marcador de pie de página 4">
            <a:extLst>
              <a:ext uri="{FF2B5EF4-FFF2-40B4-BE49-F238E27FC236}">
                <a16:creationId xmlns:a16="http://schemas.microsoft.com/office/drawing/2014/main" id="{1B535272-04CF-9740-6E55-2A34CD915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79F48C98-ABF9-85DA-DA2C-29D96BCE75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6B9158B1-0D16-41AC-BDEA-3A3BDE6789A0}" type="slidenum">
              <a:rPr lang="es-ES" smtClean="0"/>
              <a:pPr/>
              <a:t>‹Nº›</a:t>
            </a:fld>
            <a:endParaRPr lang="es-ES" dirty="0"/>
          </a:p>
        </p:txBody>
      </p:sp>
    </p:spTree>
    <p:extLst>
      <p:ext uri="{BB962C8B-B14F-4D97-AF65-F5344CB8AC3E}">
        <p14:creationId xmlns:p14="http://schemas.microsoft.com/office/powerpoint/2010/main" val="672679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pPr/>
              <a:t>12/06/2026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pPr/>
              <a:t>‹Nº›</a:t>
            </a:fld>
            <a:endParaRPr lang="es-ES" dirty="0"/>
          </a:p>
        </p:txBody>
      </p:sp>
    </p:spTree>
    <p:extLst>
      <p:ext uri="{BB962C8B-B14F-4D97-AF65-F5344CB8AC3E}">
        <p14:creationId xmlns:p14="http://schemas.microsoft.com/office/powerpoint/2010/main" val="4237306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8.jpeg"/><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diagramColors" Target="../diagrams/colors3.xml"/><Relationship Id="rId12"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2.png"/><Relationship Id="rId5" Type="http://schemas.openxmlformats.org/officeDocument/2006/relationships/diagramLayout" Target="../diagrams/layout3.xml"/><Relationship Id="rId10" Type="http://schemas.microsoft.com/office/2007/relationships/hdphoto" Target="../media/hdphoto2.wdp"/><Relationship Id="rId4" Type="http://schemas.openxmlformats.org/officeDocument/2006/relationships/diagramData" Target="../diagrams/data3.xml"/><Relationship Id="rId9" Type="http://schemas.openxmlformats.org/officeDocument/2006/relationships/image" Target="../media/image31.png"/><Relationship Id="rId1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5903-B63A-0438-A142-E60005A38719}"/>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383DB018-970A-4127-0315-8812D6C1CD95}"/>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a:ext>
            </a:extLst>
          </a:blip>
          <a:srcRect/>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a:effectLst>
            <a:outerShdw blurRad="50800" dist="38100" dir="8100000" algn="tr" rotWithShape="0">
              <a:prstClr val="black">
                <a:alpha val="40000"/>
              </a:prstClr>
            </a:outerShdw>
          </a:effectLst>
        </p:spPr>
      </p:pic>
      <p:pic>
        <p:nvPicPr>
          <p:cNvPr id="5" name="Imagen 4">
            <a:extLst>
              <a:ext uri="{FF2B5EF4-FFF2-40B4-BE49-F238E27FC236}">
                <a16:creationId xmlns:a16="http://schemas.microsoft.com/office/drawing/2014/main" id="{E99A39BD-4538-CDBA-7306-9FAAE0C909B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3"/>
          <a:stretch>
            <a:fillRect/>
          </a:stretch>
        </p:blipFill>
        <p:spPr>
          <a:xfrm>
            <a:off x="20" y="4069976"/>
            <a:ext cx="3535311" cy="2788023"/>
          </a:xfrm>
          <a:prstGeom prst="rect">
            <a:avLst/>
          </a:prstGeom>
          <a:effectLst>
            <a:outerShdw blurRad="50800" dist="38100" dir="18900000" algn="bl" rotWithShape="0">
              <a:prstClr val="black">
                <a:alpha val="40000"/>
              </a:prstClr>
            </a:outerShdw>
          </a:effectLst>
        </p:spPr>
      </p:pic>
      <p:pic>
        <p:nvPicPr>
          <p:cNvPr id="3" name="Imagen 2">
            <a:extLst>
              <a:ext uri="{FF2B5EF4-FFF2-40B4-BE49-F238E27FC236}">
                <a16:creationId xmlns:a16="http://schemas.microsoft.com/office/drawing/2014/main" id="{4D05C2A7-3C62-4348-9002-C54B31D4AD3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a:effectLst>
            <a:outerShdw blurRad="50800" dist="38100" dir="2700000" algn="tl" rotWithShape="0">
              <a:prstClr val="black">
                <a:alpha val="40000"/>
              </a:prstClr>
            </a:outerShdw>
          </a:effectLst>
        </p:spPr>
      </p:pic>
      <p:pic>
        <p:nvPicPr>
          <p:cNvPr id="9" name="Imagen 8">
            <a:extLst>
              <a:ext uri="{FF2B5EF4-FFF2-40B4-BE49-F238E27FC236}">
                <a16:creationId xmlns:a16="http://schemas.microsoft.com/office/drawing/2014/main" id="{D01DA461-4324-A914-AE92-E61B67AE5BB0}"/>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8646161" y="4069976"/>
            <a:ext cx="3545840" cy="2788024"/>
          </a:xfrm>
          <a:prstGeom prst="rect">
            <a:avLst/>
          </a:prstGeom>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CF7EE460-A886-48DA-DA22-0A7FE88CA9A1}"/>
              </a:ext>
            </a:extLst>
          </p:cNvPr>
          <p:cNvPicPr>
            <a:picLocks noGrp="1" noRot="1" noChangeAspect="1" noMove="1" noResize="1" noEditPoints="1" noAdjustHandles="1" noChangeArrowheads="1" noChangeShapeType="1" noCrop="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31562" y="4064053"/>
            <a:ext cx="4728875" cy="2788023"/>
          </a:xfrm>
          <a:prstGeom prst="rect">
            <a:avLst/>
          </a:prstGeom>
          <a:effectLst>
            <a:outerShdw blurRad="63500" sx="102000" sy="102000" algn="ctr" rotWithShape="0">
              <a:prstClr val="black">
                <a:alpha val="40000"/>
              </a:prstClr>
            </a:outerShdw>
          </a:effectLst>
        </p:spPr>
      </p:pic>
      <p:sp>
        <p:nvSpPr>
          <p:cNvPr id="2" name="CuadroTexto 1">
            <a:extLst>
              <a:ext uri="{FF2B5EF4-FFF2-40B4-BE49-F238E27FC236}">
                <a16:creationId xmlns:a16="http://schemas.microsoft.com/office/drawing/2014/main" id="{22CBE345-C066-D1A4-7BA4-40651494877B}"/>
              </a:ext>
            </a:extLst>
          </p:cNvPr>
          <p:cNvSpPr txBox="1"/>
          <p:nvPr/>
        </p:nvSpPr>
        <p:spPr>
          <a:xfrm>
            <a:off x="3535331" y="3161876"/>
            <a:ext cx="511083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800" b="1" dirty="0">
                <a:ln/>
                <a:solidFill>
                  <a:schemeClr val="accent5">
                    <a:lumMod val="50000"/>
                  </a:schemeClr>
                </a:solidFill>
                <a:latin typeface="Calibri" panose="020F0502020204030204" pitchFamily="34" charset="0"/>
              </a:rPr>
              <a:t>TEGENSLAGEN</a:t>
            </a:r>
            <a:endParaRPr lang="en" sz="4800" b="1" dirty="0">
              <a:ln/>
              <a:solidFill>
                <a:schemeClr val="accent5">
                  <a:lumMod val="50000"/>
                </a:schemeClr>
              </a:solidFill>
              <a:latin typeface="Calibri" panose="020F0502020204030204" pitchFamily="34" charset="0"/>
            </a:endParaRPr>
          </a:p>
        </p:txBody>
      </p:sp>
      <p:sp>
        <p:nvSpPr>
          <p:cNvPr id="4" name="CuadroTexto 3">
            <a:extLst>
              <a:ext uri="{FF2B5EF4-FFF2-40B4-BE49-F238E27FC236}">
                <a16:creationId xmlns:a16="http://schemas.microsoft.com/office/drawing/2014/main" id="{DDA0EA15-E313-D98D-B40C-DFE4B87AFBE5}"/>
              </a:ext>
            </a:extLst>
          </p:cNvPr>
          <p:cNvSpPr txBox="1"/>
          <p:nvPr/>
        </p:nvSpPr>
        <p:spPr>
          <a:xfrm>
            <a:off x="6176433" y="1640724"/>
            <a:ext cx="1300545" cy="584775"/>
          </a:xfrm>
          <a:prstGeom prst="rect">
            <a:avLst/>
          </a:prstGeom>
          <a:noFill/>
        </p:spPr>
        <p:txBody>
          <a:bodyPr wrap="square" rtlCol="0">
            <a:spAutoFit/>
          </a:bodyPr>
          <a:lstStyle/>
          <a:p>
            <a:pPr algn="ctr"/>
            <a:r>
              <a:rPr lang="nl-NL" sz="1600" b="1" dirty="0">
                <a:solidFill>
                  <a:schemeClr val="accent4">
                    <a:lumMod val="20000"/>
                    <a:lumOff val="80000"/>
                  </a:schemeClr>
                </a:solidFill>
                <a:latin typeface="Calibri" panose="020F0502020204030204" pitchFamily="34" charset="0"/>
              </a:rPr>
              <a:t>Les 11 voor 13 juni 2026</a:t>
            </a:r>
            <a:endParaRPr lang="en" sz="1600" b="1" dirty="0">
              <a:solidFill>
                <a:schemeClr val="accent4">
                  <a:lumMod val="20000"/>
                  <a:lumOff val="80000"/>
                </a:schemeClr>
              </a:solidFill>
              <a:latin typeface="Calibri" panose="020F0502020204030204" pitchFamily="34" charset="0"/>
            </a:endParaRPr>
          </a:p>
        </p:txBody>
      </p:sp>
    </p:spTree>
    <p:extLst>
      <p:ext uri="{BB962C8B-B14F-4D97-AF65-F5344CB8AC3E}">
        <p14:creationId xmlns:p14="http://schemas.microsoft.com/office/powerpoint/2010/main" val="164765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777815-18E8-223C-B8BC-A66F4E0840F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34485C-EB95-6442-B1D7-CC4B4749720F}"/>
              </a:ext>
            </a:extLst>
          </p:cNvPr>
          <p:cNvSpPr txBox="1"/>
          <p:nvPr/>
        </p:nvSpPr>
        <p:spPr>
          <a:xfrm>
            <a:off x="1510213" y="812795"/>
            <a:ext cx="9171573" cy="4893647"/>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nl-NL" sz="2400" b="1" dirty="0">
                <a:latin typeface="Constantia" panose="02030602050306030303" pitchFamily="18" charset="0"/>
              </a:rPr>
              <a:t>In de ervaring van allen komen er tijden van scherpe teleurstelling en totale ontmoediging—dagen waarop verdriet het deel is, en het moeilijk is te geloven dat God nog steeds de vriendelijke weldoener is van Zijn aardse kinderen; dagen waarop problemen de ziel kwellen, totdat de dood beter lijkt dan het leven. Dan verliezen velen hun greep op God en raken ze in de slavernij van twijfel, de slavernij van het ongeloof. Zouden we op zulke momenten met spiritueel inzicht de betekenis van Gods voorzienigheid kunnen onderscheiden? Dan zouden we engelen zien die ons van onszelf willen redden, die proberen onze voeten te planten op een fundament steviger dan de eeuwige heuvels, en nieuw geloof, nieuw leven, zou ontstaan</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3CA8D477-D4C6-1860-A2E4-7BB4D025EE1D}"/>
              </a:ext>
            </a:extLst>
          </p:cNvPr>
          <p:cNvSpPr txBox="1"/>
          <p:nvPr/>
        </p:nvSpPr>
        <p:spPr>
          <a:xfrm>
            <a:off x="4733364" y="5860539"/>
            <a:ext cx="6029104" cy="369332"/>
          </a:xfrm>
          <a:prstGeom prst="rect">
            <a:avLst/>
          </a:prstGeom>
          <a:noFill/>
        </p:spPr>
        <p:txBody>
          <a:bodyPr wrap="square" rtlCol="0">
            <a:spAutoFit/>
          </a:bodyPr>
          <a:lstStyle/>
          <a:p>
            <a:pPr algn="r"/>
            <a:r>
              <a:rPr lang="en" b="1" dirty="0">
                <a:solidFill>
                  <a:schemeClr val="accent2">
                    <a:lumMod val="50000"/>
                  </a:schemeClr>
                </a:solidFill>
                <a:latin typeface="Calibri" panose="020F0502020204030204" pitchFamily="34" charset="0"/>
              </a:rPr>
              <a:t>Ellen G. White (</a:t>
            </a:r>
            <a:r>
              <a:rPr lang="nl-NL" b="1" dirty="0">
                <a:solidFill>
                  <a:schemeClr val="accent2">
                    <a:lumMod val="50000"/>
                  </a:schemeClr>
                </a:solidFill>
                <a:latin typeface="Calibri" panose="020F0502020204030204" pitchFamily="34" charset="0"/>
              </a:rPr>
              <a:t>Profeten en Koningen</a:t>
            </a:r>
            <a:r>
              <a:rPr lang="en" b="1" dirty="0">
                <a:solidFill>
                  <a:schemeClr val="accent2">
                    <a:lumMod val="50000"/>
                  </a:schemeClr>
                </a:solidFill>
                <a:latin typeface="Calibri" panose="020F0502020204030204" pitchFamily="34" charset="0"/>
              </a:rPr>
              <a:t>, hfdst. 13 pag. 100-101)</a:t>
            </a:r>
          </a:p>
        </p:txBody>
      </p:sp>
    </p:spTree>
    <p:extLst>
      <p:ext uri="{BB962C8B-B14F-4D97-AF65-F5344CB8AC3E}">
        <p14:creationId xmlns:p14="http://schemas.microsoft.com/office/powerpoint/2010/main" val="381998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319135-C0F2-F5B8-8CB4-2CC1E7A2BA3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lumMod val="5000"/>
                  <a:lumOff val="95000"/>
                </a:schemeClr>
              </a:gs>
              <a:gs pos="55000">
                <a:srgbClr val="99D8F4"/>
              </a:gs>
              <a:gs pos="13000">
                <a:srgbClr val="D5D6E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Rectangle 1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gradFill>
            <a:gsLst>
              <a:gs pos="35000">
                <a:srgbClr val="D5D6EB"/>
              </a:gs>
              <a:gs pos="70000">
                <a:srgbClr val="48B3E3"/>
              </a:gs>
              <a:gs pos="0">
                <a:schemeClr val="accent4">
                  <a:satMod val="110000"/>
                  <a:lumMod val="100000"/>
                  <a:shade val="100000"/>
                </a:schemeClr>
              </a:gs>
              <a:gs pos="100000">
                <a:srgbClr val="D5D6EB"/>
              </a:gs>
            </a:gsLst>
          </a:gra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digital de fuego&#10;&#10;El contenido generado por IA puede ser incorrecto.">
            <a:extLst>
              <a:ext uri="{FF2B5EF4-FFF2-40B4-BE49-F238E27FC236}">
                <a16:creationId xmlns:a16="http://schemas.microsoft.com/office/drawing/2014/main" id="{A9F1E714-CC2F-1E10-D7E8-66EEB4DA3B5A}"/>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val="0"/>
              </a:ext>
            </a:extLst>
          </a:blip>
          <a:srcRect t="9188" b="24507"/>
          <a:stretch>
            <a:fillRect/>
          </a:stretch>
        </p:blipFill>
        <p:spPr>
          <a:xfrm>
            <a:off x="20" y="2959630"/>
            <a:ext cx="6400781" cy="3898370"/>
          </a:xfrm>
          <a:prstGeom prst="rect">
            <a:avLst/>
          </a:prstGeom>
          <a:effectLst/>
          <a:scene3d>
            <a:camera prst="orthographicFront"/>
            <a:lightRig rig="threePt" dir="t"/>
          </a:scene3d>
          <a:sp3d>
            <a:bevelT/>
          </a:sp3d>
        </p:spPr>
      </p:pic>
      <p:pic>
        <p:nvPicPr>
          <p:cNvPr id="4" name="Imagen 3" descr="Mujer con la mano en la calle&#10;&#10;El contenido generado por IA puede ser incorrecto.">
            <a:extLst>
              <a:ext uri="{FF2B5EF4-FFF2-40B4-BE49-F238E27FC236}">
                <a16:creationId xmlns:a16="http://schemas.microsoft.com/office/drawing/2014/main" id="{018E066F-A869-8681-D657-CCFA14A78DF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7976" r="20774"/>
          <a:stretch>
            <a:fillRect/>
          </a:stretch>
        </p:blipFill>
        <p:spPr>
          <a:xfrm>
            <a:off x="6591299" y="1"/>
            <a:ext cx="5600701" cy="6857999"/>
          </a:xfrm>
          <a:prstGeom prst="rect">
            <a:avLst/>
          </a:prstGeom>
          <a:effectLst/>
          <a:scene3d>
            <a:camera prst="orthographicFront"/>
            <a:lightRig rig="threePt" dir="t"/>
          </a:scene3d>
          <a:sp3d>
            <a:bevelT/>
          </a:sp3d>
        </p:spPr>
      </p:pic>
      <p:sp>
        <p:nvSpPr>
          <p:cNvPr id="2" name="CuadroTexto 1">
            <a:extLst>
              <a:ext uri="{FF2B5EF4-FFF2-40B4-BE49-F238E27FC236}">
                <a16:creationId xmlns:a16="http://schemas.microsoft.com/office/drawing/2014/main" id="{8EAB6727-EF3B-E5BE-70C8-882700BD5EA3}"/>
              </a:ext>
            </a:extLst>
          </p:cNvPr>
          <p:cNvSpPr txBox="1"/>
          <p:nvPr/>
        </p:nvSpPr>
        <p:spPr>
          <a:xfrm>
            <a:off x="134398" y="35753"/>
            <a:ext cx="6322504" cy="292387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kumimoji="0" lang="nl-NL"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Maar dat niet alleen, want ook het ondergaan van verdrukkingen beschouwen wij als een eer, omdat wij weten dat de verdrukking volharding in ons bewerkt en de volharding bewerkt </a:t>
            </a:r>
            <a:r>
              <a:rPr kumimoji="0" lang="nl-NL" sz="21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beproefdheid</a:t>
            </a:r>
            <a:r>
              <a:rPr kumimoji="0" lang="nl-NL"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en de </a:t>
            </a:r>
            <a:r>
              <a:rPr kumimoji="0" lang="nl-NL" sz="2100" b="1" i="0" u="none" strike="noStrike" kern="1200" cap="none" spc="0" normalizeH="0" baseline="0" noProof="0" dirty="0" err="1">
                <a:ln>
                  <a:noFill/>
                </a:ln>
                <a:solidFill>
                  <a:srgbClr val="156082">
                    <a:lumMod val="75000"/>
                  </a:srgbClr>
                </a:solidFill>
                <a:effectLst/>
                <a:uLnTx/>
                <a:uFillTx/>
                <a:latin typeface="Comic Sans MS" panose="030F0702030302020204" pitchFamily="66" charset="0"/>
                <a:ea typeface="+mn-ea"/>
                <a:cs typeface="+mn-cs"/>
              </a:rPr>
              <a:t>beproefdheid</a:t>
            </a:r>
            <a:r>
              <a:rPr kumimoji="0" lang="nl-NL"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 hoop en de hoop maakt niet beschaamd, omdat de liefde van GOD in onze harten is uitgegoten door de Heilige Geest, die ons gegeven is.</a:t>
            </a:r>
            <a:r>
              <a:rPr kumimoji="0" lang="es-ES" sz="21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p>
          <a:p>
            <a:pPr lvl="0" algn="ctr">
              <a:defRPr/>
            </a:pP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r>
              <a:rPr lang="es-ES" sz="1600" b="1" dirty="0" err="1">
                <a:solidFill>
                  <a:srgbClr val="156082">
                    <a:lumMod val="75000"/>
                  </a:srgbClr>
                </a:solidFill>
                <a:latin typeface="Comic Sans MS" panose="030F0702030302020204" pitchFamily="66" charset="0"/>
              </a:rPr>
              <a:t>Romeinen</a:t>
            </a:r>
            <a:r>
              <a:rPr lang="es-ES" sz="1600" b="1" dirty="0">
                <a:solidFill>
                  <a:srgbClr val="156082">
                    <a:lumMod val="75000"/>
                  </a:srgbClr>
                </a:solidFill>
                <a:latin typeface="Comic Sans MS" panose="030F0702030302020204" pitchFamily="66" charset="0"/>
              </a:rPr>
              <a:t> 5:3–5, EBV</a:t>
            </a:r>
            <a:r>
              <a:rPr kumimoji="0" lang="es-ES" sz="16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rPr>
              <a:t>)</a:t>
            </a:r>
            <a:endParaRPr kumimoji="0" lang="es-ES" sz="2000" b="1" i="0" u="none" strike="noStrike" kern="1200" cap="none" spc="0" normalizeH="0" baseline="0" noProof="0" dirty="0">
              <a:ln>
                <a:noFill/>
              </a:ln>
              <a:solidFill>
                <a:srgbClr val="156082">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3910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03AD14B-C797-D20F-6070-65BCFE14EFD7}"/>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C6003C7D-1059-7F82-866E-4D7EC5E3A6D4}"/>
              </a:ext>
            </a:extLst>
          </p:cNvPr>
          <p:cNvGraphicFramePr/>
          <p:nvPr>
            <p:extLst>
              <p:ext uri="{D42A27DB-BD31-4B8C-83A1-F6EECF244321}">
                <p14:modId xmlns:p14="http://schemas.microsoft.com/office/powerpoint/2010/main" val="3536281740"/>
              </p:ext>
            </p:extLst>
          </p:nvPr>
        </p:nvGraphicFramePr>
        <p:xfrm>
          <a:off x="162408" y="2540224"/>
          <a:ext cx="7219078" cy="417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A1B11EC4-EF74-6771-A4AD-12630BA93F25}"/>
              </a:ext>
            </a:extLst>
          </p:cNvPr>
          <p:cNvSpPr txBox="1"/>
          <p:nvPr/>
        </p:nvSpPr>
        <p:spPr>
          <a:xfrm>
            <a:off x="0" y="72192"/>
            <a:ext cx="7584704"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We leven in een wereld vol zonde en lijden. We staan allemaal op een gegeven moment voor moeilijkheden die ons aan Gods liefde kunnen doen twijfelen.</a:t>
            </a:r>
            <a:endParaRPr lang="en" sz="2000" b="1" dirty="0">
              <a:latin typeface="Calibri" panose="020F0502020204030204" pitchFamily="34" charset="0"/>
            </a:endParaRPr>
          </a:p>
        </p:txBody>
      </p:sp>
      <p:pic>
        <p:nvPicPr>
          <p:cNvPr id="5" name="Imagen 4">
            <a:extLst>
              <a:ext uri="{FF2B5EF4-FFF2-40B4-BE49-F238E27FC236}">
                <a16:creationId xmlns:a16="http://schemas.microsoft.com/office/drawing/2014/main" id="{E860608C-E520-8B87-5E17-DEB142E16A9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584706" y="139568"/>
            <a:ext cx="4444885" cy="6578866"/>
          </a:xfrm>
          <a:prstGeom prst="rect">
            <a:avLst/>
          </a:prstGeom>
          <a:effectLst>
            <a:innerShdw blurRad="114300">
              <a:prstClr val="black"/>
            </a:innerShdw>
          </a:effectLst>
        </p:spPr>
      </p:pic>
      <p:sp>
        <p:nvSpPr>
          <p:cNvPr id="6" name="CuadroTexto 5">
            <a:extLst>
              <a:ext uri="{FF2B5EF4-FFF2-40B4-BE49-F238E27FC236}">
                <a16:creationId xmlns:a16="http://schemas.microsoft.com/office/drawing/2014/main" id="{48919A46-BE42-E78A-6A54-232CBAB50685}"/>
              </a:ext>
            </a:extLst>
          </p:cNvPr>
          <p:cNvSpPr txBox="1"/>
          <p:nvPr/>
        </p:nvSpPr>
        <p:spPr>
          <a:xfrm>
            <a:off x="-1" y="1472575"/>
            <a:ext cx="7584703"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We zullen bestuderen hoe sommige bijbelse personages reageerden op verschillende moeilijke situaties, en hoe hun voorbeeld ons kan helpen om vergelijkbare omstandigheden het hoofd te bieden.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a:extLst>
              <a:ext uri="{FF2B5EF4-FFF2-40B4-BE49-F238E27FC236}">
                <a16:creationId xmlns:a16="http://schemas.microsoft.com/office/drawing/2014/main" id="{2695ED24-6732-842C-A49D-EF203FFF943C}"/>
              </a:ext>
            </a:extLst>
          </p:cNvPr>
          <p:cNvSpPr txBox="1"/>
          <p:nvPr/>
        </p:nvSpPr>
        <p:spPr>
          <a:xfrm>
            <a:off x="0" y="1046472"/>
            <a:ext cx="7584703" cy="40011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Hoe reageren we op deze tegenslagen?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938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4">
                                            <p:graphicEl>
                                              <a:dgm id="{5D83E837-544B-4FAF-97D2-4E7E13D0A11A}"/>
                                            </p:graphicEl>
                                          </p:spTgt>
                                        </p:tgtEl>
                                        <p:attrNameLst>
                                          <p:attrName>style.visibility</p:attrName>
                                        </p:attrNameLst>
                                      </p:cBhvr>
                                      <p:to>
                                        <p:strVal val="visible"/>
                                      </p:to>
                                    </p:set>
                                    <p:anim calcmode="lin" valueType="num">
                                      <p:cBhvr>
                                        <p:cTn id="26" dur="500" fill="hold"/>
                                        <p:tgtEl>
                                          <p:spTgt spid="4">
                                            <p:graphicEl>
                                              <a:dgm id="{5D83E837-544B-4FAF-97D2-4E7E13D0A11A}"/>
                                            </p:graphicEl>
                                          </p:spTgt>
                                        </p:tgtEl>
                                        <p:attrNameLst>
                                          <p:attrName>ppt_w</p:attrName>
                                        </p:attrNameLst>
                                      </p:cBhvr>
                                      <p:tavLst>
                                        <p:tav tm="0">
                                          <p:val>
                                            <p:fltVal val="0"/>
                                          </p:val>
                                        </p:tav>
                                        <p:tav tm="100000">
                                          <p:val>
                                            <p:strVal val="#ppt_w"/>
                                          </p:val>
                                        </p:tav>
                                      </p:tavLst>
                                    </p:anim>
                                    <p:anim calcmode="lin" valueType="num">
                                      <p:cBhvr>
                                        <p:cTn id="27" dur="500" fill="hold"/>
                                        <p:tgtEl>
                                          <p:spTgt spid="4">
                                            <p:graphicEl>
                                              <a:dgm id="{5D83E837-544B-4FAF-97D2-4E7E13D0A11A}"/>
                                            </p:graphicEl>
                                          </p:spTgt>
                                        </p:tgtEl>
                                        <p:attrNameLst>
                                          <p:attrName>ppt_h</p:attrName>
                                        </p:attrNameLst>
                                      </p:cBhvr>
                                      <p:tavLst>
                                        <p:tav tm="0">
                                          <p:val>
                                            <p:fltVal val="0"/>
                                          </p:val>
                                        </p:tav>
                                        <p:tav tm="100000">
                                          <p:val>
                                            <p:strVal val="#ppt_h"/>
                                          </p:val>
                                        </p:tav>
                                      </p:tavLst>
                                    </p:anim>
                                    <p:animEffect transition="in" filter="fade">
                                      <p:cBhvr>
                                        <p:cTn id="28" dur="500"/>
                                        <p:tgtEl>
                                          <p:spTgt spid="4">
                                            <p:graphicEl>
                                              <a:dgm id="{5D83E837-544B-4FAF-97D2-4E7E13D0A11A}"/>
                                            </p:graphicEl>
                                          </p:spTgt>
                                        </p:tgtEl>
                                      </p:cBhvr>
                                    </p:animEffect>
                                    <p:anim calcmode="lin" valueType="num">
                                      <p:cBhvr>
                                        <p:cTn id="29" dur="500" fill="hold"/>
                                        <p:tgtEl>
                                          <p:spTgt spid="4">
                                            <p:graphicEl>
                                              <a:dgm id="{5D83E837-544B-4FAF-97D2-4E7E13D0A11A}"/>
                                            </p:graphicEl>
                                          </p:spTgt>
                                        </p:tgtEl>
                                        <p:attrNameLst>
                                          <p:attrName>ppt_x</p:attrName>
                                        </p:attrNameLst>
                                      </p:cBhvr>
                                      <p:tavLst>
                                        <p:tav tm="0">
                                          <p:val>
                                            <p:fltVal val="0.5"/>
                                          </p:val>
                                        </p:tav>
                                        <p:tav tm="100000">
                                          <p:val>
                                            <p:strVal val="#ppt_x"/>
                                          </p:val>
                                        </p:tav>
                                      </p:tavLst>
                                    </p:anim>
                                    <p:anim calcmode="lin" valueType="num">
                                      <p:cBhvr>
                                        <p:cTn id="30" dur="500" fill="hold"/>
                                        <p:tgtEl>
                                          <p:spTgt spid="4">
                                            <p:graphicEl>
                                              <a:dgm id="{5D83E837-544B-4FAF-97D2-4E7E13D0A11A}"/>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4">
                                            <p:graphicEl>
                                              <a:dgm id="{AE21968B-E7E2-4F65-95DD-3CB7CB1984B6}"/>
                                            </p:graphicEl>
                                          </p:spTgt>
                                        </p:tgtEl>
                                        <p:attrNameLst>
                                          <p:attrName>style.visibility</p:attrName>
                                        </p:attrNameLst>
                                      </p:cBhvr>
                                      <p:to>
                                        <p:strVal val="visible"/>
                                      </p:to>
                                    </p:set>
                                    <p:anim calcmode="lin" valueType="num">
                                      <p:cBhvr>
                                        <p:cTn id="33" dur="500" fill="hold"/>
                                        <p:tgtEl>
                                          <p:spTgt spid="4">
                                            <p:graphicEl>
                                              <a:dgm id="{AE21968B-E7E2-4F65-95DD-3CB7CB1984B6}"/>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AE21968B-E7E2-4F65-95DD-3CB7CB1984B6}"/>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AE21968B-E7E2-4F65-95DD-3CB7CB1984B6}"/>
                                            </p:graphicEl>
                                          </p:spTgt>
                                        </p:tgtEl>
                                      </p:cBhvr>
                                    </p:animEffect>
                                    <p:anim calcmode="lin" valueType="num">
                                      <p:cBhvr>
                                        <p:cTn id="36" dur="500" fill="hold"/>
                                        <p:tgtEl>
                                          <p:spTgt spid="4">
                                            <p:graphicEl>
                                              <a:dgm id="{AE21968B-E7E2-4F65-95DD-3CB7CB1984B6}"/>
                                            </p:graphicEl>
                                          </p:spTgt>
                                        </p:tgtEl>
                                        <p:attrNameLst>
                                          <p:attrName>ppt_x</p:attrName>
                                        </p:attrNameLst>
                                      </p:cBhvr>
                                      <p:tavLst>
                                        <p:tav tm="0">
                                          <p:val>
                                            <p:fltVal val="0.5"/>
                                          </p:val>
                                        </p:tav>
                                        <p:tav tm="100000">
                                          <p:val>
                                            <p:strVal val="#ppt_x"/>
                                          </p:val>
                                        </p:tav>
                                      </p:tavLst>
                                    </p:anim>
                                    <p:anim calcmode="lin" valueType="num">
                                      <p:cBhvr>
                                        <p:cTn id="37" dur="500" fill="hold"/>
                                        <p:tgtEl>
                                          <p:spTgt spid="4">
                                            <p:graphicEl>
                                              <a:dgm id="{AE21968B-E7E2-4F65-95DD-3CB7CB1984B6}"/>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4">
                                            <p:graphicEl>
                                              <a:dgm id="{74DF89C7-CE1D-47BB-B46E-3D9BD26B7BC9}"/>
                                            </p:graphicEl>
                                          </p:spTgt>
                                        </p:tgtEl>
                                        <p:attrNameLst>
                                          <p:attrName>style.visibility</p:attrName>
                                        </p:attrNameLst>
                                      </p:cBhvr>
                                      <p:to>
                                        <p:strVal val="visible"/>
                                      </p:to>
                                    </p:set>
                                    <p:anim calcmode="lin" valueType="num">
                                      <p:cBhvr>
                                        <p:cTn id="42" dur="500" fill="hold"/>
                                        <p:tgtEl>
                                          <p:spTgt spid="4">
                                            <p:graphicEl>
                                              <a:dgm id="{74DF89C7-CE1D-47BB-B46E-3D9BD26B7BC9}"/>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74DF89C7-CE1D-47BB-B46E-3D9BD26B7BC9}"/>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74DF89C7-CE1D-47BB-B46E-3D9BD26B7BC9}"/>
                                            </p:graphicEl>
                                          </p:spTgt>
                                        </p:tgtEl>
                                      </p:cBhvr>
                                    </p:animEffect>
                                    <p:anim calcmode="lin" valueType="num">
                                      <p:cBhvr>
                                        <p:cTn id="45" dur="500" fill="hold"/>
                                        <p:tgtEl>
                                          <p:spTgt spid="4">
                                            <p:graphicEl>
                                              <a:dgm id="{74DF89C7-CE1D-47BB-B46E-3D9BD26B7BC9}"/>
                                            </p:graphicEl>
                                          </p:spTgt>
                                        </p:tgtEl>
                                        <p:attrNameLst>
                                          <p:attrName>ppt_x</p:attrName>
                                        </p:attrNameLst>
                                      </p:cBhvr>
                                      <p:tavLst>
                                        <p:tav tm="0">
                                          <p:val>
                                            <p:fltVal val="0.5"/>
                                          </p:val>
                                        </p:tav>
                                        <p:tav tm="100000">
                                          <p:val>
                                            <p:strVal val="#ppt_x"/>
                                          </p:val>
                                        </p:tav>
                                      </p:tavLst>
                                    </p:anim>
                                    <p:anim calcmode="lin" valueType="num">
                                      <p:cBhvr>
                                        <p:cTn id="46" dur="500" fill="hold"/>
                                        <p:tgtEl>
                                          <p:spTgt spid="4">
                                            <p:graphicEl>
                                              <a:dgm id="{74DF89C7-CE1D-47BB-B46E-3D9BD26B7BC9}"/>
                                            </p:graphic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4">
                                            <p:graphicEl>
                                              <a:dgm id="{527DF991-4433-4C28-A69B-9DF422B253F6}"/>
                                            </p:graphicEl>
                                          </p:spTgt>
                                        </p:tgtEl>
                                        <p:attrNameLst>
                                          <p:attrName>style.visibility</p:attrName>
                                        </p:attrNameLst>
                                      </p:cBhvr>
                                      <p:to>
                                        <p:strVal val="visible"/>
                                      </p:to>
                                    </p:set>
                                    <p:anim calcmode="lin" valueType="num">
                                      <p:cBhvr>
                                        <p:cTn id="49" dur="500" fill="hold"/>
                                        <p:tgtEl>
                                          <p:spTgt spid="4">
                                            <p:graphicEl>
                                              <a:dgm id="{527DF991-4433-4C28-A69B-9DF422B253F6}"/>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527DF991-4433-4C28-A69B-9DF422B253F6}"/>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527DF991-4433-4C28-A69B-9DF422B253F6}"/>
                                            </p:graphicEl>
                                          </p:spTgt>
                                        </p:tgtEl>
                                      </p:cBhvr>
                                    </p:animEffect>
                                    <p:anim calcmode="lin" valueType="num">
                                      <p:cBhvr>
                                        <p:cTn id="52" dur="500" fill="hold"/>
                                        <p:tgtEl>
                                          <p:spTgt spid="4">
                                            <p:graphicEl>
                                              <a:dgm id="{527DF991-4433-4C28-A69B-9DF422B253F6}"/>
                                            </p:graphicEl>
                                          </p:spTgt>
                                        </p:tgtEl>
                                        <p:attrNameLst>
                                          <p:attrName>ppt_x</p:attrName>
                                        </p:attrNameLst>
                                      </p:cBhvr>
                                      <p:tavLst>
                                        <p:tav tm="0">
                                          <p:val>
                                            <p:fltVal val="0.5"/>
                                          </p:val>
                                        </p:tav>
                                        <p:tav tm="100000">
                                          <p:val>
                                            <p:strVal val="#ppt_x"/>
                                          </p:val>
                                        </p:tav>
                                      </p:tavLst>
                                    </p:anim>
                                    <p:anim calcmode="lin" valueType="num">
                                      <p:cBhvr>
                                        <p:cTn id="53" dur="500" fill="hold"/>
                                        <p:tgtEl>
                                          <p:spTgt spid="4">
                                            <p:graphicEl>
                                              <a:dgm id="{527DF991-4433-4C28-A69B-9DF422B253F6}"/>
                                            </p:graphic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BBB6B9F3-4392-4863-8740-B0AAB4EBBB97}"/>
                                            </p:graphicEl>
                                          </p:spTgt>
                                        </p:tgtEl>
                                        <p:attrNameLst>
                                          <p:attrName>style.visibility</p:attrName>
                                        </p:attrNameLst>
                                      </p:cBhvr>
                                      <p:to>
                                        <p:strVal val="visible"/>
                                      </p:to>
                                    </p:set>
                                    <p:anim calcmode="lin" valueType="num">
                                      <p:cBhvr>
                                        <p:cTn id="58" dur="500" fill="hold"/>
                                        <p:tgtEl>
                                          <p:spTgt spid="4">
                                            <p:graphicEl>
                                              <a:dgm id="{BBB6B9F3-4392-4863-8740-B0AAB4EBBB97}"/>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BBB6B9F3-4392-4863-8740-B0AAB4EBBB97}"/>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BBB6B9F3-4392-4863-8740-B0AAB4EBBB97}"/>
                                            </p:graphicEl>
                                          </p:spTgt>
                                        </p:tgtEl>
                                      </p:cBhvr>
                                    </p:animEffect>
                                    <p:anim calcmode="lin" valueType="num">
                                      <p:cBhvr>
                                        <p:cTn id="61" dur="500" fill="hold"/>
                                        <p:tgtEl>
                                          <p:spTgt spid="4">
                                            <p:graphicEl>
                                              <a:dgm id="{BBB6B9F3-4392-4863-8740-B0AAB4EBBB97}"/>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BBB6B9F3-4392-4863-8740-B0AAB4EBBB97}"/>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5A5BFC6A-59BC-42DD-A33C-008232285B5C}"/>
                                            </p:graphicEl>
                                          </p:spTgt>
                                        </p:tgtEl>
                                        <p:attrNameLst>
                                          <p:attrName>style.visibility</p:attrName>
                                        </p:attrNameLst>
                                      </p:cBhvr>
                                      <p:to>
                                        <p:strVal val="visible"/>
                                      </p:to>
                                    </p:set>
                                    <p:anim calcmode="lin" valueType="num">
                                      <p:cBhvr>
                                        <p:cTn id="65" dur="500" fill="hold"/>
                                        <p:tgtEl>
                                          <p:spTgt spid="4">
                                            <p:graphicEl>
                                              <a:dgm id="{5A5BFC6A-59BC-42DD-A33C-008232285B5C}"/>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5A5BFC6A-59BC-42DD-A33C-008232285B5C}"/>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5A5BFC6A-59BC-42DD-A33C-008232285B5C}"/>
                                            </p:graphicEl>
                                          </p:spTgt>
                                        </p:tgtEl>
                                      </p:cBhvr>
                                    </p:animEffect>
                                    <p:anim calcmode="lin" valueType="num">
                                      <p:cBhvr>
                                        <p:cTn id="68" dur="500" fill="hold"/>
                                        <p:tgtEl>
                                          <p:spTgt spid="4">
                                            <p:graphicEl>
                                              <a:dgm id="{5A5BFC6A-59BC-42DD-A33C-008232285B5C}"/>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5A5BFC6A-59BC-42DD-A33C-008232285B5C}"/>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4">
                                            <p:graphicEl>
                                              <a:dgm id="{423910E7-9C61-4C54-A5FD-97A07CA59539}"/>
                                            </p:graphicEl>
                                          </p:spTgt>
                                        </p:tgtEl>
                                        <p:attrNameLst>
                                          <p:attrName>style.visibility</p:attrName>
                                        </p:attrNameLst>
                                      </p:cBhvr>
                                      <p:to>
                                        <p:strVal val="visible"/>
                                      </p:to>
                                    </p:set>
                                    <p:anim calcmode="lin" valueType="num">
                                      <p:cBhvr>
                                        <p:cTn id="74" dur="500" fill="hold"/>
                                        <p:tgtEl>
                                          <p:spTgt spid="4">
                                            <p:graphicEl>
                                              <a:dgm id="{423910E7-9C61-4C54-A5FD-97A07CA59539}"/>
                                            </p:graphicEl>
                                          </p:spTgt>
                                        </p:tgtEl>
                                        <p:attrNameLst>
                                          <p:attrName>ppt_w</p:attrName>
                                        </p:attrNameLst>
                                      </p:cBhvr>
                                      <p:tavLst>
                                        <p:tav tm="0">
                                          <p:val>
                                            <p:fltVal val="0"/>
                                          </p:val>
                                        </p:tav>
                                        <p:tav tm="100000">
                                          <p:val>
                                            <p:strVal val="#ppt_w"/>
                                          </p:val>
                                        </p:tav>
                                      </p:tavLst>
                                    </p:anim>
                                    <p:anim calcmode="lin" valueType="num">
                                      <p:cBhvr>
                                        <p:cTn id="75" dur="500" fill="hold"/>
                                        <p:tgtEl>
                                          <p:spTgt spid="4">
                                            <p:graphicEl>
                                              <a:dgm id="{423910E7-9C61-4C54-A5FD-97A07CA59539}"/>
                                            </p:graphicEl>
                                          </p:spTgt>
                                        </p:tgtEl>
                                        <p:attrNameLst>
                                          <p:attrName>ppt_h</p:attrName>
                                        </p:attrNameLst>
                                      </p:cBhvr>
                                      <p:tavLst>
                                        <p:tav tm="0">
                                          <p:val>
                                            <p:fltVal val="0"/>
                                          </p:val>
                                        </p:tav>
                                        <p:tav tm="100000">
                                          <p:val>
                                            <p:strVal val="#ppt_h"/>
                                          </p:val>
                                        </p:tav>
                                      </p:tavLst>
                                    </p:anim>
                                    <p:animEffect transition="in" filter="fade">
                                      <p:cBhvr>
                                        <p:cTn id="76" dur="500"/>
                                        <p:tgtEl>
                                          <p:spTgt spid="4">
                                            <p:graphicEl>
                                              <a:dgm id="{423910E7-9C61-4C54-A5FD-97A07CA59539}"/>
                                            </p:graphicEl>
                                          </p:spTgt>
                                        </p:tgtEl>
                                      </p:cBhvr>
                                    </p:animEffect>
                                    <p:anim calcmode="lin" valueType="num">
                                      <p:cBhvr>
                                        <p:cTn id="77" dur="500" fill="hold"/>
                                        <p:tgtEl>
                                          <p:spTgt spid="4">
                                            <p:graphicEl>
                                              <a:dgm id="{423910E7-9C61-4C54-A5FD-97A07CA59539}"/>
                                            </p:graphicEl>
                                          </p:spTgt>
                                        </p:tgtEl>
                                        <p:attrNameLst>
                                          <p:attrName>ppt_x</p:attrName>
                                        </p:attrNameLst>
                                      </p:cBhvr>
                                      <p:tavLst>
                                        <p:tav tm="0">
                                          <p:val>
                                            <p:fltVal val="0.5"/>
                                          </p:val>
                                        </p:tav>
                                        <p:tav tm="100000">
                                          <p:val>
                                            <p:strVal val="#ppt_x"/>
                                          </p:val>
                                        </p:tav>
                                      </p:tavLst>
                                    </p:anim>
                                    <p:anim calcmode="lin" valueType="num">
                                      <p:cBhvr>
                                        <p:cTn id="78" dur="500" fill="hold"/>
                                        <p:tgtEl>
                                          <p:spTgt spid="4">
                                            <p:graphicEl>
                                              <a:dgm id="{423910E7-9C61-4C54-A5FD-97A07CA59539}"/>
                                            </p:graphic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4">
                                            <p:graphicEl>
                                              <a:dgm id="{4488DD73-F913-463F-A9CC-57AED99CF418}"/>
                                            </p:graphicEl>
                                          </p:spTgt>
                                        </p:tgtEl>
                                        <p:attrNameLst>
                                          <p:attrName>style.visibility</p:attrName>
                                        </p:attrNameLst>
                                      </p:cBhvr>
                                      <p:to>
                                        <p:strVal val="visible"/>
                                      </p:to>
                                    </p:set>
                                    <p:anim calcmode="lin" valueType="num">
                                      <p:cBhvr>
                                        <p:cTn id="81" dur="500" fill="hold"/>
                                        <p:tgtEl>
                                          <p:spTgt spid="4">
                                            <p:graphicEl>
                                              <a:dgm id="{4488DD73-F913-463F-A9CC-57AED99CF418}"/>
                                            </p:graphicEl>
                                          </p:spTgt>
                                        </p:tgtEl>
                                        <p:attrNameLst>
                                          <p:attrName>ppt_w</p:attrName>
                                        </p:attrNameLst>
                                      </p:cBhvr>
                                      <p:tavLst>
                                        <p:tav tm="0">
                                          <p:val>
                                            <p:fltVal val="0"/>
                                          </p:val>
                                        </p:tav>
                                        <p:tav tm="100000">
                                          <p:val>
                                            <p:strVal val="#ppt_w"/>
                                          </p:val>
                                        </p:tav>
                                      </p:tavLst>
                                    </p:anim>
                                    <p:anim calcmode="lin" valueType="num">
                                      <p:cBhvr>
                                        <p:cTn id="82" dur="500" fill="hold"/>
                                        <p:tgtEl>
                                          <p:spTgt spid="4">
                                            <p:graphicEl>
                                              <a:dgm id="{4488DD73-F913-463F-A9CC-57AED99CF418}"/>
                                            </p:graphicEl>
                                          </p:spTgt>
                                        </p:tgtEl>
                                        <p:attrNameLst>
                                          <p:attrName>ppt_h</p:attrName>
                                        </p:attrNameLst>
                                      </p:cBhvr>
                                      <p:tavLst>
                                        <p:tav tm="0">
                                          <p:val>
                                            <p:fltVal val="0"/>
                                          </p:val>
                                        </p:tav>
                                        <p:tav tm="100000">
                                          <p:val>
                                            <p:strVal val="#ppt_h"/>
                                          </p:val>
                                        </p:tav>
                                      </p:tavLst>
                                    </p:anim>
                                    <p:animEffect transition="in" filter="fade">
                                      <p:cBhvr>
                                        <p:cTn id="83" dur="500"/>
                                        <p:tgtEl>
                                          <p:spTgt spid="4">
                                            <p:graphicEl>
                                              <a:dgm id="{4488DD73-F913-463F-A9CC-57AED99CF418}"/>
                                            </p:graphicEl>
                                          </p:spTgt>
                                        </p:tgtEl>
                                      </p:cBhvr>
                                    </p:animEffect>
                                    <p:anim calcmode="lin" valueType="num">
                                      <p:cBhvr>
                                        <p:cTn id="84" dur="500" fill="hold"/>
                                        <p:tgtEl>
                                          <p:spTgt spid="4">
                                            <p:graphicEl>
                                              <a:dgm id="{4488DD73-F913-463F-A9CC-57AED99CF418}"/>
                                            </p:graphicEl>
                                          </p:spTgt>
                                        </p:tgtEl>
                                        <p:attrNameLst>
                                          <p:attrName>ppt_x</p:attrName>
                                        </p:attrNameLst>
                                      </p:cBhvr>
                                      <p:tavLst>
                                        <p:tav tm="0">
                                          <p:val>
                                            <p:fltVal val="0.5"/>
                                          </p:val>
                                        </p:tav>
                                        <p:tav tm="100000">
                                          <p:val>
                                            <p:strVal val="#ppt_x"/>
                                          </p:val>
                                        </p:tav>
                                      </p:tavLst>
                                    </p:anim>
                                    <p:anim calcmode="lin" valueType="num">
                                      <p:cBhvr>
                                        <p:cTn id="85" dur="500" fill="hold"/>
                                        <p:tgtEl>
                                          <p:spTgt spid="4">
                                            <p:graphicEl>
                                              <a:dgm id="{4488DD73-F913-463F-A9CC-57AED99CF418}"/>
                                            </p:graphicEl>
                                          </p:spTgt>
                                        </p:tgtEl>
                                        <p:attrNameLst>
                                          <p:attrName>ppt_y</p:attrName>
                                        </p:attrNameLst>
                                      </p:cBhvr>
                                      <p:tavLst>
                                        <p:tav tm="0">
                                          <p:val>
                                            <p:fltVal val="0.5"/>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3" presetClass="entr" presetSubtype="528" fill="hold" grpId="0" nodeType="clickEffect">
                                  <p:stCondLst>
                                    <p:cond delay="0"/>
                                  </p:stCondLst>
                                  <p:childTnLst>
                                    <p:set>
                                      <p:cBhvr>
                                        <p:cTn id="89" dur="1" fill="hold">
                                          <p:stCondLst>
                                            <p:cond delay="0"/>
                                          </p:stCondLst>
                                        </p:cTn>
                                        <p:tgtEl>
                                          <p:spTgt spid="4">
                                            <p:graphicEl>
                                              <a:dgm id="{AB00A01E-B34E-4F44-A7C6-7FAF9E71EE3A}"/>
                                            </p:graphicEl>
                                          </p:spTgt>
                                        </p:tgtEl>
                                        <p:attrNameLst>
                                          <p:attrName>style.visibility</p:attrName>
                                        </p:attrNameLst>
                                      </p:cBhvr>
                                      <p:to>
                                        <p:strVal val="visible"/>
                                      </p:to>
                                    </p:set>
                                    <p:anim calcmode="lin" valueType="num">
                                      <p:cBhvr>
                                        <p:cTn id="90" dur="500" fill="hold"/>
                                        <p:tgtEl>
                                          <p:spTgt spid="4">
                                            <p:graphicEl>
                                              <a:dgm id="{AB00A01E-B34E-4F44-A7C6-7FAF9E71EE3A}"/>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AB00A01E-B34E-4F44-A7C6-7FAF9E71EE3A}"/>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AB00A01E-B34E-4F44-A7C6-7FAF9E71EE3A}"/>
                                            </p:graphicEl>
                                          </p:spTgt>
                                        </p:tgtEl>
                                      </p:cBhvr>
                                    </p:animEffect>
                                    <p:anim calcmode="lin" valueType="num">
                                      <p:cBhvr>
                                        <p:cTn id="93" dur="500" fill="hold"/>
                                        <p:tgtEl>
                                          <p:spTgt spid="4">
                                            <p:graphicEl>
                                              <a:dgm id="{AB00A01E-B34E-4F44-A7C6-7FAF9E71EE3A}"/>
                                            </p:graphicEl>
                                          </p:spTgt>
                                        </p:tgtEl>
                                        <p:attrNameLst>
                                          <p:attrName>ppt_x</p:attrName>
                                        </p:attrNameLst>
                                      </p:cBhvr>
                                      <p:tavLst>
                                        <p:tav tm="0">
                                          <p:val>
                                            <p:fltVal val="0.5"/>
                                          </p:val>
                                        </p:tav>
                                        <p:tav tm="100000">
                                          <p:val>
                                            <p:strVal val="#ppt_x"/>
                                          </p:val>
                                        </p:tav>
                                      </p:tavLst>
                                    </p:anim>
                                    <p:anim calcmode="lin" valueType="num">
                                      <p:cBhvr>
                                        <p:cTn id="94" dur="500" fill="hold"/>
                                        <p:tgtEl>
                                          <p:spTgt spid="4">
                                            <p:graphicEl>
                                              <a:dgm id="{AB00A01E-B34E-4F44-A7C6-7FAF9E71EE3A}"/>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4">
                                            <p:graphicEl>
                                              <a:dgm id="{9799FF2E-FFC6-4537-AB69-67FF50E07621}"/>
                                            </p:graphicEl>
                                          </p:spTgt>
                                        </p:tgtEl>
                                        <p:attrNameLst>
                                          <p:attrName>style.visibility</p:attrName>
                                        </p:attrNameLst>
                                      </p:cBhvr>
                                      <p:to>
                                        <p:strVal val="visible"/>
                                      </p:to>
                                    </p:set>
                                    <p:anim calcmode="lin" valueType="num">
                                      <p:cBhvr>
                                        <p:cTn id="97" dur="500" fill="hold"/>
                                        <p:tgtEl>
                                          <p:spTgt spid="4">
                                            <p:graphicEl>
                                              <a:dgm id="{9799FF2E-FFC6-4537-AB69-67FF50E07621}"/>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9799FF2E-FFC6-4537-AB69-67FF50E07621}"/>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9799FF2E-FFC6-4537-AB69-67FF50E07621}"/>
                                            </p:graphicEl>
                                          </p:spTgt>
                                        </p:tgtEl>
                                      </p:cBhvr>
                                    </p:animEffect>
                                    <p:anim calcmode="lin" valueType="num">
                                      <p:cBhvr>
                                        <p:cTn id="100" dur="500" fill="hold"/>
                                        <p:tgtEl>
                                          <p:spTgt spid="4">
                                            <p:graphicEl>
                                              <a:dgm id="{9799FF2E-FFC6-4537-AB69-67FF50E07621}"/>
                                            </p:graphicEl>
                                          </p:spTgt>
                                        </p:tgtEl>
                                        <p:attrNameLst>
                                          <p:attrName>ppt_x</p:attrName>
                                        </p:attrNameLst>
                                      </p:cBhvr>
                                      <p:tavLst>
                                        <p:tav tm="0">
                                          <p:val>
                                            <p:fltVal val="0.5"/>
                                          </p:val>
                                        </p:tav>
                                        <p:tav tm="100000">
                                          <p:val>
                                            <p:strVal val="#ppt_x"/>
                                          </p:val>
                                        </p:tav>
                                      </p:tavLst>
                                    </p:anim>
                                    <p:anim calcmode="lin" valueType="num">
                                      <p:cBhvr>
                                        <p:cTn id="101" dur="500" fill="hold"/>
                                        <p:tgtEl>
                                          <p:spTgt spid="4">
                                            <p:graphicEl>
                                              <a:dgm id="{9799FF2E-FFC6-4537-AB69-67FF50E076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B988DD-D360-1745-9E60-ACD838F3B837}"/>
              </a:ext>
            </a:extLst>
          </p:cNvPr>
          <p:cNvSpPr txBox="1"/>
          <p:nvPr/>
        </p:nvSpPr>
        <p:spPr>
          <a:xfrm>
            <a:off x="3295648" y="0"/>
            <a:ext cx="8896351" cy="769441"/>
          </a:xfrm>
          <a:prstGeom prst="rect">
            <a:avLst/>
          </a:prstGeom>
          <a:noFill/>
        </p:spPr>
        <p:txBody>
          <a:bodyPr wrap="square">
            <a:spAutoFit/>
            <a:scene3d>
              <a:camera prst="orthographicFront"/>
              <a:lightRig rig="glow" dir="t"/>
            </a:scene3d>
            <a:sp3d extrusionH="57150" contourW="19050">
              <a:bevelT w="50800" h="38100" prst="riblet"/>
              <a:contourClr>
                <a:srgbClr val="FFFF00"/>
              </a:contourClr>
            </a:sp3d>
          </a:bodyPr>
          <a:lstStyle/>
          <a:p>
            <a:pPr algn="ctr"/>
            <a:r>
              <a:rPr lang="nl-NL" sz="4400" b="1" spc="300" dirty="0">
                <a:ln w="6600">
                  <a:noFill/>
                  <a:prstDash val="solid"/>
                </a:ln>
                <a:solidFill>
                  <a:srgbClr val="FDF8CB"/>
                </a:solidFill>
                <a:effectLst>
                  <a:outerShdw dist="50800" dir="2700000" algn="tl" rotWithShape="0">
                    <a:srgbClr val="654C0F"/>
                  </a:outerShdw>
                </a:effectLst>
                <a:latin typeface="Calibri" panose="020F0502020204030204" pitchFamily="34" charset="0"/>
              </a:rPr>
              <a:t>DE STORMEN VAN HET LEVEN</a:t>
            </a:r>
            <a:endParaRPr lang="en" sz="4400" b="1" spc="300" dirty="0">
              <a:ln w="6600">
                <a:noFill/>
                <a:prstDash val="solid"/>
              </a:ln>
              <a:solidFill>
                <a:srgbClr val="FDF8CB"/>
              </a:solidFill>
              <a:effectLst>
                <a:outerShdw dist="50800" dir="2700000" algn="tl" rotWithShape="0">
                  <a:srgbClr val="654C0F"/>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B073A1E5-DB20-6E04-5D2A-28B517AECB0C}"/>
              </a:ext>
            </a:extLst>
          </p:cNvPr>
          <p:cNvSpPr txBox="1"/>
          <p:nvPr/>
        </p:nvSpPr>
        <p:spPr>
          <a:xfrm>
            <a:off x="3143251" y="722228"/>
            <a:ext cx="9048749" cy="646331"/>
          </a:xfrm>
          <a:prstGeom prst="rect">
            <a:avLst/>
          </a:prstGeom>
          <a:noFill/>
        </p:spPr>
        <p:txBody>
          <a:bodyPr wrap="square">
            <a:spAutoFit/>
          </a:bodyPr>
          <a:lstStyle/>
          <a:p>
            <a:pPr algn="ctr"/>
            <a:r>
              <a:rPr lang="en" b="1" dirty="0">
                <a:solidFill>
                  <a:srgbClr val="931C14"/>
                </a:solidFill>
                <a:effectLst>
                  <a:glow rad="76200">
                    <a:schemeClr val="bg1"/>
                  </a:glow>
                </a:effectLst>
                <a:latin typeface="Comic Sans MS" panose="030F0702030302020204" pitchFamily="66" charset="0"/>
              </a:rPr>
              <a:t>“</a:t>
            </a:r>
            <a:r>
              <a:rPr lang="nl-NL" b="1" dirty="0">
                <a:solidFill>
                  <a:srgbClr val="931C14"/>
                </a:solidFill>
                <a:effectLst>
                  <a:glow rad="76200">
                    <a:schemeClr val="bg1"/>
                  </a:glow>
                </a:effectLst>
                <a:latin typeface="Comic Sans MS" panose="030F0702030302020204" pitchFamily="66" charset="0"/>
              </a:rPr>
              <a:t>Er stak een hevige storm op en de golven sloegen over de boot heen, zodat die bijna volliep</a:t>
            </a:r>
            <a:r>
              <a:rPr lang="en" b="1" dirty="0">
                <a:solidFill>
                  <a:srgbClr val="931C14"/>
                </a:solidFill>
                <a:effectLst>
                  <a:glow rad="76200">
                    <a:schemeClr val="bg1"/>
                  </a:glow>
                </a:effectLst>
                <a:latin typeface="Comic Sans MS" panose="030F0702030302020204" pitchFamily="66" charset="0"/>
              </a:rPr>
              <a:t>” </a:t>
            </a:r>
            <a:r>
              <a:rPr lang="en" sz="1400" b="1" dirty="0">
                <a:solidFill>
                  <a:srgbClr val="931C14"/>
                </a:solidFill>
                <a:effectLst>
                  <a:glow rad="76200">
                    <a:schemeClr val="bg1"/>
                  </a:glow>
                </a:effectLst>
                <a:latin typeface="Comic Sans MS" panose="030F0702030302020204" pitchFamily="66" charset="0"/>
              </a:rPr>
              <a:t>(</a:t>
            </a:r>
            <a:r>
              <a:rPr lang="nl-NL" sz="1400" b="1" dirty="0">
                <a:solidFill>
                  <a:srgbClr val="931C14"/>
                </a:solidFill>
                <a:effectLst>
                  <a:glow rad="76200">
                    <a:schemeClr val="bg1"/>
                  </a:glow>
                </a:effectLst>
                <a:latin typeface="Comic Sans MS" panose="030F0702030302020204" pitchFamily="66" charset="0"/>
              </a:rPr>
              <a:t>Markus 4:37</a:t>
            </a:r>
            <a:r>
              <a:rPr lang="en" sz="1400" b="1" dirty="0">
                <a:solidFill>
                  <a:srgbClr val="931C14"/>
                </a:solidFill>
                <a:effectLst>
                  <a:glow rad="76200">
                    <a:schemeClr val="bg1"/>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EF6B8EB-9470-26DC-DE84-92FFBA179109}"/>
              </a:ext>
            </a:extLst>
          </p:cNvPr>
          <p:cNvSpPr txBox="1"/>
          <p:nvPr/>
        </p:nvSpPr>
        <p:spPr>
          <a:xfrm>
            <a:off x="3143251" y="1404845"/>
            <a:ext cx="904874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Oversteken van het Meer van Galilea midden in de nacht, zelfs midden in een storm, was niets nieuws voor Petrus, Andreas, Jakobus en Johannes, deskundige vissers.</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5635C8B5-5B59-20E2-BDB5-C165511D4E7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a:ext>
            </a:extLst>
          </a:blip>
          <a:stretch>
            <a:fillRect/>
          </a:stretch>
        </p:blipFill>
        <p:spPr>
          <a:xfrm>
            <a:off x="142875" y="3812244"/>
            <a:ext cx="2907506" cy="2907506"/>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E5D5B126-BEDC-5C8B-FEF6-97DC1FFF41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722228"/>
            <a:ext cx="2907506" cy="2907506"/>
          </a:xfrm>
          <a:prstGeom prst="ellipse">
            <a:avLst/>
          </a:prstGeom>
          <a:ln w="63500" cap="rnd">
            <a:solidFill>
              <a:schemeClr val="accent4">
                <a:lumMod val="40000"/>
                <a:lumOff val="60000"/>
              </a:schemeClr>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0" name="CuadroTexto 9">
            <a:extLst>
              <a:ext uri="{FF2B5EF4-FFF2-40B4-BE49-F238E27FC236}">
                <a16:creationId xmlns:a16="http://schemas.microsoft.com/office/drawing/2014/main" id="{36E66DD7-B2EA-BBCF-DFD6-0C26704DC4DD}"/>
              </a:ext>
            </a:extLst>
          </p:cNvPr>
          <p:cNvSpPr txBox="1"/>
          <p:nvPr/>
        </p:nvSpPr>
        <p:spPr>
          <a:xfrm>
            <a:off x="3143252" y="3761040"/>
            <a:ext cx="5057772" cy="1323439"/>
          </a:xfrm>
          <a:prstGeom prst="rect">
            <a:avLst/>
          </a:prstGeom>
          <a:noFill/>
        </p:spPr>
        <p:txBody>
          <a:bodyPr wrap="square">
            <a:spAutoFit/>
          </a:bodyPr>
          <a:lstStyle/>
          <a:p>
            <a:pPr>
              <a:spcBef>
                <a:spcPts val="600"/>
              </a:spcBef>
            </a:pPr>
            <a:r>
              <a:rPr lang="nl-NL" sz="2000" b="1" dirty="0">
                <a:latin typeface="Calibri" panose="020F0502020204030204" pitchFamily="34" charset="0"/>
              </a:rPr>
              <a:t>In ons leven maken we stormen door. We vragen Jezus om hulp, maar het lijkt alsof Hij slaapt. We voelen Zijn aanwezigheid niet. Maar Hij is daar.</a:t>
            </a:r>
            <a:endParaRPr lang="en" sz="2000" b="1" dirty="0">
              <a:latin typeface="Calibri" panose="020F0502020204030204" pitchFamily="34" charset="0"/>
            </a:endParaRPr>
          </a:p>
        </p:txBody>
      </p:sp>
      <p:pic>
        <p:nvPicPr>
          <p:cNvPr id="14" name="Imagen 13">
            <a:extLst>
              <a:ext uri="{FF2B5EF4-FFF2-40B4-BE49-F238E27FC236}">
                <a16:creationId xmlns:a16="http://schemas.microsoft.com/office/drawing/2014/main" id="{5E418206-E810-ECD8-5AB4-F3C2DBE17C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7702" y="3615099"/>
            <a:ext cx="3781424" cy="3025139"/>
          </a:xfrm>
          <a:prstGeom prst="roundRect">
            <a:avLst>
              <a:gd name="adj" fmla="val 15713"/>
            </a:avLst>
          </a:prstGeom>
          <a:ln w="57150">
            <a:solidFill>
              <a:srgbClr val="931C1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4A6BEA6F-5FAF-FF12-0401-84A5D88B658C}"/>
              </a:ext>
            </a:extLst>
          </p:cNvPr>
          <p:cNvSpPr txBox="1"/>
          <p:nvPr/>
        </p:nvSpPr>
        <p:spPr>
          <a:xfrm>
            <a:off x="3143251" y="2417750"/>
            <a:ext cx="9082087"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storm overweldigde hen echter. De wind blies de golven op, waardoor de boot overstroomde en hun leven in gevaar kwam. Toen realiseerden ze zich... Waar is Jezus? Slaapt Hij? Waarom helpt Hij ons niet? Geeft Hij niet om wat er met ons gebeurt? (Markus 4:35-38).</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641693AD-D34C-20C1-D1A0-D71688CA050C}"/>
              </a:ext>
            </a:extLst>
          </p:cNvPr>
          <p:cNvSpPr txBox="1"/>
          <p:nvPr/>
        </p:nvSpPr>
        <p:spPr>
          <a:xfrm>
            <a:off x="3143251" y="5084479"/>
            <a:ext cx="5091113" cy="1631216"/>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Wachtend op het </a:t>
            </a:r>
            <a:r>
              <a:rPr lang="nl-NL" sz="2000" b="1" dirty="0">
                <a:solidFill>
                  <a:prstClr val="black"/>
                </a:solidFill>
                <a:latin typeface="Calibri" panose="020F0502020204030204" pitchFamily="34" charset="0"/>
              </a:rPr>
              <a:t>moment om onze storm te berispen: "Vrede, wees stil" (Mark. 4:39). Hij zorgt voor ons (1 Petrus 5:7). Hij kan onze stormen kalmeren. Vergeet niet Hem te prijzen wanneer Hij dat doet (Mark. 4:40-41).</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851A249A-821A-ECDE-45E9-3F7D1018211A}"/>
              </a:ext>
            </a:extLst>
          </p:cNvPr>
          <p:cNvSpPr txBox="1"/>
          <p:nvPr/>
        </p:nvSpPr>
        <p:spPr>
          <a:xfrm>
            <a:off x="876628" y="158255"/>
            <a:ext cx="1440000" cy="300749"/>
          </a:xfrm>
          <a:prstGeom prst="rect">
            <a:avLst/>
          </a:prstGeom>
          <a:solidFill>
            <a:srgbClr val="BFEDF4"/>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solidFill>
                  <a:srgbClr val="700470"/>
                </a:solidFill>
                <a:uLnTx/>
                <a:uFillTx/>
                <a:latin typeface="Comic Sans MS" panose="030F0702030302020204" pitchFamily="66" charset="0"/>
              </a:rPr>
              <a:t>zondag</a:t>
            </a:r>
            <a:r>
              <a:rPr kumimoji="0" lang="nl-NL" sz="1600" b="1" i="0" u="none" strike="noStrike" kern="0" cap="none" spc="50" normalizeH="0" baseline="0" noProof="0" dirty="0">
                <a:ln w="0">
                  <a:noFill/>
                </a:ln>
                <a:solidFill>
                  <a:srgbClr val="700470"/>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95761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heel(1)">
                                      <p:cBhvr>
                                        <p:cTn id="51" dur="500"/>
                                        <p:tgtEl>
                                          <p:spTgt spid="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D65CF7-F7D1-41D7-3926-A60445E20E9E}"/>
              </a:ext>
            </a:extLst>
          </p:cNvPr>
          <p:cNvSpPr txBox="1"/>
          <p:nvPr/>
        </p:nvSpPr>
        <p:spPr>
          <a:xfrm>
            <a:off x="2671763" y="-84090"/>
            <a:ext cx="3181349" cy="769441"/>
          </a:xfrm>
          <a:prstGeom prst="rect">
            <a:avLst/>
          </a:prstGeom>
          <a:noFill/>
        </p:spPr>
        <p:txBody>
          <a:bodyPr wrap="square">
            <a:spAutoFit/>
          </a:bodyPr>
          <a:lstStyle/>
          <a:p>
            <a:pPr algn="ctr"/>
            <a:r>
              <a:rPr lang="nl-NL"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rPr>
              <a:t>ZIEKTEN</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ADE1C860-0AE9-FCB5-599E-59DB50474671}"/>
              </a:ext>
            </a:extLst>
          </p:cNvPr>
          <p:cNvSpPr txBox="1"/>
          <p:nvPr/>
        </p:nvSpPr>
        <p:spPr>
          <a:xfrm>
            <a:off x="0" y="550796"/>
            <a:ext cx="8852891"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nl-NL"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want zij zei bij zichzelf: “Als ik alleen maar zijn kleed aanraak, zal ik in leven blijven</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(Markus 5:28)</a:t>
            </a:r>
          </a:p>
        </p:txBody>
      </p:sp>
      <p:sp>
        <p:nvSpPr>
          <p:cNvPr id="6" name="CuadroTexto 5">
            <a:extLst>
              <a:ext uri="{FF2B5EF4-FFF2-40B4-BE49-F238E27FC236}">
                <a16:creationId xmlns:a16="http://schemas.microsoft.com/office/drawing/2014/main" id="{36CE7BB1-CDB7-FBE7-FC81-3455FA11036C}"/>
              </a:ext>
            </a:extLst>
          </p:cNvPr>
          <p:cNvSpPr txBox="1"/>
          <p:nvPr/>
        </p:nvSpPr>
        <p:spPr>
          <a:xfrm>
            <a:off x="0" y="1212486"/>
            <a:ext cx="9093994"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Twaalf jaar lang lijden aan bloedingen zonder een arts te vinden die haar kon genezen, had de vrouw berooid en zonder hoop achtergelaten (Markus 5:25-26). Tegenwoordig zijn er landen waar gratis medische dekking niet bestaat, en dit verhaal kan nog steeds werkelijkheid zijn.</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F3E85490-8672-FA9C-9697-A2ECB8472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760" y="2609915"/>
            <a:ext cx="3414115" cy="2549206"/>
          </a:xfrm>
          <a:prstGeom prst="rect">
            <a:avLst/>
          </a:prstGeom>
          <a:ln w="38100" cap="sq">
            <a:solidFill>
              <a:srgbClr val="F0B95E"/>
            </a:solidFill>
            <a:prstDash val="solid"/>
            <a:miter lim="800000"/>
          </a:ln>
          <a:effectLst>
            <a:outerShdw blurRad="63500" sx="102000" sy="102000" algn="ctr" rotWithShape="0">
              <a:prstClr val="black">
                <a:alpha val="40000"/>
              </a:prstClr>
            </a:outerShdw>
          </a:effectLst>
        </p:spPr>
      </p:pic>
      <p:pic>
        <p:nvPicPr>
          <p:cNvPr id="8" name="Imagen 7">
            <a:extLst>
              <a:ext uri="{FF2B5EF4-FFF2-40B4-BE49-F238E27FC236}">
                <a16:creationId xmlns:a16="http://schemas.microsoft.com/office/drawing/2014/main" id="{4753A289-1A7D-7501-F689-C0C7DACD80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180245" y="685351"/>
            <a:ext cx="2908532" cy="2181399"/>
          </a:xfrm>
          <a:prstGeom prst="rect">
            <a:avLst/>
          </a:prstGeom>
          <a:ln w="38100" cap="sq">
            <a:gradFill flip="none" rotWithShape="1">
              <a:gsLst>
                <a:gs pos="0">
                  <a:schemeClr val="accent4">
                    <a:lumMod val="20000"/>
                    <a:lumOff val="80000"/>
                  </a:schemeClr>
                </a:gs>
                <a:gs pos="28000">
                  <a:schemeClr val="accent4">
                    <a:lumMod val="40000"/>
                    <a:lumOff val="60000"/>
                  </a:schemeClr>
                </a:gs>
                <a:gs pos="100000">
                  <a:schemeClr val="accent4">
                    <a:lumMod val="100000"/>
                  </a:schemeClr>
                </a:gs>
              </a:gsLst>
              <a:lin ang="5400000" scaled="1"/>
              <a:tileRect/>
            </a:gra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EA9978B5-75B2-63F9-5309-F771175044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4783" y="3068603"/>
            <a:ext cx="2799457" cy="36195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557529F8-088C-C085-1C63-A4DF71B1D975}"/>
              </a:ext>
            </a:extLst>
          </p:cNvPr>
          <p:cNvSpPr txBox="1"/>
          <p:nvPr/>
        </p:nvSpPr>
        <p:spPr>
          <a:xfrm>
            <a:off x="3658126" y="2618427"/>
            <a:ext cx="5435867" cy="1015663"/>
          </a:xfrm>
          <a:prstGeom prst="rect">
            <a:avLst/>
          </a:prstGeom>
          <a:noFill/>
        </p:spPr>
        <p:txBody>
          <a:bodyPr wrap="square">
            <a:spAutoFit/>
          </a:bodyPr>
          <a:lstStyle/>
          <a:p>
            <a:pPr>
              <a:spcBef>
                <a:spcPts val="600"/>
              </a:spcBef>
            </a:pPr>
            <a:r>
              <a:rPr lang="nl-NL" sz="2000" b="1" dirty="0">
                <a:latin typeface="Calibri" panose="020F0502020204030204" pitchFamily="34" charset="0"/>
              </a:rPr>
              <a:t>Hoe dan ook, er kunnen ons allemaal situaties tegemoet komen waarin ziekte ons gevangen houdt en verstikt, zonder verlichting te vinden.</a:t>
            </a:r>
            <a:endParaRPr lang="en" sz="2000" b="1" dirty="0">
              <a:latin typeface="Calibri" panose="020F0502020204030204" pitchFamily="34" charset="0"/>
            </a:endParaRPr>
          </a:p>
        </p:txBody>
      </p:sp>
      <p:pic>
        <p:nvPicPr>
          <p:cNvPr id="14" name="Imagen 13">
            <a:extLst>
              <a:ext uri="{FF2B5EF4-FFF2-40B4-BE49-F238E27FC236}">
                <a16:creationId xmlns:a16="http://schemas.microsoft.com/office/drawing/2014/main" id="{C729B12E-AC62-0987-8725-B3912366E6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7759" y="5584617"/>
            <a:ext cx="3414115" cy="1103486"/>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D8CADDC5-BDD4-CF07-B5D0-2A216CF2D4A0}"/>
              </a:ext>
            </a:extLst>
          </p:cNvPr>
          <p:cNvSpPr txBox="1"/>
          <p:nvPr/>
        </p:nvSpPr>
        <p:spPr>
          <a:xfrm>
            <a:off x="3658126" y="5770179"/>
            <a:ext cx="5321569"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In ieder geval nodigt Jezus ons uit om al onze lasten en zorgen bij Hem achter te laten (Matt. 11:28-30).</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FBF30D1F-C47A-2D57-CBC7-CCCFF8A8392A}"/>
              </a:ext>
            </a:extLst>
          </p:cNvPr>
          <p:cNvSpPr txBox="1"/>
          <p:nvPr/>
        </p:nvSpPr>
        <p:spPr>
          <a:xfrm>
            <a:off x="3658127" y="4520787"/>
            <a:ext cx="5458836"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We moeten erop vertrouwen dat Jezus bekwame artsen kan gebruiken om ons te genezen, of een direct wonder in ons kan verrichten.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CuadroTexto 14">
            <a:extLst>
              <a:ext uri="{FF2B5EF4-FFF2-40B4-BE49-F238E27FC236}">
                <a16:creationId xmlns:a16="http://schemas.microsoft.com/office/drawing/2014/main" id="{1062BB1C-3E74-C52E-CBB8-C98726C494EB}"/>
              </a:ext>
            </a:extLst>
          </p:cNvPr>
          <p:cNvSpPr txBox="1"/>
          <p:nvPr/>
        </p:nvSpPr>
        <p:spPr>
          <a:xfrm>
            <a:off x="3658126" y="3723495"/>
            <a:ext cx="5458837"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 vrouw zag in Jezus de oplossing, en haar geloof redde haar (Markus 5:27-29).</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ekstvak 1">
            <a:extLst>
              <a:ext uri="{FF2B5EF4-FFF2-40B4-BE49-F238E27FC236}">
                <a16:creationId xmlns:a16="http://schemas.microsoft.com/office/drawing/2014/main" id="{3D44CF14-3D72-3EE1-2272-A8BE05C7A448}"/>
              </a:ext>
            </a:extLst>
          </p:cNvPr>
          <p:cNvSpPr txBox="1"/>
          <p:nvPr/>
        </p:nvSpPr>
        <p:spPr>
          <a:xfrm>
            <a:off x="9116963" y="133301"/>
            <a:ext cx="1440000" cy="300749"/>
          </a:xfrm>
          <a:prstGeom prst="rect">
            <a:avLst/>
          </a:prstGeom>
          <a:solidFill>
            <a:srgbClr val="BFEDF4"/>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solidFill>
                  <a:srgbClr val="700470"/>
                </a:solidFill>
                <a:uLnTx/>
                <a:uFillTx/>
                <a:latin typeface="Comic Sans MS" panose="030F0702030302020204" pitchFamily="66" charset="0"/>
              </a:rPr>
              <a:t>maandag</a:t>
            </a:r>
            <a:r>
              <a:rPr kumimoji="0" lang="nl-NL" sz="1600" b="1" i="0" u="none" strike="noStrike" kern="0" cap="none" spc="50" normalizeH="0" baseline="0" noProof="0" dirty="0">
                <a:ln w="0">
                  <a:noFill/>
                </a:ln>
                <a:solidFill>
                  <a:srgbClr val="700470"/>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6365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0-#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0-#ppt_w/2"/>
                                          </p:val>
                                        </p:tav>
                                        <p:tav tm="100000">
                                          <p:val>
                                            <p:strVal val="#ppt_x"/>
                                          </p:val>
                                        </p:tav>
                                      </p:tavLst>
                                    </p:anim>
                                    <p:anim calcmode="lin" valueType="num">
                                      <p:cBhvr additive="base">
                                        <p:cTn id="6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5"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933E688-3F00-F4C6-8CF5-F376EA603E0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0022BB0-6573-C736-A492-4925BB7EDFAD}"/>
              </a:ext>
            </a:extLst>
          </p:cNvPr>
          <p:cNvSpPr txBox="1"/>
          <p:nvPr/>
        </p:nvSpPr>
        <p:spPr>
          <a:xfrm>
            <a:off x="1885949" y="-48125"/>
            <a:ext cx="3786189" cy="769441"/>
          </a:xfrm>
          <a:prstGeom prst="rect">
            <a:avLst/>
          </a:prstGeom>
          <a:noFill/>
        </p:spPr>
        <p:txBody>
          <a:bodyPr wrap="square">
            <a:spAutoFit/>
          </a:bodyPr>
          <a:lstStyle/>
          <a:p>
            <a:pPr algn="ctr"/>
            <a:r>
              <a:rPr lang="nl-NL"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RAMPEN</a:t>
            </a:r>
            <a:endPar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C617FD0C-1440-CE56-FFC5-A85C3D326643}"/>
              </a:ext>
            </a:extLst>
          </p:cNvPr>
          <p:cNvSpPr txBox="1"/>
          <p:nvPr/>
        </p:nvSpPr>
        <p:spPr>
          <a:xfrm>
            <a:off x="542925" y="583695"/>
            <a:ext cx="6172200" cy="646331"/>
          </a:xfrm>
          <a:prstGeom prst="rect">
            <a:avLst/>
          </a:prstGeom>
          <a:noFill/>
        </p:spPr>
        <p:txBody>
          <a:bodyPr wrap="square">
            <a:spAutoFit/>
          </a:bodyPr>
          <a:lstStyle/>
          <a:p>
            <a:pPr algn="ctr"/>
            <a:r>
              <a:rPr lang="en" b="1" dirty="0">
                <a:solidFill>
                  <a:srgbClr val="D8BEFF"/>
                </a:solidFill>
                <a:effectLst>
                  <a:outerShdw blurRad="38100" dist="38100" dir="2700000" algn="tl">
                    <a:srgbClr val="000000"/>
                  </a:outerShdw>
                </a:effectLst>
                <a:latin typeface="Comic Sans MS" panose="030F0702030302020204" pitchFamily="66" charset="0"/>
              </a:rPr>
              <a:t>“</a:t>
            </a:r>
            <a:r>
              <a:rPr lang="nl-NL" b="1" dirty="0">
                <a:solidFill>
                  <a:srgbClr val="D8BEFF"/>
                </a:solidFill>
                <a:effectLst>
                  <a:outerShdw blurRad="38100" dist="38100" dir="2700000" algn="tl">
                    <a:srgbClr val="000000"/>
                  </a:outerShdw>
                </a:effectLst>
                <a:latin typeface="Comic Sans MS" panose="030F0702030302020204" pitchFamily="66" charset="0"/>
              </a:rPr>
              <a:t>En nadat mijn huid zo opengereten is,</a:t>
            </a:r>
          </a:p>
          <a:p>
            <a:pPr algn="ctr"/>
            <a:r>
              <a:rPr lang="nl-NL" b="1" dirty="0">
                <a:solidFill>
                  <a:srgbClr val="D8BEFF"/>
                </a:solidFill>
                <a:effectLst>
                  <a:outerShdw blurRad="38100" dist="38100" dir="2700000" algn="tl">
                    <a:srgbClr val="000000"/>
                  </a:outerShdw>
                </a:effectLst>
                <a:latin typeface="Comic Sans MS" panose="030F0702030302020204" pitchFamily="66" charset="0"/>
              </a:rPr>
              <a:t>zal ik uit mijn vlees God aanschouwen</a:t>
            </a:r>
            <a:r>
              <a:rPr lang="en" b="1" dirty="0">
                <a:solidFill>
                  <a:srgbClr val="D8BEFF"/>
                </a:solidFill>
                <a:effectLst>
                  <a:outerShdw blurRad="38100" dist="38100" dir="2700000" algn="tl">
                    <a:srgbClr val="000000"/>
                  </a:outerShdw>
                </a:effectLst>
                <a:latin typeface="Comic Sans MS" panose="030F0702030302020204" pitchFamily="66" charset="0"/>
              </a:rPr>
              <a:t>.” </a:t>
            </a:r>
            <a:r>
              <a:rPr lang="en" sz="1400" b="1" dirty="0">
                <a:solidFill>
                  <a:srgbClr val="D8BEFF"/>
                </a:solidFill>
                <a:effectLst>
                  <a:outerShdw blurRad="38100" dist="38100" dir="2700000" algn="tl">
                    <a:srgbClr val="000000"/>
                  </a:outerShdw>
                </a:effectLst>
                <a:latin typeface="Comic Sans MS" panose="030F0702030302020204" pitchFamily="66" charset="0"/>
              </a:rPr>
              <a:t>(</a:t>
            </a:r>
            <a:r>
              <a:rPr lang="nl-NL" sz="1400" b="1" dirty="0">
                <a:solidFill>
                  <a:srgbClr val="D8BEFF"/>
                </a:solidFill>
                <a:effectLst>
                  <a:outerShdw blurRad="38100" dist="38100" dir="2700000" algn="tl">
                    <a:srgbClr val="000000"/>
                  </a:outerShdw>
                </a:effectLst>
                <a:latin typeface="Comic Sans MS" panose="030F0702030302020204" pitchFamily="66" charset="0"/>
              </a:rPr>
              <a:t>Job 19:26</a:t>
            </a:r>
            <a:r>
              <a:rPr lang="en" sz="1400" b="1" dirty="0">
                <a:solidFill>
                  <a:srgbClr val="D8BEFF"/>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134276C-FCD3-CC3E-BD85-72C4D4030589}"/>
              </a:ext>
            </a:extLst>
          </p:cNvPr>
          <p:cNvSpPr txBox="1"/>
          <p:nvPr/>
        </p:nvSpPr>
        <p:spPr>
          <a:xfrm>
            <a:off x="71438" y="1230026"/>
            <a:ext cx="7118634"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rPr>
              <a:t>Oorlog, geweld en natuurrampen veranderden Jobs leven radicaal (Job 1:13-19). We worden allemaal blootgesteld aan rampen, of dat nu natuurlijk is of veroorzaakt door het kwaad dat in deze wereld heerst.</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3413B12F-125B-D18A-7A00-2CBD4B4C62B1}"/>
              </a:ext>
            </a:extLst>
          </p:cNvPr>
          <p:cNvGraphicFramePr/>
          <p:nvPr>
            <p:extLst>
              <p:ext uri="{D42A27DB-BD31-4B8C-83A1-F6EECF244321}">
                <p14:modId xmlns:p14="http://schemas.microsoft.com/office/powerpoint/2010/main" val="1062893857"/>
              </p:ext>
            </p:extLst>
          </p:nvPr>
        </p:nvGraphicFramePr>
        <p:xfrm>
          <a:off x="169845" y="2950308"/>
          <a:ext cx="6066650" cy="3831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2F48EAD-1A01-112B-22AD-555397CC1A78}"/>
              </a:ext>
            </a:extLst>
          </p:cNvPr>
          <p:cNvSpPr txBox="1"/>
          <p:nvPr/>
        </p:nvSpPr>
        <p:spPr>
          <a:xfrm>
            <a:off x="6430296" y="3970134"/>
            <a:ext cx="5761703" cy="163121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Als we de moed niet verliezen, zullen we zien dat God er zelfs in onze zwaarste beproevingen altijd is. Hij houdt van ons en versterkt ons om kracht te putten uit zwakte, moed uit ontmoediging en hoop uit rampen (Joel 3:10; Rom. 5:3-5).</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2784963C-A590-27B9-C4D1-A38E1DB2C8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62361" y="129051"/>
            <a:ext cx="2325568" cy="1744176"/>
          </a:xfrm>
          <a:prstGeom prst="round2DiagRect">
            <a:avLst>
              <a:gd name="adj1" fmla="val 0"/>
              <a:gd name="adj2" fmla="val 17659"/>
            </a:avLst>
          </a:prstGeom>
          <a:ln w="28575" cap="sq">
            <a:solidFill>
              <a:schemeClr val="bg2">
                <a:lumMod val="40000"/>
                <a:lumOff val="60000"/>
              </a:schemeClr>
            </a:solidFill>
            <a:miter lim="800000"/>
          </a:ln>
          <a:effectLst>
            <a:outerShdw blurRad="50800" dist="38100" dir="13500000" algn="br" rotWithShape="0">
              <a:prstClr val="black">
                <a:alpha val="40000"/>
              </a:prstClr>
            </a:outerShdw>
          </a:effectLst>
        </p:spPr>
      </p:pic>
      <p:pic>
        <p:nvPicPr>
          <p:cNvPr id="10" name="Imagen 9">
            <a:extLst>
              <a:ext uri="{FF2B5EF4-FFF2-40B4-BE49-F238E27FC236}">
                <a16:creationId xmlns:a16="http://schemas.microsoft.com/office/drawing/2014/main" id="{F681A092-2654-E727-0AD7-FB5233FBFAE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8471" y="157052"/>
            <a:ext cx="2325565" cy="1739991"/>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18900000" algn="bl" rotWithShape="0">
              <a:prstClr val="black">
                <a:alpha val="40000"/>
              </a:prstClr>
            </a:outerShdw>
          </a:effectLst>
        </p:spPr>
      </p:pic>
      <p:pic>
        <p:nvPicPr>
          <p:cNvPr id="12" name="Imagen 11">
            <a:extLst>
              <a:ext uri="{FF2B5EF4-FFF2-40B4-BE49-F238E27FC236}">
                <a16:creationId xmlns:a16="http://schemas.microsoft.com/office/drawing/2014/main" id="{5FF60B33-2511-3FE5-878D-B54FFECB5DE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361" y="1975874"/>
            <a:ext cx="2325566" cy="1744175"/>
          </a:xfrm>
          <a:prstGeom prst="round2DiagRect">
            <a:avLst>
              <a:gd name="adj1" fmla="val 16667"/>
              <a:gd name="adj2" fmla="val 0"/>
            </a:avLst>
          </a:prstGeom>
          <a:ln w="28575" cap="sq">
            <a:solidFill>
              <a:schemeClr val="bg2">
                <a:lumMod val="40000"/>
                <a:lumOff val="60000"/>
              </a:schemeClr>
            </a:solidFill>
            <a:miter lim="800000"/>
          </a:ln>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247E1862-B816-2B47-2EDF-AC782758637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678471" y="1975874"/>
            <a:ext cx="2325566" cy="1744175"/>
          </a:xfrm>
          <a:prstGeom prst="round2DiagRect">
            <a:avLst>
              <a:gd name="adj1" fmla="val 0"/>
              <a:gd name="adj2" fmla="val 16556"/>
            </a:avLst>
          </a:prstGeom>
          <a:ln w="28575" cap="sq">
            <a:solidFill>
              <a:schemeClr val="bg2">
                <a:lumMod val="40000"/>
                <a:lumOff val="60000"/>
              </a:schemeClr>
            </a:solidFill>
            <a:miter lim="800000"/>
          </a:ln>
          <a:effectLst>
            <a:outerShdw blurRad="50800" dist="38100" dir="2700000" algn="tl" rotWithShape="0">
              <a:prstClr val="black">
                <a:alpha val="40000"/>
              </a:prstClr>
            </a:outerShdw>
          </a:effectLst>
        </p:spPr>
      </p:pic>
      <p:sp>
        <p:nvSpPr>
          <p:cNvPr id="11" name="Estrella: 4 puntas 10">
            <a:extLst>
              <a:ext uri="{FF2B5EF4-FFF2-40B4-BE49-F238E27FC236}">
                <a16:creationId xmlns:a16="http://schemas.microsoft.com/office/drawing/2014/main" id="{C38680B9-F205-BCD0-58BF-DBC1C4DF6BE3}"/>
              </a:ext>
            </a:extLst>
          </p:cNvPr>
          <p:cNvSpPr/>
          <p:nvPr/>
        </p:nvSpPr>
        <p:spPr>
          <a:xfrm>
            <a:off x="9255854" y="1545720"/>
            <a:ext cx="741146" cy="741146"/>
          </a:xfrm>
          <a:prstGeom prst="star4">
            <a:avLst/>
          </a:prstGeom>
          <a:solidFill>
            <a:schemeClr val="bg2">
              <a:lumMod val="40000"/>
              <a:lumOff val="60000"/>
            </a:schemeClr>
          </a:solidFill>
          <a:ln>
            <a:solidFill>
              <a:schemeClr val="bg2">
                <a:lumMod val="50000"/>
              </a:schemeClr>
            </a:solidFill>
          </a:ln>
          <a:scene3d>
            <a:camera prst="orthographicFront"/>
            <a:lightRig rig="sof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9" name="CuadroTexto 8">
            <a:extLst>
              <a:ext uri="{FF2B5EF4-FFF2-40B4-BE49-F238E27FC236}">
                <a16:creationId xmlns:a16="http://schemas.microsoft.com/office/drawing/2014/main" id="{0E03292B-4E8F-5F1A-0901-818926C5D81A}"/>
              </a:ext>
            </a:extLst>
          </p:cNvPr>
          <p:cNvSpPr txBox="1"/>
          <p:nvPr/>
        </p:nvSpPr>
        <p:spPr>
          <a:xfrm>
            <a:off x="71438" y="2479626"/>
            <a:ext cx="7100379" cy="40011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Hoe zullen we reageren? Hoe reageerde Job?</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CuadroTexto 14">
            <a:extLst>
              <a:ext uri="{FF2B5EF4-FFF2-40B4-BE49-F238E27FC236}">
                <a16:creationId xmlns:a16="http://schemas.microsoft.com/office/drawing/2014/main" id="{53592571-A0A9-B1FA-F306-AD385A848832}"/>
              </a:ext>
            </a:extLst>
          </p:cNvPr>
          <p:cNvSpPr txBox="1"/>
          <p:nvPr/>
        </p:nvSpPr>
        <p:spPr>
          <a:xfrm>
            <a:off x="6430296" y="5713286"/>
            <a:ext cx="5761704"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Als je moeilijke tijden doormaakt, denk dan na over het feit dat Gods liefde en zorg voor jou het veiligste en meest stabiele in je leven zijn.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Tekstvak 6">
            <a:extLst>
              <a:ext uri="{FF2B5EF4-FFF2-40B4-BE49-F238E27FC236}">
                <a16:creationId xmlns:a16="http://schemas.microsoft.com/office/drawing/2014/main" id="{36C21E4A-C800-6E88-4895-66EE8FBDB0F0}"/>
              </a:ext>
            </a:extLst>
          </p:cNvPr>
          <p:cNvSpPr txBox="1"/>
          <p:nvPr/>
        </p:nvSpPr>
        <p:spPr>
          <a:xfrm>
            <a:off x="71437" y="157052"/>
            <a:ext cx="1053977" cy="344378"/>
          </a:xfrm>
          <a:prstGeom prst="roundRect">
            <a:avLst>
              <a:gd name="adj" fmla="val 0"/>
            </a:avLst>
          </a:prstGeom>
          <a:noFill/>
          <a:ln w="28575">
            <a:solidFill>
              <a:srgbClr val="E6BD59"/>
            </a:solid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solidFill>
                  <a:srgbClr val="D8BEFF"/>
                </a:solidFill>
                <a:uLnTx/>
                <a:uFillTx/>
                <a:latin typeface="Comic Sans MS" panose="030F0702030302020204" pitchFamily="66" charset="0"/>
              </a:rPr>
              <a:t>dinsdag</a:t>
            </a:r>
            <a:r>
              <a:rPr kumimoji="0" lang="nl-NL" sz="1600" b="1" i="0" u="none" strike="noStrike" kern="0" cap="none" spc="50" normalizeH="0" baseline="0" noProof="0" dirty="0">
                <a:ln w="0">
                  <a:noFill/>
                </a:ln>
                <a:solidFill>
                  <a:srgbClr val="700470"/>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27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transition="in" filter="fade">
                                      <p:cBhvr>
                                        <p:cTn id="31" dur="500"/>
                                        <p:tgtEl>
                                          <p:spTgt spid="11"/>
                                        </p:tgtEl>
                                      </p:cBhvr>
                                    </p:animEffect>
                                  </p:childTnLst>
                                </p:cTn>
                              </p:par>
                            </p:childTnLst>
                          </p:cTn>
                        </p:par>
                        <p:par>
                          <p:cTn id="32" fill="hold">
                            <p:stCondLst>
                              <p:cond delay="500"/>
                            </p:stCondLst>
                            <p:childTnLst>
                              <p:par>
                                <p:cTn id="33" presetID="18" presetClass="entr" presetSubtype="9"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upLeft)">
                                      <p:cBhvr>
                                        <p:cTn id="35" dur="500"/>
                                        <p:tgtEl>
                                          <p:spTgt spid="4"/>
                                        </p:tgtEl>
                                      </p:cBhvr>
                                    </p:animEffect>
                                  </p:childTnLst>
                                </p:cTn>
                              </p:par>
                            </p:childTnLst>
                          </p:cTn>
                        </p:par>
                        <p:par>
                          <p:cTn id="36" fill="hold">
                            <p:stCondLst>
                              <p:cond delay="1000"/>
                            </p:stCondLst>
                            <p:childTnLst>
                              <p:par>
                                <p:cTn id="37" presetID="18" presetClass="entr" presetSubtype="3"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1500"/>
                            </p:stCondLst>
                            <p:childTnLst>
                              <p:par>
                                <p:cTn id="41" presetID="18" presetClass="entr" presetSubtype="1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Left)">
                                      <p:cBhvr>
                                        <p:cTn id="43" dur="500"/>
                                        <p:tgtEl>
                                          <p:spTgt spid="12"/>
                                        </p:tgtEl>
                                      </p:cBhvr>
                                    </p:animEffect>
                                  </p:childTnLst>
                                </p:cTn>
                              </p:par>
                            </p:childTnLst>
                          </p:cTn>
                        </p:par>
                        <p:par>
                          <p:cTn id="44" fill="hold">
                            <p:stCondLst>
                              <p:cond delay="2000"/>
                            </p:stCondLst>
                            <p:childTnLst>
                              <p:par>
                                <p:cTn id="45" presetID="18" presetClass="entr" presetSubtype="6"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strips(downRight)">
                                      <p:cBhvr>
                                        <p:cTn id="47" dur="500"/>
                                        <p:tgtEl>
                                          <p:spTgt spid="14"/>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2">
                                            <p:graphicEl>
                                              <a:dgm id="{DD6B5D9A-EE7F-4075-ACA5-9989D4DC1F82}"/>
                                            </p:graphicEl>
                                          </p:spTgt>
                                        </p:tgtEl>
                                        <p:attrNameLst>
                                          <p:attrName>style.visibility</p:attrName>
                                        </p:attrNameLst>
                                      </p:cBhvr>
                                      <p:to>
                                        <p:strVal val="visible"/>
                                      </p:to>
                                    </p:set>
                                    <p:anim calcmode="lin" valueType="num">
                                      <p:cBhvr>
                                        <p:cTn id="61" dur="500" decel="50000" fill="hold">
                                          <p:stCondLst>
                                            <p:cond delay="0"/>
                                          </p:stCondLst>
                                        </p:cTn>
                                        <p:tgtEl>
                                          <p:spTgt spid="2">
                                            <p:graphicEl>
                                              <a:dgm id="{DD6B5D9A-EE7F-4075-ACA5-9989D4DC1F82}"/>
                                            </p:graphic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
                                            <p:graphicEl>
                                              <a:dgm id="{DD6B5D9A-EE7F-4075-ACA5-9989D4DC1F82}"/>
                                            </p:graphic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
                                            <p:graphicEl>
                                              <a:dgm id="{DD6B5D9A-EE7F-4075-ACA5-9989D4DC1F82}"/>
                                            </p:graphicEl>
                                          </p:spTgt>
                                        </p:tgtEl>
                                        <p:attrNameLst>
                                          <p:attrName>ppt_w</p:attrName>
                                        </p:attrNameLst>
                                      </p:cBhvr>
                                      <p:tavLst>
                                        <p:tav tm="0">
                                          <p:val>
                                            <p:strVal val="#ppt_w*.05"/>
                                          </p:val>
                                        </p:tav>
                                        <p:tav tm="100000">
                                          <p:val>
                                            <p:strVal val="#ppt_w"/>
                                          </p:val>
                                        </p:tav>
                                      </p:tavLst>
                                    </p:anim>
                                    <p:anim calcmode="lin" valueType="num">
                                      <p:cBhvr>
                                        <p:cTn id="64" dur="1000" fill="hold"/>
                                        <p:tgtEl>
                                          <p:spTgt spid="2">
                                            <p:graphicEl>
                                              <a:dgm id="{DD6B5D9A-EE7F-4075-ACA5-9989D4DC1F82}"/>
                                            </p:graphic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
                                            <p:graphicEl>
                                              <a:dgm id="{DD6B5D9A-EE7F-4075-ACA5-9989D4DC1F82}"/>
                                            </p:graphic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
                                            <p:graphicEl>
                                              <a:dgm id="{DD6B5D9A-EE7F-4075-ACA5-9989D4DC1F82}"/>
                                            </p:graphic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
                                            <p:graphicEl>
                                              <a:dgm id="{DD6B5D9A-EE7F-4075-ACA5-9989D4DC1F82}"/>
                                            </p:graphic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
                                            <p:graphicEl>
                                              <a:dgm id="{DD6B5D9A-EE7F-4075-ACA5-9989D4DC1F82}"/>
                                            </p:graphicEl>
                                          </p:spTgt>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471FFA32-C466-417C-837F-CEB43B4BC9CF}"/>
                                            </p:graphicEl>
                                          </p:spTgt>
                                        </p:tgtEl>
                                        <p:attrNameLst>
                                          <p:attrName>style.visibility</p:attrName>
                                        </p:attrNameLst>
                                      </p:cBhvr>
                                      <p:to>
                                        <p:strVal val="visible"/>
                                      </p:to>
                                    </p:set>
                                    <p:animEffect transition="in" filter="wipe(left)">
                                      <p:cBhvr>
                                        <p:cTn id="72" dur="500"/>
                                        <p:tgtEl>
                                          <p:spTgt spid="2">
                                            <p:graphicEl>
                                              <a:dgm id="{471FFA32-C466-417C-837F-CEB43B4BC9C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EFC1C032-BB6B-4327-8FB3-AC78A76506B7}"/>
                                            </p:graphicEl>
                                          </p:spTgt>
                                        </p:tgtEl>
                                        <p:attrNameLst>
                                          <p:attrName>style.visibility</p:attrName>
                                        </p:attrNameLst>
                                      </p:cBhvr>
                                      <p:to>
                                        <p:strVal val="visible"/>
                                      </p:to>
                                    </p:set>
                                    <p:animEffect transition="in" filter="wipe(left)">
                                      <p:cBhvr>
                                        <p:cTn id="77" dur="500"/>
                                        <p:tgtEl>
                                          <p:spTgt spid="2">
                                            <p:graphicEl>
                                              <a:dgm id="{EFC1C032-BB6B-4327-8FB3-AC78A76506B7}"/>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
                                            <p:graphicEl>
                                              <a:dgm id="{DB2C26DC-721C-414F-A725-5108771EFECA}"/>
                                            </p:graphicEl>
                                          </p:spTgt>
                                        </p:tgtEl>
                                        <p:attrNameLst>
                                          <p:attrName>style.visibility</p:attrName>
                                        </p:attrNameLst>
                                      </p:cBhvr>
                                      <p:to>
                                        <p:strVal val="visible"/>
                                      </p:to>
                                    </p:set>
                                    <p:animEffect transition="in" filter="wipe(left)">
                                      <p:cBhvr>
                                        <p:cTn id="82" dur="500"/>
                                        <p:tgtEl>
                                          <p:spTgt spid="2">
                                            <p:graphicEl>
                                              <a:dgm id="{DB2C26DC-721C-414F-A725-5108771EFEC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graphicEl>
                                              <a:dgm id="{AA62A8A3-BC74-4365-A875-94B5527A3CAC}"/>
                                            </p:graphicEl>
                                          </p:spTgt>
                                        </p:tgtEl>
                                        <p:attrNameLst>
                                          <p:attrName>style.visibility</p:attrName>
                                        </p:attrNameLst>
                                      </p:cBhvr>
                                      <p:to>
                                        <p:strVal val="visible"/>
                                      </p:to>
                                    </p:set>
                                    <p:animEffect transition="in" filter="wipe(left)">
                                      <p:cBhvr>
                                        <p:cTn id="87" dur="500"/>
                                        <p:tgtEl>
                                          <p:spTgt spid="2">
                                            <p:graphicEl>
                                              <a:dgm id="{AA62A8A3-BC74-4365-A875-94B5527A3C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1" grpId="0" animBg="1"/>
      <p:bldP spid="9" grpId="0"/>
      <p:bldP spid="15"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F12303F-E746-910E-AE69-916B72D6330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CF5B85-5B0E-AF8C-7A4E-00403DC25EBA}"/>
              </a:ext>
            </a:extLst>
          </p:cNvPr>
          <p:cNvSpPr txBox="1"/>
          <p:nvPr/>
        </p:nvSpPr>
        <p:spPr>
          <a:xfrm>
            <a:off x="2686051" y="0"/>
            <a:ext cx="6836568" cy="769441"/>
          </a:xfrm>
          <a:prstGeom prst="rect">
            <a:avLst/>
          </a:prstGeom>
          <a:noFill/>
        </p:spPr>
        <p:txBody>
          <a:bodyPr wrap="square">
            <a:spAutoFit/>
          </a:bodyPr>
          <a:lstStyle/>
          <a:p>
            <a:pPr algn="ctr"/>
            <a:r>
              <a:rPr lang="nl-NL"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TELEURSTELLINGEN</a:t>
            </a:r>
            <a:endParaRPr lang="en" sz="4400" b="1" spc="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61A8816F-1B72-577C-C18E-79274B0D3F1C}"/>
              </a:ext>
            </a:extLst>
          </p:cNvPr>
          <p:cNvSpPr txBox="1"/>
          <p:nvPr/>
        </p:nvSpPr>
        <p:spPr>
          <a:xfrm>
            <a:off x="800099" y="647997"/>
            <a:ext cx="10591799" cy="369332"/>
          </a:xfrm>
          <a:prstGeom prst="rect">
            <a:avLst/>
          </a:prstGeom>
          <a:noFill/>
        </p:spPr>
        <p:txBody>
          <a:bodyPr wrap="square">
            <a:spAutoFit/>
          </a:bodyPr>
          <a:lstStyle>
            <a:defPPr>
              <a:defRPr lang="es-ES"/>
            </a:defPPr>
            <a:lvl1pPr algn="ctr">
              <a:defRPr b="1">
                <a:solidFill>
                  <a:srgbClr val="931C14"/>
                </a:solidFill>
                <a:effectLst>
                  <a:glow rad="101600">
                    <a:schemeClr val="bg1"/>
                  </a:glow>
                  <a:outerShdw blurRad="38100" dist="38100" dir="2700000" algn="tl">
                    <a:srgbClr val="000000"/>
                  </a:outerShdw>
                </a:effectLst>
                <a:latin typeface="Comic Sans MS" panose="030F0702030302020204" pitchFamily="66" charset="0"/>
              </a:defRPr>
            </a:lvl1pPr>
          </a:lstStyle>
          <a:p>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r>
              <a:rPr lang="nl-NL" dirty="0">
                <a:solidFill>
                  <a:schemeClr val="accent3">
                    <a:lumMod val="75000"/>
                  </a:schemeClr>
                </a:solidFill>
                <a:effectLst>
                  <a:glow rad="101600">
                    <a:schemeClr val="bg2">
                      <a:lumMod val="20000"/>
                      <a:lumOff val="80000"/>
                    </a:schemeClr>
                  </a:glow>
                  <a:outerShdw blurRad="38100" dist="38100" dir="2700000" algn="tl">
                    <a:srgbClr val="000000"/>
                  </a:outerShdw>
                </a:effectLst>
              </a:rPr>
              <a:t>Wij hoopten dat Hij het was die Israël zou verlossen</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 (</a:t>
            </a:r>
            <a:r>
              <a:rPr lang="nl-NL" dirty="0">
                <a:solidFill>
                  <a:schemeClr val="accent3">
                    <a:lumMod val="75000"/>
                  </a:schemeClr>
                </a:solidFill>
                <a:effectLst>
                  <a:glow rad="101600">
                    <a:schemeClr val="bg2">
                      <a:lumMod val="20000"/>
                      <a:lumOff val="80000"/>
                    </a:schemeClr>
                  </a:glow>
                  <a:outerShdw blurRad="38100" dist="38100" dir="2700000" algn="tl">
                    <a:srgbClr val="000000"/>
                  </a:outerShdw>
                </a:effectLst>
              </a:rPr>
              <a:t>Lucas 24:21a</a:t>
            </a:r>
            <a:r>
              <a:rPr lang="en" dirty="0">
                <a:solidFill>
                  <a:schemeClr val="accent3">
                    <a:lumMod val="75000"/>
                  </a:schemeClr>
                </a:solidFill>
                <a:effectLst>
                  <a:glow rad="101600">
                    <a:schemeClr val="bg2">
                      <a:lumMod val="20000"/>
                      <a:lumOff val="80000"/>
                    </a:schemeClr>
                  </a:glow>
                  <a:outerShdw blurRad="38100" dist="38100" dir="2700000" algn="tl">
                    <a:srgbClr val="000000"/>
                  </a:outerShdw>
                </a:effectLst>
              </a:rPr>
              <a:t>)</a:t>
            </a:r>
          </a:p>
        </p:txBody>
      </p:sp>
      <p:sp>
        <p:nvSpPr>
          <p:cNvPr id="6" name="CuadroTexto 5">
            <a:extLst>
              <a:ext uri="{FF2B5EF4-FFF2-40B4-BE49-F238E27FC236}">
                <a16:creationId xmlns:a16="http://schemas.microsoft.com/office/drawing/2014/main" id="{604EE60B-747A-FDD5-9D91-05DF246118FA}"/>
              </a:ext>
            </a:extLst>
          </p:cNvPr>
          <p:cNvSpPr txBox="1"/>
          <p:nvPr/>
        </p:nvSpPr>
        <p:spPr>
          <a:xfrm>
            <a:off x="4101430" y="1156504"/>
            <a:ext cx="8090569"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Het perspectief: Jezus is de Messias die Israël zal verlossen. De werkelijkheid: Hij is gestorven (Lukas 24:18-21).</a:t>
            </a:r>
            <a:endParaRPr lang="en" sz="2000" b="1" dirty="0">
              <a:latin typeface="Calibri" panose="020F0502020204030204" pitchFamily="34" charset="0"/>
            </a:endParaRPr>
          </a:p>
        </p:txBody>
      </p:sp>
      <p:graphicFrame>
        <p:nvGraphicFramePr>
          <p:cNvPr id="2" name="Diagrama 1">
            <a:extLst>
              <a:ext uri="{FF2B5EF4-FFF2-40B4-BE49-F238E27FC236}">
                <a16:creationId xmlns:a16="http://schemas.microsoft.com/office/drawing/2014/main" id="{DE88D585-0D3C-4F45-F7FE-1B209035849A}"/>
              </a:ext>
            </a:extLst>
          </p:cNvPr>
          <p:cNvGraphicFramePr/>
          <p:nvPr>
            <p:extLst>
              <p:ext uri="{D42A27DB-BD31-4B8C-83A1-F6EECF244321}">
                <p14:modId xmlns:p14="http://schemas.microsoft.com/office/powerpoint/2010/main" val="615450385"/>
              </p:ext>
            </p:extLst>
          </p:nvPr>
        </p:nvGraphicFramePr>
        <p:xfrm>
          <a:off x="6144125" y="4126405"/>
          <a:ext cx="5932962"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B5723698-4C0E-D2BF-0E73-E6B995F49D0E}"/>
              </a:ext>
            </a:extLst>
          </p:cNvPr>
          <p:cNvPicPr>
            <a:picLocks noChangeAspect="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p:blipFill>
        <p:spPr>
          <a:xfrm>
            <a:off x="163040" y="4126402"/>
            <a:ext cx="1974506" cy="2592349"/>
          </a:xfrm>
          <a:prstGeom prst="snip2DiagRect">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2757F347-C611-400A-96B9-598A4858A6C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2713" y="4126402"/>
            <a:ext cx="1733550" cy="2600325"/>
          </a:xfrm>
          <a:prstGeom prst="snip2DiagRect">
            <a:avLst>
              <a:gd name="adj1" fmla="val 18323"/>
              <a:gd name="adj2" fmla="val 16667"/>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204452A9-3B75-7FFD-2DB0-1BAE0EF9B10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01430" y="4126402"/>
            <a:ext cx="1941109" cy="2588954"/>
          </a:xfrm>
          <a:prstGeom prst="snip2DiagRect">
            <a:avLst>
              <a:gd name="adj1" fmla="val 13388"/>
              <a:gd name="adj2" fmla="val 0"/>
            </a:avLst>
          </a:prstGeom>
          <a:solidFill>
            <a:srgbClr val="FFFFFF">
              <a:shade val="85000"/>
            </a:srgbClr>
          </a:solidFill>
          <a:ln w="381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E090523-84F2-6D32-CEB0-F1D1C29F7A33}"/>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163040" y="1327560"/>
            <a:ext cx="1974506" cy="2588953"/>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488B3382-6AB3-BAE7-05D2-305861A30E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252713" y="1327559"/>
            <a:ext cx="1725970" cy="2588955"/>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38ED4DDD-0647-025D-9ADB-23283231B031}"/>
              </a:ext>
            </a:extLst>
          </p:cNvPr>
          <p:cNvSpPr txBox="1"/>
          <p:nvPr/>
        </p:nvSpPr>
        <p:spPr>
          <a:xfrm>
            <a:off x="4101430" y="2685428"/>
            <a:ext cx="8090569"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Geduldig hielp Jezus hen hun hoop terug te vinden. Uiteindelijk "werden hun ogen geopend" (Lucas 24:31), en renden ze om degenen die nog teleurgesteld waren aan te moedigen (Lucas 24:32–35; 2 Korintiërs 1:4). Wat kunnen we leren van hun ervaring?</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CuadroTexto 13">
            <a:extLst>
              <a:ext uri="{FF2B5EF4-FFF2-40B4-BE49-F238E27FC236}">
                <a16:creationId xmlns:a16="http://schemas.microsoft.com/office/drawing/2014/main" id="{50447BE2-2ACA-1101-CF3C-1A6C35F22F9B}"/>
              </a:ext>
            </a:extLst>
          </p:cNvPr>
          <p:cNvSpPr txBox="1"/>
          <p:nvPr/>
        </p:nvSpPr>
        <p:spPr>
          <a:xfrm>
            <a:off x="4101430" y="1935758"/>
            <a:ext cx="8090569"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Hun teleurstelling was zo groot dat het hen niet toestond zelfs het duidelijkste bewijs van Jezus' opstanding te accepteren </a:t>
            </a:r>
            <a:r>
              <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(Lukas 24:22-24).</a:t>
            </a:r>
          </a:p>
        </p:txBody>
      </p:sp>
      <p:sp>
        <p:nvSpPr>
          <p:cNvPr id="7" name="Tekstvak 6">
            <a:extLst>
              <a:ext uri="{FF2B5EF4-FFF2-40B4-BE49-F238E27FC236}">
                <a16:creationId xmlns:a16="http://schemas.microsoft.com/office/drawing/2014/main" id="{EE0DDDB8-1DF1-BD33-CB28-9B8E255877E8}"/>
              </a:ext>
            </a:extLst>
          </p:cNvPr>
          <p:cNvSpPr txBox="1"/>
          <p:nvPr/>
        </p:nvSpPr>
        <p:spPr>
          <a:xfrm>
            <a:off x="170208" y="287733"/>
            <a:ext cx="1293128" cy="300749"/>
          </a:xfrm>
          <a:prstGeom prst="rect">
            <a:avLst/>
          </a:prstGeom>
          <a:solidFill>
            <a:srgbClr val="E3FDBE"/>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uLnTx/>
                <a:uFillTx/>
                <a:latin typeface="Comic Sans MS" panose="030F0702030302020204" pitchFamily="66" charset="0"/>
              </a:rPr>
              <a:t>woensdag</a:t>
            </a:r>
            <a:r>
              <a:rPr kumimoji="0" lang="nl-NL" sz="1600" b="1" i="0" u="none" strike="noStrike" kern="0" cap="none" spc="50" normalizeH="0" baseline="0" noProof="0" dirty="0">
                <a:ln w="0">
                  <a:noFill/>
                </a:ln>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40787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900" decel="100000" fill="hold"/>
                                        <p:tgtEl>
                                          <p:spTgt spid="11"/>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outVertical)">
                                      <p:cBhvr>
                                        <p:cTn id="51" dur="500"/>
                                        <p:tgtEl>
                                          <p:spTgt spid="10"/>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right)">
                                      <p:cBhvr>
                                        <p:cTn id="55" dur="500"/>
                                        <p:tgtEl>
                                          <p:spTgt spid="4"/>
                                        </p:tgtEl>
                                      </p:cBhvr>
                                    </p:animEffect>
                                  </p:childTnLst>
                                </p:cTn>
                              </p:par>
                              <p:par>
                                <p:cTn id="56" presetID="22" presetClass="entr" presetSubtype="8"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CFBE8CF2-21ED-4925-8847-C3F74C036E4B}"/>
                                            </p:graphicEl>
                                          </p:spTgt>
                                        </p:tgtEl>
                                        <p:attrNameLst>
                                          <p:attrName>style.visibility</p:attrName>
                                        </p:attrNameLst>
                                      </p:cBhvr>
                                      <p:to>
                                        <p:strVal val="visible"/>
                                      </p:to>
                                    </p:set>
                                    <p:animEffect transition="in" filter="wipe(left)">
                                      <p:cBhvr>
                                        <p:cTn id="67" dur="500"/>
                                        <p:tgtEl>
                                          <p:spTgt spid="2">
                                            <p:graphicEl>
                                              <a:dgm id="{CFBE8CF2-21ED-4925-8847-C3F74C036E4B}"/>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FF9425AC-05DF-490E-9695-C17AEF767999}"/>
                                            </p:graphicEl>
                                          </p:spTgt>
                                        </p:tgtEl>
                                        <p:attrNameLst>
                                          <p:attrName>style.visibility</p:attrName>
                                        </p:attrNameLst>
                                      </p:cBhvr>
                                      <p:to>
                                        <p:strVal val="visible"/>
                                      </p:to>
                                    </p:set>
                                    <p:animEffect transition="in" filter="wipe(left)">
                                      <p:cBhvr>
                                        <p:cTn id="71" dur="500"/>
                                        <p:tgtEl>
                                          <p:spTgt spid="2">
                                            <p:graphicEl>
                                              <a:dgm id="{FF9425AC-05DF-490E-9695-C17AEF767999}"/>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
                                            <p:graphicEl>
                                              <a:dgm id="{6CD59F4B-73AC-418D-8BBE-BD46978D41F2}"/>
                                            </p:graphicEl>
                                          </p:spTgt>
                                        </p:tgtEl>
                                        <p:attrNameLst>
                                          <p:attrName>style.visibility</p:attrName>
                                        </p:attrNameLst>
                                      </p:cBhvr>
                                      <p:to>
                                        <p:strVal val="visible"/>
                                      </p:to>
                                    </p:set>
                                    <p:animEffect transition="in" filter="wipe(left)">
                                      <p:cBhvr>
                                        <p:cTn id="76" dur="500"/>
                                        <p:tgtEl>
                                          <p:spTgt spid="2">
                                            <p:graphicEl>
                                              <a:dgm id="{6CD59F4B-73AC-418D-8BBE-BD46978D41F2}"/>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4C4F7140-0CDC-4A53-B3C0-91163AC1C41F}"/>
                                            </p:graphicEl>
                                          </p:spTgt>
                                        </p:tgtEl>
                                        <p:attrNameLst>
                                          <p:attrName>style.visibility</p:attrName>
                                        </p:attrNameLst>
                                      </p:cBhvr>
                                      <p:to>
                                        <p:strVal val="visible"/>
                                      </p:to>
                                    </p:set>
                                    <p:animEffect transition="in" filter="wipe(left)">
                                      <p:cBhvr>
                                        <p:cTn id="80" dur="500"/>
                                        <p:tgtEl>
                                          <p:spTgt spid="2">
                                            <p:graphicEl>
                                              <a:dgm id="{4C4F7140-0CDC-4A53-B3C0-91163AC1C41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
                                            <p:graphicEl>
                                              <a:dgm id="{04379F12-C4FA-4063-8596-A6026C0A3BE2}"/>
                                            </p:graphicEl>
                                          </p:spTgt>
                                        </p:tgtEl>
                                        <p:attrNameLst>
                                          <p:attrName>style.visibility</p:attrName>
                                        </p:attrNameLst>
                                      </p:cBhvr>
                                      <p:to>
                                        <p:strVal val="visible"/>
                                      </p:to>
                                    </p:set>
                                    <p:animEffect transition="in" filter="wipe(left)">
                                      <p:cBhvr>
                                        <p:cTn id="85" dur="500"/>
                                        <p:tgtEl>
                                          <p:spTgt spid="2">
                                            <p:graphicEl>
                                              <a:dgm id="{04379F12-C4FA-4063-8596-A6026C0A3BE2}"/>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31D11208-1789-4700-BBF0-1C92430BC7F6}"/>
                                            </p:graphicEl>
                                          </p:spTgt>
                                        </p:tgtEl>
                                        <p:attrNameLst>
                                          <p:attrName>style.visibility</p:attrName>
                                        </p:attrNameLst>
                                      </p:cBhvr>
                                      <p:to>
                                        <p:strVal val="visible"/>
                                      </p:to>
                                    </p:set>
                                    <p:animEffect transition="in" filter="wipe(left)">
                                      <p:cBhvr>
                                        <p:cTn id="89" dur="500"/>
                                        <p:tgtEl>
                                          <p:spTgt spid="2">
                                            <p:graphicEl>
                                              <a:dgm id="{31D11208-1789-4700-BBF0-1C92430BC7F6}"/>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
                                            <p:graphicEl>
                                              <a:dgm id="{7225EFE8-DE64-4B82-99D0-278C52B0E479}"/>
                                            </p:graphicEl>
                                          </p:spTgt>
                                        </p:tgtEl>
                                        <p:attrNameLst>
                                          <p:attrName>style.visibility</p:attrName>
                                        </p:attrNameLst>
                                      </p:cBhvr>
                                      <p:to>
                                        <p:strVal val="visible"/>
                                      </p:to>
                                    </p:set>
                                    <p:animEffect transition="in" filter="wipe(left)">
                                      <p:cBhvr>
                                        <p:cTn id="94" dur="500"/>
                                        <p:tgtEl>
                                          <p:spTgt spid="2">
                                            <p:graphicEl>
                                              <a:dgm id="{7225EFE8-DE64-4B82-99D0-278C52B0E479}"/>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
                                            <p:graphicEl>
                                              <a:dgm id="{BF170935-0F63-45F7-BDA8-C654BBEC5DD9}"/>
                                            </p:graphicEl>
                                          </p:spTgt>
                                        </p:tgtEl>
                                        <p:attrNameLst>
                                          <p:attrName>style.visibility</p:attrName>
                                        </p:attrNameLst>
                                      </p:cBhvr>
                                      <p:to>
                                        <p:strVal val="visible"/>
                                      </p:to>
                                    </p:set>
                                    <p:animEffect transition="in" filter="wipe(left)">
                                      <p:cBhvr>
                                        <p:cTn id="98" dur="500"/>
                                        <p:tgtEl>
                                          <p:spTgt spid="2">
                                            <p:graphicEl>
                                              <a:dgm id="{BF170935-0F63-45F7-BDA8-C654BBEC5D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372B91-1B53-51BC-DD17-E0FC7330EA2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30D92EF-5232-ABDD-86BD-02462B4AE1B9}"/>
              </a:ext>
            </a:extLst>
          </p:cNvPr>
          <p:cNvSpPr txBox="1"/>
          <p:nvPr/>
        </p:nvSpPr>
        <p:spPr>
          <a:xfrm>
            <a:off x="4243388" y="0"/>
            <a:ext cx="3729037" cy="830997"/>
          </a:xfrm>
          <a:prstGeom prst="rect">
            <a:avLst/>
          </a:prstGeom>
          <a:noFill/>
        </p:spPr>
        <p:txBody>
          <a:bodyPr wrap="square">
            <a:spAutoFit/>
          </a:bodyPr>
          <a:lstStyle/>
          <a:p>
            <a:pPr algn="ctr"/>
            <a:r>
              <a:rPr lang="nl-NL" sz="4800" b="1" spc="60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rPr>
              <a:t>ZIE JEZUS</a:t>
            </a:r>
            <a:endParaRPr lang="en" sz="4800" b="1" spc="60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0AB7CEA8-64EA-E021-495C-97BBA76A50D6}"/>
              </a:ext>
            </a:extLst>
          </p:cNvPr>
          <p:cNvSpPr txBox="1"/>
          <p:nvPr/>
        </p:nvSpPr>
        <p:spPr>
          <a:xfrm>
            <a:off x="800099" y="676872"/>
            <a:ext cx="10591799"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nl-NL"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Want ik ben ervan overtuigd, dat het lijden van deze tijd niet opweegt tegen de heerlijkheid die in ons geopenbaard zal worden.</a:t>
            </a:r>
            <a:r>
              <a:rPr lang="en-U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en"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r>
              <a:rPr lang="nl-NL"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Romeinen 8:18</a:t>
            </a:r>
            <a:r>
              <a:rPr lang="en" sz="1400"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rPr>
              <a:t>)</a:t>
            </a:r>
            <a:endParaRPr lang="es-ES" b="1" dirty="0">
              <a:solidFill>
                <a:schemeClr val="accent1">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2" name="CuadroTexto 1">
            <a:extLst>
              <a:ext uri="{FF2B5EF4-FFF2-40B4-BE49-F238E27FC236}">
                <a16:creationId xmlns:a16="http://schemas.microsoft.com/office/drawing/2014/main" id="{04201F29-8EC7-F540-7DC7-5219AD752E3D}"/>
              </a:ext>
            </a:extLst>
          </p:cNvPr>
          <p:cNvSpPr txBox="1"/>
          <p:nvPr/>
        </p:nvSpPr>
        <p:spPr>
          <a:xfrm>
            <a:off x="55240" y="1447255"/>
            <a:ext cx="3755110"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Toen Ellen G. White in diepe wanhoop verkeerde, had ze een visioen waarin ze Jezus zag.</a:t>
            </a:r>
            <a:endParaRPr lang="en" sz="2000" b="1" dirty="0">
              <a:latin typeface="Calibri" panose="020F0502020204030204" pitchFamily="34" charset="0"/>
            </a:endParaRPr>
          </a:p>
        </p:txBody>
      </p:sp>
      <p:pic>
        <p:nvPicPr>
          <p:cNvPr id="11" name="Imagen 10">
            <a:extLst>
              <a:ext uri="{FF2B5EF4-FFF2-40B4-BE49-F238E27FC236}">
                <a16:creationId xmlns:a16="http://schemas.microsoft.com/office/drawing/2014/main" id="{79ACF09F-5D02-4EE5-841F-7AB93624E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975234" y="1455466"/>
            <a:ext cx="8075595" cy="52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uadroTexto 5">
            <a:extLst>
              <a:ext uri="{FF2B5EF4-FFF2-40B4-BE49-F238E27FC236}">
                <a16:creationId xmlns:a16="http://schemas.microsoft.com/office/drawing/2014/main" id="{FB3ED2D4-D1C7-9EEE-D667-92311BD57473}"/>
              </a:ext>
            </a:extLst>
          </p:cNvPr>
          <p:cNvSpPr txBox="1"/>
          <p:nvPr/>
        </p:nvSpPr>
        <p:spPr>
          <a:xfrm>
            <a:off x="55240" y="5800451"/>
            <a:ext cx="3919994"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Deze droom gaf haar hoop en geloof, en de zekerheid dat hij op God kon vertrouwen.</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CuadroTexto 7">
            <a:extLst>
              <a:ext uri="{FF2B5EF4-FFF2-40B4-BE49-F238E27FC236}">
                <a16:creationId xmlns:a16="http://schemas.microsoft.com/office/drawing/2014/main" id="{E8512112-DE5A-B94A-DCBC-028A2D546707}"/>
              </a:ext>
            </a:extLst>
          </p:cNvPr>
          <p:cNvSpPr txBox="1"/>
          <p:nvPr/>
        </p:nvSpPr>
        <p:spPr>
          <a:xfrm>
            <a:off x="55240" y="4554570"/>
            <a:ext cx="3919994"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Ze zag glorieuze taferelen, en het leek haar dat ze de veiligheid en vrede van de hemel had bereikt.</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CuadroTexto 9">
            <a:extLst>
              <a:ext uri="{FF2B5EF4-FFF2-40B4-BE49-F238E27FC236}">
                <a16:creationId xmlns:a16="http://schemas.microsoft.com/office/drawing/2014/main" id="{95081AAA-5FC2-1490-440D-C73E94D3697C}"/>
              </a:ext>
            </a:extLst>
          </p:cNvPr>
          <p:cNvSpPr txBox="1"/>
          <p:nvPr/>
        </p:nvSpPr>
        <p:spPr>
          <a:xfrm>
            <a:off x="55240" y="2693136"/>
            <a:ext cx="3919994" cy="163121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Ze begreep dat Hij alles begreep wat ze doormaakte. Op een gegeven moment legde Jezus Zijn hand op haar hoofd en zei tegen haar: "Wees niet bang."</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ED6DD84C-9578-37DF-D25B-0F94ADA86DC8}"/>
              </a:ext>
            </a:extLst>
          </p:cNvPr>
          <p:cNvSpPr txBox="1"/>
          <p:nvPr/>
        </p:nvSpPr>
        <p:spPr>
          <a:xfrm>
            <a:off x="148810" y="261014"/>
            <a:ext cx="1518211" cy="300749"/>
          </a:xfrm>
          <a:prstGeom prst="rect">
            <a:avLst/>
          </a:prstGeom>
          <a:solidFill>
            <a:srgbClr val="B9D7FD"/>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uLnTx/>
                <a:uFillTx/>
                <a:latin typeface="Comic Sans MS" panose="030F0702030302020204" pitchFamily="66" charset="0"/>
              </a:rPr>
              <a:t>donderdag</a:t>
            </a:r>
            <a:r>
              <a:rPr kumimoji="0" lang="nl-NL" sz="1600" b="1" i="0" u="none" strike="noStrike" kern="0" cap="none" spc="50" normalizeH="0" baseline="0" noProof="0" dirty="0">
                <a:ln w="0">
                  <a:noFill/>
                </a:ln>
                <a:solidFill>
                  <a:srgbClr val="700470"/>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27367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6" grpId="0"/>
      <p:bldP spid="8" grpId="0"/>
      <p:bldP spid="10"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AA1DDB89-8DF8-7804-1040-93ECAB09D9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015163" y="2250282"/>
            <a:ext cx="4844218" cy="3000084"/>
          </a:xfrm>
          <a:custGeom>
            <a:avLst/>
            <a:gdLst>
              <a:gd name="csX0" fmla="*/ 0 w 4844218"/>
              <a:gd name="csY0" fmla="*/ 0 h 3000084"/>
              <a:gd name="csX1" fmla="*/ 586689 w 4844218"/>
              <a:gd name="csY1" fmla="*/ 0 h 3000084"/>
              <a:gd name="csX2" fmla="*/ 1221819 w 4844218"/>
              <a:gd name="csY2" fmla="*/ 0 h 3000084"/>
              <a:gd name="csX3" fmla="*/ 1663182 w 4844218"/>
              <a:gd name="csY3" fmla="*/ 0 h 3000084"/>
              <a:gd name="csX4" fmla="*/ 2104544 w 4844218"/>
              <a:gd name="csY4" fmla="*/ 0 h 3000084"/>
              <a:gd name="csX5" fmla="*/ 2691232 w 4844218"/>
              <a:gd name="csY5" fmla="*/ 0 h 3000084"/>
              <a:gd name="csX6" fmla="*/ 3084152 w 4844218"/>
              <a:gd name="csY6" fmla="*/ 0 h 3000084"/>
              <a:gd name="csX7" fmla="*/ 3477072 w 4844218"/>
              <a:gd name="csY7" fmla="*/ 0 h 3000084"/>
              <a:gd name="csX8" fmla="*/ 4112203 w 4844218"/>
              <a:gd name="csY8" fmla="*/ 0 h 3000084"/>
              <a:gd name="csX9" fmla="*/ 4844218 w 4844218"/>
              <a:gd name="csY9" fmla="*/ 0 h 3000084"/>
              <a:gd name="csX10" fmla="*/ 4844218 w 4844218"/>
              <a:gd name="csY10" fmla="*/ 500014 h 3000084"/>
              <a:gd name="csX11" fmla="*/ 4844218 w 4844218"/>
              <a:gd name="csY11" fmla="*/ 970027 h 3000084"/>
              <a:gd name="csX12" fmla="*/ 4844218 w 4844218"/>
              <a:gd name="csY12" fmla="*/ 1410039 h 3000084"/>
              <a:gd name="csX13" fmla="*/ 4844218 w 4844218"/>
              <a:gd name="csY13" fmla="*/ 1970055 h 3000084"/>
              <a:gd name="csX14" fmla="*/ 4844218 w 4844218"/>
              <a:gd name="csY14" fmla="*/ 2380067 h 3000084"/>
              <a:gd name="csX15" fmla="*/ 4844218 w 4844218"/>
              <a:gd name="csY15" fmla="*/ 3000084 h 3000084"/>
              <a:gd name="csX16" fmla="*/ 4402856 w 4844218"/>
              <a:gd name="csY16" fmla="*/ 3000084 h 3000084"/>
              <a:gd name="csX17" fmla="*/ 3767725 w 4844218"/>
              <a:gd name="csY17" fmla="*/ 3000084 h 3000084"/>
              <a:gd name="csX18" fmla="*/ 3181036 w 4844218"/>
              <a:gd name="csY18" fmla="*/ 3000084 h 3000084"/>
              <a:gd name="csX19" fmla="*/ 2691232 w 4844218"/>
              <a:gd name="csY19" fmla="*/ 3000084 h 3000084"/>
              <a:gd name="csX20" fmla="*/ 2152986 w 4844218"/>
              <a:gd name="csY20" fmla="*/ 3000084 h 3000084"/>
              <a:gd name="csX21" fmla="*/ 1517855 w 4844218"/>
              <a:gd name="csY21" fmla="*/ 3000084 h 3000084"/>
              <a:gd name="csX22" fmla="*/ 1076493 w 4844218"/>
              <a:gd name="csY22" fmla="*/ 3000084 h 3000084"/>
              <a:gd name="csX23" fmla="*/ 0 w 4844218"/>
              <a:gd name="csY23" fmla="*/ 3000084 h 3000084"/>
              <a:gd name="csX24" fmla="*/ 0 w 4844218"/>
              <a:gd name="csY24" fmla="*/ 2590073 h 3000084"/>
              <a:gd name="csX25" fmla="*/ 0 w 4844218"/>
              <a:gd name="csY25" fmla="*/ 2180061 h 3000084"/>
              <a:gd name="csX26" fmla="*/ 0 w 4844218"/>
              <a:gd name="csY26" fmla="*/ 1770050 h 3000084"/>
              <a:gd name="csX27" fmla="*/ 0 w 4844218"/>
              <a:gd name="csY27" fmla="*/ 1360038 h 3000084"/>
              <a:gd name="csX28" fmla="*/ 0 w 4844218"/>
              <a:gd name="csY28" fmla="*/ 830023 h 3000084"/>
              <a:gd name="csX29" fmla="*/ 0 w 4844218"/>
              <a:gd name="csY29" fmla="*/ 0 h 300008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4844218" h="3000084" fill="none" extrusionOk="0">
                <a:moveTo>
                  <a:pt x="0" y="0"/>
                </a:moveTo>
                <a:cubicBezTo>
                  <a:pt x="245771" y="-43551"/>
                  <a:pt x="452905" y="27425"/>
                  <a:pt x="586689" y="0"/>
                </a:cubicBezTo>
                <a:cubicBezTo>
                  <a:pt x="720473" y="-27425"/>
                  <a:pt x="943705" y="70724"/>
                  <a:pt x="1221819" y="0"/>
                </a:cubicBezTo>
                <a:cubicBezTo>
                  <a:pt x="1499933" y="-70724"/>
                  <a:pt x="1525938" y="49369"/>
                  <a:pt x="1663182" y="0"/>
                </a:cubicBezTo>
                <a:cubicBezTo>
                  <a:pt x="1800426" y="-49369"/>
                  <a:pt x="1912318" y="38559"/>
                  <a:pt x="2104544" y="0"/>
                </a:cubicBezTo>
                <a:cubicBezTo>
                  <a:pt x="2296770" y="-38559"/>
                  <a:pt x="2419052" y="41164"/>
                  <a:pt x="2691232" y="0"/>
                </a:cubicBezTo>
                <a:cubicBezTo>
                  <a:pt x="2963412" y="-41164"/>
                  <a:pt x="2914323" y="39898"/>
                  <a:pt x="3084152" y="0"/>
                </a:cubicBezTo>
                <a:cubicBezTo>
                  <a:pt x="3253981" y="-39898"/>
                  <a:pt x="3306899" y="30123"/>
                  <a:pt x="3477072" y="0"/>
                </a:cubicBezTo>
                <a:cubicBezTo>
                  <a:pt x="3647245" y="-30123"/>
                  <a:pt x="3933798" y="44852"/>
                  <a:pt x="4112203" y="0"/>
                </a:cubicBezTo>
                <a:cubicBezTo>
                  <a:pt x="4290608" y="-44852"/>
                  <a:pt x="4674420" y="23086"/>
                  <a:pt x="4844218" y="0"/>
                </a:cubicBezTo>
                <a:cubicBezTo>
                  <a:pt x="4849741" y="126845"/>
                  <a:pt x="4821156" y="304663"/>
                  <a:pt x="4844218" y="500014"/>
                </a:cubicBezTo>
                <a:cubicBezTo>
                  <a:pt x="4867280" y="695365"/>
                  <a:pt x="4794463" y="746892"/>
                  <a:pt x="4844218" y="970027"/>
                </a:cubicBezTo>
                <a:cubicBezTo>
                  <a:pt x="4893973" y="1193162"/>
                  <a:pt x="4821092" y="1264590"/>
                  <a:pt x="4844218" y="1410039"/>
                </a:cubicBezTo>
                <a:cubicBezTo>
                  <a:pt x="4867344" y="1555488"/>
                  <a:pt x="4818390" y="1708899"/>
                  <a:pt x="4844218" y="1970055"/>
                </a:cubicBezTo>
                <a:cubicBezTo>
                  <a:pt x="4870046" y="2231211"/>
                  <a:pt x="4808147" y="2201018"/>
                  <a:pt x="4844218" y="2380067"/>
                </a:cubicBezTo>
                <a:cubicBezTo>
                  <a:pt x="4880289" y="2559116"/>
                  <a:pt x="4787314" y="2802897"/>
                  <a:pt x="4844218" y="3000084"/>
                </a:cubicBezTo>
                <a:cubicBezTo>
                  <a:pt x="4691195" y="3032051"/>
                  <a:pt x="4622327" y="2969160"/>
                  <a:pt x="4402856" y="3000084"/>
                </a:cubicBezTo>
                <a:cubicBezTo>
                  <a:pt x="4183385" y="3031008"/>
                  <a:pt x="3976056" y="2974975"/>
                  <a:pt x="3767725" y="3000084"/>
                </a:cubicBezTo>
                <a:cubicBezTo>
                  <a:pt x="3559394" y="3025193"/>
                  <a:pt x="3359159" y="2961958"/>
                  <a:pt x="3181036" y="3000084"/>
                </a:cubicBezTo>
                <a:cubicBezTo>
                  <a:pt x="3002913" y="3038210"/>
                  <a:pt x="2891004" y="2983952"/>
                  <a:pt x="2691232" y="3000084"/>
                </a:cubicBezTo>
                <a:cubicBezTo>
                  <a:pt x="2491460" y="3016216"/>
                  <a:pt x="2312884" y="2953260"/>
                  <a:pt x="2152986" y="3000084"/>
                </a:cubicBezTo>
                <a:cubicBezTo>
                  <a:pt x="1993088" y="3046908"/>
                  <a:pt x="1698756" y="2947870"/>
                  <a:pt x="1517855" y="3000084"/>
                </a:cubicBezTo>
                <a:cubicBezTo>
                  <a:pt x="1336954" y="3052298"/>
                  <a:pt x="1293592" y="2988894"/>
                  <a:pt x="1076493" y="3000084"/>
                </a:cubicBezTo>
                <a:cubicBezTo>
                  <a:pt x="859394" y="3011274"/>
                  <a:pt x="517816" y="2943239"/>
                  <a:pt x="0" y="3000084"/>
                </a:cubicBezTo>
                <a:cubicBezTo>
                  <a:pt x="-15163" y="2838138"/>
                  <a:pt x="32451" y="2783630"/>
                  <a:pt x="0" y="2590073"/>
                </a:cubicBezTo>
                <a:cubicBezTo>
                  <a:pt x="-32451" y="2396516"/>
                  <a:pt x="38044" y="2363983"/>
                  <a:pt x="0" y="2180061"/>
                </a:cubicBezTo>
                <a:cubicBezTo>
                  <a:pt x="-38044" y="1996139"/>
                  <a:pt x="26281" y="1906425"/>
                  <a:pt x="0" y="1770050"/>
                </a:cubicBezTo>
                <a:cubicBezTo>
                  <a:pt x="-26281" y="1633675"/>
                  <a:pt x="47394" y="1522378"/>
                  <a:pt x="0" y="1360038"/>
                </a:cubicBezTo>
                <a:cubicBezTo>
                  <a:pt x="-47394" y="1197698"/>
                  <a:pt x="62845" y="1016488"/>
                  <a:pt x="0" y="830023"/>
                </a:cubicBezTo>
                <a:cubicBezTo>
                  <a:pt x="-62845" y="643558"/>
                  <a:pt x="99377" y="259916"/>
                  <a:pt x="0" y="0"/>
                </a:cubicBezTo>
                <a:close/>
              </a:path>
              <a:path w="4844218" h="3000084" stroke="0" extrusionOk="0">
                <a:moveTo>
                  <a:pt x="0" y="0"/>
                </a:moveTo>
                <a:cubicBezTo>
                  <a:pt x="224122" y="-15112"/>
                  <a:pt x="401359" y="43105"/>
                  <a:pt x="538246" y="0"/>
                </a:cubicBezTo>
                <a:cubicBezTo>
                  <a:pt x="675133" y="-43105"/>
                  <a:pt x="789385" y="1176"/>
                  <a:pt x="979609" y="0"/>
                </a:cubicBezTo>
                <a:cubicBezTo>
                  <a:pt x="1169833" y="-1176"/>
                  <a:pt x="1309742" y="58208"/>
                  <a:pt x="1469413" y="0"/>
                </a:cubicBezTo>
                <a:cubicBezTo>
                  <a:pt x="1629084" y="-58208"/>
                  <a:pt x="1723112" y="55357"/>
                  <a:pt x="1959217" y="0"/>
                </a:cubicBezTo>
                <a:cubicBezTo>
                  <a:pt x="2195322" y="-55357"/>
                  <a:pt x="2317962" y="67447"/>
                  <a:pt x="2545906" y="0"/>
                </a:cubicBezTo>
                <a:cubicBezTo>
                  <a:pt x="2773850" y="-67447"/>
                  <a:pt x="2774203" y="41758"/>
                  <a:pt x="2938826" y="0"/>
                </a:cubicBezTo>
                <a:cubicBezTo>
                  <a:pt x="3103449" y="-41758"/>
                  <a:pt x="3345682" y="56042"/>
                  <a:pt x="3477072" y="0"/>
                </a:cubicBezTo>
                <a:cubicBezTo>
                  <a:pt x="3608462" y="-56042"/>
                  <a:pt x="3863470" y="9979"/>
                  <a:pt x="3966876" y="0"/>
                </a:cubicBezTo>
                <a:cubicBezTo>
                  <a:pt x="4070282" y="-9979"/>
                  <a:pt x="4526286" y="81580"/>
                  <a:pt x="4844218" y="0"/>
                </a:cubicBezTo>
                <a:cubicBezTo>
                  <a:pt x="4857263" y="175332"/>
                  <a:pt x="4810371" y="210179"/>
                  <a:pt x="4844218" y="410011"/>
                </a:cubicBezTo>
                <a:cubicBezTo>
                  <a:pt x="4878065" y="609843"/>
                  <a:pt x="4795272" y="681542"/>
                  <a:pt x="4844218" y="850024"/>
                </a:cubicBezTo>
                <a:cubicBezTo>
                  <a:pt x="4893164" y="1018506"/>
                  <a:pt x="4818077" y="1120805"/>
                  <a:pt x="4844218" y="1320037"/>
                </a:cubicBezTo>
                <a:cubicBezTo>
                  <a:pt x="4870359" y="1519269"/>
                  <a:pt x="4796202" y="1667537"/>
                  <a:pt x="4844218" y="1820051"/>
                </a:cubicBezTo>
                <a:cubicBezTo>
                  <a:pt x="4892234" y="1972565"/>
                  <a:pt x="4800137" y="2217760"/>
                  <a:pt x="4844218" y="2320065"/>
                </a:cubicBezTo>
                <a:cubicBezTo>
                  <a:pt x="4888299" y="2422370"/>
                  <a:pt x="4790229" y="2855023"/>
                  <a:pt x="4844218" y="3000084"/>
                </a:cubicBezTo>
                <a:cubicBezTo>
                  <a:pt x="4695689" y="3043770"/>
                  <a:pt x="4457428" y="2992488"/>
                  <a:pt x="4305972" y="3000084"/>
                </a:cubicBezTo>
                <a:cubicBezTo>
                  <a:pt x="4154516" y="3007680"/>
                  <a:pt x="3945918" y="2969095"/>
                  <a:pt x="3816167" y="3000084"/>
                </a:cubicBezTo>
                <a:cubicBezTo>
                  <a:pt x="3686416" y="3031073"/>
                  <a:pt x="3359823" y="2939910"/>
                  <a:pt x="3229479" y="3000084"/>
                </a:cubicBezTo>
                <a:cubicBezTo>
                  <a:pt x="3099135" y="3060258"/>
                  <a:pt x="2752206" y="2954395"/>
                  <a:pt x="2594348" y="3000084"/>
                </a:cubicBezTo>
                <a:cubicBezTo>
                  <a:pt x="2436490" y="3045773"/>
                  <a:pt x="2376911" y="2968306"/>
                  <a:pt x="2201428" y="3000084"/>
                </a:cubicBezTo>
                <a:cubicBezTo>
                  <a:pt x="2025945" y="3031862"/>
                  <a:pt x="1812258" y="2940458"/>
                  <a:pt x="1566297" y="3000084"/>
                </a:cubicBezTo>
                <a:cubicBezTo>
                  <a:pt x="1320336" y="3059710"/>
                  <a:pt x="1159358" y="2927665"/>
                  <a:pt x="931166" y="3000084"/>
                </a:cubicBezTo>
                <a:cubicBezTo>
                  <a:pt x="702974" y="3072503"/>
                  <a:pt x="280207" y="2994607"/>
                  <a:pt x="0" y="3000084"/>
                </a:cubicBezTo>
                <a:cubicBezTo>
                  <a:pt x="-31866" y="2886531"/>
                  <a:pt x="47562" y="2698217"/>
                  <a:pt x="0" y="2470069"/>
                </a:cubicBezTo>
                <a:cubicBezTo>
                  <a:pt x="-47562" y="2241922"/>
                  <a:pt x="7008" y="2231652"/>
                  <a:pt x="0" y="2000056"/>
                </a:cubicBezTo>
                <a:cubicBezTo>
                  <a:pt x="-7008" y="1768460"/>
                  <a:pt x="12525" y="1776937"/>
                  <a:pt x="0" y="1560044"/>
                </a:cubicBezTo>
                <a:cubicBezTo>
                  <a:pt x="-12525" y="1343151"/>
                  <a:pt x="20454" y="1180460"/>
                  <a:pt x="0" y="1000028"/>
                </a:cubicBezTo>
                <a:cubicBezTo>
                  <a:pt x="-20454" y="819596"/>
                  <a:pt x="9624" y="741576"/>
                  <a:pt x="0" y="560016"/>
                </a:cubicBezTo>
                <a:cubicBezTo>
                  <a:pt x="-9624" y="378456"/>
                  <a:pt x="57061" y="125156"/>
                  <a:pt x="0" y="0"/>
                </a:cubicBezTo>
                <a:close/>
              </a:path>
            </a:pathLst>
          </a:custGeom>
          <a:ln w="57150">
            <a:solidFill>
              <a:schemeClr val="accent2">
                <a:lumMod val="60000"/>
                <a:lumOff val="40000"/>
              </a:schemeClr>
            </a:solidFill>
            <a:extLst>
              <a:ext uri="{C807C97D-BFC1-408E-A445-0C87EB9F89A2}">
                <ask:lineSketchStyleProps xmlns:ask="http://schemas.microsoft.com/office/drawing/2018/sketchyshapes" sd="1647863092">
                  <a:prstGeom prst="rect">
                    <a:avLst/>
                  </a:prstGeom>
                  <ask:type>
                    <ask:lineSketchScribble/>
                  </ask:type>
                </ask:lineSketchStyleProps>
              </a:ext>
            </a:extLst>
          </a:ln>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2B96D1CB-B027-685C-768C-938EB54D2272}"/>
              </a:ext>
            </a:extLst>
          </p:cNvPr>
          <p:cNvSpPr txBox="1"/>
          <p:nvPr/>
        </p:nvSpPr>
        <p:spPr>
          <a:xfrm>
            <a:off x="164307" y="167920"/>
            <a:ext cx="4672012" cy="1631216"/>
          </a:xfrm>
          <a:custGeom>
            <a:avLst/>
            <a:gdLst>
              <a:gd name="csX0" fmla="*/ 0 w 4672012"/>
              <a:gd name="csY0" fmla="*/ 0 h 1631216"/>
              <a:gd name="csX1" fmla="*/ 677442 w 4672012"/>
              <a:gd name="csY1" fmla="*/ 0 h 1631216"/>
              <a:gd name="csX2" fmla="*/ 1354883 w 4672012"/>
              <a:gd name="csY2" fmla="*/ 0 h 1631216"/>
              <a:gd name="csX3" fmla="*/ 1892165 w 4672012"/>
              <a:gd name="csY3" fmla="*/ 0 h 1631216"/>
              <a:gd name="csX4" fmla="*/ 2522886 w 4672012"/>
              <a:gd name="csY4" fmla="*/ 0 h 1631216"/>
              <a:gd name="csX5" fmla="*/ 3200328 w 4672012"/>
              <a:gd name="csY5" fmla="*/ 0 h 1631216"/>
              <a:gd name="csX6" fmla="*/ 3690889 w 4672012"/>
              <a:gd name="csY6" fmla="*/ 0 h 1631216"/>
              <a:gd name="csX7" fmla="*/ 4672012 w 4672012"/>
              <a:gd name="csY7" fmla="*/ 0 h 1631216"/>
              <a:gd name="csX8" fmla="*/ 4672012 w 4672012"/>
              <a:gd name="csY8" fmla="*/ 576363 h 1631216"/>
              <a:gd name="csX9" fmla="*/ 4672012 w 4672012"/>
              <a:gd name="csY9" fmla="*/ 1087477 h 1631216"/>
              <a:gd name="csX10" fmla="*/ 4672012 w 4672012"/>
              <a:gd name="csY10" fmla="*/ 1631216 h 1631216"/>
              <a:gd name="csX11" fmla="*/ 3994570 w 4672012"/>
              <a:gd name="csY11" fmla="*/ 1631216 h 1631216"/>
              <a:gd name="csX12" fmla="*/ 3457289 w 4672012"/>
              <a:gd name="csY12" fmla="*/ 1631216 h 1631216"/>
              <a:gd name="csX13" fmla="*/ 2779847 w 4672012"/>
              <a:gd name="csY13" fmla="*/ 1631216 h 1631216"/>
              <a:gd name="csX14" fmla="*/ 2149126 w 4672012"/>
              <a:gd name="csY14" fmla="*/ 1631216 h 1631216"/>
              <a:gd name="csX15" fmla="*/ 1611844 w 4672012"/>
              <a:gd name="csY15" fmla="*/ 1631216 h 1631216"/>
              <a:gd name="csX16" fmla="*/ 934402 w 4672012"/>
              <a:gd name="csY16" fmla="*/ 1631216 h 1631216"/>
              <a:gd name="csX17" fmla="*/ 0 w 4672012"/>
              <a:gd name="csY17" fmla="*/ 1631216 h 1631216"/>
              <a:gd name="csX18" fmla="*/ 0 w 4672012"/>
              <a:gd name="csY18" fmla="*/ 1136414 h 1631216"/>
              <a:gd name="csX19" fmla="*/ 0 w 4672012"/>
              <a:gd name="csY19" fmla="*/ 576363 h 1631216"/>
              <a:gd name="csX20" fmla="*/ 0 w 4672012"/>
              <a:gd name="csY20"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672012" h="1631216" extrusionOk="0">
                <a:moveTo>
                  <a:pt x="0" y="0"/>
                </a:moveTo>
                <a:cubicBezTo>
                  <a:pt x="195751" y="-48813"/>
                  <a:pt x="415217" y="35110"/>
                  <a:pt x="677442" y="0"/>
                </a:cubicBezTo>
                <a:cubicBezTo>
                  <a:pt x="939667" y="-35110"/>
                  <a:pt x="1058196" y="36874"/>
                  <a:pt x="1354883" y="0"/>
                </a:cubicBezTo>
                <a:cubicBezTo>
                  <a:pt x="1651570" y="-36874"/>
                  <a:pt x="1735462" y="2314"/>
                  <a:pt x="1892165" y="0"/>
                </a:cubicBezTo>
                <a:cubicBezTo>
                  <a:pt x="2048868" y="-2314"/>
                  <a:pt x="2336465" y="1579"/>
                  <a:pt x="2522886" y="0"/>
                </a:cubicBezTo>
                <a:cubicBezTo>
                  <a:pt x="2709307" y="-1579"/>
                  <a:pt x="2941199" y="29249"/>
                  <a:pt x="3200328" y="0"/>
                </a:cubicBezTo>
                <a:cubicBezTo>
                  <a:pt x="3459457" y="-29249"/>
                  <a:pt x="3516365" y="56458"/>
                  <a:pt x="3690889" y="0"/>
                </a:cubicBezTo>
                <a:cubicBezTo>
                  <a:pt x="3865413" y="-56458"/>
                  <a:pt x="4438299" y="32636"/>
                  <a:pt x="4672012" y="0"/>
                </a:cubicBezTo>
                <a:cubicBezTo>
                  <a:pt x="4672737" y="137665"/>
                  <a:pt x="4647581" y="352908"/>
                  <a:pt x="4672012" y="576363"/>
                </a:cubicBezTo>
                <a:cubicBezTo>
                  <a:pt x="4696443" y="799818"/>
                  <a:pt x="4666085" y="932389"/>
                  <a:pt x="4672012" y="1087477"/>
                </a:cubicBezTo>
                <a:cubicBezTo>
                  <a:pt x="4677939" y="1242565"/>
                  <a:pt x="4621290" y="1359510"/>
                  <a:pt x="4672012" y="1631216"/>
                </a:cubicBezTo>
                <a:cubicBezTo>
                  <a:pt x="4337938" y="1677621"/>
                  <a:pt x="4143350" y="1562980"/>
                  <a:pt x="3994570" y="1631216"/>
                </a:cubicBezTo>
                <a:cubicBezTo>
                  <a:pt x="3845790" y="1699452"/>
                  <a:pt x="3636304" y="1576688"/>
                  <a:pt x="3457289" y="1631216"/>
                </a:cubicBezTo>
                <a:cubicBezTo>
                  <a:pt x="3278274" y="1685744"/>
                  <a:pt x="2999279" y="1629049"/>
                  <a:pt x="2779847" y="1631216"/>
                </a:cubicBezTo>
                <a:cubicBezTo>
                  <a:pt x="2560415" y="1633383"/>
                  <a:pt x="2403021" y="1558976"/>
                  <a:pt x="2149126" y="1631216"/>
                </a:cubicBezTo>
                <a:cubicBezTo>
                  <a:pt x="1895231" y="1703456"/>
                  <a:pt x="1787165" y="1598316"/>
                  <a:pt x="1611844" y="1631216"/>
                </a:cubicBezTo>
                <a:cubicBezTo>
                  <a:pt x="1436523" y="1664116"/>
                  <a:pt x="1120141" y="1591613"/>
                  <a:pt x="934402" y="1631216"/>
                </a:cubicBezTo>
                <a:cubicBezTo>
                  <a:pt x="748663" y="1670819"/>
                  <a:pt x="303765" y="1522142"/>
                  <a:pt x="0" y="1631216"/>
                </a:cubicBezTo>
                <a:cubicBezTo>
                  <a:pt x="-10225" y="1387348"/>
                  <a:pt x="37243" y="1250948"/>
                  <a:pt x="0" y="1136414"/>
                </a:cubicBezTo>
                <a:cubicBezTo>
                  <a:pt x="-37243" y="1021880"/>
                  <a:pt x="31852" y="712955"/>
                  <a:pt x="0" y="576363"/>
                </a:cubicBezTo>
                <a:cubicBezTo>
                  <a:pt x="-31852" y="439771"/>
                  <a:pt x="34750" y="280544"/>
                  <a:pt x="0" y="0"/>
                </a:cubicBezTo>
                <a:close/>
              </a:path>
            </a:pathLst>
          </a:custGeom>
          <a:noFill/>
          <a:ln w="38100">
            <a:solidFill>
              <a:schemeClr val="accent3">
                <a:lumMod val="50000"/>
              </a:schemeClr>
            </a:solidFill>
            <a:extLst>
              <a:ext uri="{C807C97D-BFC1-408E-A445-0C87EB9F89A2}">
                <ask:lineSketchStyleProps xmlns:ask="http://schemas.microsoft.com/office/drawing/2018/sketchyshapes" sd="306356822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3">
                    <a:lumMod val="75000"/>
                  </a:schemeClr>
                </a:solidFill>
                <a:latin typeface="Comic Sans MS" panose="030F0702030302020204" pitchFamily="66" charset="0"/>
              </a:rPr>
              <a:t>“</a:t>
            </a:r>
            <a:r>
              <a:rPr lang="nl-NL" sz="2000" b="1" dirty="0">
                <a:solidFill>
                  <a:schemeClr val="accent3">
                    <a:lumMod val="75000"/>
                  </a:schemeClr>
                </a:solidFill>
                <a:latin typeface="Comic Sans MS" panose="030F0702030302020204" pitchFamily="66" charset="0"/>
              </a:rPr>
              <a:t>Wij weten dat Hij alle dingen doet meewerken ten goede voor hen die GOD liefhebben, die Hij van te voren bestemd had om geroepen te worden. </a:t>
            </a:r>
            <a:r>
              <a:rPr lang="en" sz="2000" b="1" dirty="0">
                <a:solidFill>
                  <a:schemeClr val="accent3">
                    <a:lumMod val="75000"/>
                  </a:schemeClr>
                </a:solidFill>
                <a:latin typeface="Comic Sans MS" panose="030F0702030302020204" pitchFamily="66" charset="0"/>
              </a:rPr>
              <a:t>” </a:t>
            </a:r>
            <a:r>
              <a:rPr lang="en" sz="1600" b="1" dirty="0">
                <a:solidFill>
                  <a:schemeClr val="accent3">
                    <a:lumMod val="75000"/>
                  </a:schemeClr>
                </a:solidFill>
                <a:latin typeface="Comic Sans MS" panose="030F0702030302020204" pitchFamily="66" charset="0"/>
              </a:rPr>
              <a:t>(</a:t>
            </a:r>
            <a:r>
              <a:rPr lang="nl-NL" sz="1600" b="1" dirty="0">
                <a:solidFill>
                  <a:schemeClr val="accent3">
                    <a:lumMod val="75000"/>
                  </a:schemeClr>
                </a:solidFill>
                <a:latin typeface="Comic Sans MS" panose="030F0702030302020204" pitchFamily="66" charset="0"/>
              </a:rPr>
              <a:t>Romeinen</a:t>
            </a:r>
            <a:r>
              <a:rPr lang="en" sz="1600" b="1" dirty="0">
                <a:solidFill>
                  <a:schemeClr val="accent3">
                    <a:lumMod val="75000"/>
                  </a:schemeClr>
                </a:solidFill>
                <a:latin typeface="Comic Sans MS" panose="030F0702030302020204" pitchFamily="66" charset="0"/>
              </a:rPr>
              <a:t> 8:28)</a:t>
            </a:r>
          </a:p>
        </p:txBody>
      </p:sp>
      <p:sp>
        <p:nvSpPr>
          <p:cNvPr id="5" name="CuadroTexto 4">
            <a:extLst>
              <a:ext uri="{FF2B5EF4-FFF2-40B4-BE49-F238E27FC236}">
                <a16:creationId xmlns:a16="http://schemas.microsoft.com/office/drawing/2014/main" id="{7F165EDB-F3CA-A73E-5458-160ADF9F271E}"/>
              </a:ext>
            </a:extLst>
          </p:cNvPr>
          <p:cNvSpPr txBox="1"/>
          <p:nvPr/>
        </p:nvSpPr>
        <p:spPr>
          <a:xfrm>
            <a:off x="4972049" y="167920"/>
            <a:ext cx="7043739" cy="1631216"/>
          </a:xfrm>
          <a:custGeom>
            <a:avLst/>
            <a:gdLst>
              <a:gd name="csX0" fmla="*/ 0 w 7043739"/>
              <a:gd name="csY0" fmla="*/ 0 h 1631216"/>
              <a:gd name="csX1" fmla="*/ 657416 w 7043739"/>
              <a:gd name="csY1" fmla="*/ 0 h 1631216"/>
              <a:gd name="csX2" fmla="*/ 1173957 w 7043739"/>
              <a:gd name="csY2" fmla="*/ 0 h 1631216"/>
              <a:gd name="csX3" fmla="*/ 1549623 w 7043739"/>
              <a:gd name="csY3" fmla="*/ 0 h 1631216"/>
              <a:gd name="csX4" fmla="*/ 1925289 w 7043739"/>
              <a:gd name="csY4" fmla="*/ 0 h 1631216"/>
              <a:gd name="csX5" fmla="*/ 2653142 w 7043739"/>
              <a:gd name="csY5" fmla="*/ 0 h 1631216"/>
              <a:gd name="csX6" fmla="*/ 3310557 w 7043739"/>
              <a:gd name="csY6" fmla="*/ 0 h 1631216"/>
              <a:gd name="csX7" fmla="*/ 3827098 w 7043739"/>
              <a:gd name="csY7" fmla="*/ 0 h 1631216"/>
              <a:gd name="csX8" fmla="*/ 4554951 w 7043739"/>
              <a:gd name="csY8" fmla="*/ 0 h 1631216"/>
              <a:gd name="csX9" fmla="*/ 5282804 w 7043739"/>
              <a:gd name="csY9" fmla="*/ 0 h 1631216"/>
              <a:gd name="csX10" fmla="*/ 5799345 w 7043739"/>
              <a:gd name="csY10" fmla="*/ 0 h 1631216"/>
              <a:gd name="csX11" fmla="*/ 6386323 w 7043739"/>
              <a:gd name="csY11" fmla="*/ 0 h 1631216"/>
              <a:gd name="csX12" fmla="*/ 7043739 w 7043739"/>
              <a:gd name="csY12" fmla="*/ 0 h 1631216"/>
              <a:gd name="csX13" fmla="*/ 7043739 w 7043739"/>
              <a:gd name="csY13" fmla="*/ 543739 h 1631216"/>
              <a:gd name="csX14" fmla="*/ 7043739 w 7043739"/>
              <a:gd name="csY14" fmla="*/ 1054853 h 1631216"/>
              <a:gd name="csX15" fmla="*/ 7043739 w 7043739"/>
              <a:gd name="csY15" fmla="*/ 1631216 h 1631216"/>
              <a:gd name="csX16" fmla="*/ 6315886 w 7043739"/>
              <a:gd name="csY16" fmla="*/ 1631216 h 1631216"/>
              <a:gd name="csX17" fmla="*/ 5869783 w 7043739"/>
              <a:gd name="csY17" fmla="*/ 1631216 h 1631216"/>
              <a:gd name="csX18" fmla="*/ 5423679 w 7043739"/>
              <a:gd name="csY18" fmla="*/ 1631216 h 1631216"/>
              <a:gd name="csX19" fmla="*/ 4836701 w 7043739"/>
              <a:gd name="csY19" fmla="*/ 1631216 h 1631216"/>
              <a:gd name="csX20" fmla="*/ 4320160 w 7043739"/>
              <a:gd name="csY20" fmla="*/ 1631216 h 1631216"/>
              <a:gd name="csX21" fmla="*/ 3733182 w 7043739"/>
              <a:gd name="csY21" fmla="*/ 1631216 h 1631216"/>
              <a:gd name="csX22" fmla="*/ 3005329 w 7043739"/>
              <a:gd name="csY22" fmla="*/ 1631216 h 1631216"/>
              <a:gd name="csX23" fmla="*/ 2559225 w 7043739"/>
              <a:gd name="csY23" fmla="*/ 1631216 h 1631216"/>
              <a:gd name="csX24" fmla="*/ 1831372 w 7043739"/>
              <a:gd name="csY24" fmla="*/ 1631216 h 1631216"/>
              <a:gd name="csX25" fmla="*/ 1244394 w 7043739"/>
              <a:gd name="csY25" fmla="*/ 1631216 h 1631216"/>
              <a:gd name="csX26" fmla="*/ 868728 w 7043739"/>
              <a:gd name="csY26" fmla="*/ 1631216 h 1631216"/>
              <a:gd name="csX27" fmla="*/ 0 w 7043739"/>
              <a:gd name="csY27" fmla="*/ 1631216 h 1631216"/>
              <a:gd name="csX28" fmla="*/ 0 w 7043739"/>
              <a:gd name="csY28" fmla="*/ 1071165 h 1631216"/>
              <a:gd name="csX29" fmla="*/ 0 w 7043739"/>
              <a:gd name="csY29" fmla="*/ 494802 h 1631216"/>
              <a:gd name="csX30" fmla="*/ 0 w 7043739"/>
              <a:gd name="csY30" fmla="*/ 0 h 16312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7043739" h="1631216" extrusionOk="0">
                <a:moveTo>
                  <a:pt x="0" y="0"/>
                </a:moveTo>
                <a:cubicBezTo>
                  <a:pt x="290561" y="-68668"/>
                  <a:pt x="374890" y="54999"/>
                  <a:pt x="657416" y="0"/>
                </a:cubicBezTo>
                <a:cubicBezTo>
                  <a:pt x="939942" y="-54999"/>
                  <a:pt x="994515" y="25"/>
                  <a:pt x="1173957" y="0"/>
                </a:cubicBezTo>
                <a:cubicBezTo>
                  <a:pt x="1353399" y="-25"/>
                  <a:pt x="1362178" y="7500"/>
                  <a:pt x="1549623" y="0"/>
                </a:cubicBezTo>
                <a:cubicBezTo>
                  <a:pt x="1737068" y="-7500"/>
                  <a:pt x="1746146" y="36874"/>
                  <a:pt x="1925289" y="0"/>
                </a:cubicBezTo>
                <a:cubicBezTo>
                  <a:pt x="2104432" y="-36874"/>
                  <a:pt x="2397311" y="86669"/>
                  <a:pt x="2653142" y="0"/>
                </a:cubicBezTo>
                <a:cubicBezTo>
                  <a:pt x="2908973" y="-86669"/>
                  <a:pt x="3068307" y="72495"/>
                  <a:pt x="3310557" y="0"/>
                </a:cubicBezTo>
                <a:cubicBezTo>
                  <a:pt x="3552808" y="-72495"/>
                  <a:pt x="3659715" y="53259"/>
                  <a:pt x="3827098" y="0"/>
                </a:cubicBezTo>
                <a:cubicBezTo>
                  <a:pt x="3994481" y="-53259"/>
                  <a:pt x="4373459" y="60030"/>
                  <a:pt x="4554951" y="0"/>
                </a:cubicBezTo>
                <a:cubicBezTo>
                  <a:pt x="4736443" y="-60030"/>
                  <a:pt x="4923089" y="66376"/>
                  <a:pt x="5282804" y="0"/>
                </a:cubicBezTo>
                <a:cubicBezTo>
                  <a:pt x="5642519" y="-66376"/>
                  <a:pt x="5684145" y="41659"/>
                  <a:pt x="5799345" y="0"/>
                </a:cubicBezTo>
                <a:cubicBezTo>
                  <a:pt x="5914545" y="-41659"/>
                  <a:pt x="6121394" y="45454"/>
                  <a:pt x="6386323" y="0"/>
                </a:cubicBezTo>
                <a:cubicBezTo>
                  <a:pt x="6651252" y="-45454"/>
                  <a:pt x="6857506" y="45716"/>
                  <a:pt x="7043739" y="0"/>
                </a:cubicBezTo>
                <a:cubicBezTo>
                  <a:pt x="7091934" y="262001"/>
                  <a:pt x="6986796" y="398295"/>
                  <a:pt x="7043739" y="543739"/>
                </a:cubicBezTo>
                <a:cubicBezTo>
                  <a:pt x="7100682" y="689183"/>
                  <a:pt x="7003946" y="886613"/>
                  <a:pt x="7043739" y="1054853"/>
                </a:cubicBezTo>
                <a:cubicBezTo>
                  <a:pt x="7083532" y="1223093"/>
                  <a:pt x="7007576" y="1502436"/>
                  <a:pt x="7043739" y="1631216"/>
                </a:cubicBezTo>
                <a:cubicBezTo>
                  <a:pt x="6870903" y="1672544"/>
                  <a:pt x="6530750" y="1589859"/>
                  <a:pt x="6315886" y="1631216"/>
                </a:cubicBezTo>
                <a:cubicBezTo>
                  <a:pt x="6101022" y="1672573"/>
                  <a:pt x="5973439" y="1629672"/>
                  <a:pt x="5869783" y="1631216"/>
                </a:cubicBezTo>
                <a:cubicBezTo>
                  <a:pt x="5766127" y="1632760"/>
                  <a:pt x="5609377" y="1615926"/>
                  <a:pt x="5423679" y="1631216"/>
                </a:cubicBezTo>
                <a:cubicBezTo>
                  <a:pt x="5237981" y="1646506"/>
                  <a:pt x="5076973" y="1618252"/>
                  <a:pt x="4836701" y="1631216"/>
                </a:cubicBezTo>
                <a:cubicBezTo>
                  <a:pt x="4596429" y="1644180"/>
                  <a:pt x="4510682" y="1569868"/>
                  <a:pt x="4320160" y="1631216"/>
                </a:cubicBezTo>
                <a:cubicBezTo>
                  <a:pt x="4129638" y="1692564"/>
                  <a:pt x="3880138" y="1582344"/>
                  <a:pt x="3733182" y="1631216"/>
                </a:cubicBezTo>
                <a:cubicBezTo>
                  <a:pt x="3586226" y="1680088"/>
                  <a:pt x="3312071" y="1600023"/>
                  <a:pt x="3005329" y="1631216"/>
                </a:cubicBezTo>
                <a:cubicBezTo>
                  <a:pt x="2698587" y="1662409"/>
                  <a:pt x="2709672" y="1585913"/>
                  <a:pt x="2559225" y="1631216"/>
                </a:cubicBezTo>
                <a:cubicBezTo>
                  <a:pt x="2408778" y="1676519"/>
                  <a:pt x="1981901" y="1615625"/>
                  <a:pt x="1831372" y="1631216"/>
                </a:cubicBezTo>
                <a:cubicBezTo>
                  <a:pt x="1680843" y="1646807"/>
                  <a:pt x="1472896" y="1567257"/>
                  <a:pt x="1244394" y="1631216"/>
                </a:cubicBezTo>
                <a:cubicBezTo>
                  <a:pt x="1015892" y="1695175"/>
                  <a:pt x="967859" y="1615099"/>
                  <a:pt x="868728" y="1631216"/>
                </a:cubicBezTo>
                <a:cubicBezTo>
                  <a:pt x="769597" y="1647333"/>
                  <a:pt x="434007" y="1576754"/>
                  <a:pt x="0" y="1631216"/>
                </a:cubicBezTo>
                <a:cubicBezTo>
                  <a:pt x="-17820" y="1444448"/>
                  <a:pt x="12495" y="1279483"/>
                  <a:pt x="0" y="1071165"/>
                </a:cubicBezTo>
                <a:cubicBezTo>
                  <a:pt x="-12495" y="862847"/>
                  <a:pt x="57626" y="687179"/>
                  <a:pt x="0" y="494802"/>
                </a:cubicBezTo>
                <a:cubicBezTo>
                  <a:pt x="-57626" y="302425"/>
                  <a:pt x="17051" y="181646"/>
                  <a:pt x="0" y="0"/>
                </a:cubicBezTo>
                <a:close/>
              </a:path>
            </a:pathLst>
          </a:custGeom>
          <a:noFill/>
          <a:ln w="38100">
            <a:solidFill>
              <a:schemeClr val="accent1">
                <a:lumMod val="50000"/>
              </a:schemeClr>
            </a:solidFill>
            <a:extLst>
              <a:ext uri="{C807C97D-BFC1-408E-A445-0C87EB9F89A2}">
                <ask:lineSketchStyleProps xmlns:ask="http://schemas.microsoft.com/office/drawing/2018/sketchyshapes" sd="34544535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1">
                    <a:lumMod val="50000"/>
                  </a:schemeClr>
                </a:solidFill>
                <a:latin typeface="Comic Sans MS" panose="030F0702030302020204" pitchFamily="66" charset="0"/>
              </a:rPr>
              <a:t>“</a:t>
            </a:r>
            <a:r>
              <a:rPr lang="nl-NL" sz="2000" b="1" dirty="0">
                <a:solidFill>
                  <a:schemeClr val="accent1">
                    <a:lumMod val="50000"/>
                  </a:schemeClr>
                </a:solidFill>
                <a:latin typeface="Comic Sans MS" panose="030F0702030302020204" pitchFamily="66" charset="0"/>
              </a:rPr>
              <a:t>Wees in geen ding bezorgd, maar laten jullie wensen altijd bij GOD bekend zijn door met dankzegging te bidden en te smeken. En de vrede van GOD, die alle verstand te boven gaat, zal jullie harten en jullie gedachten bewaren in Jezus Christus.</a:t>
            </a:r>
            <a:r>
              <a:rPr lang="en" sz="2000" b="1" dirty="0">
                <a:solidFill>
                  <a:schemeClr val="accent1">
                    <a:lumMod val="50000"/>
                  </a:schemeClr>
                </a:solidFill>
                <a:latin typeface="Comic Sans MS" panose="030F0702030302020204" pitchFamily="66" charset="0"/>
              </a:rPr>
              <a:t>” </a:t>
            </a:r>
            <a:r>
              <a:rPr lang="en" sz="1600" b="1" dirty="0">
                <a:solidFill>
                  <a:schemeClr val="accent1">
                    <a:lumMod val="50000"/>
                  </a:schemeClr>
                </a:solidFill>
                <a:latin typeface="Comic Sans MS" panose="030F0702030302020204" pitchFamily="66" charset="0"/>
              </a:rPr>
              <a:t>(</a:t>
            </a:r>
            <a:r>
              <a:rPr lang="nl-NL" sz="1600" b="1" dirty="0">
                <a:solidFill>
                  <a:schemeClr val="accent1">
                    <a:lumMod val="50000"/>
                  </a:schemeClr>
                </a:solidFill>
                <a:latin typeface="Comic Sans MS" panose="030F0702030302020204" pitchFamily="66" charset="0"/>
              </a:rPr>
              <a:t>Filippenzen 4:6-7</a:t>
            </a:r>
            <a:r>
              <a:rPr lang="en" sz="1600" b="1" dirty="0">
                <a:solidFill>
                  <a:schemeClr val="accent1">
                    <a:lumMod val="50000"/>
                  </a:schemeClr>
                </a:solidFill>
                <a:latin typeface="Comic Sans MS" panose="030F0702030302020204" pitchFamily="66" charset="0"/>
              </a:rPr>
              <a:t>)</a:t>
            </a:r>
          </a:p>
        </p:txBody>
      </p:sp>
      <p:sp>
        <p:nvSpPr>
          <p:cNvPr id="7" name="CuadroTexto 6">
            <a:extLst>
              <a:ext uri="{FF2B5EF4-FFF2-40B4-BE49-F238E27FC236}">
                <a16:creationId xmlns:a16="http://schemas.microsoft.com/office/drawing/2014/main" id="{67C6E267-BDDA-7A57-3083-9FEF84E6B07D}"/>
              </a:ext>
            </a:extLst>
          </p:cNvPr>
          <p:cNvSpPr txBox="1"/>
          <p:nvPr/>
        </p:nvSpPr>
        <p:spPr>
          <a:xfrm>
            <a:off x="164307" y="1991898"/>
            <a:ext cx="6565106" cy="3477875"/>
          </a:xfrm>
          <a:custGeom>
            <a:avLst/>
            <a:gdLst>
              <a:gd name="csX0" fmla="*/ 0 w 6565106"/>
              <a:gd name="csY0" fmla="*/ 0 h 3477875"/>
              <a:gd name="csX1" fmla="*/ 596828 w 6565106"/>
              <a:gd name="csY1" fmla="*/ 0 h 3477875"/>
              <a:gd name="csX2" fmla="*/ 1128005 w 6565106"/>
              <a:gd name="csY2" fmla="*/ 0 h 3477875"/>
              <a:gd name="csX3" fmla="*/ 1724832 w 6565106"/>
              <a:gd name="csY3" fmla="*/ 0 h 3477875"/>
              <a:gd name="csX4" fmla="*/ 2452962 w 6565106"/>
              <a:gd name="csY4" fmla="*/ 0 h 3477875"/>
              <a:gd name="csX5" fmla="*/ 3115441 w 6565106"/>
              <a:gd name="csY5" fmla="*/ 0 h 3477875"/>
              <a:gd name="csX6" fmla="*/ 3712269 w 6565106"/>
              <a:gd name="csY6" fmla="*/ 0 h 3477875"/>
              <a:gd name="csX7" fmla="*/ 4112144 w 6565106"/>
              <a:gd name="csY7" fmla="*/ 0 h 3477875"/>
              <a:gd name="csX8" fmla="*/ 4577669 w 6565106"/>
              <a:gd name="csY8" fmla="*/ 0 h 3477875"/>
              <a:gd name="csX9" fmla="*/ 5043195 w 6565106"/>
              <a:gd name="csY9" fmla="*/ 0 h 3477875"/>
              <a:gd name="csX10" fmla="*/ 5508721 w 6565106"/>
              <a:gd name="csY10" fmla="*/ 0 h 3477875"/>
              <a:gd name="csX11" fmla="*/ 5908595 w 6565106"/>
              <a:gd name="csY11" fmla="*/ 0 h 3477875"/>
              <a:gd name="csX12" fmla="*/ 6565106 w 6565106"/>
              <a:gd name="csY12" fmla="*/ 0 h 3477875"/>
              <a:gd name="csX13" fmla="*/ 6565106 w 6565106"/>
              <a:gd name="csY13" fmla="*/ 579646 h 3477875"/>
              <a:gd name="csX14" fmla="*/ 6565106 w 6565106"/>
              <a:gd name="csY14" fmla="*/ 1124513 h 3477875"/>
              <a:gd name="csX15" fmla="*/ 6565106 w 6565106"/>
              <a:gd name="csY15" fmla="*/ 1773716 h 3477875"/>
              <a:gd name="csX16" fmla="*/ 6565106 w 6565106"/>
              <a:gd name="csY16" fmla="*/ 2388141 h 3477875"/>
              <a:gd name="csX17" fmla="*/ 6565106 w 6565106"/>
              <a:gd name="csY17" fmla="*/ 2863450 h 3477875"/>
              <a:gd name="csX18" fmla="*/ 6565106 w 6565106"/>
              <a:gd name="csY18" fmla="*/ 3477875 h 3477875"/>
              <a:gd name="csX19" fmla="*/ 6033929 w 6565106"/>
              <a:gd name="csY19" fmla="*/ 3477875 h 3477875"/>
              <a:gd name="csX20" fmla="*/ 5371450 w 6565106"/>
              <a:gd name="csY20" fmla="*/ 3477875 h 3477875"/>
              <a:gd name="csX21" fmla="*/ 4971576 w 6565106"/>
              <a:gd name="csY21" fmla="*/ 3477875 h 3477875"/>
              <a:gd name="csX22" fmla="*/ 4309097 w 6565106"/>
              <a:gd name="csY22" fmla="*/ 3477875 h 3477875"/>
              <a:gd name="csX23" fmla="*/ 3843571 w 6565106"/>
              <a:gd name="csY23" fmla="*/ 3477875 h 3477875"/>
              <a:gd name="csX24" fmla="*/ 3115441 w 6565106"/>
              <a:gd name="csY24" fmla="*/ 3477875 h 3477875"/>
              <a:gd name="csX25" fmla="*/ 2649916 w 6565106"/>
              <a:gd name="csY25" fmla="*/ 3477875 h 3477875"/>
              <a:gd name="csX26" fmla="*/ 2250041 w 6565106"/>
              <a:gd name="csY26" fmla="*/ 3477875 h 3477875"/>
              <a:gd name="csX27" fmla="*/ 1718864 w 6565106"/>
              <a:gd name="csY27" fmla="*/ 3477875 h 3477875"/>
              <a:gd name="csX28" fmla="*/ 1122036 w 6565106"/>
              <a:gd name="csY28" fmla="*/ 3477875 h 3477875"/>
              <a:gd name="csX29" fmla="*/ 0 w 6565106"/>
              <a:gd name="csY29" fmla="*/ 3477875 h 3477875"/>
              <a:gd name="csX30" fmla="*/ 0 w 6565106"/>
              <a:gd name="csY30" fmla="*/ 2967787 h 3477875"/>
              <a:gd name="csX31" fmla="*/ 0 w 6565106"/>
              <a:gd name="csY31" fmla="*/ 2388141 h 3477875"/>
              <a:gd name="csX32" fmla="*/ 0 w 6565106"/>
              <a:gd name="csY32" fmla="*/ 1738938 h 3477875"/>
              <a:gd name="csX33" fmla="*/ 0 w 6565106"/>
              <a:gd name="csY33" fmla="*/ 1124513 h 3477875"/>
              <a:gd name="csX34" fmla="*/ 0 w 6565106"/>
              <a:gd name="csY34" fmla="*/ 510088 h 3477875"/>
              <a:gd name="csX35" fmla="*/ 0 w 6565106"/>
              <a:gd name="csY35"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6565106" h="3477875" extrusionOk="0">
                <a:moveTo>
                  <a:pt x="0" y="0"/>
                </a:moveTo>
                <a:cubicBezTo>
                  <a:pt x="173271" y="-2629"/>
                  <a:pt x="394316" y="7280"/>
                  <a:pt x="596828" y="0"/>
                </a:cubicBezTo>
                <a:cubicBezTo>
                  <a:pt x="799340" y="-7280"/>
                  <a:pt x="964225" y="15165"/>
                  <a:pt x="1128005" y="0"/>
                </a:cubicBezTo>
                <a:cubicBezTo>
                  <a:pt x="1291785" y="-15165"/>
                  <a:pt x="1501450" y="62538"/>
                  <a:pt x="1724832" y="0"/>
                </a:cubicBezTo>
                <a:cubicBezTo>
                  <a:pt x="1948214" y="-62538"/>
                  <a:pt x="2117850" y="14609"/>
                  <a:pt x="2452962" y="0"/>
                </a:cubicBezTo>
                <a:cubicBezTo>
                  <a:pt x="2788074" y="-14609"/>
                  <a:pt x="2951928" y="67072"/>
                  <a:pt x="3115441" y="0"/>
                </a:cubicBezTo>
                <a:cubicBezTo>
                  <a:pt x="3278954" y="-67072"/>
                  <a:pt x="3491288" y="54556"/>
                  <a:pt x="3712269" y="0"/>
                </a:cubicBezTo>
                <a:cubicBezTo>
                  <a:pt x="3933250" y="-54556"/>
                  <a:pt x="4031365" y="5872"/>
                  <a:pt x="4112144" y="0"/>
                </a:cubicBezTo>
                <a:cubicBezTo>
                  <a:pt x="4192924" y="-5872"/>
                  <a:pt x="4443328" y="52355"/>
                  <a:pt x="4577669" y="0"/>
                </a:cubicBezTo>
                <a:cubicBezTo>
                  <a:pt x="4712011" y="-52355"/>
                  <a:pt x="4826741" y="47818"/>
                  <a:pt x="5043195" y="0"/>
                </a:cubicBezTo>
                <a:cubicBezTo>
                  <a:pt x="5259649" y="-47818"/>
                  <a:pt x="5355489" y="49779"/>
                  <a:pt x="5508721" y="0"/>
                </a:cubicBezTo>
                <a:cubicBezTo>
                  <a:pt x="5661953" y="-49779"/>
                  <a:pt x="5718026" y="21451"/>
                  <a:pt x="5908595" y="0"/>
                </a:cubicBezTo>
                <a:cubicBezTo>
                  <a:pt x="6099164" y="-21451"/>
                  <a:pt x="6244034" y="6202"/>
                  <a:pt x="6565106" y="0"/>
                </a:cubicBezTo>
                <a:cubicBezTo>
                  <a:pt x="6606799" y="197938"/>
                  <a:pt x="6504789" y="300426"/>
                  <a:pt x="6565106" y="579646"/>
                </a:cubicBezTo>
                <a:cubicBezTo>
                  <a:pt x="6625423" y="858866"/>
                  <a:pt x="6547807" y="942217"/>
                  <a:pt x="6565106" y="1124513"/>
                </a:cubicBezTo>
                <a:cubicBezTo>
                  <a:pt x="6582405" y="1306809"/>
                  <a:pt x="6531986" y="1460775"/>
                  <a:pt x="6565106" y="1773716"/>
                </a:cubicBezTo>
                <a:cubicBezTo>
                  <a:pt x="6598226" y="2086657"/>
                  <a:pt x="6518281" y="2150301"/>
                  <a:pt x="6565106" y="2388141"/>
                </a:cubicBezTo>
                <a:cubicBezTo>
                  <a:pt x="6611931" y="2625982"/>
                  <a:pt x="6551101" y="2763337"/>
                  <a:pt x="6565106" y="2863450"/>
                </a:cubicBezTo>
                <a:cubicBezTo>
                  <a:pt x="6579111" y="2963563"/>
                  <a:pt x="6546825" y="3234113"/>
                  <a:pt x="6565106" y="3477875"/>
                </a:cubicBezTo>
                <a:cubicBezTo>
                  <a:pt x="6411498" y="3528744"/>
                  <a:pt x="6161435" y="3415455"/>
                  <a:pt x="6033929" y="3477875"/>
                </a:cubicBezTo>
                <a:cubicBezTo>
                  <a:pt x="5906423" y="3540295"/>
                  <a:pt x="5507518" y="3410487"/>
                  <a:pt x="5371450" y="3477875"/>
                </a:cubicBezTo>
                <a:cubicBezTo>
                  <a:pt x="5235382" y="3545263"/>
                  <a:pt x="5123518" y="3459016"/>
                  <a:pt x="4971576" y="3477875"/>
                </a:cubicBezTo>
                <a:cubicBezTo>
                  <a:pt x="4819634" y="3496734"/>
                  <a:pt x="4466116" y="3431176"/>
                  <a:pt x="4309097" y="3477875"/>
                </a:cubicBezTo>
                <a:cubicBezTo>
                  <a:pt x="4152078" y="3524574"/>
                  <a:pt x="4038514" y="3438694"/>
                  <a:pt x="3843571" y="3477875"/>
                </a:cubicBezTo>
                <a:cubicBezTo>
                  <a:pt x="3648628" y="3517056"/>
                  <a:pt x="3417131" y="3398545"/>
                  <a:pt x="3115441" y="3477875"/>
                </a:cubicBezTo>
                <a:cubicBezTo>
                  <a:pt x="2813751" y="3557205"/>
                  <a:pt x="2804460" y="3429496"/>
                  <a:pt x="2649916" y="3477875"/>
                </a:cubicBezTo>
                <a:cubicBezTo>
                  <a:pt x="2495373" y="3526254"/>
                  <a:pt x="2354938" y="3465342"/>
                  <a:pt x="2250041" y="3477875"/>
                </a:cubicBezTo>
                <a:cubicBezTo>
                  <a:pt x="2145144" y="3490408"/>
                  <a:pt x="1945897" y="3429346"/>
                  <a:pt x="1718864" y="3477875"/>
                </a:cubicBezTo>
                <a:cubicBezTo>
                  <a:pt x="1491831" y="3526404"/>
                  <a:pt x="1247135" y="3468426"/>
                  <a:pt x="1122036" y="3477875"/>
                </a:cubicBezTo>
                <a:cubicBezTo>
                  <a:pt x="996937" y="3487324"/>
                  <a:pt x="486716" y="3347849"/>
                  <a:pt x="0" y="3477875"/>
                </a:cubicBezTo>
                <a:cubicBezTo>
                  <a:pt x="-30251" y="3302737"/>
                  <a:pt x="50074" y="3087985"/>
                  <a:pt x="0" y="2967787"/>
                </a:cubicBezTo>
                <a:cubicBezTo>
                  <a:pt x="-50074" y="2847589"/>
                  <a:pt x="12819" y="2542288"/>
                  <a:pt x="0" y="2388141"/>
                </a:cubicBezTo>
                <a:cubicBezTo>
                  <a:pt x="-12819" y="2233994"/>
                  <a:pt x="3144" y="1999875"/>
                  <a:pt x="0" y="1738938"/>
                </a:cubicBezTo>
                <a:cubicBezTo>
                  <a:pt x="-3144" y="1478001"/>
                  <a:pt x="26456" y="1406000"/>
                  <a:pt x="0" y="1124513"/>
                </a:cubicBezTo>
                <a:cubicBezTo>
                  <a:pt x="-26456" y="843026"/>
                  <a:pt x="35883" y="806443"/>
                  <a:pt x="0" y="510088"/>
                </a:cubicBezTo>
                <a:cubicBezTo>
                  <a:pt x="-35883" y="213733"/>
                  <a:pt x="39629" y="155703"/>
                  <a:pt x="0" y="0"/>
                </a:cubicBezTo>
                <a:close/>
              </a:path>
            </a:pathLst>
          </a:custGeom>
          <a:noFill/>
          <a:ln w="38100">
            <a:solidFill>
              <a:schemeClr val="accent5">
                <a:lumMod val="50000"/>
              </a:schemeClr>
            </a:solidFill>
            <a:extLst>
              <a:ext uri="{C807C97D-BFC1-408E-A445-0C87EB9F89A2}">
                <ask:lineSketchStyleProps xmlns:ask="http://schemas.microsoft.com/office/drawing/2018/sketchyshapes" sd="2351892998">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ln>
                  <a:solidFill>
                    <a:srgbClr val="9F4E4B"/>
                  </a:solidFill>
                </a:ln>
                <a:solidFill>
                  <a:srgbClr val="9F4E4B"/>
                </a:solidFill>
                <a:latin typeface="Comic Sans MS" panose="030F0702030302020204" pitchFamily="66" charset="0"/>
              </a:rPr>
              <a:t>“</a:t>
            </a:r>
            <a:r>
              <a:rPr lang="nl-NL" sz="2000" b="1" dirty="0">
                <a:ln>
                  <a:solidFill>
                    <a:srgbClr val="9F4E4B"/>
                  </a:solidFill>
                </a:ln>
                <a:solidFill>
                  <a:srgbClr val="9F4E4B"/>
                </a:solidFill>
                <a:latin typeface="Comic Sans MS" panose="030F0702030302020204" pitchFamily="66" charset="0"/>
              </a:rPr>
              <a:t>Beschouw het als pure vreugde, broeders en zusters, wanneer jullie allerlei soorten beproevingen ondergaan, omdat jullie weten dat de beproeving van jullie geloof volharding voortbrengt. Laat volharding zijn werk voltooien zodat je volwassen en compleet kunt zijn, zonder iets te missen. […] Zalig is degene die onder beproeving volhardt, want nadat hij de beproeving heeft doorstaan, zal die persoon de kroon van het leven ontvangen die de Heer aan degenen die Hem liefhebben heeft beloofd</a:t>
            </a:r>
            <a:r>
              <a:rPr lang="en" sz="2000" b="1" dirty="0">
                <a:ln>
                  <a:solidFill>
                    <a:srgbClr val="9F4E4B"/>
                  </a:solidFill>
                </a:ln>
                <a:solidFill>
                  <a:srgbClr val="9F4E4B"/>
                </a:solidFill>
                <a:latin typeface="Comic Sans MS" panose="030F0702030302020204" pitchFamily="66" charset="0"/>
              </a:rPr>
              <a:t>.” </a:t>
            </a:r>
            <a:r>
              <a:rPr lang="en" sz="1600" b="1" dirty="0">
                <a:ln>
                  <a:solidFill>
                    <a:srgbClr val="9F4E4B"/>
                  </a:solidFill>
                </a:ln>
                <a:solidFill>
                  <a:srgbClr val="9F4E4B"/>
                </a:solidFill>
                <a:latin typeface="Comic Sans MS" panose="030F0702030302020204" pitchFamily="66" charset="0"/>
              </a:rPr>
              <a:t>(</a:t>
            </a:r>
            <a:r>
              <a:rPr lang="nl-NL" sz="1600" b="1" dirty="0">
                <a:ln>
                  <a:solidFill>
                    <a:srgbClr val="9F4E4B"/>
                  </a:solidFill>
                </a:ln>
                <a:solidFill>
                  <a:srgbClr val="9F4E4B"/>
                </a:solidFill>
                <a:latin typeface="Comic Sans MS" panose="030F0702030302020204" pitchFamily="66" charset="0"/>
              </a:rPr>
              <a:t>Jakobus 1:2-4, 12</a:t>
            </a:r>
            <a:r>
              <a:rPr lang="en" sz="1600" b="1" dirty="0">
                <a:ln>
                  <a:solidFill>
                    <a:srgbClr val="9F4E4B"/>
                  </a:solidFill>
                </a:ln>
                <a:solidFill>
                  <a:srgbClr val="9F4E4B"/>
                </a:solidFill>
                <a:latin typeface="Comic Sans MS" panose="030F0702030302020204" pitchFamily="66" charset="0"/>
              </a:rPr>
              <a:t>)</a:t>
            </a:r>
          </a:p>
        </p:txBody>
      </p:sp>
      <p:sp>
        <p:nvSpPr>
          <p:cNvPr id="9" name="CuadroTexto 8">
            <a:extLst>
              <a:ext uri="{FF2B5EF4-FFF2-40B4-BE49-F238E27FC236}">
                <a16:creationId xmlns:a16="http://schemas.microsoft.com/office/drawing/2014/main" id="{C2244281-3F2B-1DAF-9FAE-E5B13B7C0A42}"/>
              </a:ext>
            </a:extLst>
          </p:cNvPr>
          <p:cNvSpPr txBox="1"/>
          <p:nvPr/>
        </p:nvSpPr>
        <p:spPr>
          <a:xfrm>
            <a:off x="164307" y="5701512"/>
            <a:ext cx="11851481" cy="1015663"/>
          </a:xfrm>
          <a:custGeom>
            <a:avLst/>
            <a:gdLst>
              <a:gd name="csX0" fmla="*/ 0 w 11851481"/>
              <a:gd name="csY0" fmla="*/ 0 h 1015663"/>
              <a:gd name="csX1" fmla="*/ 711089 w 11851481"/>
              <a:gd name="csY1" fmla="*/ 0 h 1015663"/>
              <a:gd name="csX2" fmla="*/ 1422178 w 11851481"/>
              <a:gd name="csY2" fmla="*/ 0 h 1015663"/>
              <a:gd name="csX3" fmla="*/ 1777722 w 11851481"/>
              <a:gd name="csY3" fmla="*/ 0 h 1015663"/>
              <a:gd name="csX4" fmla="*/ 2014752 w 11851481"/>
              <a:gd name="csY4" fmla="*/ 0 h 1015663"/>
              <a:gd name="csX5" fmla="*/ 2725841 w 11851481"/>
              <a:gd name="csY5" fmla="*/ 0 h 1015663"/>
              <a:gd name="csX6" fmla="*/ 3199900 w 11851481"/>
              <a:gd name="csY6" fmla="*/ 0 h 1015663"/>
              <a:gd name="csX7" fmla="*/ 3555444 w 11851481"/>
              <a:gd name="csY7" fmla="*/ 0 h 1015663"/>
              <a:gd name="csX8" fmla="*/ 4148018 w 11851481"/>
              <a:gd name="csY8" fmla="*/ 0 h 1015663"/>
              <a:gd name="csX9" fmla="*/ 4503563 w 11851481"/>
              <a:gd name="csY9" fmla="*/ 0 h 1015663"/>
              <a:gd name="csX10" fmla="*/ 5214652 w 11851481"/>
              <a:gd name="csY10" fmla="*/ 0 h 1015663"/>
              <a:gd name="csX11" fmla="*/ 5570196 w 11851481"/>
              <a:gd name="csY11" fmla="*/ 0 h 1015663"/>
              <a:gd name="csX12" fmla="*/ 6162770 w 11851481"/>
              <a:gd name="csY12" fmla="*/ 0 h 1015663"/>
              <a:gd name="csX13" fmla="*/ 6873859 w 11851481"/>
              <a:gd name="csY13" fmla="*/ 0 h 1015663"/>
              <a:gd name="csX14" fmla="*/ 7466433 w 11851481"/>
              <a:gd name="csY14" fmla="*/ 0 h 1015663"/>
              <a:gd name="csX15" fmla="*/ 7940492 w 11851481"/>
              <a:gd name="csY15" fmla="*/ 0 h 1015663"/>
              <a:gd name="csX16" fmla="*/ 8651581 w 11851481"/>
              <a:gd name="csY16" fmla="*/ 0 h 1015663"/>
              <a:gd name="csX17" fmla="*/ 9244155 w 11851481"/>
              <a:gd name="csY17" fmla="*/ 0 h 1015663"/>
              <a:gd name="csX18" fmla="*/ 9836729 w 11851481"/>
              <a:gd name="csY18" fmla="*/ 0 h 1015663"/>
              <a:gd name="csX19" fmla="*/ 10310788 w 11851481"/>
              <a:gd name="csY19" fmla="*/ 0 h 1015663"/>
              <a:gd name="csX20" fmla="*/ 10547818 w 11851481"/>
              <a:gd name="csY20" fmla="*/ 0 h 1015663"/>
              <a:gd name="csX21" fmla="*/ 11851481 w 11851481"/>
              <a:gd name="csY21" fmla="*/ 0 h 1015663"/>
              <a:gd name="csX22" fmla="*/ 11851481 w 11851481"/>
              <a:gd name="csY22" fmla="*/ 507832 h 1015663"/>
              <a:gd name="csX23" fmla="*/ 11851481 w 11851481"/>
              <a:gd name="csY23" fmla="*/ 1015663 h 1015663"/>
              <a:gd name="csX24" fmla="*/ 11021877 w 11851481"/>
              <a:gd name="csY24" fmla="*/ 1015663 h 1015663"/>
              <a:gd name="csX25" fmla="*/ 10429303 w 11851481"/>
              <a:gd name="csY25" fmla="*/ 1015663 h 1015663"/>
              <a:gd name="csX26" fmla="*/ 9836729 w 11851481"/>
              <a:gd name="csY26" fmla="*/ 1015663 h 1015663"/>
              <a:gd name="csX27" fmla="*/ 9244155 w 11851481"/>
              <a:gd name="csY27" fmla="*/ 1015663 h 1015663"/>
              <a:gd name="csX28" fmla="*/ 8533066 w 11851481"/>
              <a:gd name="csY28" fmla="*/ 1015663 h 1015663"/>
              <a:gd name="csX29" fmla="*/ 8177522 w 11851481"/>
              <a:gd name="csY29" fmla="*/ 1015663 h 1015663"/>
              <a:gd name="csX30" fmla="*/ 7821977 w 11851481"/>
              <a:gd name="csY30" fmla="*/ 1015663 h 1015663"/>
              <a:gd name="csX31" fmla="*/ 7110889 w 11851481"/>
              <a:gd name="csY31" fmla="*/ 1015663 h 1015663"/>
              <a:gd name="csX32" fmla="*/ 6518315 w 11851481"/>
              <a:gd name="csY32" fmla="*/ 1015663 h 1015663"/>
              <a:gd name="csX33" fmla="*/ 6162770 w 11851481"/>
              <a:gd name="csY33" fmla="*/ 1015663 h 1015663"/>
              <a:gd name="csX34" fmla="*/ 5451681 w 11851481"/>
              <a:gd name="csY34" fmla="*/ 1015663 h 1015663"/>
              <a:gd name="csX35" fmla="*/ 5096137 w 11851481"/>
              <a:gd name="csY35" fmla="*/ 1015663 h 1015663"/>
              <a:gd name="csX36" fmla="*/ 4740592 w 11851481"/>
              <a:gd name="csY36" fmla="*/ 1015663 h 1015663"/>
              <a:gd name="csX37" fmla="*/ 4029504 w 11851481"/>
              <a:gd name="csY37" fmla="*/ 1015663 h 1015663"/>
              <a:gd name="csX38" fmla="*/ 3436929 w 11851481"/>
              <a:gd name="csY38" fmla="*/ 1015663 h 1015663"/>
              <a:gd name="csX39" fmla="*/ 3081385 w 11851481"/>
              <a:gd name="csY39" fmla="*/ 1015663 h 1015663"/>
              <a:gd name="csX40" fmla="*/ 2370296 w 11851481"/>
              <a:gd name="csY40" fmla="*/ 1015663 h 1015663"/>
              <a:gd name="csX41" fmla="*/ 2133267 w 11851481"/>
              <a:gd name="csY41" fmla="*/ 1015663 h 1015663"/>
              <a:gd name="csX42" fmla="*/ 1896237 w 11851481"/>
              <a:gd name="csY42" fmla="*/ 1015663 h 1015663"/>
              <a:gd name="csX43" fmla="*/ 1066633 w 11851481"/>
              <a:gd name="csY43" fmla="*/ 1015663 h 1015663"/>
              <a:gd name="csX44" fmla="*/ 0 w 11851481"/>
              <a:gd name="csY44" fmla="*/ 1015663 h 1015663"/>
              <a:gd name="csX45" fmla="*/ 0 w 11851481"/>
              <a:gd name="csY45" fmla="*/ 528145 h 1015663"/>
              <a:gd name="csX46" fmla="*/ 0 w 11851481"/>
              <a:gd name="csY46" fmla="*/ 0 h 101566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Lst>
            <a:rect l="l" t="t" r="r" b="b"/>
            <a:pathLst>
              <a:path w="11851481" h="1015663" extrusionOk="0">
                <a:moveTo>
                  <a:pt x="0" y="0"/>
                </a:moveTo>
                <a:cubicBezTo>
                  <a:pt x="166048" y="-73082"/>
                  <a:pt x="367441" y="10295"/>
                  <a:pt x="711089" y="0"/>
                </a:cubicBezTo>
                <a:cubicBezTo>
                  <a:pt x="1054737" y="-10295"/>
                  <a:pt x="1212859" y="73009"/>
                  <a:pt x="1422178" y="0"/>
                </a:cubicBezTo>
                <a:cubicBezTo>
                  <a:pt x="1631497" y="-73009"/>
                  <a:pt x="1648788" y="27026"/>
                  <a:pt x="1777722" y="0"/>
                </a:cubicBezTo>
                <a:cubicBezTo>
                  <a:pt x="1906656" y="-27026"/>
                  <a:pt x="1947092" y="15344"/>
                  <a:pt x="2014752" y="0"/>
                </a:cubicBezTo>
                <a:cubicBezTo>
                  <a:pt x="2082412" y="-15344"/>
                  <a:pt x="2391954" y="61855"/>
                  <a:pt x="2725841" y="0"/>
                </a:cubicBezTo>
                <a:cubicBezTo>
                  <a:pt x="3059728" y="-61855"/>
                  <a:pt x="3046775" y="28559"/>
                  <a:pt x="3199900" y="0"/>
                </a:cubicBezTo>
                <a:cubicBezTo>
                  <a:pt x="3353025" y="-28559"/>
                  <a:pt x="3387965" y="29634"/>
                  <a:pt x="3555444" y="0"/>
                </a:cubicBezTo>
                <a:cubicBezTo>
                  <a:pt x="3722923" y="-29634"/>
                  <a:pt x="3871228" y="42624"/>
                  <a:pt x="4148018" y="0"/>
                </a:cubicBezTo>
                <a:cubicBezTo>
                  <a:pt x="4424808" y="-42624"/>
                  <a:pt x="4353595" y="17114"/>
                  <a:pt x="4503563" y="0"/>
                </a:cubicBezTo>
                <a:cubicBezTo>
                  <a:pt x="4653532" y="-17114"/>
                  <a:pt x="5042843" y="38005"/>
                  <a:pt x="5214652" y="0"/>
                </a:cubicBezTo>
                <a:cubicBezTo>
                  <a:pt x="5386461" y="-38005"/>
                  <a:pt x="5489274" y="28727"/>
                  <a:pt x="5570196" y="0"/>
                </a:cubicBezTo>
                <a:cubicBezTo>
                  <a:pt x="5651118" y="-28727"/>
                  <a:pt x="6032286" y="29091"/>
                  <a:pt x="6162770" y="0"/>
                </a:cubicBezTo>
                <a:cubicBezTo>
                  <a:pt x="6293254" y="-29091"/>
                  <a:pt x="6600704" y="49208"/>
                  <a:pt x="6873859" y="0"/>
                </a:cubicBezTo>
                <a:cubicBezTo>
                  <a:pt x="7147014" y="-49208"/>
                  <a:pt x="7174470" y="50261"/>
                  <a:pt x="7466433" y="0"/>
                </a:cubicBezTo>
                <a:cubicBezTo>
                  <a:pt x="7758396" y="-50261"/>
                  <a:pt x="7733433" y="7325"/>
                  <a:pt x="7940492" y="0"/>
                </a:cubicBezTo>
                <a:cubicBezTo>
                  <a:pt x="8147551" y="-7325"/>
                  <a:pt x="8446667" y="79927"/>
                  <a:pt x="8651581" y="0"/>
                </a:cubicBezTo>
                <a:cubicBezTo>
                  <a:pt x="8856495" y="-79927"/>
                  <a:pt x="9075075" y="35325"/>
                  <a:pt x="9244155" y="0"/>
                </a:cubicBezTo>
                <a:cubicBezTo>
                  <a:pt x="9413235" y="-35325"/>
                  <a:pt x="9693006" y="8314"/>
                  <a:pt x="9836729" y="0"/>
                </a:cubicBezTo>
                <a:cubicBezTo>
                  <a:pt x="9980452" y="-8314"/>
                  <a:pt x="10106358" y="22416"/>
                  <a:pt x="10310788" y="0"/>
                </a:cubicBezTo>
                <a:cubicBezTo>
                  <a:pt x="10515218" y="-22416"/>
                  <a:pt x="10485358" y="24263"/>
                  <a:pt x="10547818" y="0"/>
                </a:cubicBezTo>
                <a:cubicBezTo>
                  <a:pt x="10610278" y="-24263"/>
                  <a:pt x="11357009" y="1338"/>
                  <a:pt x="11851481" y="0"/>
                </a:cubicBezTo>
                <a:cubicBezTo>
                  <a:pt x="11854141" y="107429"/>
                  <a:pt x="11817510" y="362995"/>
                  <a:pt x="11851481" y="507832"/>
                </a:cubicBezTo>
                <a:cubicBezTo>
                  <a:pt x="11885452" y="652669"/>
                  <a:pt x="11848626" y="776986"/>
                  <a:pt x="11851481" y="1015663"/>
                </a:cubicBezTo>
                <a:cubicBezTo>
                  <a:pt x="11574871" y="1042052"/>
                  <a:pt x="11190627" y="965695"/>
                  <a:pt x="11021877" y="1015663"/>
                </a:cubicBezTo>
                <a:cubicBezTo>
                  <a:pt x="10853127" y="1065631"/>
                  <a:pt x="10561206" y="954984"/>
                  <a:pt x="10429303" y="1015663"/>
                </a:cubicBezTo>
                <a:cubicBezTo>
                  <a:pt x="10297400" y="1076342"/>
                  <a:pt x="10058461" y="965251"/>
                  <a:pt x="9836729" y="1015663"/>
                </a:cubicBezTo>
                <a:cubicBezTo>
                  <a:pt x="9614997" y="1066075"/>
                  <a:pt x="9417828" y="982345"/>
                  <a:pt x="9244155" y="1015663"/>
                </a:cubicBezTo>
                <a:cubicBezTo>
                  <a:pt x="9070482" y="1048981"/>
                  <a:pt x="8836097" y="999971"/>
                  <a:pt x="8533066" y="1015663"/>
                </a:cubicBezTo>
                <a:cubicBezTo>
                  <a:pt x="8230035" y="1031355"/>
                  <a:pt x="8256081" y="991183"/>
                  <a:pt x="8177522" y="1015663"/>
                </a:cubicBezTo>
                <a:cubicBezTo>
                  <a:pt x="8098963" y="1040143"/>
                  <a:pt x="7954460" y="1000591"/>
                  <a:pt x="7821977" y="1015663"/>
                </a:cubicBezTo>
                <a:cubicBezTo>
                  <a:pt x="7689495" y="1030735"/>
                  <a:pt x="7458625" y="933488"/>
                  <a:pt x="7110889" y="1015663"/>
                </a:cubicBezTo>
                <a:cubicBezTo>
                  <a:pt x="6763153" y="1097838"/>
                  <a:pt x="6814462" y="984265"/>
                  <a:pt x="6518315" y="1015663"/>
                </a:cubicBezTo>
                <a:cubicBezTo>
                  <a:pt x="6222168" y="1047061"/>
                  <a:pt x="6314292" y="1012117"/>
                  <a:pt x="6162770" y="1015663"/>
                </a:cubicBezTo>
                <a:cubicBezTo>
                  <a:pt x="6011249" y="1019209"/>
                  <a:pt x="5800130" y="947678"/>
                  <a:pt x="5451681" y="1015663"/>
                </a:cubicBezTo>
                <a:cubicBezTo>
                  <a:pt x="5103232" y="1083648"/>
                  <a:pt x="5220788" y="994503"/>
                  <a:pt x="5096137" y="1015663"/>
                </a:cubicBezTo>
                <a:cubicBezTo>
                  <a:pt x="4971486" y="1036823"/>
                  <a:pt x="4826400" y="988176"/>
                  <a:pt x="4740592" y="1015663"/>
                </a:cubicBezTo>
                <a:cubicBezTo>
                  <a:pt x="4654785" y="1043150"/>
                  <a:pt x="4201893" y="997878"/>
                  <a:pt x="4029504" y="1015663"/>
                </a:cubicBezTo>
                <a:cubicBezTo>
                  <a:pt x="3857115" y="1033448"/>
                  <a:pt x="3693373" y="1010452"/>
                  <a:pt x="3436929" y="1015663"/>
                </a:cubicBezTo>
                <a:cubicBezTo>
                  <a:pt x="3180485" y="1020874"/>
                  <a:pt x="3208498" y="1002541"/>
                  <a:pt x="3081385" y="1015663"/>
                </a:cubicBezTo>
                <a:cubicBezTo>
                  <a:pt x="2954272" y="1028785"/>
                  <a:pt x="2631453" y="978549"/>
                  <a:pt x="2370296" y="1015663"/>
                </a:cubicBezTo>
                <a:cubicBezTo>
                  <a:pt x="2109139" y="1052777"/>
                  <a:pt x="2184567" y="999735"/>
                  <a:pt x="2133267" y="1015663"/>
                </a:cubicBezTo>
                <a:cubicBezTo>
                  <a:pt x="2081967" y="1031591"/>
                  <a:pt x="1944830" y="988853"/>
                  <a:pt x="1896237" y="1015663"/>
                </a:cubicBezTo>
                <a:cubicBezTo>
                  <a:pt x="1847644" y="1042473"/>
                  <a:pt x="1377669" y="990103"/>
                  <a:pt x="1066633" y="1015663"/>
                </a:cubicBezTo>
                <a:cubicBezTo>
                  <a:pt x="755597" y="1041223"/>
                  <a:pt x="399632" y="927581"/>
                  <a:pt x="0" y="1015663"/>
                </a:cubicBezTo>
                <a:cubicBezTo>
                  <a:pt x="-25834" y="808277"/>
                  <a:pt x="32412" y="683278"/>
                  <a:pt x="0" y="528145"/>
                </a:cubicBezTo>
                <a:cubicBezTo>
                  <a:pt x="-32412" y="373012"/>
                  <a:pt x="55160" y="236724"/>
                  <a:pt x="0" y="0"/>
                </a:cubicBezTo>
                <a:close/>
              </a:path>
            </a:pathLst>
          </a:custGeom>
          <a:noFill/>
          <a:ln w="38100">
            <a:solidFill>
              <a:schemeClr val="accent2">
                <a:lumMod val="50000"/>
              </a:schemeClr>
            </a:solidFill>
            <a:extLst>
              <a:ext uri="{C807C97D-BFC1-408E-A445-0C87EB9F89A2}">
                <ask:lineSketchStyleProps xmlns:ask="http://schemas.microsoft.com/office/drawing/2018/sketchyshapes" sd="4288611842">
                  <a:prstGeom prst="rect">
                    <a:avLst/>
                  </a:prstGeom>
                  <ask:type>
                    <ask:lineSketchScribble/>
                  </ask:type>
                </ask:lineSketchStyleProps>
              </a:ext>
            </a:extLst>
          </a:ln>
        </p:spPr>
        <p:txBody>
          <a:bodyPr wrap="square">
            <a:spAutoFit/>
            <a:scene3d>
              <a:camera prst="orthographicFront"/>
              <a:lightRig rig="threePt" dir="t"/>
            </a:scene3d>
            <a:sp3d extrusionH="57150">
              <a:bevelT w="38100" h="38100"/>
            </a:sp3d>
          </a:bodyPr>
          <a:lstStyle/>
          <a:p>
            <a:pPr algn="ctr"/>
            <a:r>
              <a:rPr lang="en" sz="2000" b="1" dirty="0">
                <a:solidFill>
                  <a:schemeClr val="accent2">
                    <a:lumMod val="50000"/>
                  </a:schemeClr>
                </a:solidFill>
                <a:latin typeface="Comic Sans MS" panose="030F0702030302020204" pitchFamily="66" charset="0"/>
              </a:rPr>
              <a:t>“</a:t>
            </a:r>
            <a:r>
              <a:rPr lang="nl-NL" sz="2000" b="1" dirty="0">
                <a:solidFill>
                  <a:schemeClr val="accent2">
                    <a:lumMod val="50000"/>
                  </a:schemeClr>
                </a:solidFill>
                <a:latin typeface="Comic Sans MS" panose="030F0702030302020204" pitchFamily="66" charset="0"/>
              </a:rPr>
              <a:t>Maar Hij heeft tegen mij gezegd: Mijn genade is voor u genoeg, want Mijn kracht wordt in zwakheid volbracht. Daarom zal ik veel liever roemen in mijn zwakheden, opdat de kracht van Christus in mij komt wonen.</a:t>
            </a:r>
            <a:r>
              <a:rPr lang="en" sz="2000" b="1" dirty="0">
                <a:solidFill>
                  <a:schemeClr val="accent2">
                    <a:lumMod val="50000"/>
                  </a:schemeClr>
                </a:solidFill>
                <a:latin typeface="Comic Sans MS" panose="030F0702030302020204" pitchFamily="66" charset="0"/>
              </a:rPr>
              <a:t>” </a:t>
            </a:r>
            <a:r>
              <a:rPr lang="en" sz="1600" b="1" dirty="0">
                <a:solidFill>
                  <a:schemeClr val="accent2">
                    <a:lumMod val="50000"/>
                  </a:schemeClr>
                </a:solidFill>
                <a:latin typeface="Comic Sans MS" panose="030F0702030302020204" pitchFamily="66" charset="0"/>
              </a:rPr>
              <a:t>(</a:t>
            </a:r>
            <a:r>
              <a:rPr lang="nl-NL" sz="1600" b="1" dirty="0">
                <a:solidFill>
                  <a:schemeClr val="accent2">
                    <a:lumMod val="50000"/>
                  </a:schemeClr>
                </a:solidFill>
                <a:latin typeface="Comic Sans MS" panose="030F0702030302020204" pitchFamily="66" charset="0"/>
              </a:rPr>
              <a:t>2 Korintiërs 12:9)</a:t>
            </a:r>
            <a:endParaRPr lang="en" sz="1600" b="1" dirty="0">
              <a:solidFill>
                <a:schemeClr val="accent2">
                  <a:lumMod val="50000"/>
                </a:schemeClr>
              </a:solidFill>
              <a:latin typeface="Comic Sans MS" panose="030F0702030302020204" pitchFamily="66" charset="0"/>
            </a:endParaRPr>
          </a:p>
        </p:txBody>
      </p:sp>
    </p:spTree>
    <p:extLst>
      <p:ext uri="{BB962C8B-B14F-4D97-AF65-F5344CB8AC3E}">
        <p14:creationId xmlns:p14="http://schemas.microsoft.com/office/powerpoint/2010/main" val="26410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anim calcmode="lin" valueType="num">
                                      <p:cBhvr>
                                        <p:cTn id="10" dur="500" fill="hold"/>
                                        <p:tgtEl>
                                          <p:spTgt spid="13"/>
                                        </p:tgtEl>
                                        <p:attrNameLst>
                                          <p:attrName>ppt_x</p:attrName>
                                        </p:attrNameLst>
                                      </p:cBhvr>
                                      <p:tavLst>
                                        <p:tav tm="0">
                                          <p:val>
                                            <p:fltVal val="0.5"/>
                                          </p:val>
                                        </p:tav>
                                        <p:tav tm="100000">
                                          <p:val>
                                            <p:strVal val="#ppt_x"/>
                                          </p:val>
                                        </p:tav>
                                      </p:tavLst>
                                    </p:anim>
                                    <p:anim calcmode="lin" valueType="num">
                                      <p:cBhvr>
                                        <p:cTn id="11" dur="5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anim calcmode="lin" valueType="num">
                                      <p:cBhvr>
                                        <p:cTn id="27" dur="500" fill="hold"/>
                                        <p:tgtEl>
                                          <p:spTgt spid="5"/>
                                        </p:tgtEl>
                                        <p:attrNameLst>
                                          <p:attrName>ppt_x</p:attrName>
                                        </p:attrNameLst>
                                      </p:cBhvr>
                                      <p:tavLst>
                                        <p:tav tm="0">
                                          <p:val>
                                            <p:fltVal val="0.5"/>
                                          </p:val>
                                        </p:tav>
                                        <p:tav tm="100000">
                                          <p:val>
                                            <p:strVal val="#ppt_x"/>
                                          </p:val>
                                        </p:tav>
                                      </p:tavLst>
                                    </p:anim>
                                    <p:anim calcmode="lin" valueType="num">
                                      <p:cBhvr>
                                        <p:cTn id="28"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anim calcmode="lin" valueType="num">
                                      <p:cBhvr>
                                        <p:cTn id="36" dur="500" fill="hold"/>
                                        <p:tgtEl>
                                          <p:spTgt spid="7"/>
                                        </p:tgtEl>
                                        <p:attrNameLst>
                                          <p:attrName>ppt_x</p:attrName>
                                        </p:attrNameLst>
                                      </p:cBhvr>
                                      <p:tavLst>
                                        <p:tav tm="0">
                                          <p:val>
                                            <p:fltVal val="0.5"/>
                                          </p:val>
                                        </p:tav>
                                        <p:tav tm="100000">
                                          <p:val>
                                            <p:strVal val="#ppt_x"/>
                                          </p:val>
                                        </p:tav>
                                      </p:tavLst>
                                    </p:anim>
                                    <p:anim calcmode="lin" valueType="num">
                                      <p:cBhvr>
                                        <p:cTn id="3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52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anim calcmode="lin" valueType="num">
                                      <p:cBhvr>
                                        <p:cTn id="45" dur="500" fill="hold"/>
                                        <p:tgtEl>
                                          <p:spTgt spid="9"/>
                                        </p:tgtEl>
                                        <p:attrNameLst>
                                          <p:attrName>ppt_x</p:attrName>
                                        </p:attrNameLst>
                                      </p:cBhvr>
                                      <p:tavLst>
                                        <p:tav tm="0">
                                          <p:val>
                                            <p:fltVal val="0.5"/>
                                          </p:val>
                                        </p:tav>
                                        <p:tav tm="100000">
                                          <p:val>
                                            <p:strVal val="#ppt_x"/>
                                          </p:val>
                                        </p:tav>
                                      </p:tavLst>
                                    </p:anim>
                                    <p:anim calcmode="lin" valueType="num">
                                      <p:cBhvr>
                                        <p:cTn id="46"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1364</Words>
  <Application>Microsoft Office PowerPoint</Application>
  <PresentationFormat>Panorámica</PresentationFormat>
  <Paragraphs>65</Paragraphs>
  <Slides>10</Slides>
  <Notes>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Constantia</vt:lpstr>
      <vt:lpstr>Arial</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98</cp:revision>
  <dcterms:created xsi:type="dcterms:W3CDTF">2026-04-25T14:07:55Z</dcterms:created>
  <dcterms:modified xsi:type="dcterms:W3CDTF">2026-06-12T15:09:52Z</dcterms:modified>
</cp:coreProperties>
</file>