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C0B"/>
    <a:srgbClr val="71C6D1"/>
    <a:srgbClr val="3796D2"/>
    <a:srgbClr val="FFFF99"/>
    <a:srgbClr val="AF4009"/>
    <a:srgbClr val="FAEEBE"/>
    <a:srgbClr val="598638"/>
    <a:srgbClr val="F9F0D3"/>
    <a:srgbClr val="FFF8B4"/>
    <a:srgbClr val="345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90" y="14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1" qsCatId="simple" csTypeId="urn:microsoft.com/office/officeart/2005/8/colors/colorful5#1" csCatId="colorful" phldr="1"/>
      <dgm:spPr/>
      <dgm:t>
        <a:bodyPr/>
        <a:lstStyle/>
        <a:p>
          <a:endParaRPr lang="es-ES"/>
        </a:p>
      </dgm:t>
    </dgm:pt>
    <dgm:pt modelId="{2F4E3599-B38B-4FFE-9949-585BF8CFE038}">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Leer iemand kennen en bouw na verloop van tijd een vriendschap op</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99B177B-A36E-43E1-811D-4E363AA6E46F}" type="parTrans" cxnId="{99FBEF03-350A-4A26-B031-DCAF93219066}">
      <dgm:prSet/>
      <dgm:spPr/>
      <dgm:t>
        <a:bodyPr/>
        <a:lstStyle/>
        <a:p>
          <a:endParaRPr lang="es-ES" sz="2000">
            <a:effectLst>
              <a:outerShdw blurRad="38100" dist="38100" dir="2700000" algn="tl">
                <a:srgbClr val="000000"/>
              </a:outerShdw>
            </a:effectLst>
          </a:endParaRPr>
        </a:p>
      </dgm:t>
    </dgm:pt>
    <dgm:pt modelId="{ED666F7B-7110-43F7-871C-CBBEF7A7091B}" type="sibTrans" cxnId="{99FBEF03-350A-4A26-B031-DCAF93219066}">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 dat de Heilige Geest op het hart van de persoon werkt. Bid voor de juiste kansen om met hen in contact te komen</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754B505-0AF2-4801-AFDE-CAFE463F550D}" type="parTrans" cxnId="{C62C3DC6-FEAC-42B2-AFC1-1ADAD1A37B01}">
      <dgm:prSet/>
      <dgm:spPr/>
      <dgm:t>
        <a:bodyPr/>
        <a:lstStyle/>
        <a:p>
          <a:endParaRPr lang="es-ES" sz="2000">
            <a:effectLst>
              <a:outerShdw blurRad="38100" dist="38100" dir="2700000" algn="tl">
                <a:srgbClr val="000000"/>
              </a:outerShdw>
            </a:effectLst>
          </a:endParaRPr>
        </a:p>
      </dgm:t>
    </dgm:pt>
    <dgm:pt modelId="{65999D84-A189-42D3-8A8B-E54B4EE67E30}" type="sibTrans" cxnId="{C62C3DC6-FEAC-42B2-AFC1-1ADAD1A37B01}">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Zoek naar natuurlijke manieren om over je eigen geloofservaringen te praten of bied een gebed voor hen aan</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B77B4CE9-5EDB-4D64-B58C-892408C38E71}" type="parTrans" cxnId="{3BD0A7AD-9099-4968-9697-DE07E8A49C41}">
      <dgm:prSet/>
      <dgm:spPr/>
      <dgm:t>
        <a:bodyPr/>
        <a:lstStyle/>
        <a:p>
          <a:endParaRPr lang="es-ES" sz="2000">
            <a:effectLst>
              <a:outerShdw blurRad="38100" dist="38100" dir="2700000" algn="tl">
                <a:srgbClr val="000000"/>
              </a:outerShdw>
            </a:effectLst>
          </a:endParaRPr>
        </a:p>
      </dgm:t>
    </dgm:pt>
    <dgm:pt modelId="{67E83CC1-FF9E-4D37-9707-F0057E200D44}" type="sibTrans" cxnId="{3BD0A7AD-9099-4968-9697-DE07E8A49C41}">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Vind manieren om je nieuwe vriend in contact te brengen met anderen uit je kerk</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B50B5F03-46CF-4A33-B673-9F8631F4CAB3}" type="parTrans" cxnId="{0EE68911-F7B5-4AD8-B65C-484FB30AC6AB}">
      <dgm:prSet/>
      <dgm:spPr/>
      <dgm:t>
        <a:bodyPr/>
        <a:lstStyle/>
        <a:p>
          <a:endParaRPr lang="es-ES" sz="2000">
            <a:effectLst>
              <a:outerShdw blurRad="38100" dist="38100" dir="2700000" algn="tl">
                <a:srgbClr val="000000"/>
              </a:outerShdw>
            </a:effectLst>
          </a:endParaRPr>
        </a:p>
      </dgm:t>
    </dgm:pt>
    <dgm:pt modelId="{8FAEAE1D-CB61-40A9-A514-19C60508B04F}" type="sibTrans" cxnId="{0EE68911-F7B5-4AD8-B65C-484FB30AC6AB}">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 over de specifieke behoeften of vragen die je nieuwe vriend misschien heeft.</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05FD29F-E527-4683-8CBD-05C9D9D432D7}" type="parTrans" cxnId="{61BDA28A-181A-45C1-85A8-D0C7253ADE48}">
      <dgm:prSet/>
      <dgm:spPr/>
      <dgm:t>
        <a:bodyPr/>
        <a:lstStyle/>
        <a:p>
          <a:endParaRPr lang="es-ES" sz="2000">
            <a:effectLst>
              <a:outerShdw blurRad="38100" dist="38100" dir="2700000" algn="tl">
                <a:srgbClr val="000000"/>
              </a:outerShdw>
            </a:effectLst>
          </a:endParaRPr>
        </a:p>
      </dgm:t>
    </dgm:pt>
    <dgm:pt modelId="{23AAFE81-72FA-462B-97CC-21976C026699}" type="sibTrans" cxnId="{61BDA28A-181A-45C1-85A8-D0C7253ADE48}">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nl-NL" sz="18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Zoek een kans om hen te laten zien hoe de Bijbel troost, advies en leiding in ons leven biedt</a:t>
          </a:r>
          <a:endParaRPr lang="nl-NL" sz="18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B93C67D1-1B46-4795-AD69-4931CBC95E7B}" type="parTrans" cxnId="{4FD7BA91-20DF-4B9A-817F-C8BCDCF98F12}">
      <dgm:prSet/>
      <dgm:spPr/>
      <dgm:t>
        <a:bodyPr/>
        <a:lstStyle/>
        <a:p>
          <a:endParaRPr lang="es-ES" sz="2000">
            <a:effectLst>
              <a:outerShdw blurRad="38100" dist="38100" dir="2700000" algn="tl">
                <a:srgbClr val="000000"/>
              </a:outerShdw>
            </a:effectLst>
          </a:endParaRPr>
        </a:p>
      </dgm:t>
    </dgm:pt>
    <dgm:pt modelId="{2CDF5409-4F58-4987-8750-198D7EF2E3FB}" type="sibTrans" cxnId="{4FD7BA91-20DF-4B9A-817F-C8BCDCF98F12}">
      <dgm:prSet/>
      <dgm:spPr/>
      <dgm:t>
        <a:bodyPr/>
        <a:lstStyle/>
        <a:p>
          <a:endParaRPr lang="es-ES" sz="2000">
            <a:effectLst>
              <a:outerShdw blurRad="38100" dist="38100" dir="2700000" algn="tl">
                <a:srgbClr val="000000"/>
              </a:outerShdw>
            </a:effectLst>
          </a:endParaRPr>
        </a:p>
      </dgm:t>
    </dgm:pt>
    <dgm:pt modelId="{4917D731-CAC8-4AE0-8849-99951B9BC504}">
      <dgm:prSet phldr="0" custT="1"/>
      <dgm:spPr/>
      <dgm:t>
        <a:bodyPr vert="horz" wrap="square"/>
        <a:lstStyle/>
        <a:p>
          <a:pPr>
            <a:lnSpc>
              <a:spcPct val="100000"/>
            </a:lnSpc>
            <a:spcBef>
              <a:spcPct val="0"/>
            </a:spcBef>
            <a:spcAft>
              <a:spcPct val="35000"/>
            </a:spcAft>
          </a:pPr>
          <a:r>
            <a:rPr lang="nl-NL" sz="1800" b="1"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Er zal een moment komen waarop je wilt vragen of je vriend </a:t>
          </a:r>
          <a:r>
            <a:rPr lang="nl-NL" sz="1800" b="1" spc="-40" baseline="0" noProof="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samen met jou de </a:t>
          </a:r>
          <a:r>
            <a:rPr lang="nl-NL" sz="1800" b="1"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Bijbel wil bestuderen. Later wil je vriend misschien gedoopt worden</a:t>
          </a:r>
          <a:endParaRPr lang="nl-NL" sz="1800"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863C23D-B956-4C9F-B7E6-20ECDE5173DF}" type="parTrans" cxnId="{3B3278B2-243B-4E46-81DA-0206ADE3C064}">
      <dgm:prSet/>
      <dgm:spPr/>
      <dgm:t>
        <a:bodyPr/>
        <a:lstStyle/>
        <a:p>
          <a:endParaRPr lang="es-ES" sz="2000">
            <a:effectLst>
              <a:outerShdw blurRad="38100" dist="38100" dir="2700000" algn="tl">
                <a:srgbClr val="000000"/>
              </a:outerShdw>
            </a:effectLst>
          </a:endParaRPr>
        </a:p>
      </dgm:t>
    </dgm:pt>
    <dgm:pt modelId="{01DAA21B-C823-45B6-A707-8E99EB46CFFD}" type="sibTrans" cxnId="{3B3278B2-243B-4E46-81DA-0206ADE3C064}">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88465601-9CC7-40CF-859F-DEB5AEF1A259}" type="presOf" srcId="{13AC2F98-65BF-4C8E-A025-DE2F56A8CAC8}" destId="{C974719F-B346-4825-9D41-F09EA96CC34E}" srcOrd="0" destOrd="0" presId="urn:microsoft.com/office/officeart/2005/8/layout/vList4"/>
    <dgm:cxn modelId="{AAF6AB02-14F2-46A9-9DE7-F2D1FB58C177}" type="presOf" srcId="{8FAEAE1D-CB61-40A9-A514-19C60508B04F}" destId="{1D30C93C-ACB6-4C54-A998-BAA09D1DD534}" srcOrd="0" destOrd="0" presId="urn:microsoft.com/office/officeart/2005/8/layout/vList4"/>
    <dgm:cxn modelId="{99FBEF03-350A-4A26-B031-DCAF93219066}" srcId="{043C1399-726D-470D-9559-295E7F5B82C5}" destId="{2F4E3599-B38B-4FFE-9949-585BF8CFE038}" srcOrd="0" destOrd="0" parTransId="{499B177B-A36E-43E1-811D-4E363AA6E46F}" sibTransId="{ED666F7B-7110-43F7-871C-CBBEF7A7091B}"/>
    <dgm:cxn modelId="{4E733B08-0B93-4B07-B22E-0A4B72D68910}" type="presOf" srcId="{FBECE91F-0254-4111-9EE1-87914741E100}" destId="{D09503A3-5CBD-49C4-BF83-E4FF9F2C6998}" srcOrd="1" destOrd="0" presId="urn:microsoft.com/office/officeart/2005/8/layout/vList4"/>
    <dgm:cxn modelId="{DF0CEA0C-85BF-47BC-80EE-5993640945E6}" type="presOf" srcId="{16E11919-8E5B-454A-BEB2-E5FE04D70AFE}" destId="{331C0A2C-6E91-47C4-BB8C-FCEEC7855B5C}" srcOrd="0" destOrd="0" presId="urn:microsoft.com/office/officeart/2005/8/layout/vList4"/>
    <dgm:cxn modelId="{0F0BDF0E-5155-4036-989D-2E272A97D136}" type="presOf" srcId="{4917D731-CAC8-4AE0-8849-99951B9BC504}" destId="{EB530875-60E4-4D5E-AFA4-B2FA9722840A}" srcOrd="1" destOrd="0" presId="urn:microsoft.com/office/officeart/2005/8/layout/vList4"/>
    <dgm:cxn modelId="{0EE68911-F7B5-4AD8-B65C-484FB30AC6AB}" srcId="{043C1399-726D-470D-9559-295E7F5B82C5}" destId="{5EDD4311-015B-414E-ADD2-AB3A98181F82}" srcOrd="3" destOrd="0" parTransId="{B50B5F03-46CF-4A33-B673-9F8631F4CAB3}" sibTransId="{8FAEAE1D-CB61-40A9-A514-19C60508B04F}"/>
    <dgm:cxn modelId="{CF13A31C-EC61-4D9A-A18E-95E50F5DBEFC}" type="presOf" srcId="{5623834A-696B-42E4-9A6B-0AE7528945CC}" destId="{6E63EBDC-09F6-4B42-83B1-25D023A2E33D}" srcOrd="1" destOrd="0" presId="urn:microsoft.com/office/officeart/2005/8/layout/vList4"/>
    <dgm:cxn modelId="{D2ED7622-3A2A-426A-B192-59D32807EF2E}" type="presOf" srcId="{23AAFE81-72FA-462B-97CC-21976C026699}" destId="{518A5406-8336-447A-9A76-144DD82AD5AA}" srcOrd="0" destOrd="0" presId="urn:microsoft.com/office/officeart/2005/8/layout/vList4"/>
    <dgm:cxn modelId="{98C07847-3524-458C-B834-3FB48B0FB726}" type="presOf" srcId="{5EDD4311-015B-414E-ADD2-AB3A98181F82}" destId="{D9B037B8-252F-4946-8A75-6DE0D8172381}" srcOrd="0" destOrd="0" presId="urn:microsoft.com/office/officeart/2005/8/layout/vList4"/>
    <dgm:cxn modelId="{338C6B6E-4290-47EC-9578-98F368B23FB6}" type="presOf" srcId="{13AC2F98-65BF-4C8E-A025-DE2F56A8CAC8}" destId="{E639A011-BB69-4F17-B807-4B95C245973E}" srcOrd="1" destOrd="0" presId="urn:microsoft.com/office/officeart/2005/8/layout/vList4"/>
    <dgm:cxn modelId="{6E71D74F-CA9A-4F88-ACFC-D8F44F85E4F5}" type="presOf" srcId="{ED666F7B-7110-43F7-871C-CBBEF7A7091B}" destId="{967C0810-67CE-4A63-8F82-8F25C00631BF}" srcOrd="0" destOrd="0" presId="urn:microsoft.com/office/officeart/2005/8/layout/vList4"/>
    <dgm:cxn modelId="{45434F78-2A54-4AC9-B838-E22D8F50C26E}" type="presOf" srcId="{4917D731-CAC8-4AE0-8849-99951B9BC504}" destId="{28747D37-4947-4102-B46B-E67C87966EBB}" srcOrd="0" destOrd="0" presId="urn:microsoft.com/office/officeart/2005/8/layout/vList4"/>
    <dgm:cxn modelId="{6685568A-CC0D-474D-A656-74D47A6DA00C}" type="presOf" srcId="{67E83CC1-FF9E-4D37-9707-F0057E200D44}" destId="{122C65F4-DC5C-4736-AB37-3F488BC92617}" srcOrd="0" destOrd="0" presId="urn:microsoft.com/office/officeart/2005/8/layout/vList4"/>
    <dgm:cxn modelId="{61BDA28A-181A-45C1-85A8-D0C7253ADE48}" srcId="{043C1399-726D-470D-9559-295E7F5B82C5}" destId="{13AC2F98-65BF-4C8E-A025-DE2F56A8CAC8}" srcOrd="4" destOrd="0" parTransId="{605FD29F-E527-4683-8CBD-05C9D9D432D7}" sibTransId="{23AAFE81-72FA-462B-97CC-21976C026699}"/>
    <dgm:cxn modelId="{4FD7BA91-20DF-4B9A-817F-C8BCDCF98F12}" srcId="{043C1399-726D-470D-9559-295E7F5B82C5}" destId="{16E11919-8E5B-454A-BEB2-E5FE04D70AFE}" srcOrd="5" destOrd="0" parTransId="{B93C67D1-1B46-4795-AD69-4931CBC95E7B}" sibTransId="{2CDF5409-4F58-4987-8750-198D7EF2E3FB}"/>
    <dgm:cxn modelId="{2A64F29F-3262-4BF2-A540-B5F630275E60}" type="presOf" srcId="{2CDF5409-4F58-4987-8750-198D7EF2E3FB}" destId="{D9265685-B630-406E-9D10-0B5537D7B332}" srcOrd="0" destOrd="0" presId="urn:microsoft.com/office/officeart/2005/8/layout/vList4"/>
    <dgm:cxn modelId="{3BD0A7AD-9099-4968-9697-DE07E8A49C41}" srcId="{043C1399-726D-470D-9559-295E7F5B82C5}" destId="{FBECE91F-0254-4111-9EE1-87914741E100}" srcOrd="2" destOrd="0" parTransId="{B77B4CE9-5EDB-4D64-B58C-892408C38E71}" sibTransId="{67E83CC1-FF9E-4D37-9707-F0057E200D44}"/>
    <dgm:cxn modelId="{E3C8C4B1-5A7B-4392-AEBC-1A02DF1798D8}" type="presOf" srcId="{65999D84-A189-42D3-8A8B-E54B4EE67E30}" destId="{25B96175-AEB3-410B-A769-05CC1933B30A}" srcOrd="0" destOrd="0" presId="urn:microsoft.com/office/officeart/2005/8/layout/vList4"/>
    <dgm:cxn modelId="{3B3278B2-243B-4E46-81DA-0206ADE3C064}" srcId="{043C1399-726D-470D-9559-295E7F5B82C5}" destId="{4917D731-CAC8-4AE0-8849-99951B9BC504}" srcOrd="6" destOrd="0" parTransId="{C863C23D-B956-4C9F-B7E6-20ECDE5173DF}" sibTransId="{01DAA21B-C823-45B6-A707-8E99EB46CFFD}"/>
    <dgm:cxn modelId="{D4C6D3C1-281F-4800-8BE1-1588E4CAD4FE}" type="presOf" srcId="{2F4E3599-B38B-4FFE-9949-585BF8CFE038}" destId="{C643121F-AC8A-4373-9799-668383E448F5}" srcOrd="0" destOrd="0" presId="urn:microsoft.com/office/officeart/2005/8/layout/vList4"/>
    <dgm:cxn modelId="{C62C3DC6-FEAC-42B2-AFC1-1ADAD1A37B01}" srcId="{043C1399-726D-470D-9559-295E7F5B82C5}" destId="{5623834A-696B-42E4-9A6B-0AE7528945CC}" srcOrd="1" destOrd="0" parTransId="{C754B505-0AF2-4801-AFDE-CAFE463F550D}" sibTransId="{65999D84-A189-42D3-8A8B-E54B4EE67E30}"/>
    <dgm:cxn modelId="{3A3826D5-2A38-4CAF-B063-0B41F8E2D8EC}" type="presOf" srcId="{2F4E3599-B38B-4FFE-9949-585BF8CFE038}" destId="{99E2C09B-A36C-496A-A2AE-489645AB6C3F}" srcOrd="1" destOrd="0" presId="urn:microsoft.com/office/officeart/2005/8/layout/vList4"/>
    <dgm:cxn modelId="{F27DC2D8-46D1-4B57-B22C-DEE575E98365}" type="presOf" srcId="{043C1399-726D-470D-9559-295E7F5B82C5}" destId="{69A5FE4F-7D96-40EB-BCDA-DA291FCDDE4C}" srcOrd="0" destOrd="0" presId="urn:microsoft.com/office/officeart/2005/8/layout/vList4"/>
    <dgm:cxn modelId="{242435DE-3FB7-4D32-AAE7-DF81938A0C1C}" type="presOf" srcId="{5623834A-696B-42E4-9A6B-0AE7528945CC}" destId="{263CF9D8-FEAA-4ADE-AA8E-7AD306C4732D}" srcOrd="0" destOrd="0" presId="urn:microsoft.com/office/officeart/2005/8/layout/vList4"/>
    <dgm:cxn modelId="{5ECBB4E0-450C-4BF3-91E6-8E77DA227A72}" type="presOf" srcId="{5EDD4311-015B-414E-ADD2-AB3A98181F82}" destId="{0CB41A79-FA58-4D40-8DA9-C5E81881C059}" srcOrd="1" destOrd="0" presId="urn:microsoft.com/office/officeart/2005/8/layout/vList4"/>
    <dgm:cxn modelId="{1201DFE3-AAA6-437B-A186-44C50BEB4ED6}" type="presOf" srcId="{FBECE91F-0254-4111-9EE1-87914741E100}" destId="{1291B735-C076-4461-BB89-248D762EF6F7}" srcOrd="0" destOrd="0" presId="urn:microsoft.com/office/officeart/2005/8/layout/vList4"/>
    <dgm:cxn modelId="{CD989CF4-F29B-4C10-8523-81B369082371}" type="presOf" srcId="{16E11919-8E5B-454A-BEB2-E5FE04D70AFE}" destId="{0CFEAEF1-75C5-4842-B661-1E1444FDCB09}" srcOrd="1" destOrd="0" presId="urn:microsoft.com/office/officeart/2005/8/layout/vList4"/>
    <dgm:cxn modelId="{42C44BB9-CB18-4DB2-8A22-C1C8AFBE0E5C}" type="presParOf" srcId="{69A5FE4F-7D96-40EB-BCDA-DA291FCDDE4C}" destId="{CBA28F8C-E865-4BC1-B598-9A9341A98830}" srcOrd="0" destOrd="0" presId="urn:microsoft.com/office/officeart/2005/8/layout/vList4"/>
    <dgm:cxn modelId="{91F5294A-377D-40FE-A03D-E96981797B29}" type="presParOf" srcId="{CBA28F8C-E865-4BC1-B598-9A9341A98830}" destId="{C643121F-AC8A-4373-9799-668383E448F5}" srcOrd="0" destOrd="0" presId="urn:microsoft.com/office/officeart/2005/8/layout/vList4"/>
    <dgm:cxn modelId="{16C5540C-C8CC-41CC-AEEF-484380B0A3ED}" type="presParOf" srcId="{CBA28F8C-E865-4BC1-B598-9A9341A98830}" destId="{9538B107-EE65-49D0-9F5D-5598CD715114}" srcOrd="1" destOrd="0" presId="urn:microsoft.com/office/officeart/2005/8/layout/vList4"/>
    <dgm:cxn modelId="{FFEA9D6D-CF84-4222-AC37-DCC5F9650EDF}" type="presParOf" srcId="{CBA28F8C-E865-4BC1-B598-9A9341A98830}" destId="{99E2C09B-A36C-496A-A2AE-489645AB6C3F}" srcOrd="2" destOrd="0" presId="urn:microsoft.com/office/officeart/2005/8/layout/vList4"/>
    <dgm:cxn modelId="{DD2C7AE7-D132-4952-9057-2307AF0D15ED}" type="presParOf" srcId="{69A5FE4F-7D96-40EB-BCDA-DA291FCDDE4C}" destId="{967C0810-67CE-4A63-8F82-8F25C00631BF}" srcOrd="1" destOrd="0" presId="urn:microsoft.com/office/officeart/2005/8/layout/vList4"/>
    <dgm:cxn modelId="{AF557190-72DC-4B44-9A86-AC812B89450D}" type="presParOf" srcId="{69A5FE4F-7D96-40EB-BCDA-DA291FCDDE4C}" destId="{F61BDD91-9CC5-411E-8924-44F160F78817}" srcOrd="2" destOrd="0" presId="urn:microsoft.com/office/officeart/2005/8/layout/vList4"/>
    <dgm:cxn modelId="{61FB467D-611B-420B-BD73-58B3696E230E}" type="presParOf" srcId="{F61BDD91-9CC5-411E-8924-44F160F78817}" destId="{263CF9D8-FEAA-4ADE-AA8E-7AD306C4732D}" srcOrd="0" destOrd="0" presId="urn:microsoft.com/office/officeart/2005/8/layout/vList4"/>
    <dgm:cxn modelId="{E6F4A158-355B-4400-8F43-B45E7345A4E4}" type="presParOf" srcId="{F61BDD91-9CC5-411E-8924-44F160F78817}" destId="{7CC3D154-8893-4B64-A075-0FFEF94DB834}" srcOrd="1" destOrd="0" presId="urn:microsoft.com/office/officeart/2005/8/layout/vList4"/>
    <dgm:cxn modelId="{193522EE-0FCD-4F3D-AE70-F7A75C9E2D48}" type="presParOf" srcId="{F61BDD91-9CC5-411E-8924-44F160F78817}" destId="{6E63EBDC-09F6-4B42-83B1-25D023A2E33D}" srcOrd="2" destOrd="0" presId="urn:microsoft.com/office/officeart/2005/8/layout/vList4"/>
    <dgm:cxn modelId="{92501D3B-14B5-48FF-965D-C50B0CD57F2D}" type="presParOf" srcId="{69A5FE4F-7D96-40EB-BCDA-DA291FCDDE4C}" destId="{25B96175-AEB3-410B-A769-05CC1933B30A}" srcOrd="3" destOrd="0" presId="urn:microsoft.com/office/officeart/2005/8/layout/vList4"/>
    <dgm:cxn modelId="{6FE060B6-D0EE-4CE5-B105-E3401CB1CF79}" type="presParOf" srcId="{69A5FE4F-7D96-40EB-BCDA-DA291FCDDE4C}" destId="{1694FB6E-DF63-4C13-B940-B67A7A5C9604}" srcOrd="4" destOrd="0" presId="urn:microsoft.com/office/officeart/2005/8/layout/vList4"/>
    <dgm:cxn modelId="{A7F9239D-62BC-46C7-A0F7-B9F9C6578EEF}" type="presParOf" srcId="{1694FB6E-DF63-4C13-B940-B67A7A5C9604}" destId="{1291B735-C076-4461-BB89-248D762EF6F7}" srcOrd="0" destOrd="0" presId="urn:microsoft.com/office/officeart/2005/8/layout/vList4"/>
    <dgm:cxn modelId="{5897C397-86FA-4A77-B83F-9CA616D6C89A}" type="presParOf" srcId="{1694FB6E-DF63-4C13-B940-B67A7A5C9604}" destId="{DDB3EC3B-5C73-4A6D-A5F5-14CA1F2861F5}" srcOrd="1" destOrd="0" presId="urn:microsoft.com/office/officeart/2005/8/layout/vList4"/>
    <dgm:cxn modelId="{DD8936D8-CF60-42CE-91B7-69A72AB31000}" type="presParOf" srcId="{1694FB6E-DF63-4C13-B940-B67A7A5C9604}" destId="{D09503A3-5CBD-49C4-BF83-E4FF9F2C6998}" srcOrd="2" destOrd="0" presId="urn:microsoft.com/office/officeart/2005/8/layout/vList4"/>
    <dgm:cxn modelId="{81FE3B40-F612-46E3-B481-4A487615A6F8}" type="presParOf" srcId="{69A5FE4F-7D96-40EB-BCDA-DA291FCDDE4C}" destId="{122C65F4-DC5C-4736-AB37-3F488BC92617}" srcOrd="5" destOrd="0" presId="urn:microsoft.com/office/officeart/2005/8/layout/vList4"/>
    <dgm:cxn modelId="{8948A5DE-7F68-4211-BF87-9AEDF9039B2B}" type="presParOf" srcId="{69A5FE4F-7D96-40EB-BCDA-DA291FCDDE4C}" destId="{BD11B955-2A3B-48DF-A629-83B509077FCA}" srcOrd="6" destOrd="0" presId="urn:microsoft.com/office/officeart/2005/8/layout/vList4"/>
    <dgm:cxn modelId="{CF8B0F31-AB0A-4FBA-B02E-945B100B72E9}" type="presParOf" srcId="{BD11B955-2A3B-48DF-A629-83B509077FCA}" destId="{D9B037B8-252F-4946-8A75-6DE0D8172381}" srcOrd="0" destOrd="0" presId="urn:microsoft.com/office/officeart/2005/8/layout/vList4"/>
    <dgm:cxn modelId="{7574397B-1532-4257-B647-EA1C12B561D8}" type="presParOf" srcId="{BD11B955-2A3B-48DF-A629-83B509077FCA}" destId="{496CCAE7-4740-4432-8899-C78F2FF5B981}" srcOrd="1" destOrd="0" presId="urn:microsoft.com/office/officeart/2005/8/layout/vList4"/>
    <dgm:cxn modelId="{7D444DB5-E18A-4A41-8709-9E6641FF1D4B}" type="presParOf" srcId="{BD11B955-2A3B-48DF-A629-83B509077FCA}" destId="{0CB41A79-FA58-4D40-8DA9-C5E81881C059}" srcOrd="2" destOrd="0" presId="urn:microsoft.com/office/officeart/2005/8/layout/vList4"/>
    <dgm:cxn modelId="{6A3BE968-E7BC-465A-82B9-788D3BC983BF}" type="presParOf" srcId="{69A5FE4F-7D96-40EB-BCDA-DA291FCDDE4C}" destId="{1D30C93C-ACB6-4C54-A998-BAA09D1DD534}" srcOrd="7" destOrd="0" presId="urn:microsoft.com/office/officeart/2005/8/layout/vList4"/>
    <dgm:cxn modelId="{3164A6FC-FF7E-4217-A52C-4DECA8ECE7BF}" type="presParOf" srcId="{69A5FE4F-7D96-40EB-BCDA-DA291FCDDE4C}" destId="{B8CF1819-0D7C-49B5-8261-0503CE5538A2}" srcOrd="8" destOrd="0" presId="urn:microsoft.com/office/officeart/2005/8/layout/vList4"/>
    <dgm:cxn modelId="{28F8CFED-3FBC-4974-ABEC-33808A19AF5F}" type="presParOf" srcId="{B8CF1819-0D7C-49B5-8261-0503CE5538A2}" destId="{C974719F-B346-4825-9D41-F09EA96CC34E}" srcOrd="0" destOrd="0" presId="urn:microsoft.com/office/officeart/2005/8/layout/vList4"/>
    <dgm:cxn modelId="{DD7B4266-86DA-4831-8924-ACE28C9EEF3F}" type="presParOf" srcId="{B8CF1819-0D7C-49B5-8261-0503CE5538A2}" destId="{25CE39D9-4230-44D9-938B-F184DE13B44C}" srcOrd="1" destOrd="0" presId="urn:microsoft.com/office/officeart/2005/8/layout/vList4"/>
    <dgm:cxn modelId="{C280670B-79B8-4FAF-8F44-91C7887A555A}" type="presParOf" srcId="{B8CF1819-0D7C-49B5-8261-0503CE5538A2}" destId="{E639A011-BB69-4F17-B807-4B95C245973E}" srcOrd="2" destOrd="0" presId="urn:microsoft.com/office/officeart/2005/8/layout/vList4"/>
    <dgm:cxn modelId="{8BD28352-DA69-4ABC-8C24-A7DD479EE5A3}" type="presParOf" srcId="{69A5FE4F-7D96-40EB-BCDA-DA291FCDDE4C}" destId="{518A5406-8336-447A-9A76-144DD82AD5AA}" srcOrd="9" destOrd="0" presId="urn:microsoft.com/office/officeart/2005/8/layout/vList4"/>
    <dgm:cxn modelId="{1629B8B8-920C-4BB3-A2B6-B6BD1BAA9009}" type="presParOf" srcId="{69A5FE4F-7D96-40EB-BCDA-DA291FCDDE4C}" destId="{C451708F-0402-4C3D-AE16-4248FD0B2170}" srcOrd="10" destOrd="0" presId="urn:microsoft.com/office/officeart/2005/8/layout/vList4"/>
    <dgm:cxn modelId="{DA84A22A-8D29-4E09-BB32-2F7A449DB898}" type="presParOf" srcId="{C451708F-0402-4C3D-AE16-4248FD0B2170}" destId="{331C0A2C-6E91-47C4-BB8C-FCEEC7855B5C}" srcOrd="0" destOrd="0" presId="urn:microsoft.com/office/officeart/2005/8/layout/vList4"/>
    <dgm:cxn modelId="{83D6A273-49A6-4DE5-ADB1-1C59D117C34C}" type="presParOf" srcId="{C451708F-0402-4C3D-AE16-4248FD0B2170}" destId="{986B36D1-2F6A-41B8-8185-EA2760C30A97}" srcOrd="1" destOrd="0" presId="urn:microsoft.com/office/officeart/2005/8/layout/vList4"/>
    <dgm:cxn modelId="{B440DD1D-8B9D-4C95-A154-DA4C5C103F99}" type="presParOf" srcId="{C451708F-0402-4C3D-AE16-4248FD0B2170}" destId="{0CFEAEF1-75C5-4842-B661-1E1444FDCB09}" srcOrd="2" destOrd="0" presId="urn:microsoft.com/office/officeart/2005/8/layout/vList4"/>
    <dgm:cxn modelId="{9FAEE79F-5379-4921-B7C0-5422BBFC81EB}" type="presParOf" srcId="{69A5FE4F-7D96-40EB-BCDA-DA291FCDDE4C}" destId="{D9265685-B630-406E-9D10-0B5537D7B332}" srcOrd="11" destOrd="0" presId="urn:microsoft.com/office/officeart/2005/8/layout/vList4"/>
    <dgm:cxn modelId="{324ED584-8696-4E97-A075-48805B147616}" type="presParOf" srcId="{69A5FE4F-7D96-40EB-BCDA-DA291FCDDE4C}" destId="{1C3DF4D4-676D-4A61-86B7-120E66C4E458}" srcOrd="12" destOrd="0" presId="urn:microsoft.com/office/officeart/2005/8/layout/vList4"/>
    <dgm:cxn modelId="{0C61908F-4D57-4512-BB19-C79479BD8A63}" type="presParOf" srcId="{1C3DF4D4-676D-4A61-86B7-120E66C4E458}" destId="{28747D37-4947-4102-B46B-E67C87966EBB}" srcOrd="0" destOrd="0" presId="urn:microsoft.com/office/officeart/2005/8/layout/vList4"/>
    <dgm:cxn modelId="{F2A4F508-4C0D-4AFD-B216-A5D01A2F9CB7}" type="presParOf" srcId="{1C3DF4D4-676D-4A61-86B7-120E66C4E458}" destId="{4E30D802-0189-48E3-BCE3-D227D650C5ED}" srcOrd="1" destOrd="0" presId="urn:microsoft.com/office/officeart/2005/8/layout/vList4"/>
    <dgm:cxn modelId="{72F739ED-FA68-421A-9577-08C29E32D7C6}"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bwMode="white">
        <a:xfrm>
          <a:off x="0" y="0"/>
          <a:ext cx="6274609" cy="82245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Leer iemand kennen en bouw na verloop van tijd een vriendschap op</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0"/>
        <a:ext cx="4937441" cy="822453"/>
      </dsp:txXfrm>
    </dsp:sp>
    <dsp:sp modelId="{9538B107-EE65-49D0-9F5D-5598CD715114}">
      <dsp:nvSpPr>
        <dsp:cNvPr id="0" name=""/>
        <dsp:cNvSpPr/>
      </dsp:nvSpPr>
      <dsp:spPr>
        <a:xfrm>
          <a:off x="82245" y="82245"/>
          <a:ext cx="1254921" cy="657962"/>
        </a:xfrm>
        <a:prstGeom prst="roundRect">
          <a:avLst>
            <a:gd name="adj" fmla="val 10000"/>
          </a:avLst>
        </a:prstGeom>
        <a:blipFill rotWithShape="1">
          <a:blip xmlns:r="http://schemas.openxmlformats.org/officeDocument/2006/relationships" r:embed="rId1"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bwMode="white">
        <a:xfrm>
          <a:off x="0" y="904698"/>
          <a:ext cx="6274609" cy="822453"/>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 dat de Heilige Geest op het hart van de persoon werkt. Bid voor de juiste kansen om met hen in contact te komen</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904698"/>
        <a:ext cx="4937441" cy="822453"/>
      </dsp:txXfrm>
    </dsp:sp>
    <dsp:sp modelId="{7CC3D154-8893-4B64-A075-0FFEF94DB834}">
      <dsp:nvSpPr>
        <dsp:cNvPr id="0" name=""/>
        <dsp:cNvSpPr/>
      </dsp:nvSpPr>
      <dsp:spPr>
        <a:xfrm>
          <a:off x="82245" y="986943"/>
          <a:ext cx="1254921" cy="657962"/>
        </a:xfrm>
        <a:prstGeom prst="roundRect">
          <a:avLst>
            <a:gd name="adj" fmla="val 10000"/>
          </a:avLst>
        </a:prstGeom>
        <a:blipFill rotWithShape="1">
          <a:blip xmlns:r="http://schemas.openxmlformats.org/officeDocument/2006/relationships" r:embed="rId2"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bwMode="white">
        <a:xfrm>
          <a:off x="0" y="1809397"/>
          <a:ext cx="6274609" cy="822453"/>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Zoek naar natuurlijke manieren om over je eigen geloofservaringen te praten of bied een gebed voor hen aan</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1809397"/>
        <a:ext cx="4937441" cy="822453"/>
      </dsp:txXfrm>
    </dsp:sp>
    <dsp:sp modelId="{DDB3EC3B-5C73-4A6D-A5F5-14CA1F2861F5}">
      <dsp:nvSpPr>
        <dsp:cNvPr id="0" name=""/>
        <dsp:cNvSpPr/>
      </dsp:nvSpPr>
      <dsp:spPr>
        <a:xfrm>
          <a:off x="82245" y="1891642"/>
          <a:ext cx="1254921" cy="657962"/>
        </a:xfrm>
        <a:prstGeom prst="roundRect">
          <a:avLst>
            <a:gd name="adj" fmla="val 10000"/>
          </a:avLst>
        </a:prstGeom>
        <a:blipFill rotWithShape="1">
          <a:blip xmlns:r="http://schemas.openxmlformats.org/officeDocument/2006/relationships" r:embed="rId3"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bwMode="white">
        <a:xfrm>
          <a:off x="0" y="2714095"/>
          <a:ext cx="6274609" cy="822453"/>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Vind manieren om je nieuwe vriend in contact te brengen met anderen uit je kerk</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2714095"/>
        <a:ext cx="4937441" cy="822453"/>
      </dsp:txXfrm>
    </dsp:sp>
    <dsp:sp modelId="{496CCAE7-4740-4432-8899-C78F2FF5B981}">
      <dsp:nvSpPr>
        <dsp:cNvPr id="0" name=""/>
        <dsp:cNvSpPr/>
      </dsp:nvSpPr>
      <dsp:spPr>
        <a:xfrm>
          <a:off x="82245" y="2796341"/>
          <a:ext cx="1254921" cy="657962"/>
        </a:xfrm>
        <a:prstGeom prst="roundRect">
          <a:avLst>
            <a:gd name="adj" fmla="val 10000"/>
          </a:avLst>
        </a:prstGeom>
        <a:blipFill rotWithShape="1">
          <a:blip xmlns:r="http://schemas.openxmlformats.org/officeDocument/2006/relationships" r:embed="rId4"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bwMode="white">
        <a:xfrm>
          <a:off x="0" y="3618794"/>
          <a:ext cx="6274609" cy="822453"/>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 over de specifieke behoeften of vragen die je nieuwe vriend misschien heeft.</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3618794"/>
        <a:ext cx="4937441" cy="822453"/>
      </dsp:txXfrm>
    </dsp:sp>
    <dsp:sp modelId="{25CE39D9-4230-44D9-938B-F184DE13B44C}">
      <dsp:nvSpPr>
        <dsp:cNvPr id="0" name=""/>
        <dsp:cNvSpPr/>
      </dsp:nvSpPr>
      <dsp:spPr>
        <a:xfrm>
          <a:off x="82245" y="3701039"/>
          <a:ext cx="1254921" cy="657962"/>
        </a:xfrm>
        <a:prstGeom prst="roundRect">
          <a:avLst>
            <a:gd name="adj" fmla="val 10000"/>
          </a:avLst>
        </a:prstGeom>
        <a:blipFill rotWithShape="1">
          <a:blip xmlns:r="http://schemas.openxmlformats.org/officeDocument/2006/relationships" r:embed="rId5"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bwMode="white">
        <a:xfrm>
          <a:off x="0" y="4523493"/>
          <a:ext cx="6274609" cy="822453"/>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Zoek een kans om hen te laten zien hoe de Bijbel troost, advies en leiding in ons leven biedt</a:t>
          </a:r>
          <a:endParaRPr lang="nl-NL" sz="18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4523493"/>
        <a:ext cx="4937441" cy="822453"/>
      </dsp:txXfrm>
    </dsp:sp>
    <dsp:sp modelId="{986B36D1-2F6A-41B8-8185-EA2760C30A97}">
      <dsp:nvSpPr>
        <dsp:cNvPr id="0" name=""/>
        <dsp:cNvSpPr/>
      </dsp:nvSpPr>
      <dsp:spPr>
        <a:xfrm>
          <a:off x="82245" y="4605738"/>
          <a:ext cx="1254921" cy="657962"/>
        </a:xfrm>
        <a:prstGeom prst="roundRect">
          <a:avLst>
            <a:gd name="adj" fmla="val 10000"/>
          </a:avLst>
        </a:prstGeom>
        <a:blipFill rotWithShape="1">
          <a:blip xmlns:r="http://schemas.openxmlformats.org/officeDocument/2006/relationships" r:embed="rId6"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bwMode="white">
        <a:xfrm>
          <a:off x="0" y="5428191"/>
          <a:ext cx="6274609" cy="822453"/>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nl-NL" sz="1800" b="1" kern="1200"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Er zal een moment komen waarop je wilt vragen of je vriend </a:t>
          </a:r>
          <a:r>
            <a:rPr lang="nl-NL" sz="1800" b="1" kern="1200" spc="-40" baseline="0" noProof="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samen met jou de </a:t>
          </a:r>
          <a:r>
            <a:rPr lang="nl-NL" sz="1800" b="1" kern="1200"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Bijbel wil bestuderen. Later wil je vriend misschien gedoopt worden</a:t>
          </a:r>
          <a:endParaRPr lang="nl-NL" sz="1800" kern="1200" spc="-4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7167" y="5428191"/>
        <a:ext cx="4937441" cy="822453"/>
      </dsp:txXfrm>
    </dsp:sp>
    <dsp:sp modelId="{4E30D802-0189-48E3-BCE3-D227D650C5ED}">
      <dsp:nvSpPr>
        <dsp:cNvPr id="0" name=""/>
        <dsp:cNvSpPr/>
      </dsp:nvSpPr>
      <dsp:spPr>
        <a:xfrm>
          <a:off x="82245" y="5510437"/>
          <a:ext cx="1254921" cy="657962"/>
        </a:xfrm>
        <a:prstGeom prst="roundRect">
          <a:avLst>
            <a:gd name="adj" fmla="val 10000"/>
          </a:avLst>
        </a:prstGeom>
        <a:blipFill rotWithShape="1">
          <a:blip xmlns:r="http://schemas.openxmlformats.org/officeDocument/2006/relationships" r:embed="rId7"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B6080-4D7C-46C9-AF3E-D93F1F799CE7}" type="datetimeFigureOut">
              <a:rPr lang="nl-NL" smtClean="0"/>
              <a:t>19-6-2026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00E49-8BE0-482A-974C-83C24BF1CCF0}" type="slidenum">
              <a:rPr lang="nl-NL" smtClean="0"/>
              <a:t>‹Nº›</a:t>
            </a:fld>
            <a:endParaRPr lang="nl-NL"/>
          </a:p>
        </p:txBody>
      </p:sp>
    </p:spTree>
    <p:extLst>
      <p:ext uri="{BB962C8B-B14F-4D97-AF65-F5344CB8AC3E}">
        <p14:creationId xmlns:p14="http://schemas.microsoft.com/office/powerpoint/2010/main" val="175264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00E49-8BE0-482A-974C-83C24BF1CCF0}" type="slidenum">
              <a:rPr lang="nl-NL" smtClean="0"/>
              <a:t>3</a:t>
            </a:fld>
            <a:endParaRPr lang="nl-NL"/>
          </a:p>
        </p:txBody>
      </p:sp>
    </p:spTree>
    <p:extLst>
      <p:ext uri="{BB962C8B-B14F-4D97-AF65-F5344CB8AC3E}">
        <p14:creationId xmlns:p14="http://schemas.microsoft.com/office/powerpoint/2010/main" val="1532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19/06/2026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19/06/2026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19/06/2026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097A625-535D-4F2E-B962-227BFF52C561}" type="datetimeFigureOut">
              <a:rPr lang="es-ES" smtClean="0"/>
              <a:t>19/06/2026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097A625-535D-4F2E-B962-227BFF52C561}" type="datetimeFigureOut">
              <a:rPr lang="es-ES" smtClean="0"/>
              <a:t>19/06/2026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97A625-535D-4F2E-B962-227BFF52C561}" type="datetimeFigureOut">
              <a:rPr lang="es-ES" smtClean="0"/>
              <a:t>19/06/2026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097A625-535D-4F2E-B962-227BFF52C561}" type="datetimeFigureOut">
              <a:rPr lang="es-ES" smtClean="0"/>
              <a:t>19/06/2026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04B7937-4D69-4559-A58E-4882DA43200F}"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t>19/06/2026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8"/>
          <p:cNvSpPr>
            <a:spLocks noGrp="1" noRot="1" noMove="1" noResize="1" noEditPoints="1" noAdjustHandles="1" noChangeArrowheads="1" noChangeShapeType="1"/>
          </p:cNvSpPr>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cxnSp>
        <p:nvCxnSpPr>
          <p:cNvPr id="7" name="Straight Connector 10"/>
          <p:cNvCxnSpPr>
            <a:cxnSpLocks noGrp="1" noRot="1" noMove="1" noResize="1" noEditPoints="1" noAdjustHandles="1" noChangeArrowheads="1" noChangeShapeType="1"/>
          </p:cNvCxnSpPr>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a:cxnSpLocks noGrp="1" noRot="1" noMove="1" noResize="1" noEditPoints="1" noAdjustHandles="1" noChangeArrowheads="1" noChangeShapeType="1"/>
          </p:cNvCxnSpPr>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9955811" y="6471821"/>
            <a:ext cx="2236189" cy="338554"/>
          </a:xfrm>
          <a:prstGeom prst="rect">
            <a:avLst/>
          </a:prstGeom>
          <a:noFill/>
        </p:spPr>
        <p:txBody>
          <a:bodyPr wrap="none" rtlCol="0">
            <a:spAutoFit/>
          </a:bodyPr>
          <a:lstStyle/>
          <a:p>
            <a:pPr algn="r"/>
            <a:r>
              <a:rPr lang="nl-NL" sz="1600" b="1" noProof="0" dirty="0">
                <a:solidFill>
                  <a:srgbClr val="FFFF99"/>
                </a:solidFill>
                <a:effectLst>
                  <a:outerShdw blurRad="38100" dist="38100" dir="2700000" algn="tl">
                    <a:srgbClr val="000000"/>
                  </a:outerShdw>
                </a:effectLst>
                <a:latin typeface="Calibri" panose="020F0502020204030204" pitchFamily="34" charset="0"/>
              </a:rPr>
              <a:t>Les 12 voor 20 juni 2026</a:t>
            </a:r>
          </a:p>
        </p:txBody>
      </p:sp>
      <p:sp>
        <p:nvSpPr>
          <p:cNvPr id="4" name="CuadroTexto 3"/>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nl-NL" sz="5400" b="1" spc="1000" noProof="0" dirty="0">
                <a:ln w="9525">
                  <a:noFill/>
                  <a:prstDash val="solid"/>
                </a:ln>
                <a:solidFill>
                  <a:schemeClr val="accent3">
                    <a:lumMod val="50000"/>
                  </a:schemeClr>
                </a:solidFill>
                <a:effectLst>
                  <a:outerShdw blurRad="12700" dist="38100" dir="2700000" algn="tl" rotWithShape="0">
                    <a:srgbClr val="7030A0"/>
                  </a:outerShdw>
                </a:effectLst>
                <a:latin typeface="Calibri" panose="020F0502020204030204" pitchFamily="34" charset="0"/>
              </a:rPr>
              <a:t>DEEL 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pic>
        <p:nvPicPr>
          <p:cNvPr id="4" name="Imagen 3"/>
          <p:cNvPicPr>
            <a:picLocks noChangeAspect="1"/>
          </p:cNvPicPr>
          <p:nvPr/>
        </p:nvPicPr>
        <p:blipFill>
          <a:blip r:embed="rId4"/>
          <a:srcRect/>
          <a:stretch>
            <a:fillRect/>
          </a:stretch>
        </p:blipFill>
        <p:spPr>
          <a:xfrm>
            <a:off x="93336" y="1679837"/>
            <a:ext cx="4450089" cy="2581854"/>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2314575" y="-79512"/>
            <a:ext cx="7629524" cy="769441"/>
          </a:xfrm>
          <a:prstGeom prst="rect">
            <a:avLst/>
          </a:prstGeom>
          <a:noFill/>
        </p:spPr>
        <p:txBody>
          <a:bodyPr wrap="square">
            <a:spAutoFit/>
          </a:bodyPr>
          <a:lstStyle/>
          <a:p>
            <a:pPr algn="ctr"/>
            <a:r>
              <a:rPr lang="nl-NL"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GOD ZOEKT ZIJN KINDEREN</a:t>
            </a:r>
            <a:endParaRPr lang="nl-NL"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
        <p:nvSpPr>
          <p:cNvPr id="5" name="CuadroTexto 4"/>
          <p:cNvSpPr txBox="1"/>
          <p:nvPr/>
        </p:nvSpPr>
        <p:spPr>
          <a:xfrm>
            <a:off x="207169" y="640778"/>
            <a:ext cx="11739596" cy="923330"/>
          </a:xfrm>
          <a:prstGeom prst="rect">
            <a:avLst/>
          </a:prstGeom>
          <a:noFill/>
        </p:spPr>
        <p:txBody>
          <a:bodyPr wrap="square">
            <a:spAutoFit/>
          </a:bodyPr>
          <a:lstStyle/>
          <a:p>
            <a:pPr algn="ctr"/>
            <a:r>
              <a:rPr lang="nl-NL" b="1" dirty="0">
                <a:solidFill>
                  <a:schemeClr val="accent1">
                    <a:lumMod val="75000"/>
                  </a:schemeClr>
                </a:solidFill>
                <a:effectLst>
                  <a:glow rad="50800">
                    <a:srgbClr val="DCBCDC"/>
                  </a:glow>
                </a:effectLst>
                <a:latin typeface="Comic Sans MS" panose="030F0702030302020204" pitchFamily="66" charset="0"/>
              </a:rPr>
              <a:t>“Is Efraïm voor Mij niet een dierbare zoon, is hij voor Mij niet een lievelingskind? Want zo dikwijls als Ik tot hem spreek, denk Ik nog voortdurend aan hem. Daarom is Mijn binnenste bewogen over hem,</a:t>
            </a:r>
          </a:p>
          <a:p>
            <a:pPr algn="ctr"/>
            <a:r>
              <a:rPr lang="nl-NL" b="1" dirty="0">
                <a:solidFill>
                  <a:schemeClr val="accent1">
                    <a:lumMod val="75000"/>
                  </a:schemeClr>
                </a:solidFill>
                <a:effectLst>
                  <a:glow rad="50800">
                    <a:srgbClr val="DCBCDC"/>
                  </a:glow>
                </a:effectLst>
                <a:latin typeface="Comic Sans MS" panose="030F0702030302020204" pitchFamily="66" charset="0"/>
              </a:rPr>
              <a:t>Ik zal Mij zeker over hem ontfermen, spreekt de HEERE.” </a:t>
            </a:r>
            <a:r>
              <a:rPr lang="nl-NL" sz="1400" b="1" dirty="0">
                <a:solidFill>
                  <a:schemeClr val="accent1">
                    <a:lumMod val="75000"/>
                  </a:schemeClr>
                </a:solidFill>
                <a:effectLst>
                  <a:glow rad="50800">
                    <a:srgbClr val="DCBCDC"/>
                  </a:glow>
                </a:effectLst>
                <a:latin typeface="Comic Sans MS" panose="030F0702030302020204" pitchFamily="66" charset="0"/>
              </a:rPr>
              <a:t>(Jeremia 31:20)</a:t>
            </a:r>
            <a:endParaRPr lang="nl-NL" sz="1400" b="1" noProof="0" dirty="0">
              <a:solidFill>
                <a:schemeClr val="accent1">
                  <a:lumMod val="75000"/>
                </a:schemeClr>
              </a:solidFill>
              <a:effectLst>
                <a:glow rad="50800">
                  <a:srgbClr val="DCBCDC"/>
                </a:glow>
              </a:effectLst>
              <a:latin typeface="Comic Sans MS" panose="030F0702030302020204" pitchFamily="66" charset="0"/>
            </a:endParaRPr>
          </a:p>
        </p:txBody>
      </p:sp>
      <p:sp>
        <p:nvSpPr>
          <p:cNvPr id="6" name="CuadroTexto 5"/>
          <p:cNvSpPr txBox="1"/>
          <p:nvPr/>
        </p:nvSpPr>
        <p:spPr>
          <a:xfrm>
            <a:off x="4114800" y="1634859"/>
            <a:ext cx="549377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Op een gegeven moment splitste Gods volk zich: </a:t>
            </a:r>
            <a:r>
              <a:rPr lang="nl-NL" sz="2000" b="1" dirty="0" err="1">
                <a:latin typeface="Calibri" panose="020F0502020204030204" pitchFamily="34" charset="0"/>
              </a:rPr>
              <a:t>Ephraim</a:t>
            </a:r>
            <a:r>
              <a:rPr lang="nl-NL" sz="2000" b="1" dirty="0">
                <a:latin typeface="Calibri" panose="020F0502020204030204" pitchFamily="34" charset="0"/>
              </a:rPr>
              <a:t> (het noordelijke koninkrijk) verliet God; Juda (het zuidelijke koninkrijk) bleef trouw.</a:t>
            </a:r>
            <a:endParaRPr lang="nl-NL" sz="2000" b="1" noProof="0" dirty="0">
              <a:latin typeface="Calibri" panose="020F0502020204030204" pitchFamily="34" charset="0"/>
            </a:endParaRPr>
          </a:p>
        </p:txBody>
      </p:sp>
      <p:pic>
        <p:nvPicPr>
          <p:cNvPr id="8" name="Imagen 7"/>
          <p:cNvPicPr>
            <a:picLocks noChangeAspect="1"/>
          </p:cNvPicPr>
          <p:nvPr/>
        </p:nvPicPr>
        <p:blipFill rotWithShape="1">
          <a:blip r:embed="rId5" cstate="email"/>
          <a:srcRect/>
          <a:stretch>
            <a:fillRect/>
          </a:stretch>
        </p:blipFill>
        <p:spPr>
          <a:xfrm>
            <a:off x="9707398" y="1822036"/>
            <a:ext cx="2239367" cy="1951330"/>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6" cstate="hqprint"/>
          <a:srcRect/>
          <a:stretch>
            <a:fillRect/>
          </a:stretch>
        </p:blipFill>
        <p:spPr>
          <a:xfrm>
            <a:off x="9438518" y="4767384"/>
            <a:ext cx="2508247" cy="1881186"/>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0" y="4467762"/>
            <a:ext cx="915393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Degenen die God dienden en Hem daarna verlieten, blijft God met liefde roepen. Het zijn </a:t>
            </a:r>
            <a:r>
              <a:rPr lang="nl-NL" sz="2000" b="1" dirty="0" err="1">
                <a:latin typeface="Calibri" panose="020F0502020204030204" pitchFamily="34" charset="0"/>
              </a:rPr>
              <a:t>Zijn</a:t>
            </a:r>
            <a:r>
              <a:rPr lang="nl-NL" sz="2000" b="1" dirty="0">
                <a:latin typeface="Calibri" panose="020F0502020204030204" pitchFamily="34" charset="0"/>
              </a:rPr>
              <a:t> kinderen, en Hij houdt van hen en dringt er voortdurend op aan dat ze naar Hem terugkeren.</a:t>
            </a:r>
            <a:endParaRPr lang="nl-NL" sz="2000" b="1" noProof="0" dirty="0">
              <a:latin typeface="Calibri" panose="020F0502020204030204" pitchFamily="34" charset="0"/>
            </a:endParaRPr>
          </a:p>
        </p:txBody>
      </p:sp>
      <p:sp>
        <p:nvSpPr>
          <p:cNvPr id="7" name="CuadroTexto 6"/>
          <p:cNvSpPr txBox="1"/>
          <p:nvPr/>
        </p:nvSpPr>
        <p:spPr>
          <a:xfrm>
            <a:off x="4114799" y="2716556"/>
            <a:ext cx="5493773" cy="1630045"/>
          </a:xfrm>
          <a:prstGeom prst="rect">
            <a:avLst/>
          </a:prstGeom>
          <a:noFill/>
        </p:spPr>
        <p:txBody>
          <a:bodyPr wrap="square">
            <a:spAutoFit/>
          </a:bodyPr>
          <a:lstStyle/>
          <a:p>
            <a:pPr lvl="0">
              <a:spcBef>
                <a:spcPts val="600"/>
              </a:spcBef>
              <a:defRPr/>
            </a:pPr>
            <a:r>
              <a:rPr lang="nl-NL" sz="2000" b="1" dirty="0">
                <a:solidFill>
                  <a:schemeClr val="tx2"/>
                </a:solidFill>
                <a:latin typeface="Calibri" panose="020F0502020204030204" pitchFamily="34" charset="0"/>
              </a:rPr>
              <a:t>Ondanks het feit dat </a:t>
            </a:r>
            <a:r>
              <a:rPr lang="nl-NL" sz="2000" b="1" dirty="0" err="1">
                <a:solidFill>
                  <a:schemeClr val="tx2"/>
                </a:solidFill>
                <a:latin typeface="Calibri" panose="020F0502020204030204" pitchFamily="34" charset="0"/>
              </a:rPr>
              <a:t>Efraim</a:t>
            </a:r>
            <a:r>
              <a:rPr lang="nl-NL" sz="2000" b="1" dirty="0">
                <a:solidFill>
                  <a:schemeClr val="tx2"/>
                </a:solidFill>
                <a:latin typeface="Calibri" panose="020F0502020204030204" pitchFamily="34" charset="0"/>
              </a:rPr>
              <a:t> God had verlaten, bleef Hij hem als Zijn geliefde zoon beschouwen </a:t>
            </a:r>
            <a:r>
              <a:rPr lang="nl-NL" sz="2000" b="1" dirty="0">
                <a:solidFill>
                  <a:prstClr val="black"/>
                </a:solidFill>
                <a:latin typeface="Calibri" panose="020F0502020204030204" pitchFamily="34" charset="0"/>
              </a:rPr>
              <a:t>(Jer. 31:20). Hij beeldde zelfs zijn grootmoeder Rachel af als huilend om haar zonen, die in hun zonden waren gestorven (Jer. 31:15).</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0" y="5483425"/>
            <a:ext cx="9372600"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Misschien hebben sommige van onze eigen kinderen, die ooit het geloof kenden, het verlaten. In plaats van hen de rug toe te keren, moeten we hen blijven liefhebben en vriendelijk tegen hen spreken. God herinnert ons eraan dat zij het voorwerp zijn van Zijn tedere mededogen, en Hij verlangt er oprecht naar dat zij naar Hem terugkeren.</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827081" y="170015"/>
            <a:ext cx="1119772" cy="300749"/>
          </a:xfrm>
          <a:prstGeom prst="rect">
            <a:avLst/>
          </a:prstGeom>
          <a:solidFill>
            <a:srgbClr val="345A9B"/>
          </a:solidFill>
          <a:ln w="38100">
            <a:noFill/>
          </a:ln>
          <a:effectLst/>
          <a:scene3d>
            <a:camera prst="orthographicFront">
              <a:rot lat="0" lon="0" rev="0"/>
            </a:camera>
            <a:lightRig rig="balanced" dir="t">
              <a:rot lat="0" lon="0" rev="8700000"/>
            </a:lightRig>
          </a:scene3d>
          <a:sp3d prstMaterial="plastic"/>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chemeClr val="bg1"/>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woensdag</a:t>
            </a:r>
            <a:r>
              <a:rPr kumimoji="0" lang="nl-NL" sz="1600" b="1" i="0" u="none" strike="noStrike" kern="0" normalizeH="0" baseline="0" noProof="0" dirty="0">
                <a:solidFill>
                  <a:srgbClr val="C00000"/>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360"/>
                                          </p:val>
                                        </p:tav>
                                        <p:tav tm="100000">
                                          <p:val>
                                            <p:fltVal val="0"/>
                                          </p:val>
                                        </p:tav>
                                      </p:tavLst>
                                    </p:anim>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sp>
        <p:nvSpPr>
          <p:cNvPr id="3" name="CuadroTexto 2"/>
          <p:cNvSpPr txBox="1"/>
          <p:nvPr/>
        </p:nvSpPr>
        <p:spPr>
          <a:xfrm>
            <a:off x="1504334" y="0"/>
            <a:ext cx="10687665" cy="768350"/>
          </a:xfrm>
          <a:prstGeom prst="rect">
            <a:avLst/>
          </a:prstGeom>
          <a:noFill/>
        </p:spPr>
        <p:txBody>
          <a:bodyPr wrap="square">
            <a:spAutoFit/>
          </a:bodyPr>
          <a:lstStyle/>
          <a:p>
            <a:pPr algn="ctr"/>
            <a:r>
              <a:rPr lang="nl-NL" sz="4400" b="1" dirty="0">
                <a:ln w="12700" cmpd="sng">
                  <a:solidFill>
                    <a:schemeClr val="accent4"/>
                  </a:solidFill>
                  <a:prstDash val="solid"/>
                </a:ln>
                <a:solidFill>
                  <a:schemeClr val="accent4">
                    <a:lumMod val="20000"/>
                    <a:lumOff val="80000"/>
                  </a:schemeClr>
                </a:solidFill>
                <a:effectLst>
                  <a:outerShdw blurRad="38100" dist="38100" dir="2700000" algn="tl">
                    <a:srgbClr val="000000"/>
                  </a:outerShdw>
                </a:effectLst>
                <a:latin typeface="Calibri" panose="020F0502020204030204" pitchFamily="34" charset="0"/>
              </a:rPr>
              <a:t>WIJ ZOEKEN DEGENEN DIE ZIJN WEGGEGAAN</a:t>
            </a:r>
            <a:endParaRPr lang="nl-NL" sz="4400" b="1" noProof="0" dirty="0">
              <a:ln w="12700" cmpd="sng">
                <a:solidFill>
                  <a:schemeClr val="accent4"/>
                </a:solidFill>
                <a:prstDash val="solid"/>
              </a:ln>
              <a:solidFill>
                <a:schemeClr val="accent4">
                  <a:lumMod val="20000"/>
                  <a:lumOff val="80000"/>
                </a:schemeClr>
              </a:soli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1504333" y="653065"/>
            <a:ext cx="10604093" cy="646331"/>
          </a:xfrm>
          <a:prstGeom prst="rect">
            <a:avLst/>
          </a:prstGeom>
          <a:noFill/>
        </p:spPr>
        <p:txBody>
          <a:bodyPr wrap="square">
            <a:spAutoFit/>
          </a:bodyPr>
          <a:lstStyle/>
          <a:p>
            <a:pPr algn="ctr"/>
            <a:r>
              <a:rPr lang="nl-NL" b="1" dirty="0">
                <a:solidFill>
                  <a:srgbClr val="FEEAED"/>
                </a:solidFill>
                <a:effectLst>
                  <a:outerShdw blurRad="38100" dist="38100" dir="2700000" algn="tl">
                    <a:srgbClr val="000000"/>
                  </a:outerShdw>
                </a:effectLst>
                <a:latin typeface="Comic Sans MS" panose="030F0702030302020204" pitchFamily="66" charset="0"/>
              </a:rPr>
              <a:t>“Ik zal hen onder de volken uitzaaien en zij zullen in verre streken aan Mij denken,</a:t>
            </a:r>
          </a:p>
          <a:p>
            <a:pPr algn="ctr"/>
            <a:r>
              <a:rPr lang="nl-NL" b="1" dirty="0">
                <a:solidFill>
                  <a:srgbClr val="FEEAED"/>
                </a:solidFill>
                <a:effectLst>
                  <a:outerShdw blurRad="38100" dist="38100" dir="2700000" algn="tl">
                    <a:srgbClr val="000000"/>
                  </a:outerShdw>
                </a:effectLst>
                <a:latin typeface="Comic Sans MS" panose="030F0702030302020204" pitchFamily="66" charset="0"/>
              </a:rPr>
              <a:t>zij zullen leven met hun kinderen, en terugkeren” </a:t>
            </a:r>
            <a:r>
              <a:rPr lang="nl-NL" sz="1400" b="1" dirty="0">
                <a:solidFill>
                  <a:srgbClr val="FEEAED"/>
                </a:solidFill>
                <a:effectLst>
                  <a:outerShdw blurRad="38100" dist="38100" dir="2700000" algn="tl">
                    <a:srgbClr val="000000"/>
                  </a:outerShdw>
                </a:effectLst>
                <a:latin typeface="Comic Sans MS" panose="030F0702030302020204" pitchFamily="66" charset="0"/>
              </a:rPr>
              <a:t>(Zacharia 10:9)</a:t>
            </a:r>
            <a:endParaRPr lang="nl-NL" sz="1400" b="1" noProof="0" dirty="0">
              <a:solidFill>
                <a:srgbClr val="FEEAED"/>
              </a:solidFill>
              <a:effectLst>
                <a:outerShdw blurRad="38100" dist="38100" dir="2700000" algn="tl">
                  <a:srgbClr val="000000"/>
                </a:outerShdw>
              </a:effectLst>
              <a:latin typeface="Comic Sans MS" panose="030F0702030302020204" pitchFamily="66" charset="0"/>
            </a:endParaRPr>
          </a:p>
        </p:txBody>
      </p:sp>
      <p:sp>
        <p:nvSpPr>
          <p:cNvPr id="6" name="CuadroTexto 5"/>
          <p:cNvSpPr txBox="1"/>
          <p:nvPr/>
        </p:nvSpPr>
        <p:spPr>
          <a:xfrm>
            <a:off x="3962816" y="1411681"/>
            <a:ext cx="8229184"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Onze echtgenoot</a:t>
            </a:r>
            <a:r>
              <a:rPr lang="nl-NL" sz="2000" b="1" dirty="0">
                <a:solidFill>
                  <a:srgbClr val="FF0000"/>
                </a:solidFill>
                <a:latin typeface="Calibri" panose="020F0502020204030204" pitchFamily="34" charset="0"/>
              </a:rPr>
              <a:t> </a:t>
            </a:r>
            <a:r>
              <a:rPr lang="nl-NL" sz="2000" b="1" dirty="0">
                <a:solidFill>
                  <a:schemeClr val="tx2"/>
                </a:solidFill>
                <a:latin typeface="Calibri" panose="020F0502020204030204" pitchFamily="34" charset="0"/>
              </a:rPr>
              <a:t>of echtgenote; onze zoon; onze dochter; onze vriend; onze buurman; die broer of zus die vroeger op die bank zat... Eens aanbaden </a:t>
            </a:r>
            <a:r>
              <a:rPr lang="nl-NL" sz="2000" b="1" dirty="0">
                <a:latin typeface="Calibri" panose="020F0502020204030204" pitchFamily="34" charset="0"/>
              </a:rPr>
              <a:t>ze met ons, maar waar zijn ze nu?</a:t>
            </a:r>
            <a:endParaRPr lang="nl-NL" sz="2000" b="1" noProof="0" dirty="0">
              <a:latin typeface="Calibri" panose="020F0502020204030204" pitchFamily="34" charset="0"/>
            </a:endParaRPr>
          </a:p>
        </p:txBody>
      </p:sp>
      <p:pic>
        <p:nvPicPr>
          <p:cNvPr id="10" name="Imagen 9"/>
          <p:cNvPicPr>
            <a:picLocks noChangeAspect="1"/>
          </p:cNvPicPr>
          <p:nvPr/>
        </p:nvPicPr>
        <p:blipFill>
          <a:blip r:embed="rId4" cstate="hqprint"/>
          <a:srcRect/>
          <a:stretch>
            <a:fillRect/>
          </a:stretch>
        </p:blipFill>
        <p:spPr>
          <a:xfrm>
            <a:off x="156129" y="1500782"/>
            <a:ext cx="3694030" cy="2446047"/>
          </a:xfrm>
          <a:prstGeom prst="round2DiagRect">
            <a:avLst>
              <a:gd name="adj1" fmla="val 16667"/>
              <a:gd name="adj2" fmla="val 0"/>
            </a:avLst>
          </a:prstGeom>
          <a:ln w="38100" cap="sq">
            <a:solidFill>
              <a:srgbClr val="8B2229"/>
            </a:solidFill>
            <a:miter lim="800000"/>
            <a:headEnd/>
            <a:tailEnd/>
          </a:ln>
          <a:effectLst>
            <a:outerShdw blurRad="63500" sx="102000" sy="102000" algn="ctr" rotWithShape="0">
              <a:prstClr val="black">
                <a:alpha val="40000"/>
              </a:prstClr>
            </a:outerShdw>
          </a:effectLst>
        </p:spPr>
      </p:pic>
      <p:pic>
        <p:nvPicPr>
          <p:cNvPr id="12" name="Imagen 11"/>
          <p:cNvPicPr>
            <a:picLocks noChangeAspect="1"/>
          </p:cNvPicPr>
          <p:nvPr/>
        </p:nvPicPr>
        <p:blipFill>
          <a:blip r:embed="rId5" cstate="hqprint"/>
          <a:srcRect/>
          <a:stretch>
            <a:fillRect/>
          </a:stretch>
        </p:blipFill>
        <p:spPr>
          <a:xfrm>
            <a:off x="156129" y="4171398"/>
            <a:ext cx="3694030" cy="2510786"/>
          </a:xfrm>
          <a:prstGeom prst="round2DiagRect">
            <a:avLst>
              <a:gd name="adj1" fmla="val 0"/>
              <a:gd name="adj2" fmla="val 12667"/>
            </a:avLst>
          </a:prstGeom>
          <a:ln w="38100" cap="sq">
            <a:solidFill>
              <a:srgbClr val="FFFF99"/>
            </a:solidFill>
            <a:miter lim="800000"/>
            <a:headEnd/>
            <a:tailEnd/>
          </a:ln>
          <a:effectLst>
            <a:outerShdw blurRad="63500" sx="102000" sy="102000" algn="ctr" rotWithShape="0">
              <a:prstClr val="black">
                <a:alpha val="40000"/>
              </a:prstClr>
            </a:outerShdw>
          </a:effectLst>
        </p:spPr>
      </p:pic>
      <p:pic>
        <p:nvPicPr>
          <p:cNvPr id="14" name="Imagen 13"/>
          <p:cNvPicPr>
            <a:picLocks noChangeAspect="1"/>
          </p:cNvPicPr>
          <p:nvPr/>
        </p:nvPicPr>
        <p:blipFill rotWithShape="1">
          <a:blip r:embed="rId6" cstate="hqprint"/>
          <a:srcRect/>
          <a:stretch>
            <a:fillRect/>
          </a:stretch>
        </p:blipFill>
        <p:spPr>
          <a:xfrm>
            <a:off x="8872538" y="4057561"/>
            <a:ext cx="3096393" cy="2624623"/>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headEnd/>
            <a:tailEnd/>
          </a:ln>
          <a:effectLst>
            <a:outerShdw blurRad="63500" sx="102000" sy="102000" algn="ctr" rotWithShape="0">
              <a:prstClr val="black">
                <a:alpha val="40000"/>
              </a:prstClr>
            </a:outerShdw>
          </a:effectLst>
        </p:spPr>
      </p:pic>
      <p:sp>
        <p:nvSpPr>
          <p:cNvPr id="16" name="CuadroTexto 15"/>
          <p:cNvSpPr txBox="1"/>
          <p:nvPr/>
        </p:nvSpPr>
        <p:spPr>
          <a:xfrm>
            <a:off x="3952921" y="3681138"/>
            <a:ext cx="481685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Onze plicht is om hen te vinden en terug te brengen naar de groep. Hoe doen we dit? Ten eerste, door te bidden. Ten tweede, door een voorbeeld te zijn van liefde en vriendelijkheid tegenover hen.</a:t>
            </a:r>
            <a:endParaRPr lang="nl-NL" sz="2000" b="1" noProof="0" dirty="0">
              <a:latin typeface="Calibri" panose="020F0502020204030204" pitchFamily="34" charset="0"/>
            </a:endParaRPr>
          </a:p>
        </p:txBody>
      </p:sp>
      <p:sp>
        <p:nvSpPr>
          <p:cNvPr id="4" name="CuadroTexto 3"/>
          <p:cNvSpPr txBox="1"/>
          <p:nvPr/>
        </p:nvSpPr>
        <p:spPr>
          <a:xfrm>
            <a:off x="3962817" y="2430912"/>
            <a:ext cx="8229183"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Er zijn veel redenen waarom mensen de kerk verlaten. We zijn niet geroepen hun redenen te beoordelen, hun motieven te bekritiseren of ze simpelweg te vergeten.</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p:cNvSpPr txBox="1"/>
          <p:nvPr/>
        </p:nvSpPr>
        <p:spPr>
          <a:xfrm>
            <a:off x="3962815" y="5358745"/>
            <a:ext cx="4816854"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getuigenis van je leven, je daden, woorden en gebeden voor iemand die van God is afgedwaald, kunnen hun leven en toekomst radicaal veranderen.</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77760" y="825855"/>
            <a:ext cx="1326572" cy="332743"/>
          </a:xfrm>
          <a:prstGeom prst="round2DiagRect">
            <a:avLst>
              <a:gd name="adj1" fmla="val 27236"/>
              <a:gd name="adj2" fmla="val 0"/>
            </a:avLst>
          </a:prstGeom>
          <a:noFill/>
          <a:ln w="38100">
            <a:solidFill>
              <a:srgbClr val="FFF8B4"/>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chemeClr val="bg1"/>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donderdag</a:t>
            </a:r>
            <a:r>
              <a:rPr kumimoji="0" lang="nl-NL" sz="1600" b="1" i="0" u="none" strike="noStrike" kern="0" normalizeH="0" baseline="0" noProof="0" dirty="0">
                <a:solidFill>
                  <a:srgbClr val="C00000"/>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4"/>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blip>
          <a:srcRect/>
          <a:stretch>
            <a:fillRect l="-3000" t="-1000" r="-3000" b="-1000"/>
          </a:stretch>
        </a:blipFill>
        <a:effectLst/>
      </p:bgPr>
    </p:bg>
    <p:spTree>
      <p:nvGrpSpPr>
        <p:cNvPr id="1" name=""/>
        <p:cNvGrpSpPr/>
        <p:nvPr/>
      </p:nvGrpSpPr>
      <p:grpSpPr>
        <a:xfrm>
          <a:off x="0" y="0"/>
          <a:ext cx="0" cy="0"/>
          <a:chOff x="0" y="0"/>
          <a:chExt cx="0" cy="0"/>
        </a:xfrm>
      </p:grpSpPr>
      <p:sp>
        <p:nvSpPr>
          <p:cNvPr id="3" name="CuadroTexto 2"/>
          <p:cNvSpPr txBox="1"/>
          <p:nvPr/>
        </p:nvSpPr>
        <p:spPr>
          <a:xfrm>
            <a:off x="730045" y="453775"/>
            <a:ext cx="10531142" cy="5709255"/>
          </a:xfrm>
          <a:prstGeom prst="rect">
            <a:avLst/>
          </a:prstGeom>
          <a:noFill/>
        </p:spPr>
        <p:txBody>
          <a:bodyPr wrap="square">
            <a:spAutoFit/>
          </a:bodyPr>
          <a:lstStyle/>
          <a:p>
            <a:pPr algn="just"/>
            <a:r>
              <a:rPr lang="nl-NL" sz="2400" b="1" dirty="0">
                <a:latin typeface="Constantia" panose="02030602050306030303" pitchFamily="18" charset="0"/>
              </a:rPr>
              <a:t>“God had de boodschap van het evangelie en al het werk van liefdevolle dienstbaarheid aan de hemelse engelen kunnen toevertrouwen. Hij had andere middelen kunnen gebruiken om Zijn doel te bereiken. Maar in Zijn oneindige liefde koos Hij ervoor om ons medewerkers van Hemzelf, van Christus en van de engelen te maken, zodat wij deel zouden hebben aan de zegen, de vreugde en de geestelijke verheffing die voortvloeit uit deze onbaatzuchtige dienstbaarheid. […]</a:t>
            </a:r>
          </a:p>
          <a:p>
            <a:pPr algn="just"/>
            <a:r>
              <a:rPr lang="nl-NL" sz="2400" b="1" dirty="0">
                <a:latin typeface="Constantia" panose="02030602050306030303" pitchFamily="18" charset="0"/>
              </a:rPr>
              <a:t>Als u aan het werk gaat zoals Christus het voor Zijn discipelen voor ogen heeft, en zielen voor Hem wint, zult u de behoefte voelen aan een diepere ervaring en een grotere kennis van goddelijke zaken, en zult u hongeren en dorsten naar gerechtigheid. U zult God smeken, uw geloof zal worden versterkt en uw ziel zal dieper drinken uit de bron van de verlossing. Tegenstand en beproevingen zullen u naar de Bijbel en het gebed drijven. U zult groeien in genade en de kennis van Christus, en een rijke ervaring ontwikkelen”.</a:t>
            </a:r>
            <a:endParaRPr lang="nl-NL" sz="2400" b="1" noProof="0" dirty="0">
              <a:latin typeface="Constantia" panose="02030602050306030303" pitchFamily="18" charset="0"/>
            </a:endParaRPr>
          </a:p>
        </p:txBody>
      </p:sp>
      <p:sp>
        <p:nvSpPr>
          <p:cNvPr id="4" name="CuadroTexto 3"/>
          <p:cNvSpPr txBox="1"/>
          <p:nvPr/>
        </p:nvSpPr>
        <p:spPr>
          <a:xfrm>
            <a:off x="6345270" y="6065671"/>
            <a:ext cx="4915917" cy="338554"/>
          </a:xfrm>
          <a:prstGeom prst="rect">
            <a:avLst/>
          </a:prstGeom>
          <a:noFill/>
        </p:spPr>
        <p:txBody>
          <a:bodyPr wrap="square" rtlCol="0">
            <a:spAutoFit/>
          </a:bodyPr>
          <a:lstStyle/>
          <a:p>
            <a:pPr algn="r"/>
            <a:r>
              <a:rPr lang="nl-NL" sz="1600" b="1" noProof="0" dirty="0">
                <a:latin typeface="Calibri" panose="020F0502020204030204" pitchFamily="34" charset="0"/>
              </a:rPr>
              <a:t>Ellen G. White</a:t>
            </a:r>
            <a:r>
              <a:rPr lang="nl-NL" sz="1600" b="1" dirty="0">
                <a:latin typeface="Calibri" panose="020F0502020204030204" pitchFamily="34" charset="0"/>
              </a:rPr>
              <a:t> (Schreden naar Christus, pag. 79-80)</a:t>
            </a:r>
            <a:endParaRPr lang="nl-NL" sz="1600" b="1"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a:blip r:embed="rId2" cstate="email"/>
          <a:stretch>
            <a:fillRect/>
          </a:stretch>
        </p:blipFill>
        <p:spPr>
          <a:xfrm>
            <a:off x="0" y="9292"/>
            <a:ext cx="12192000" cy="6839415"/>
          </a:xfrm>
          <a:prstGeom prst="rect">
            <a:avLst/>
          </a:prstGeom>
        </p:spPr>
      </p:pic>
      <p:sp>
        <p:nvSpPr>
          <p:cNvPr id="3" name="CuadroTexto 2"/>
          <p:cNvSpPr txBox="1"/>
          <p:nvPr/>
        </p:nvSpPr>
        <p:spPr>
          <a:xfrm>
            <a:off x="229431" y="412788"/>
            <a:ext cx="4369201" cy="6032421"/>
          </a:xfrm>
          <a:prstGeom prst="rect">
            <a:avLst/>
          </a:prstGeom>
          <a:noFill/>
        </p:spPr>
        <p:txBody>
          <a:bodyPr wrap="square">
            <a:spAutoFit/>
          </a:bodyPr>
          <a:lstStyle/>
          <a:p>
            <a:pPr lvl="0" algn="ctr">
              <a:defRPr/>
            </a:pPr>
            <a:r>
              <a:rPr kumimoji="0" lang="nl-NL"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nl-NL"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Mijn Heer, de HEERE, heeft Mij een geoefende tong gegeven, opdat Ik wie moe is met een woord kan opbeuren. Hij wekt Mij elke morgen, Hij wekt Mij het oor, opdat Ik als een leerling luister.</a:t>
            </a:r>
            <a:r>
              <a:rPr kumimoji="0" lang="nl-NL"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lvl="0" algn="ctr">
              <a:spcBef>
                <a:spcPts val="1200"/>
              </a:spcBef>
              <a:defRPr/>
            </a:pPr>
            <a:r>
              <a:rPr kumimoji="0" lang="nl-NL"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nl-NL" sz="24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Jesaja 50:4</a:t>
            </a:r>
            <a:r>
              <a:rPr kumimoji="0" lang="nl-NL"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endParaRPr kumimoji="0" lang="nl-NL"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948000" y="3429000"/>
            <a:ext cx="5374481"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noProof="0" dirty="0">
                <a:solidFill>
                  <a:srgbClr val="A70FDB"/>
                </a:solidFill>
                <a:latin typeface="Calibri" panose="020F0502020204030204" pitchFamily="34" charset="0"/>
              </a:rPr>
              <a:t>Wat moeten we delen?</a:t>
            </a:r>
          </a:p>
          <a:p>
            <a:pPr lvl="1">
              <a:spcBef>
                <a:spcPts val="600"/>
              </a:spcBef>
            </a:pPr>
            <a:r>
              <a:rPr lang="nl-NL" sz="2000" b="1" noProof="0" dirty="0">
                <a:latin typeface="Calibri" panose="020F0502020204030204" pitchFamily="34" charset="0"/>
              </a:rPr>
              <a:t>De Grote Opdracht.</a:t>
            </a:r>
          </a:p>
          <a:p>
            <a:pPr>
              <a:spcBef>
                <a:spcPts val="1800"/>
              </a:spcBef>
            </a:pPr>
            <a:r>
              <a:rPr lang="nl-NL" sz="2000" b="1" noProof="0" dirty="0">
                <a:solidFill>
                  <a:srgbClr val="00A44E"/>
                </a:solidFill>
                <a:latin typeface="Calibri" panose="020F0502020204030204" pitchFamily="34" charset="0"/>
              </a:rPr>
              <a:t>Hoe kunnen we delen?</a:t>
            </a:r>
          </a:p>
          <a:p>
            <a:pPr lvl="1">
              <a:spcBef>
                <a:spcPts val="600"/>
              </a:spcBef>
            </a:pPr>
            <a:r>
              <a:rPr lang="nl-NL" sz="2000" b="1" noProof="0" dirty="0">
                <a:solidFill>
                  <a:srgbClr val="FF0000"/>
                </a:solidFill>
                <a:latin typeface="Calibri" panose="020F0502020204030204" pitchFamily="34" charset="0"/>
              </a:rPr>
              <a:t>Jezus imiteren</a:t>
            </a:r>
          </a:p>
          <a:p>
            <a:pPr lvl="1">
              <a:spcBef>
                <a:spcPts val="600"/>
              </a:spcBef>
            </a:pPr>
            <a:r>
              <a:rPr lang="nl-NL" sz="2000" b="1" noProof="0" dirty="0">
                <a:latin typeface="Calibri" panose="020F0502020204030204" pitchFamily="34" charset="0"/>
              </a:rPr>
              <a:t>Vriendschap cultiveren</a:t>
            </a:r>
          </a:p>
          <a:p>
            <a:pPr>
              <a:spcBef>
                <a:spcPts val="1800"/>
              </a:spcBef>
            </a:pPr>
            <a:r>
              <a:rPr lang="nl-NL" sz="2000" b="1" dirty="0">
                <a:solidFill>
                  <a:srgbClr val="DE4C0B"/>
                </a:solidFill>
                <a:latin typeface="Calibri" panose="020F0502020204030204" pitchFamily="34" charset="0"/>
              </a:rPr>
              <a:t>Hoe breng je degenen terug die zijn weggegaan</a:t>
            </a:r>
            <a:r>
              <a:rPr lang="nl-NL" sz="2000" b="1" spc="-30" noProof="0" dirty="0">
                <a:solidFill>
                  <a:srgbClr val="DE4C0B"/>
                </a:solidFill>
                <a:latin typeface="Calibri" panose="020F0502020204030204" pitchFamily="34" charset="0"/>
              </a:rPr>
              <a:t>?</a:t>
            </a:r>
          </a:p>
          <a:p>
            <a:pPr lvl="1">
              <a:spcBef>
                <a:spcPts val="600"/>
              </a:spcBef>
            </a:pPr>
            <a:r>
              <a:rPr lang="nl-NL" sz="2000" b="1" noProof="0" dirty="0">
                <a:latin typeface="Calibri" panose="020F0502020204030204" pitchFamily="34" charset="0"/>
              </a:rPr>
              <a:t>God zoekt Zijn kinderen</a:t>
            </a:r>
          </a:p>
          <a:p>
            <a:pPr lvl="1">
              <a:spcBef>
                <a:spcPts val="600"/>
              </a:spcBef>
            </a:pPr>
            <a:r>
              <a:rPr lang="nl-NL" sz="2000" b="1" noProof="0" dirty="0">
                <a:latin typeface="Calibri" panose="020F0502020204030204" pitchFamily="34" charset="0"/>
              </a:rPr>
              <a:t>We zoeken degenen die zijn weggegaan</a:t>
            </a:r>
          </a:p>
        </p:txBody>
      </p:sp>
      <p:sp>
        <p:nvSpPr>
          <p:cNvPr id="3" name="CuadroTexto 2"/>
          <p:cNvSpPr txBox="1"/>
          <p:nvPr/>
        </p:nvSpPr>
        <p:spPr>
          <a:xfrm>
            <a:off x="427985" y="358096"/>
            <a:ext cx="8191500" cy="1015663"/>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Duizenden kennen Jezus niet echt. We noemen ze "verloren schapen", maar ze weten niet eens dat ze verdwaald zijn. En hoe weten ze dat ze Jezus nodig hebben als niemand het hen uitlegt?</a:t>
            </a:r>
          </a:p>
        </p:txBody>
      </p:sp>
      <p:pic>
        <p:nvPicPr>
          <p:cNvPr id="5" name="Imagen 4"/>
          <p:cNvPicPr>
            <a:picLocks noChangeAspect="1"/>
          </p:cNvPicPr>
          <p:nvPr/>
        </p:nvPicPr>
        <p:blipFill>
          <a:blip r:embed="rId4" cstate="email"/>
          <a:srcRect/>
          <a:stretch>
            <a:fill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9" name="Imagen 8"/>
          <p:cNvPicPr>
            <a:picLocks noChangeAspect="1"/>
          </p:cNvPicPr>
          <p:nvPr/>
        </p:nvPicPr>
        <p:blipFill rotWithShape="1">
          <a:blip r:embed="rId5" cstate="email"/>
          <a:srcRect/>
          <a:stretch>
            <a:fillRect/>
          </a:stretch>
        </p:blipFill>
        <p:spPr>
          <a:xfrm>
            <a:off x="2343318" y="3571429"/>
            <a:ext cx="3752682" cy="3082551"/>
          </a:xfrm>
          <a:prstGeom prst="roundRect">
            <a:avLst>
              <a:gd name="adj" fmla="val 4167"/>
            </a:avLst>
          </a:prstGeom>
          <a:solidFill>
            <a:srgbClr val="FFFFFF"/>
          </a:solidFill>
          <a:ln w="76200" cap="sq">
            <a:solidFill>
              <a:schemeClr val="accent5">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1" name="Imagen 10"/>
          <p:cNvPicPr>
            <a:picLocks noChangeAspect="1"/>
          </p:cNvPicPr>
          <p:nvPr/>
        </p:nvPicPr>
        <p:blipFill>
          <a:blip r:embed="rId6" cstate="email"/>
          <a:stretch>
            <a:fillRect/>
          </a:stretch>
        </p:blipFill>
        <p:spPr>
          <a:xfrm>
            <a:off x="427984" y="3543691"/>
            <a:ext cx="1743714" cy="3096514"/>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p:cNvPicPr>
            <a:picLocks noChangeAspect="1"/>
          </p:cNvPicPr>
          <p:nvPr/>
        </p:nvPicPr>
        <p:blipFill>
          <a:blip r:embed="rId7" cstate="email"/>
          <a:stretch>
            <a:fillRect/>
          </a:stretch>
        </p:blipFill>
        <p:spPr>
          <a:xfrm flipH="1">
            <a:off x="7092000" y="6097548"/>
            <a:ext cx="337234" cy="211710"/>
          </a:xfrm>
          <a:prstGeom prst="rect">
            <a:avLst/>
          </a:prstGeom>
          <a:effectLst>
            <a:outerShdw blurRad="50800" dist="38100" dir="8100000" algn="tr" rotWithShape="0">
              <a:prstClr val="black">
                <a:alpha val="40000"/>
              </a:prstClr>
            </a:outerShdw>
          </a:effectLst>
        </p:spPr>
      </p:pic>
      <p:pic>
        <p:nvPicPr>
          <p:cNvPr id="17" name="Imagen 16"/>
          <p:cNvPicPr>
            <a:picLocks noChangeAspect="1"/>
          </p:cNvPicPr>
          <p:nvPr/>
        </p:nvPicPr>
        <p:blipFill>
          <a:blip r:embed="rId8" cstate="email"/>
          <a:stretch>
            <a:fillRect/>
          </a:stretch>
        </p:blipFill>
        <p:spPr>
          <a:xfrm flipH="1">
            <a:off x="7092000" y="3898714"/>
            <a:ext cx="337234" cy="211710"/>
          </a:xfrm>
          <a:prstGeom prst="rect">
            <a:avLst/>
          </a:prstGeom>
          <a:effectLst>
            <a:outerShdw blurRad="50800" dist="38100" dir="8100000" algn="tr" rotWithShape="0">
              <a:prstClr val="black">
                <a:alpha val="40000"/>
              </a:prstClr>
            </a:outerShdw>
          </a:effectLst>
        </p:spPr>
      </p:pic>
      <p:pic>
        <p:nvPicPr>
          <p:cNvPr id="20" name="Imagen 19"/>
          <p:cNvPicPr>
            <a:picLocks noChangeAspect="1"/>
          </p:cNvPicPr>
          <p:nvPr/>
        </p:nvPicPr>
        <p:blipFill>
          <a:blip r:embed="rId9" cstate="email"/>
          <a:stretch>
            <a:fillRect/>
          </a:stretch>
        </p:blipFill>
        <p:spPr>
          <a:xfrm flipH="1">
            <a:off x="7092000" y="4816157"/>
            <a:ext cx="337234" cy="211710"/>
          </a:xfrm>
          <a:prstGeom prst="rect">
            <a:avLst/>
          </a:prstGeom>
          <a:effectLst>
            <a:outerShdw blurRad="50800" dist="38100" dir="8100000" algn="tr" rotWithShape="0">
              <a:prstClr val="black">
                <a:alpha val="40000"/>
              </a:prstClr>
            </a:outerShdw>
          </a:effectLst>
        </p:spPr>
      </p:pic>
      <p:pic>
        <p:nvPicPr>
          <p:cNvPr id="21" name="Imagen 20"/>
          <p:cNvPicPr>
            <a:picLocks noChangeAspect="1"/>
          </p:cNvPicPr>
          <p:nvPr/>
        </p:nvPicPr>
        <p:blipFill>
          <a:blip r:embed="rId10" cstate="email"/>
          <a:stretch>
            <a:fillRect/>
          </a:stretch>
        </p:blipFill>
        <p:spPr>
          <a:xfrm flipH="1">
            <a:off x="7092000" y="6479639"/>
            <a:ext cx="337234" cy="211710"/>
          </a:xfrm>
          <a:prstGeom prst="rect">
            <a:avLst/>
          </a:prstGeom>
          <a:effectLst>
            <a:outerShdw blurRad="50800" dist="38100" dir="8100000" algn="tr" rotWithShape="0">
              <a:prstClr val="black">
                <a:alpha val="40000"/>
              </a:prstClr>
            </a:outerShdw>
          </a:effectLst>
        </p:spPr>
      </p:pic>
      <p:pic>
        <p:nvPicPr>
          <p:cNvPr id="26" name="Imagen 25"/>
          <p:cNvPicPr>
            <a:picLocks noChangeAspect="1"/>
          </p:cNvPicPr>
          <p:nvPr/>
        </p:nvPicPr>
        <p:blipFill>
          <a:blip r:embed="rId11" cstate="email"/>
          <a:stretch>
            <a:fillRect/>
          </a:stretch>
        </p:blipFill>
        <p:spPr>
          <a:xfrm flipH="1">
            <a:off x="7092000" y="5186875"/>
            <a:ext cx="337234" cy="211710"/>
          </a:xfrm>
          <a:prstGeom prst="rect">
            <a:avLst/>
          </a:prstGeom>
          <a:effectLst>
            <a:outerShdw blurRad="50800" dist="38100" dir="8100000" algn="tr" rotWithShape="0">
              <a:prstClr val="black">
                <a:alpha val="40000"/>
              </a:prstClr>
            </a:outerShdw>
          </a:effectLst>
        </p:spPr>
      </p:pic>
      <p:pic>
        <p:nvPicPr>
          <p:cNvPr id="33" name="Imagen 32"/>
          <p:cNvPicPr>
            <a:picLocks noChangeAspect="1"/>
          </p:cNvPicPr>
          <p:nvPr/>
        </p:nvPicPr>
        <p:blipFill>
          <a:blip r:embed="rId12" cstate="email"/>
          <a:stretch>
            <a:fillRect/>
          </a:stretch>
        </p:blipFill>
        <p:spPr>
          <a:xfrm rot="16200000">
            <a:off x="6480000" y="4343754"/>
            <a:ext cx="475631" cy="422037"/>
          </a:xfrm>
          <a:prstGeom prst="rect">
            <a:avLst/>
          </a:prstGeom>
          <a:effectLst>
            <a:outerShdw blurRad="50800" dist="38100" dir="8100000" algn="tr" rotWithShape="0">
              <a:prstClr val="black">
                <a:alpha val="40000"/>
              </a:prstClr>
            </a:outerShdw>
          </a:effectLst>
        </p:spPr>
      </p:pic>
      <p:pic>
        <p:nvPicPr>
          <p:cNvPr id="37" name="Imagen 36"/>
          <p:cNvPicPr>
            <a:picLocks noChangeAspect="1"/>
          </p:cNvPicPr>
          <p:nvPr/>
        </p:nvPicPr>
        <p:blipFill>
          <a:blip r:embed="rId13" cstate="email"/>
          <a:stretch>
            <a:fillRect/>
          </a:stretch>
        </p:blipFill>
        <p:spPr>
          <a:xfrm rot="16200000">
            <a:off x="6480000" y="5640663"/>
            <a:ext cx="475631" cy="422037"/>
          </a:xfrm>
          <a:prstGeom prst="rect">
            <a:avLst/>
          </a:prstGeom>
          <a:effectLst>
            <a:outerShdw blurRad="50800" dist="38100" dir="8100000" algn="tr" rotWithShape="0">
              <a:prstClr val="black">
                <a:alpha val="40000"/>
              </a:prstClr>
            </a:outerShdw>
          </a:effectLst>
        </p:spPr>
      </p:pic>
      <p:pic>
        <p:nvPicPr>
          <p:cNvPr id="40" name="Imagen 39"/>
          <p:cNvPicPr>
            <a:picLocks noChangeAspect="1"/>
          </p:cNvPicPr>
          <p:nvPr/>
        </p:nvPicPr>
        <p:blipFill>
          <a:blip r:embed="rId14" cstate="email"/>
          <a:stretch>
            <a:fillRect/>
          </a:stretch>
        </p:blipFill>
        <p:spPr>
          <a:xfrm rot="16200000">
            <a:off x="6480000" y="3427268"/>
            <a:ext cx="475631" cy="422037"/>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427985" y="2649206"/>
            <a:ext cx="8191500" cy="707886"/>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Hoe heeft God ervoor gekozen al die mensen te bereiken? Via ons. Dit is onze "grote opdracht."</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p:cNvSpPr txBox="1"/>
          <p:nvPr/>
        </p:nvSpPr>
        <p:spPr>
          <a:xfrm>
            <a:off x="427984" y="1349763"/>
            <a:ext cx="8191499" cy="1322070"/>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God zorgt voor ieder mens op deze planeet en "wil dat alle mensen gered worden en tot kennis van de waarheid komen" (1 Tim. 2:4). Dit omvat zowel degenen die hem niet kennen als degenen die, nadat ze hem hebben gekend, zich van </a:t>
            </a:r>
            <a:r>
              <a:rPr lang="nl-NL" sz="2000" b="1" noProof="0" dirty="0">
                <a:latin typeface="Calibri" panose="020F0502020204030204" pitchFamily="34" charset="0"/>
              </a:rPr>
              <a:t>Zijn wegen </a:t>
            </a:r>
            <a:r>
              <a:rPr lang="nl-NL" sz="2000" b="1" noProof="0" dirty="0">
                <a:solidFill>
                  <a:prstClr val="black"/>
                </a:solidFill>
                <a:latin typeface="Calibri" panose="020F0502020204030204" pitchFamily="34" charset="0"/>
              </a:rPr>
              <a:t>hebben afgekeerd.</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0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500"/>
                            </p:stCondLst>
                            <p:childTnLst>
                              <p:par>
                                <p:cTn id="106" presetID="17" presetClass="entr" presetSubtype="8"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500" fill="hold"/>
                                        <p:tgtEl>
                                          <p:spTgt spid="12"/>
                                        </p:tgtEl>
                                        <p:attrNameLst>
                                          <p:attrName>ppt_x</p:attrName>
                                        </p:attrNameLst>
                                      </p:cBhvr>
                                      <p:tavLst>
                                        <p:tav tm="0">
                                          <p:val>
                                            <p:strVal val="#ppt_x-#ppt_w/2"/>
                                          </p:val>
                                        </p:tav>
                                        <p:tav tm="100000">
                                          <p:val>
                                            <p:strVal val="#ppt_x"/>
                                          </p:val>
                                        </p:tav>
                                      </p:tavLst>
                                    </p:anim>
                                    <p:anim calcmode="lin" valueType="num">
                                      <p:cBhvr>
                                        <p:cTn id="109" dur="500" fill="hold"/>
                                        <p:tgtEl>
                                          <p:spTgt spid="12"/>
                                        </p:tgtEl>
                                        <p:attrNameLst>
                                          <p:attrName>ppt_y</p:attrName>
                                        </p:attrNameLst>
                                      </p:cBhvr>
                                      <p:tavLst>
                                        <p:tav tm="0">
                                          <p:val>
                                            <p:strVal val="#ppt_y"/>
                                          </p:val>
                                        </p:tav>
                                        <p:tav tm="100000">
                                          <p:val>
                                            <p:strVal val="#ppt_y"/>
                                          </p:val>
                                        </p:tav>
                                      </p:tavLst>
                                    </p:anim>
                                    <p:anim calcmode="lin" valueType="num">
                                      <p:cBhvr>
                                        <p:cTn id="110" dur="500" fill="hold"/>
                                        <p:tgtEl>
                                          <p:spTgt spid="12"/>
                                        </p:tgtEl>
                                        <p:attrNameLst>
                                          <p:attrName>ppt_w</p:attrName>
                                        </p:attrNameLst>
                                      </p:cBhvr>
                                      <p:tavLst>
                                        <p:tav tm="0">
                                          <p:val>
                                            <p:fltVal val="0"/>
                                          </p:val>
                                        </p:tav>
                                        <p:tav tm="100000">
                                          <p:val>
                                            <p:strVal val="#ppt_w"/>
                                          </p:val>
                                        </p:tav>
                                      </p:tavLst>
                                    </p:anim>
                                    <p:anim calcmode="lin" valueType="num">
                                      <p:cBhvr>
                                        <p:cTn id="111" dur="500" fill="hold"/>
                                        <p:tgtEl>
                                          <p:spTgt spid="12"/>
                                        </p:tgtEl>
                                        <p:attrNameLst>
                                          <p:attrName>ppt_h</p:attrName>
                                        </p:attrNameLst>
                                      </p:cBhvr>
                                      <p:tavLst>
                                        <p:tav tm="0">
                                          <p:val>
                                            <p:strVal val="#ppt_h"/>
                                          </p:val>
                                        </p:tav>
                                        <p:tav tm="100000">
                                          <p:val>
                                            <p:strVal val="#ppt_h"/>
                                          </p:val>
                                        </p:tav>
                                      </p:tavLst>
                                    </p:anim>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par>
                          <p:cTn id="116" fill="hold">
                            <p:stCondLst>
                              <p:cond delay="1500"/>
                            </p:stCondLst>
                            <p:childTnLst>
                              <p:par>
                                <p:cTn id="117" presetID="17" presetClass="entr" presetSubtype="8"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ppt_x</p:attrName>
                                        </p:attrNameLst>
                                      </p:cBhvr>
                                      <p:tavLst>
                                        <p:tav tm="0">
                                          <p:val>
                                            <p:strVal val="#ppt_x-#ppt_w/2"/>
                                          </p:val>
                                        </p:tav>
                                        <p:tav tm="100000">
                                          <p:val>
                                            <p:strVal val="#ppt_x"/>
                                          </p:val>
                                        </p:tav>
                                      </p:tavLst>
                                    </p:anim>
                                    <p:anim calcmode="lin" valueType="num">
                                      <p:cBhvr>
                                        <p:cTn id="120" dur="500" fill="hold"/>
                                        <p:tgtEl>
                                          <p:spTgt spid="21"/>
                                        </p:tgtEl>
                                        <p:attrNameLst>
                                          <p:attrName>ppt_y</p:attrName>
                                        </p:attrNameLst>
                                      </p:cBhvr>
                                      <p:tavLst>
                                        <p:tav tm="0">
                                          <p:val>
                                            <p:strVal val="#ppt_y"/>
                                          </p:val>
                                        </p:tav>
                                        <p:tav tm="100000">
                                          <p:val>
                                            <p:strVal val="#ppt_y"/>
                                          </p:val>
                                        </p:tav>
                                      </p:tavLst>
                                    </p:anim>
                                    <p:anim calcmode="lin" valueType="num">
                                      <p:cBhvr>
                                        <p:cTn id="121" dur="500" fill="hold"/>
                                        <p:tgtEl>
                                          <p:spTgt spid="21"/>
                                        </p:tgtEl>
                                        <p:attrNameLst>
                                          <p:attrName>ppt_w</p:attrName>
                                        </p:attrNameLst>
                                      </p:cBhvr>
                                      <p:tavLst>
                                        <p:tav tm="0">
                                          <p:val>
                                            <p:fltVal val="0"/>
                                          </p:val>
                                        </p:tav>
                                        <p:tav tm="100000">
                                          <p:val>
                                            <p:strVal val="#ppt_w"/>
                                          </p:val>
                                        </p:tav>
                                      </p:tavLst>
                                    </p:anim>
                                    <p:anim calcmode="lin" valueType="num">
                                      <p:cBhvr>
                                        <p:cTn id="122" dur="500" fill="hold"/>
                                        <p:tgtEl>
                                          <p:spTgt spid="21"/>
                                        </p:tgtEl>
                                        <p:attrNameLst>
                                          <p:attrName>ppt_h</p:attrName>
                                        </p:attrNameLst>
                                      </p:cBhvr>
                                      <p:tavLst>
                                        <p:tav tm="0">
                                          <p:val>
                                            <p:strVal val="#ppt_h"/>
                                          </p:val>
                                        </p:tav>
                                        <p:tav tm="100000">
                                          <p:val>
                                            <p:strVal val="#ppt_h"/>
                                          </p:val>
                                        </p:tav>
                                      </p:tavLst>
                                    </p:anim>
                                  </p:childTnLst>
                                </p:cTn>
                              </p:par>
                            </p:childTnLst>
                          </p:cTn>
                        </p:par>
                        <p:par>
                          <p:cTn id="123" fill="hold">
                            <p:stCondLst>
                              <p:cond delay="2000"/>
                            </p:stCondLst>
                            <p:childTnLst>
                              <p:par>
                                <p:cTn id="124" presetID="22" presetClass="entr" presetSubtype="8" fill="hold" nodeType="afterEffect">
                                  <p:stCondLst>
                                    <p:cond delay="0"/>
                                  </p:stCondLst>
                                  <p:childTnLst>
                                    <p:set>
                                      <p:cBhvr>
                                        <p:cTn id="125" dur="1" fill="hold">
                                          <p:stCondLst>
                                            <p:cond delay="0"/>
                                          </p:stCondLst>
                                        </p:cTn>
                                        <p:tgtEl>
                                          <p:spTgt spid="2">
                                            <p:txEl>
                                              <p:pRg st="7" end="7"/>
                                            </p:txEl>
                                          </p:spTgt>
                                        </p:tgtEl>
                                        <p:attrNameLst>
                                          <p:attrName>style.visibility</p:attrName>
                                        </p:attrNameLst>
                                      </p:cBhvr>
                                      <p:to>
                                        <p:strVal val="visible"/>
                                      </p:to>
                                    </p:set>
                                    <p:animEffect transition="in" filter="wipe(left)">
                                      <p:cBhvr>
                                        <p:cTn id="1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nl-NL" sz="8800" b="1" spc="600" dirty="0">
                <a:ln w="15875">
                  <a:no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WAT MOETEN WE DELEN?</a:t>
            </a:r>
            <a:endParaRPr lang="nl-NL" sz="8800" b="1" spc="600" noProof="0" dirty="0">
              <a:ln w="15875">
                <a:no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1" name="Rectángulo 20"/>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sp>
        <p:nvSpPr>
          <p:cNvPr id="3" name="CuadroTexto 2"/>
          <p:cNvSpPr txBox="1"/>
          <p:nvPr/>
        </p:nvSpPr>
        <p:spPr>
          <a:xfrm>
            <a:off x="4622007" y="0"/>
            <a:ext cx="5729288"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nl-NL" sz="4400" b="1" dirty="0">
                <a:solidFill>
                  <a:schemeClr val="accent2">
                    <a:lumMod val="75000"/>
                  </a:schemeClr>
                </a:solidFill>
                <a:effectLst>
                  <a:outerShdw blurRad="50800" dist="50800" dir="3300000" algn="ctr" rotWithShape="0">
                    <a:schemeClr val="bg1">
                      <a:alpha val="68000"/>
                    </a:schemeClr>
                  </a:outerShdw>
                </a:effectLst>
                <a:latin typeface="Calibri" panose="020F0502020204030204" pitchFamily="34" charset="0"/>
              </a:rPr>
              <a:t>DE GROTE OPDRACHT</a:t>
            </a:r>
            <a:endParaRPr lang="nl-NL" sz="4400" b="1" noProof="0" dirty="0">
              <a:solidFill>
                <a:schemeClr val="accent2">
                  <a:lumMod val="75000"/>
                </a:schemeClr>
              </a:solidFill>
              <a:effectLst>
                <a:outerShdw blurRad="50800" dist="50800" dir="3300000" algn="ctr" rotWithShape="0">
                  <a:schemeClr val="bg1">
                    <a:alpha val="68000"/>
                  </a:schemeClr>
                </a:outerShdw>
              </a:effectLst>
              <a:latin typeface="Calibri" panose="020F0502020204030204" pitchFamily="34" charset="0"/>
            </a:endParaRPr>
          </a:p>
        </p:txBody>
      </p:sp>
      <p:sp>
        <p:nvSpPr>
          <p:cNvPr id="5" name="CuadroTexto 4"/>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6">
                    <a:lumMod val="75000"/>
                  </a:schemeClr>
                </a:solidFill>
                <a:latin typeface="Comic Sans MS" panose="030F0702030302020204" pitchFamily="66" charset="0"/>
              </a:rPr>
              <a:t>“Ga heen, onderwijs alle volken en doop hen in de Naam van de Vader en van de Zoon en van de Heilige Geest” </a:t>
            </a:r>
            <a:r>
              <a:rPr lang="nl-NL" sz="1400" b="1" dirty="0">
                <a:solidFill>
                  <a:schemeClr val="accent6">
                    <a:lumMod val="75000"/>
                  </a:schemeClr>
                </a:solidFill>
                <a:latin typeface="Comic Sans MS" panose="030F0702030302020204" pitchFamily="66" charset="0"/>
              </a:rPr>
              <a:t>(Mattheüs 28:19)</a:t>
            </a:r>
            <a:endParaRPr lang="nl-NL" sz="1400" b="1" noProof="0" dirty="0">
              <a:solidFill>
                <a:schemeClr val="accent6">
                  <a:lumMod val="75000"/>
                </a:schemeClr>
              </a:solidFill>
              <a:latin typeface="Comic Sans MS" panose="030F0702030302020204" pitchFamily="66" charset="0"/>
            </a:endParaRPr>
          </a:p>
        </p:txBody>
      </p:sp>
      <p:sp>
        <p:nvSpPr>
          <p:cNvPr id="6" name="CuadroTexto 5"/>
          <p:cNvSpPr txBox="1"/>
          <p:nvPr/>
        </p:nvSpPr>
        <p:spPr>
          <a:xfrm>
            <a:off x="2412304" y="1479450"/>
            <a:ext cx="6769796"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"Ga... [naar] alle volken" was het gebod dat Jezus gaf aan het volk dat zich had verzameld om Hem te zien na Zijn opstanding (Matt. 28:18-19a).</a:t>
            </a:r>
            <a:endParaRPr lang="nl-NL" sz="2000" b="1" noProof="0" dirty="0">
              <a:latin typeface="Calibri" panose="020F0502020204030204" pitchFamily="34" charset="0"/>
            </a:endParaRPr>
          </a:p>
        </p:txBody>
      </p:sp>
      <p:pic>
        <p:nvPicPr>
          <p:cNvPr id="4" name="Imagen 3"/>
          <p:cNvPicPr>
            <a:picLocks noChangeAspect="1"/>
          </p:cNvPicPr>
          <p:nvPr/>
        </p:nvPicPr>
        <p:blipFill>
          <a:blip r:embed="rId4"/>
          <a:srcRect/>
          <a:stretch>
            <a:fillRect/>
          </a:stretch>
        </p:blipFill>
        <p:spPr>
          <a:xfrm>
            <a:off x="209549" y="135393"/>
            <a:ext cx="2133903" cy="3138092"/>
          </a:xfrm>
          <a:prstGeom prst="rect">
            <a:avLst/>
          </a:prstGeom>
          <a:solidFill>
            <a:srgbClr val="FFFFFF">
              <a:shade val="85000"/>
            </a:srgbClr>
          </a:solidFill>
          <a:ln w="88900" cap="sq">
            <a:solidFill>
              <a:schemeClr val="accent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rotWithShape="1">
          <a:blip r:embed="rId5" cstate="email"/>
          <a:srcRect/>
          <a:stretch>
            <a:fillRect/>
          </a:stretch>
        </p:blipFill>
        <p:spPr>
          <a:xfrm>
            <a:off x="9250952" y="1545133"/>
            <a:ext cx="2753129" cy="2893693"/>
          </a:xfrm>
          <a:prstGeom prst="rect">
            <a:avLst/>
          </a:prstGeom>
          <a:ln w="38100" cap="sq">
            <a:solidFill>
              <a:srgbClr val="485B7D"/>
            </a:solidFill>
            <a:prstDash val="solid"/>
            <a:miter lim="800000"/>
            <a:headEnd/>
            <a:tailEnd/>
          </a:ln>
          <a:effectLst>
            <a:outerShdw blurRad="50800" dist="38100" dir="2700000" algn="tl" rotWithShape="0">
              <a:srgbClr val="000000">
                <a:alpha val="43000"/>
              </a:srgbClr>
            </a:outerShdw>
          </a:effectLst>
        </p:spPr>
      </p:pic>
      <p:pic>
        <p:nvPicPr>
          <p:cNvPr id="15" name="Imagen 14"/>
          <p:cNvPicPr>
            <a:picLocks noChangeAspect="1"/>
          </p:cNvPicPr>
          <p:nvPr/>
        </p:nvPicPr>
        <p:blipFill rotWithShape="1">
          <a:blip r:embed="rId6" cstate="hqprint"/>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p:cNvPicPr>
              <a:picLocks noChangeAspect="1"/>
            </p:cNvPicPr>
            <p:nvPr/>
          </p:nvPicPr>
          <p:blipFill rotWithShape="1">
            <a:blip r:embed="rId7" cstate="hqprint"/>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8" cstate="email"/>
            <a:stretch>
              <a:fillRect/>
            </a:stretch>
          </p:blipFill>
          <p:spPr>
            <a:xfrm>
              <a:off x="7163028" y="4907113"/>
              <a:ext cx="700356" cy="583994"/>
            </a:xfrm>
            <a:prstGeom prst="rect">
              <a:avLst/>
            </a:prstGeom>
          </p:spPr>
        </p:pic>
      </p:grpSp>
      <p:sp>
        <p:nvSpPr>
          <p:cNvPr id="20" name="CuadroTexto 19"/>
          <p:cNvSpPr txBox="1"/>
          <p:nvPr/>
        </p:nvSpPr>
        <p:spPr>
          <a:xfrm>
            <a:off x="2440879" y="4495660"/>
            <a:ext cx="4988621"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Net als Petrus en Johannes "kunnen we niet anders dan spreken over wat we hebben gezien en gehoord" (Hand. 4:20). We kunnen spreken vanaf een preekstoel, op straat roepen, onze getuigenis delen op sociale media, of het gewoon met iemand delen. We zijn allemaal betrokken.</a:t>
            </a:r>
            <a:endParaRPr lang="nl-NL" sz="2000" b="1" noProof="0" dirty="0">
              <a:latin typeface="Calibri" panose="020F0502020204030204" pitchFamily="34" charset="0"/>
            </a:endParaRPr>
          </a:p>
        </p:txBody>
      </p:sp>
      <p:sp>
        <p:nvSpPr>
          <p:cNvPr id="7" name="CuadroTexto 6"/>
          <p:cNvSpPr txBox="1"/>
          <p:nvPr/>
        </p:nvSpPr>
        <p:spPr>
          <a:xfrm>
            <a:off x="2412304" y="3490256"/>
            <a:ext cx="6769796" cy="101473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a:t>
            </a:r>
            <a:r>
              <a:rPr lang="nl-NL" sz="2000" b="1" dirty="0">
                <a:latin typeface="Calibri" panose="020F0502020204030204" pitchFamily="34" charset="0"/>
              </a:rPr>
              <a:t>discipelen onderwezen op hun beurt andere discipelen... en zo gaat door, tweeduizend jaar lang </a:t>
            </a:r>
            <a:r>
              <a:rPr lang="nl-NL" sz="2000" b="1" dirty="0">
                <a:solidFill>
                  <a:prstClr val="black"/>
                </a:solidFill>
                <a:latin typeface="Calibri" panose="020F0502020204030204" pitchFamily="34" charset="0"/>
              </a:rPr>
              <a:t>... tot onze eigen tijd. Nu zijn wij degenen die het gebod van Jezus ontvangen.</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2412304" y="2484853"/>
            <a:ext cx="6838648"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Wat moesten ze doen? Ze moesten discipelen maken. Dat wil zeggen, contact maken met mensen, hen dopen en hen leren discipelen van Jezus te zijn (Matt. 28:19-20).</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931549" y="234345"/>
            <a:ext cx="1134405" cy="300749"/>
          </a:xfrm>
          <a:prstGeom prst="rect">
            <a:avLst/>
          </a:prstGeom>
          <a:solidFill>
            <a:srgbClr val="AF4009"/>
          </a:solidFill>
          <a:ln w="38100">
            <a:no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FAEEBE"/>
                </a:solidFill>
                <a:uLnTx/>
                <a:uFillTx/>
                <a:latin typeface="Comic Sans MS" panose="030F0702030302020204" pitchFamily="66" charset="0"/>
              </a:rPr>
              <a:t>zondag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900" decel="100000" fill="hold"/>
                                        <p:tgtEl>
                                          <p:spTgt spid="15"/>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900" decel="100000" fill="hold"/>
                                        <p:tgtEl>
                                          <p:spTgt spid="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1+#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1+#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nl-NL" dirty="0">
                <a:latin typeface="Calibri" panose="020F0502020204030204" pitchFamily="34" charset="0"/>
              </a:rPr>
              <a:t>HOE KUNNEN WE DELEN?</a:t>
            </a:r>
            <a:endParaRPr lang="nl-NL"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n>
                <a:solidFill>
                  <a:srgbClr val="6444AB"/>
                </a:solidFill>
              </a:ln>
              <a:latin typeface="Calibri" panose="020F0502020204030204" pitchFamily="34" charset="0"/>
            </a:endParaRPr>
          </a:p>
        </p:txBody>
      </p:sp>
      <p:sp>
        <p:nvSpPr>
          <p:cNvPr id="3" name="CuadroTexto 2"/>
          <p:cNvSpPr txBox="1"/>
          <p:nvPr/>
        </p:nvSpPr>
        <p:spPr>
          <a:xfrm>
            <a:off x="2558415" y="0"/>
            <a:ext cx="5964555" cy="768350"/>
          </a:xfrm>
          <a:prstGeom prst="rect">
            <a:avLst/>
          </a:prstGeom>
          <a:noFill/>
        </p:spPr>
        <p:txBody>
          <a:bodyPr wrap="square">
            <a:spAutoFit/>
          </a:bodyPr>
          <a:lstStyle/>
          <a:p>
            <a:pPr algn="ctr"/>
            <a:r>
              <a:rPr lang="nl-NL"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latin typeface="Calibri" panose="020F0502020204030204" pitchFamily="34" charset="0"/>
              </a:rPr>
              <a:t>JEZUS </a:t>
            </a:r>
            <a:r>
              <a:rPr lang="nl-NL" sz="4400" b="1" spc="600" dirty="0">
                <a:ln w="9525" cmpd="sng">
                  <a:solidFill>
                    <a:schemeClr val="accent1"/>
                  </a:solidFill>
                  <a:prstDash val="solid"/>
                </a:ln>
                <a:solidFill>
                  <a:schemeClr val="bg1"/>
                </a:solidFill>
                <a:effectLst>
                  <a:glow rad="38100">
                    <a:schemeClr val="accent1">
                      <a:alpha val="40000"/>
                    </a:schemeClr>
                  </a:glow>
                  <a:outerShdw blurRad="38100" dist="38100" dir="2700000" algn="tl">
                    <a:srgbClr val="7030A0"/>
                  </a:outerShdw>
                </a:effectLst>
                <a:latin typeface="Calibri" panose="020F0502020204030204" pitchFamily="34" charset="0"/>
              </a:rPr>
              <a:t>IMITEREN</a:t>
            </a:r>
            <a:endParaRPr lang="nl-NL" sz="4400" b="1" spc="600" noProof="0" dirty="0">
              <a:ln w="9525" cmpd="sng">
                <a:solidFill>
                  <a:schemeClr val="accent1"/>
                </a:solidFill>
                <a:prstDash val="solid"/>
              </a:ln>
              <a:solidFill>
                <a:schemeClr val="bg1"/>
              </a:solidFill>
              <a:effectLst>
                <a:glow rad="38100">
                  <a:schemeClr val="accent1">
                    <a:alpha val="40000"/>
                  </a:schemeClr>
                </a:glow>
                <a:outerShdw blurRad="38100" dist="38100" dir="2700000" algn="tl">
                  <a:srgbClr val="7030A0"/>
                </a:outerShdw>
              </a:effectLst>
              <a:latin typeface="Calibri" panose="020F0502020204030204" pitchFamily="34" charset="0"/>
            </a:endParaRPr>
          </a:p>
        </p:txBody>
      </p:sp>
      <p:sp>
        <p:nvSpPr>
          <p:cNvPr id="5" name="CuadroTexto 4"/>
          <p:cNvSpPr txBox="1"/>
          <p:nvPr/>
        </p:nvSpPr>
        <p:spPr>
          <a:xfrm>
            <a:off x="2057400" y="723886"/>
            <a:ext cx="8022432" cy="645160"/>
          </a:xfrm>
          <a:prstGeom prst="rect">
            <a:avLst/>
          </a:prstGeom>
          <a:noFill/>
        </p:spPr>
        <p:txBody>
          <a:bodyPr wrap="square">
            <a:spAutoFit/>
          </a:bodyPr>
          <a:lstStyle/>
          <a:p>
            <a:pPr algn="ctr"/>
            <a:r>
              <a:rPr lang="nl-NL" b="1" dirty="0">
                <a:solidFill>
                  <a:srgbClr val="FFFF99"/>
                </a:solidFill>
                <a:effectLst>
                  <a:outerShdw blurRad="38100" dist="25400" dir="2700000" algn="tl">
                    <a:srgbClr val="000000"/>
                  </a:outerShdw>
                </a:effectLst>
                <a:latin typeface="Comic Sans MS" panose="030F0702030302020204" pitchFamily="66" charset="0"/>
              </a:rPr>
              <a:t>“Want de liefde van Christus dringt ons, omdat wij ervan overtuigd zijn </a:t>
            </a:r>
            <a:r>
              <a:rPr lang="nl-NL" b="1" dirty="0">
                <a:solidFill>
                  <a:schemeClr val="accent4">
                    <a:lumMod val="20000"/>
                    <a:lumOff val="80000"/>
                  </a:schemeClr>
                </a:solidFill>
                <a:effectLst>
                  <a:outerShdw blurRad="38100" dist="25400" dir="2700000" algn="tl">
                    <a:srgbClr val="000000"/>
                  </a:outerShdw>
                </a:effectLst>
                <a:latin typeface="Comic Sans MS" panose="030F0702030302020204" pitchFamily="66" charset="0"/>
              </a:rPr>
              <a:t>dat Één </a:t>
            </a:r>
            <a:r>
              <a:rPr lang="nl-NL" b="1" dirty="0">
                <a:solidFill>
                  <a:srgbClr val="FFFF99"/>
                </a:solidFill>
                <a:effectLst>
                  <a:outerShdw blurRad="38100" dist="25400" dir="2700000" algn="tl">
                    <a:srgbClr val="000000"/>
                  </a:outerShdw>
                </a:effectLst>
                <a:latin typeface="Comic Sans MS" panose="030F0702030302020204" pitchFamily="66" charset="0"/>
              </a:rPr>
              <a:t>voor allen is gestorven” </a:t>
            </a:r>
            <a:r>
              <a:rPr lang="nl-NL" sz="1400" b="1" dirty="0">
                <a:solidFill>
                  <a:srgbClr val="FFFF99"/>
                </a:solidFill>
                <a:effectLst>
                  <a:outerShdw blurRad="38100" dist="25400" dir="2700000" algn="tl">
                    <a:srgbClr val="000000"/>
                  </a:outerShdw>
                </a:effectLst>
                <a:latin typeface="Comic Sans MS" panose="030F0702030302020204" pitchFamily="66" charset="0"/>
              </a:rPr>
              <a:t>(2 Korintiërs 5:14a)</a:t>
            </a:r>
            <a:endParaRPr lang="nl-NL"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p:cNvSpPr txBox="1"/>
          <p:nvPr/>
        </p:nvSpPr>
        <p:spPr>
          <a:xfrm>
            <a:off x="26317" y="1616195"/>
            <a:ext cx="7967539" cy="400110"/>
          </a:xfrm>
          <a:prstGeom prst="rect">
            <a:avLst/>
          </a:prstGeom>
          <a:noFill/>
        </p:spPr>
        <p:txBody>
          <a:bodyPr wrap="square" rtlCol="0">
            <a:spAutoFit/>
          </a:bodyPr>
          <a:lstStyle/>
          <a:p>
            <a:pPr>
              <a:spcBef>
                <a:spcPts val="600"/>
              </a:spcBef>
            </a:pPr>
            <a:r>
              <a:rPr lang="nl-NL" sz="2000" b="1" spc="-50" dirty="0">
                <a:latin typeface="Calibri" panose="020F0502020204030204" pitchFamily="34" charset="0"/>
              </a:rPr>
              <a:t>Wat motiveerde Jezus om "het verloren schaap" te zoeken (Matt. 15:24)?</a:t>
            </a:r>
            <a:endParaRPr lang="nl-NL" sz="2000" b="1" spc="-50" noProof="0" dirty="0">
              <a:latin typeface="Calibri" panose="020F0502020204030204" pitchFamily="34" charset="0"/>
            </a:endParaRPr>
          </a:p>
        </p:txBody>
      </p:sp>
      <p:pic>
        <p:nvPicPr>
          <p:cNvPr id="4" name="Imagen 3"/>
          <p:cNvPicPr>
            <a:picLocks noChangeAspect="1"/>
          </p:cNvPicPr>
          <p:nvPr/>
        </p:nvPicPr>
        <p:blipFill>
          <a:blip r:embed="rId4" cstate="email"/>
          <a:stretch>
            <a:fillRect/>
          </a:stretch>
        </p:blipFill>
        <p:spPr>
          <a:xfrm>
            <a:off x="7519328" y="1688978"/>
            <a:ext cx="1865508" cy="2499780"/>
          </a:xfrm>
          <a:prstGeom prst="snip2DiagRect">
            <a:avLst/>
          </a:prstGeom>
          <a:solidFill>
            <a:srgbClr val="FFFFFF">
              <a:shade val="85000"/>
            </a:srgbClr>
          </a:solidFill>
          <a:ln w="57150" cap="sq">
            <a:solidFill>
              <a:srgbClr val="FFFF9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5" cstate="hqprint"/>
          <a:srcRect/>
          <a:stretch>
            <a:fillRect/>
          </a:stretch>
        </p:blipFill>
        <p:spPr>
          <a:xfrm>
            <a:off x="9558338" y="1688978"/>
            <a:ext cx="2476800" cy="2499780"/>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a:blip r:embed="rId6"/>
          <a:srcRect/>
          <a:stretch>
            <a:fillRect/>
          </a:stretch>
        </p:blipFill>
        <p:spPr>
          <a:xfrm>
            <a:off x="156862" y="3946679"/>
            <a:ext cx="5438868" cy="2739829"/>
          </a:xfrm>
          <a:prstGeom prst="rect">
            <a:avLst/>
          </a:prstGeom>
          <a:ln w="57150" cap="sq">
            <a:solidFill>
              <a:schemeClr val="bg1"/>
            </a:solidFill>
            <a:prstDash val="solid"/>
            <a:miter lim="800000"/>
            <a:headEnd/>
            <a:tailEnd/>
          </a:ln>
          <a:effectLst>
            <a:outerShdw blurRad="50800" dist="38100" dir="2700000" algn="tl" rotWithShape="0">
              <a:srgbClr val="000000">
                <a:alpha val="43000"/>
              </a:srgbClr>
            </a:outerShdw>
          </a:effectLst>
        </p:spPr>
      </p:pic>
      <p:sp>
        <p:nvSpPr>
          <p:cNvPr id="14" name="CuadroTexto 13"/>
          <p:cNvSpPr txBox="1"/>
          <p:nvPr/>
        </p:nvSpPr>
        <p:spPr>
          <a:xfrm>
            <a:off x="26317" y="2094103"/>
            <a:ext cx="7331746"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Ongetwijfeld was het Zijn liefde voor ons (Mat. 9:36; </a:t>
            </a:r>
            <a:r>
              <a:rPr lang="nl-NL" sz="2000" b="1" dirty="0" err="1">
                <a:latin typeface="Calibri" panose="020F0502020204030204" pitchFamily="34" charset="0"/>
              </a:rPr>
              <a:t>Ef</a:t>
            </a:r>
            <a:r>
              <a:rPr lang="nl-NL" sz="2000" b="1" dirty="0">
                <a:latin typeface="Calibri" panose="020F0502020204030204" pitchFamily="34" charset="0"/>
              </a:rPr>
              <a:t>. 5:2). Hij heeft ook Zijn liefde in ons geplaatst, zodat wij die kunnen delen met degenen die Jezus nog niet kennen. Soms proberen mensen anderen te dwingen Jezus te accepteren voor hun eigen bestwil. Maar dat is niet de methode die God heeft gekozen.</a:t>
            </a:r>
            <a:endParaRPr lang="nl-NL" sz="2000" b="1" noProof="0" dirty="0">
              <a:latin typeface="Calibri" panose="020F0502020204030204" pitchFamily="34" charset="0"/>
            </a:endParaRPr>
          </a:p>
        </p:txBody>
      </p:sp>
      <p:sp>
        <p:nvSpPr>
          <p:cNvPr id="16" name="CuadroTexto 15"/>
          <p:cNvSpPr txBox="1"/>
          <p:nvPr/>
        </p:nvSpPr>
        <p:spPr>
          <a:xfrm>
            <a:off x="5721222" y="4261541"/>
            <a:ext cx="6463948" cy="1630045"/>
          </a:xfrm>
          <a:prstGeom prst="rect">
            <a:avLst/>
          </a:prstGeom>
          <a:noFill/>
        </p:spPr>
        <p:txBody>
          <a:bodyPr wrap="square">
            <a:spAutoFit/>
          </a:bodyPr>
          <a:lstStyle/>
          <a:p>
            <a:pPr>
              <a:spcBef>
                <a:spcPts val="600"/>
              </a:spcBef>
            </a:pPr>
            <a:r>
              <a:rPr lang="nl-NL" sz="2000" b="1" dirty="0">
                <a:latin typeface="Calibri" panose="020F0502020204030204" pitchFamily="34" charset="0"/>
              </a:rPr>
              <a:t>God dwong Adam en Eva niet</a:t>
            </a:r>
            <a:r>
              <a:rPr lang="nl-NL" sz="2000" b="1" dirty="0">
                <a:solidFill>
                  <a:srgbClr val="FF0000"/>
                </a:solidFill>
                <a:latin typeface="Calibri" panose="020F0502020204030204" pitchFamily="34" charset="0"/>
              </a:rPr>
              <a:t> </a:t>
            </a:r>
            <a:r>
              <a:rPr lang="nl-NL" sz="2000" b="1" dirty="0">
                <a:latin typeface="Calibri" panose="020F0502020204030204" pitchFamily="34" charset="0"/>
              </a:rPr>
              <a:t>om </a:t>
            </a:r>
            <a:r>
              <a:rPr lang="nl-NL" sz="2000" b="1" dirty="0" err="1">
                <a:latin typeface="Calibri" panose="020F0502020204030204" pitchFamily="34" charset="0"/>
              </a:rPr>
              <a:t>niet</a:t>
            </a:r>
            <a:r>
              <a:rPr lang="nl-NL" sz="2000" b="1" dirty="0">
                <a:latin typeface="Calibri" panose="020F0502020204030204" pitchFamily="34" charset="0"/>
              </a:rPr>
              <a:t> te zondigen. Hij dwong de </a:t>
            </a:r>
            <a:r>
              <a:rPr lang="nl-NL" sz="2000" b="1" dirty="0" err="1">
                <a:latin typeface="Calibri" panose="020F0502020204030204" pitchFamily="34" charset="0"/>
              </a:rPr>
              <a:t>Antediluvianen</a:t>
            </a:r>
            <a:r>
              <a:rPr lang="nl-NL" sz="2000" b="1" dirty="0">
                <a:latin typeface="Calibri" panose="020F0502020204030204" pitchFamily="34" charset="0"/>
              </a:rPr>
              <a:t> niet om de ark binnen te gaan. Hij dwong de </a:t>
            </a:r>
            <a:r>
              <a:rPr lang="nl-NL" sz="2000" b="1" dirty="0" err="1">
                <a:latin typeface="Calibri" panose="020F0502020204030204" pitchFamily="34" charset="0"/>
              </a:rPr>
              <a:t>Ninevieten</a:t>
            </a:r>
            <a:r>
              <a:rPr lang="nl-NL" sz="2000" b="1" dirty="0">
                <a:latin typeface="Calibri" panose="020F0502020204030204" pitchFamily="34" charset="0"/>
              </a:rPr>
              <a:t> niet om Hem te accepteren. Hij sprak liefdevol tot hen en waarschuwde hen voor de consequenties van het volgen van hun eigen paden.</a:t>
            </a:r>
            <a:endParaRPr lang="nl-NL" sz="2000" b="1" noProof="0" dirty="0">
              <a:latin typeface="Calibri" panose="020F0502020204030204" pitchFamily="34" charset="0"/>
            </a:endParaRPr>
          </a:p>
        </p:txBody>
      </p:sp>
      <p:sp>
        <p:nvSpPr>
          <p:cNvPr id="7" name="CuadroTexto 6"/>
          <p:cNvSpPr txBox="1"/>
          <p:nvPr/>
        </p:nvSpPr>
        <p:spPr>
          <a:xfrm>
            <a:off x="5721222" y="5978622"/>
            <a:ext cx="6457119" cy="706755"/>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Door </a:t>
            </a:r>
            <a:r>
              <a:rPr lang="nl-NL" sz="2000" b="1" dirty="0">
                <a:latin typeface="Calibri" panose="020F0502020204030204" pitchFamily="34" charset="0"/>
              </a:rPr>
              <a:t>Jezus te imiteren, tonen </a:t>
            </a:r>
            <a:r>
              <a:rPr lang="nl-NL" sz="2000" b="1" dirty="0">
                <a:solidFill>
                  <a:prstClr val="black"/>
                </a:solidFill>
                <a:latin typeface="Calibri" panose="020F0502020204030204" pitchFamily="34" charset="0"/>
              </a:rPr>
              <a:t>we Zijn liefde aan anderen en nodigen we hen uit Hem te volgen.</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kstvak 7"/>
          <p:cNvSpPr txBox="1"/>
          <p:nvPr/>
        </p:nvSpPr>
        <p:spPr>
          <a:xfrm>
            <a:off x="10796738" y="234345"/>
            <a:ext cx="1238400" cy="300749"/>
          </a:xfrm>
          <a:prstGeom prst="rect">
            <a:avLst/>
          </a:prstGeom>
          <a:solidFill>
            <a:srgbClr val="71C6D1"/>
          </a:solidFill>
          <a:ln w="38100">
            <a:no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FFFF99"/>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maandag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Left)">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750"/>
                                        <p:tgtEl>
                                          <p:spTgt spid="12"/>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68206"/>
            <a:ext cx="5740141" cy="677108"/>
          </a:xfrm>
          <a:prstGeom prst="rect">
            <a:avLst/>
          </a:prstGeom>
          <a:noFill/>
        </p:spPr>
        <p:txBody>
          <a:bodyPr wrap="square">
            <a:spAutoFit/>
            <a:scene3d>
              <a:camera prst="orthographicFront"/>
              <a:lightRig rig="threePt" dir="t"/>
            </a:scene3d>
            <a:sp3d extrusionH="57150">
              <a:bevelT w="38100" h="38100"/>
            </a:sp3d>
          </a:bodyPr>
          <a:lstStyle/>
          <a:p>
            <a:pPr algn="ctr"/>
            <a:r>
              <a:rPr lang="nl-NL" sz="3800" b="1" spc="-30" dirty="0">
                <a:ln w="0"/>
                <a:solidFill>
                  <a:srgbClr val="429EB4"/>
                </a:solidFill>
                <a:effectLst>
                  <a:outerShdw blurRad="38100" dist="25400" dir="5400000" algn="ctr" rotWithShape="0">
                    <a:srgbClr val="6E747A"/>
                  </a:outerShdw>
                </a:effectLst>
                <a:latin typeface="Calibri" panose="020F0502020204030204" pitchFamily="34" charset="0"/>
              </a:rPr>
              <a:t>VRIENDSCHAP CULTIVEREN</a:t>
            </a:r>
            <a:endParaRPr lang="nl-NL" sz="3800" b="1" spc="-30" noProof="0" dirty="0">
              <a:ln w="0"/>
              <a:solidFill>
                <a:srgbClr val="429EB4"/>
              </a:solidFill>
              <a:effectLst>
                <a:outerShdw blurRad="38100" dist="25400" dir="5400000" algn="ctr" rotWithShape="0">
                  <a:srgbClr val="6E747A"/>
                </a:outerShdw>
              </a:effectLst>
              <a:latin typeface="Calibri" panose="020F0502020204030204" pitchFamily="34" charset="0"/>
            </a:endParaRPr>
          </a:p>
        </p:txBody>
      </p:sp>
      <p:sp>
        <p:nvSpPr>
          <p:cNvPr id="5" name="CuadroTexto 4"/>
          <p:cNvSpPr txBox="1"/>
          <p:nvPr/>
        </p:nvSpPr>
        <p:spPr>
          <a:xfrm>
            <a:off x="-1" y="591911"/>
            <a:ext cx="5705060" cy="1200329"/>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1">
                    <a:lumMod val="75000"/>
                  </a:schemeClr>
                </a:solidFill>
                <a:latin typeface="Comic Sans MS" panose="030F0702030302020204" pitchFamily="66" charset="0"/>
              </a:rPr>
              <a:t>“…maar heilig God, de Heere, in uw hart; en wees altijd bereid tot verantwoording aan ieder die u rekenschap vraagt van de hoop die in u is, met zachtmoedigheid en ontzag.” </a:t>
            </a:r>
            <a:r>
              <a:rPr lang="nl-NL" sz="1400" b="1" dirty="0">
                <a:solidFill>
                  <a:schemeClr val="accent1">
                    <a:lumMod val="75000"/>
                  </a:schemeClr>
                </a:solidFill>
                <a:latin typeface="Comic Sans MS" panose="030F0702030302020204" pitchFamily="66" charset="0"/>
              </a:rPr>
              <a:t>(1 Petrus 3:15)</a:t>
            </a:r>
            <a:endParaRPr lang="nl-NL" sz="1400" b="1" noProof="0" dirty="0">
              <a:solidFill>
                <a:schemeClr val="accent1">
                  <a:lumMod val="75000"/>
                </a:schemeClr>
              </a:solidFill>
              <a:latin typeface="Comic Sans MS" panose="030F0702030302020204" pitchFamily="66" charset="0"/>
            </a:endParaRPr>
          </a:p>
        </p:txBody>
      </p:sp>
      <p:sp>
        <p:nvSpPr>
          <p:cNvPr id="6" name="CuadroTexto 5"/>
          <p:cNvSpPr txBox="1"/>
          <p:nvPr/>
        </p:nvSpPr>
        <p:spPr>
          <a:xfrm>
            <a:off x="57151" y="1830160"/>
            <a:ext cx="5705060" cy="16300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Wij zijn allemaal predikers van Jezus en worden geboden ons hierop voor te bereiden (1 Petrus 3:15). Maar niet iedereen van ons weet hoe we moeten preken. Toch hebben we de belofte dat God Zelf ons de nodige woorden zal geven (Jesaja 50:4).</a:t>
            </a:r>
            <a:endParaRPr lang="nl-NL" sz="2000" b="1" noProof="0" dirty="0">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4023222077"/>
              </p:ext>
            </p:extLst>
          </p:nvPr>
        </p:nvGraphicFramePr>
        <p:xfrm>
          <a:off x="5797292" y="457201"/>
          <a:ext cx="6274609" cy="6261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57151" y="5842337"/>
            <a:ext cx="555845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Hier zijn enkele eenvoudige tips om in gedachten te houden terwijl je nadenkt over hoe je bewuster kunt zijn in het delen van Jezus met anderen:</a:t>
            </a:r>
            <a:endParaRPr lang="nl-NL" sz="2000" b="1" noProof="0" dirty="0">
              <a:latin typeface="Calibri" panose="020F0502020204030204" pitchFamily="34" charset="0"/>
            </a:endParaRPr>
          </a:p>
        </p:txBody>
      </p:sp>
      <p:pic>
        <p:nvPicPr>
          <p:cNvPr id="10" name="Imagen 9"/>
          <p:cNvPicPr>
            <a:picLocks noChangeAspect="1"/>
          </p:cNvPicPr>
          <p:nvPr/>
        </p:nvPicPr>
        <p:blipFill>
          <a:blip r:embed="rId9" cstate="email"/>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headEnd/>
            <a:tailEnd/>
          </a:ln>
          <a:effectLst>
            <a:outerShdw blurRad="50800" dist="38100" dir="2700000" algn="tl" rotWithShape="0">
              <a:prstClr val="black">
                <a:alpha val="40000"/>
              </a:prstClr>
            </a:outerShdw>
          </a:effectLst>
        </p:spPr>
      </p:pic>
      <p:pic>
        <p:nvPicPr>
          <p:cNvPr id="12" name="Imagen 11"/>
          <p:cNvPicPr>
            <a:picLocks noChangeAspect="1"/>
          </p:cNvPicPr>
          <p:nvPr/>
        </p:nvPicPr>
        <p:blipFill rotWithShape="1">
          <a:blip r:embed="rId10" cstate="hqprint"/>
          <a:srcRect/>
          <a:stretch>
            <a:fill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headEnd/>
            <a:tailEnd/>
          </a:ln>
          <a:effectLst>
            <a:outerShdw blurRad="50800" dist="38100" dir="8100000" algn="tr" rotWithShape="0">
              <a:prstClr val="black">
                <a:alpha val="40000"/>
              </a:prstClr>
            </a:outerShdw>
          </a:effectLst>
        </p:spPr>
      </p:pic>
      <p:sp>
        <p:nvSpPr>
          <p:cNvPr id="4" name="Tekstvak 3"/>
          <p:cNvSpPr txBox="1"/>
          <p:nvPr/>
        </p:nvSpPr>
        <p:spPr>
          <a:xfrm>
            <a:off x="10893817" y="66812"/>
            <a:ext cx="1178084" cy="332743"/>
          </a:xfrm>
          <a:prstGeom prst="roundRect">
            <a:avLst>
              <a:gd name="adj" fmla="val 29350"/>
            </a:avLst>
          </a:prstGeom>
          <a:solidFill>
            <a:srgbClr val="9C00CA"/>
          </a:solidFill>
          <a:ln w="38100">
            <a:no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chemeClr val="bg1"/>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dinsdag</a:t>
            </a:r>
            <a:r>
              <a:rPr kumimoji="0" lang="nl-NL" sz="1600" b="1" i="0" u="none" strike="noStrike" kern="0" normalizeH="0" baseline="0" noProof="0" dirty="0">
                <a:solidFill>
                  <a:srgbClr val="C00000"/>
                </a:solidFill>
                <a:effectLst>
                  <a:glow rad="38100">
                    <a:srgbClr val="6444AB"/>
                  </a:glow>
                  <a:outerShdw blurRad="25400" dist="38100" dir="2700000" algn="tl" rotWithShape="0">
                    <a:srgbClr val="6444AB">
                      <a:alpha val="40000"/>
                    </a:srgbClr>
                  </a:out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
                                        </p:tgtEl>
                                      </p:cBhvr>
                                    </p:animEffect>
                                  </p:childTnLst>
                                </p:cTn>
                              </p:par>
                              <p:par>
                                <p:cTn id="33" presetID="25" presetClass="entr" presetSubtype="0"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6"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538B107-EE65-49D0-9F5D-5598CD715114}"/>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62" dur="500"/>
                                        <p:tgtEl>
                                          <p:spTgt spid="2">
                                            <p:graphicEl>
                                              <a:dgm id="{C643121F-AC8A-4373-9799-668383E448F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7"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7CC3D154-8893-4B64-A075-0FFEF94DB834}"/>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73" dur="500"/>
                                        <p:tgtEl>
                                          <p:spTgt spid="2">
                                            <p:graphicEl>
                                              <a:dgm id="{263CF9D8-FEAA-4ADE-AA8E-7AD306C4732D}"/>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8"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DDB3EC3B-5C73-4A6D-A5F5-14CA1F2861F5}"/>
                                            </p:graphicEl>
                                          </p:spTgt>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4" dur="500"/>
                                        <p:tgtEl>
                                          <p:spTgt spid="2">
                                            <p:graphicEl>
                                              <a:dgm id="{1291B735-C076-4461-BB89-248D762EF6F7}"/>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9"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96CCAE7-4740-4432-8899-C78F2FF5B981}"/>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5" dur="500"/>
                                        <p:tgtEl>
                                          <p:spTgt spid="2">
                                            <p:graphicEl>
                                              <a:dgm id="{D9B037B8-252F-4946-8A75-6DE0D817238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100"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5CE39D9-4230-44D9-938B-F184DE13B44C}"/>
                                            </p:graphicEl>
                                          </p:spTgt>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6" dur="500"/>
                                        <p:tgtEl>
                                          <p:spTgt spid="2">
                                            <p:graphicEl>
                                              <a:dgm id="{C974719F-B346-4825-9D41-F09EA96CC34E}"/>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11"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986B36D1-2F6A-41B8-8185-EA2760C30A97}"/>
                                            </p:graphicEl>
                                          </p:spTgt>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7" dur="500"/>
                                        <p:tgtEl>
                                          <p:spTgt spid="2">
                                            <p:graphicEl>
                                              <a:dgm id="{331C0A2C-6E91-47C4-BB8C-FCEEC7855B5C}"/>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22"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4E30D802-0189-48E3-BCE3-D227D650C5ED}"/>
                                            </p:graphicEl>
                                          </p:spTgt>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8"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23850" y="1536700"/>
            <a:ext cx="11544300" cy="3784600"/>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nl-NL" sz="8000" dirty="0">
                <a:latin typeface="Calibri" panose="020F0502020204030204" pitchFamily="34" charset="0"/>
              </a:rPr>
              <a:t>HOE BRENG JE DEGENEN TERUG DIE ZIJN </a:t>
            </a:r>
            <a:r>
              <a:rPr lang="nl-NL" sz="8000" dirty="0">
                <a:solidFill>
                  <a:schemeClr val="accent2">
                    <a:lumMod val="20000"/>
                    <a:lumOff val="80000"/>
                  </a:schemeClr>
                </a:solidFill>
                <a:latin typeface="Calibri" panose="020F0502020204030204" pitchFamily="34" charset="0"/>
              </a:rPr>
              <a:t>WEGGEGAAN</a:t>
            </a:r>
            <a:r>
              <a:rPr lang="nl-NL" sz="8000" dirty="0">
                <a:latin typeface="Calibri" panose="020F0502020204030204" pitchFamily="34" charset="0"/>
              </a:rPr>
              <a:t>?</a:t>
            </a:r>
            <a:endParaRPr lang="nl-NL" sz="8000"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280</TotalTime>
  <Words>1458</Words>
  <Application>Microsoft Office PowerPoint</Application>
  <PresentationFormat>Panorámica</PresentationFormat>
  <Paragraphs>64</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Calibri</vt:lpstr>
      <vt:lpstr>Comic Sans MS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2026-05-02T16:09:00Z</dcterms:created>
  <dcterms:modified xsi:type="dcterms:W3CDTF">2026-06-19T04:02:54Z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06BEA4B3FF69405D88864763D5D78781_13</vt:lpwstr>
  </property>
  <property fmtid="{D5CDD505-2E9C-101B-9397-08002B2CF9AE}" pid="3" name="KSOProductBuildVer">
    <vt:lpwstr>1033-12.2.0.22549</vt:lpwstr>
  </property>
</Properties>
</file>