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72" r:id="rId5"/>
    <p:sldId id="259" r:id="rId6"/>
    <p:sldId id="260" r:id="rId7"/>
    <p:sldId id="261" r:id="rId8"/>
    <p:sldId id="262" r:id="rId9"/>
    <p:sldId id="263" r:id="rId10"/>
    <p:sldId id="264" r:id="rId11"/>
    <p:sldId id="265" r:id="rId12"/>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7C3"/>
    <a:srgbClr val="99004D"/>
    <a:srgbClr val="8D30F4"/>
    <a:srgbClr val="DAD5FE"/>
    <a:srgbClr val="DDFFFF"/>
    <a:srgbClr val="37FF37"/>
    <a:srgbClr val="85FF85"/>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27" d="100"/>
          <a:sy n="27" d="100"/>
        </p:scale>
        <p:origin x="78" y="154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12CEA8-C3F6-416F-8252-B4585EF9F3A2}" type="doc">
      <dgm:prSet loTypeId="urn:microsoft.com/office/officeart/2005/8/layout/vProcess5" loCatId="process" qsTypeId="urn:microsoft.com/office/officeart/2005/8/quickstyle/3d4" qsCatId="3D" csTypeId="urn:microsoft.com/office/officeart/2005/8/colors/colorful1" csCatId="colorful" phldr="1"/>
      <dgm:spPr/>
      <dgm:t>
        <a:bodyPr/>
        <a:lstStyle/>
        <a:p>
          <a:endParaRPr lang="es-ES"/>
        </a:p>
      </dgm:t>
    </dgm:pt>
    <dgm:pt modelId="{C7E45D00-68E8-4236-8B2B-FF1BF12696A7}">
      <dgm:prSet phldrT="[Texto]" phldr="0" custT="1"/>
      <dgm:spPr/>
      <dgm:t>
        <a:bodyPr/>
        <a:lstStyle/>
        <a:p>
          <a:r>
            <a:rPr lang="es-ES" sz="26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roeping van Paulus</a:t>
          </a:r>
          <a:endParaRPr lang="en" sz="26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260978AE-14E6-466A-B817-797B96C8DC81}" type="parTrans" cxnId="{39954250-E3C6-4D48-B8AA-750CA5C14689}">
      <dgm:prSet/>
      <dgm:spPr/>
      <dgm:t>
        <a:bodyPr/>
        <a:lstStyle/>
        <a:p>
          <a:endParaRPr lang="es-ES" sz="2600" b="1">
            <a:effectLst>
              <a:outerShdw blurRad="38100" dist="38100" dir="2700000" algn="tl">
                <a:srgbClr val="000000"/>
              </a:outerShdw>
            </a:effectLst>
          </a:endParaRPr>
        </a:p>
      </dgm:t>
    </dgm:pt>
    <dgm:pt modelId="{4FD688FD-1038-4F1C-9705-B220D8E3BD46}" type="sibTrans" cxnId="{39954250-E3C6-4D48-B8AA-750CA5C14689}">
      <dgm:prSet custT="1"/>
      <dgm:spPr/>
      <dgm:t>
        <a:bodyPr/>
        <a:lstStyle/>
        <a:p>
          <a:endParaRPr lang="en" sz="2600" b="1" noProof="0" dirty="0">
            <a:effectLst>
              <a:outerShdw blurRad="38100" dist="38100" dir="2700000" algn="tl">
                <a:srgbClr val="000000"/>
              </a:outerShdw>
            </a:effectLst>
          </a:endParaRPr>
        </a:p>
      </dgm:t>
    </dgm:pt>
    <dgm:pt modelId="{5B16BCE2-730E-45FF-8BAB-0ECA5A979999}">
      <dgm:prSet phldrT="[Texto]" phldr="0" custT="1"/>
      <dgm:spPr/>
      <dgm:t>
        <a:bodyPr/>
        <a:lstStyle/>
        <a:p>
          <a:r>
            <a:rPr lang="nl-NL" sz="26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reis naar Korinthe</a:t>
          </a:r>
          <a:endParaRPr lang="en" sz="26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DDA4F471-89E3-4D3C-9C44-FFA1CAE833B7}" type="parTrans" cxnId="{3F48AAAC-0854-463B-9225-34F58A76DE33}">
      <dgm:prSet/>
      <dgm:spPr/>
      <dgm:t>
        <a:bodyPr/>
        <a:lstStyle/>
        <a:p>
          <a:endParaRPr lang="es-ES" sz="2600" b="1">
            <a:effectLst>
              <a:outerShdw blurRad="38100" dist="38100" dir="2700000" algn="tl">
                <a:srgbClr val="000000"/>
              </a:outerShdw>
            </a:effectLst>
          </a:endParaRPr>
        </a:p>
      </dgm:t>
    </dgm:pt>
    <dgm:pt modelId="{38A7CC67-BCAC-4C36-8F81-18E47A886A66}" type="sibTrans" cxnId="{3F48AAAC-0854-463B-9225-34F58A76DE33}">
      <dgm:prSet custT="1"/>
      <dgm:spPr/>
      <dgm:t>
        <a:bodyPr/>
        <a:lstStyle/>
        <a:p>
          <a:endParaRPr lang="en" sz="2600" b="1" noProof="0" dirty="0">
            <a:effectLst>
              <a:outerShdw blurRad="38100" dist="38100" dir="2700000" algn="tl">
                <a:srgbClr val="000000"/>
              </a:outerShdw>
            </a:effectLst>
          </a:endParaRPr>
        </a:p>
      </dgm:t>
    </dgm:pt>
    <dgm:pt modelId="{2A12D8B3-E34D-48DF-BC55-C72825D9FBA6}">
      <dgm:prSet phldrT="[Texto]" phldr="0" custT="1"/>
      <dgm:spPr/>
      <dgm:t>
        <a:bodyPr/>
        <a:lstStyle/>
        <a:p>
          <a:r>
            <a:rPr lang="nl-NL" sz="26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stad Korinthe</a:t>
          </a:r>
          <a:endParaRPr lang="en" sz="26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E5765537-D2F2-4D98-9BBD-94B411FC71DB}" type="parTrans" cxnId="{301D0863-57D9-4AB5-B28D-8FC198E84E31}">
      <dgm:prSet/>
      <dgm:spPr/>
      <dgm:t>
        <a:bodyPr/>
        <a:lstStyle/>
        <a:p>
          <a:endParaRPr lang="es-ES" sz="2600" b="1">
            <a:effectLst>
              <a:outerShdw blurRad="38100" dist="38100" dir="2700000" algn="tl">
                <a:srgbClr val="000000"/>
              </a:outerShdw>
            </a:effectLst>
          </a:endParaRPr>
        </a:p>
      </dgm:t>
    </dgm:pt>
    <dgm:pt modelId="{DA1EA41D-E296-4DA4-882C-B8CEEE160402}" type="sibTrans" cxnId="{301D0863-57D9-4AB5-B28D-8FC198E84E31}">
      <dgm:prSet custT="1"/>
      <dgm:spPr/>
      <dgm:t>
        <a:bodyPr/>
        <a:lstStyle/>
        <a:p>
          <a:endParaRPr lang="en" sz="2600" b="1" noProof="0" dirty="0">
            <a:effectLst>
              <a:outerShdw blurRad="38100" dist="38100" dir="2700000" algn="tl">
                <a:srgbClr val="000000"/>
              </a:outerShdw>
            </a:effectLst>
          </a:endParaRPr>
        </a:p>
      </dgm:t>
    </dgm:pt>
    <dgm:pt modelId="{0C0F3075-A77A-428D-8933-5B241659F799}">
      <dgm:prSet phldrT="[Texto]" phldr="0" custT="1"/>
      <dgm:spPr/>
      <dgm:t>
        <a:bodyPr/>
        <a:lstStyle/>
        <a:p>
          <a:r>
            <a:rPr lang="nl-NL" sz="26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Korinthiërs </a:t>
          </a:r>
          <a:endParaRPr lang="en" sz="26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8F2D860A-D92D-40E4-A94D-B1DE579FAFB6}" type="parTrans" cxnId="{898334F8-2B36-4C2D-A1C5-7FE86E8EB475}">
      <dgm:prSet/>
      <dgm:spPr/>
      <dgm:t>
        <a:bodyPr/>
        <a:lstStyle/>
        <a:p>
          <a:endParaRPr lang="es-ES" sz="2600" b="1">
            <a:effectLst>
              <a:outerShdw blurRad="38100" dist="38100" dir="2700000" algn="tl">
                <a:srgbClr val="000000"/>
              </a:outerShdw>
            </a:effectLst>
          </a:endParaRPr>
        </a:p>
      </dgm:t>
    </dgm:pt>
    <dgm:pt modelId="{9A0D4520-F8E6-4DC9-B28B-FF14EB96C8A8}" type="sibTrans" cxnId="{898334F8-2B36-4C2D-A1C5-7FE86E8EB475}">
      <dgm:prSet custT="1"/>
      <dgm:spPr/>
      <dgm:t>
        <a:bodyPr/>
        <a:lstStyle/>
        <a:p>
          <a:endParaRPr lang="en" sz="2600" b="1" noProof="0" dirty="0">
            <a:effectLst>
              <a:outerShdw blurRad="38100" dist="38100" dir="2700000" algn="tl">
                <a:srgbClr val="000000"/>
              </a:outerShdw>
            </a:effectLst>
          </a:endParaRPr>
        </a:p>
      </dgm:t>
    </dgm:pt>
    <dgm:pt modelId="{65EB6C3F-ABD0-4183-8330-FD4AB89EA6D1}">
      <dgm:prSet phldrT="[Texto]" phldr="0" custT="1"/>
      <dgm:spPr/>
      <dgm:t>
        <a:bodyPr/>
        <a:lstStyle/>
        <a:p>
          <a:r>
            <a:rPr lang="nl-NL" sz="26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brieven aan de Korinthiërs </a:t>
          </a:r>
          <a:endParaRPr lang="en" sz="26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C2B5860E-36A9-4E63-80CF-C45475EB98AE}" type="parTrans" cxnId="{404C1F51-93E5-49C5-A8BF-0C0D430B61F8}">
      <dgm:prSet/>
      <dgm:spPr/>
      <dgm:t>
        <a:bodyPr/>
        <a:lstStyle/>
        <a:p>
          <a:endParaRPr lang="es-ES" sz="2600" b="1">
            <a:effectLst>
              <a:outerShdw blurRad="38100" dist="38100" dir="2700000" algn="tl">
                <a:srgbClr val="000000"/>
              </a:outerShdw>
            </a:effectLst>
          </a:endParaRPr>
        </a:p>
      </dgm:t>
    </dgm:pt>
    <dgm:pt modelId="{FC112D73-AB64-472F-9814-A4650539D9D7}" type="sibTrans" cxnId="{404C1F51-93E5-49C5-A8BF-0C0D430B61F8}">
      <dgm:prSet/>
      <dgm:spPr/>
      <dgm:t>
        <a:bodyPr/>
        <a:lstStyle/>
        <a:p>
          <a:endParaRPr lang="es-ES" sz="2600" b="1">
            <a:effectLst>
              <a:outerShdw blurRad="38100" dist="38100" dir="2700000" algn="tl">
                <a:srgbClr val="000000"/>
              </a:outerShdw>
            </a:effectLst>
          </a:endParaRPr>
        </a:p>
      </dgm:t>
    </dgm:pt>
    <dgm:pt modelId="{64016377-1216-4243-9179-31DD5CE7E4BC}" type="pres">
      <dgm:prSet presAssocID="{0612CEA8-C3F6-416F-8252-B4585EF9F3A2}" presName="outerComposite" presStyleCnt="0">
        <dgm:presLayoutVars>
          <dgm:chMax val="5"/>
          <dgm:dir/>
          <dgm:resizeHandles val="exact"/>
        </dgm:presLayoutVars>
      </dgm:prSet>
      <dgm:spPr/>
    </dgm:pt>
    <dgm:pt modelId="{3032DAA0-9B77-4081-B7F2-5A2B1B1E0A07}" type="pres">
      <dgm:prSet presAssocID="{0612CEA8-C3F6-416F-8252-B4585EF9F3A2}" presName="dummyMaxCanvas" presStyleCnt="0">
        <dgm:presLayoutVars/>
      </dgm:prSet>
      <dgm:spPr/>
    </dgm:pt>
    <dgm:pt modelId="{560ECC3F-D595-4EE6-A7AE-4050B537BF00}" type="pres">
      <dgm:prSet presAssocID="{0612CEA8-C3F6-416F-8252-B4585EF9F3A2}" presName="FiveNodes_1" presStyleLbl="node1" presStyleIdx="0" presStyleCnt="5">
        <dgm:presLayoutVars>
          <dgm:bulletEnabled val="1"/>
        </dgm:presLayoutVars>
      </dgm:prSet>
      <dgm:spPr/>
    </dgm:pt>
    <dgm:pt modelId="{FAC792D5-4117-4527-BFFA-AD1E2C12CB7B}" type="pres">
      <dgm:prSet presAssocID="{0612CEA8-C3F6-416F-8252-B4585EF9F3A2}" presName="FiveNodes_2" presStyleLbl="node1" presStyleIdx="1" presStyleCnt="5">
        <dgm:presLayoutVars>
          <dgm:bulletEnabled val="1"/>
        </dgm:presLayoutVars>
      </dgm:prSet>
      <dgm:spPr/>
    </dgm:pt>
    <dgm:pt modelId="{A4769B0C-11C2-47B7-A6A7-52579446E8B9}" type="pres">
      <dgm:prSet presAssocID="{0612CEA8-C3F6-416F-8252-B4585EF9F3A2}" presName="FiveNodes_3" presStyleLbl="node1" presStyleIdx="2" presStyleCnt="5">
        <dgm:presLayoutVars>
          <dgm:bulletEnabled val="1"/>
        </dgm:presLayoutVars>
      </dgm:prSet>
      <dgm:spPr/>
    </dgm:pt>
    <dgm:pt modelId="{D16E78D5-F212-49D8-9C32-18EA073A8EB6}" type="pres">
      <dgm:prSet presAssocID="{0612CEA8-C3F6-416F-8252-B4585EF9F3A2}" presName="FiveNodes_4" presStyleLbl="node1" presStyleIdx="3" presStyleCnt="5">
        <dgm:presLayoutVars>
          <dgm:bulletEnabled val="1"/>
        </dgm:presLayoutVars>
      </dgm:prSet>
      <dgm:spPr/>
    </dgm:pt>
    <dgm:pt modelId="{C105352C-7085-4BFD-B463-B0F860E365EA}" type="pres">
      <dgm:prSet presAssocID="{0612CEA8-C3F6-416F-8252-B4585EF9F3A2}" presName="FiveNodes_5" presStyleLbl="node1" presStyleIdx="4" presStyleCnt="5">
        <dgm:presLayoutVars>
          <dgm:bulletEnabled val="1"/>
        </dgm:presLayoutVars>
      </dgm:prSet>
      <dgm:spPr/>
    </dgm:pt>
    <dgm:pt modelId="{24C2F7A0-3B9B-4550-9C1B-0762B8A40C19}" type="pres">
      <dgm:prSet presAssocID="{0612CEA8-C3F6-416F-8252-B4585EF9F3A2}" presName="FiveConn_1-2" presStyleLbl="fgAccFollowNode1" presStyleIdx="0" presStyleCnt="4">
        <dgm:presLayoutVars>
          <dgm:bulletEnabled val="1"/>
        </dgm:presLayoutVars>
      </dgm:prSet>
      <dgm:spPr/>
    </dgm:pt>
    <dgm:pt modelId="{2D28A9E1-DAB2-4C81-AD5A-FAD7260FFD58}" type="pres">
      <dgm:prSet presAssocID="{0612CEA8-C3F6-416F-8252-B4585EF9F3A2}" presName="FiveConn_2-3" presStyleLbl="fgAccFollowNode1" presStyleIdx="1" presStyleCnt="4">
        <dgm:presLayoutVars>
          <dgm:bulletEnabled val="1"/>
        </dgm:presLayoutVars>
      </dgm:prSet>
      <dgm:spPr/>
    </dgm:pt>
    <dgm:pt modelId="{FF3B14A5-C43A-4CBC-A2D0-4A8A0D2D65DA}" type="pres">
      <dgm:prSet presAssocID="{0612CEA8-C3F6-416F-8252-B4585EF9F3A2}" presName="FiveConn_3-4" presStyleLbl="fgAccFollowNode1" presStyleIdx="2" presStyleCnt="4">
        <dgm:presLayoutVars>
          <dgm:bulletEnabled val="1"/>
        </dgm:presLayoutVars>
      </dgm:prSet>
      <dgm:spPr/>
    </dgm:pt>
    <dgm:pt modelId="{40526A09-FFBA-45E1-9BE0-EC2AACD7D231}" type="pres">
      <dgm:prSet presAssocID="{0612CEA8-C3F6-416F-8252-B4585EF9F3A2}" presName="FiveConn_4-5" presStyleLbl="fgAccFollowNode1" presStyleIdx="3" presStyleCnt="4">
        <dgm:presLayoutVars>
          <dgm:bulletEnabled val="1"/>
        </dgm:presLayoutVars>
      </dgm:prSet>
      <dgm:spPr/>
    </dgm:pt>
    <dgm:pt modelId="{AAAC5ED0-28B6-4A5D-983A-F2E8D276BC5E}" type="pres">
      <dgm:prSet presAssocID="{0612CEA8-C3F6-416F-8252-B4585EF9F3A2}" presName="FiveNodes_1_text" presStyleLbl="node1" presStyleIdx="4" presStyleCnt="5">
        <dgm:presLayoutVars>
          <dgm:bulletEnabled val="1"/>
        </dgm:presLayoutVars>
      </dgm:prSet>
      <dgm:spPr/>
    </dgm:pt>
    <dgm:pt modelId="{3AB6A10D-75EF-4C18-BF1A-19067BFB58E8}" type="pres">
      <dgm:prSet presAssocID="{0612CEA8-C3F6-416F-8252-B4585EF9F3A2}" presName="FiveNodes_2_text" presStyleLbl="node1" presStyleIdx="4" presStyleCnt="5">
        <dgm:presLayoutVars>
          <dgm:bulletEnabled val="1"/>
        </dgm:presLayoutVars>
      </dgm:prSet>
      <dgm:spPr/>
    </dgm:pt>
    <dgm:pt modelId="{50A8D0A9-47FC-4B2B-A0ED-058878F901F6}" type="pres">
      <dgm:prSet presAssocID="{0612CEA8-C3F6-416F-8252-B4585EF9F3A2}" presName="FiveNodes_3_text" presStyleLbl="node1" presStyleIdx="4" presStyleCnt="5">
        <dgm:presLayoutVars>
          <dgm:bulletEnabled val="1"/>
        </dgm:presLayoutVars>
      </dgm:prSet>
      <dgm:spPr/>
    </dgm:pt>
    <dgm:pt modelId="{C214406C-DEE7-401C-889C-1E5E1864C780}" type="pres">
      <dgm:prSet presAssocID="{0612CEA8-C3F6-416F-8252-B4585EF9F3A2}" presName="FiveNodes_4_text" presStyleLbl="node1" presStyleIdx="4" presStyleCnt="5">
        <dgm:presLayoutVars>
          <dgm:bulletEnabled val="1"/>
        </dgm:presLayoutVars>
      </dgm:prSet>
      <dgm:spPr/>
    </dgm:pt>
    <dgm:pt modelId="{84A31515-0815-499F-9C22-130A5E3CE010}" type="pres">
      <dgm:prSet presAssocID="{0612CEA8-C3F6-416F-8252-B4585EF9F3A2}" presName="FiveNodes_5_text" presStyleLbl="node1" presStyleIdx="4" presStyleCnt="5">
        <dgm:presLayoutVars>
          <dgm:bulletEnabled val="1"/>
        </dgm:presLayoutVars>
      </dgm:prSet>
      <dgm:spPr/>
    </dgm:pt>
  </dgm:ptLst>
  <dgm:cxnLst>
    <dgm:cxn modelId="{80FDC121-A07C-4720-A0FC-E379D488B3A8}" type="presOf" srcId="{5B16BCE2-730E-45FF-8BAB-0ECA5A979999}" destId="{FAC792D5-4117-4527-BFFA-AD1E2C12CB7B}" srcOrd="0" destOrd="0" presId="urn:microsoft.com/office/officeart/2005/8/layout/vProcess5"/>
    <dgm:cxn modelId="{301D0863-57D9-4AB5-B28D-8FC198E84E31}" srcId="{0612CEA8-C3F6-416F-8252-B4585EF9F3A2}" destId="{2A12D8B3-E34D-48DF-BC55-C72825D9FBA6}" srcOrd="2" destOrd="0" parTransId="{E5765537-D2F2-4D98-9BBD-94B411FC71DB}" sibTransId="{DA1EA41D-E296-4DA4-882C-B8CEEE160402}"/>
    <dgm:cxn modelId="{0B1A0764-63D8-4C9C-B58B-E68096D66E5C}" type="presOf" srcId="{5B16BCE2-730E-45FF-8BAB-0ECA5A979999}" destId="{3AB6A10D-75EF-4C18-BF1A-19067BFB58E8}" srcOrd="1" destOrd="0" presId="urn:microsoft.com/office/officeart/2005/8/layout/vProcess5"/>
    <dgm:cxn modelId="{FD08BF66-2DBF-440A-8A34-B44D6364170A}" type="presOf" srcId="{65EB6C3F-ABD0-4183-8330-FD4AB89EA6D1}" destId="{C105352C-7085-4BFD-B463-B0F860E365EA}" srcOrd="0" destOrd="0" presId="urn:microsoft.com/office/officeart/2005/8/layout/vProcess5"/>
    <dgm:cxn modelId="{BE406A49-FE1E-4780-A550-42CA252882EF}" type="presOf" srcId="{C7E45D00-68E8-4236-8B2B-FF1BF12696A7}" destId="{AAAC5ED0-28B6-4A5D-983A-F2E8D276BC5E}" srcOrd="1" destOrd="0" presId="urn:microsoft.com/office/officeart/2005/8/layout/vProcess5"/>
    <dgm:cxn modelId="{232C224B-0B13-4FCB-BAFE-07C091C29379}" type="presOf" srcId="{DA1EA41D-E296-4DA4-882C-B8CEEE160402}" destId="{FF3B14A5-C43A-4CBC-A2D0-4A8A0D2D65DA}" srcOrd="0" destOrd="0" presId="urn:microsoft.com/office/officeart/2005/8/layout/vProcess5"/>
    <dgm:cxn modelId="{09CDC66E-DE38-46F0-BB97-AB087EB266D8}" type="presOf" srcId="{2A12D8B3-E34D-48DF-BC55-C72825D9FBA6}" destId="{50A8D0A9-47FC-4B2B-A0ED-058878F901F6}" srcOrd="1" destOrd="0" presId="urn:microsoft.com/office/officeart/2005/8/layout/vProcess5"/>
    <dgm:cxn modelId="{39954250-E3C6-4D48-B8AA-750CA5C14689}" srcId="{0612CEA8-C3F6-416F-8252-B4585EF9F3A2}" destId="{C7E45D00-68E8-4236-8B2B-FF1BF12696A7}" srcOrd="0" destOrd="0" parTransId="{260978AE-14E6-466A-B817-797B96C8DC81}" sibTransId="{4FD688FD-1038-4F1C-9705-B220D8E3BD46}"/>
    <dgm:cxn modelId="{404C1F51-93E5-49C5-A8BF-0C0D430B61F8}" srcId="{0612CEA8-C3F6-416F-8252-B4585EF9F3A2}" destId="{65EB6C3F-ABD0-4183-8330-FD4AB89EA6D1}" srcOrd="4" destOrd="0" parTransId="{C2B5860E-36A9-4E63-80CF-C45475EB98AE}" sibTransId="{FC112D73-AB64-472F-9814-A4650539D9D7}"/>
    <dgm:cxn modelId="{17F1CF76-ABBB-4BC3-8220-904295D607BF}" type="presOf" srcId="{C7E45D00-68E8-4236-8B2B-FF1BF12696A7}" destId="{560ECC3F-D595-4EE6-A7AE-4050B537BF00}" srcOrd="0" destOrd="0" presId="urn:microsoft.com/office/officeart/2005/8/layout/vProcess5"/>
    <dgm:cxn modelId="{46510685-DB34-483E-8D0C-50C86A539BC1}" type="presOf" srcId="{38A7CC67-BCAC-4C36-8F81-18E47A886A66}" destId="{2D28A9E1-DAB2-4C81-AD5A-FAD7260FFD58}" srcOrd="0" destOrd="0" presId="urn:microsoft.com/office/officeart/2005/8/layout/vProcess5"/>
    <dgm:cxn modelId="{2A8852A7-D292-4614-AC1E-ACFE98973144}" type="presOf" srcId="{9A0D4520-F8E6-4DC9-B28B-FF14EB96C8A8}" destId="{40526A09-FFBA-45E1-9BE0-EC2AACD7D231}" srcOrd="0" destOrd="0" presId="urn:microsoft.com/office/officeart/2005/8/layout/vProcess5"/>
    <dgm:cxn modelId="{3F48AAAC-0854-463B-9225-34F58A76DE33}" srcId="{0612CEA8-C3F6-416F-8252-B4585EF9F3A2}" destId="{5B16BCE2-730E-45FF-8BAB-0ECA5A979999}" srcOrd="1" destOrd="0" parTransId="{DDA4F471-89E3-4D3C-9C44-FFA1CAE833B7}" sibTransId="{38A7CC67-BCAC-4C36-8F81-18E47A886A66}"/>
    <dgm:cxn modelId="{C801C9AC-F876-4960-9ADF-C602CF9CEEC2}" type="presOf" srcId="{4FD688FD-1038-4F1C-9705-B220D8E3BD46}" destId="{24C2F7A0-3B9B-4550-9C1B-0762B8A40C19}" srcOrd="0" destOrd="0" presId="urn:microsoft.com/office/officeart/2005/8/layout/vProcess5"/>
    <dgm:cxn modelId="{5A5A06C1-60E1-45E7-8315-3F03085D4E9A}" type="presOf" srcId="{65EB6C3F-ABD0-4183-8330-FD4AB89EA6D1}" destId="{84A31515-0815-499F-9C22-130A5E3CE010}" srcOrd="1" destOrd="0" presId="urn:microsoft.com/office/officeart/2005/8/layout/vProcess5"/>
    <dgm:cxn modelId="{3994C4D0-91D6-4708-9639-29A484734A8C}" type="presOf" srcId="{2A12D8B3-E34D-48DF-BC55-C72825D9FBA6}" destId="{A4769B0C-11C2-47B7-A6A7-52579446E8B9}" srcOrd="0" destOrd="0" presId="urn:microsoft.com/office/officeart/2005/8/layout/vProcess5"/>
    <dgm:cxn modelId="{8482A3D9-3B6A-4958-A2BB-958FEF758BCC}" type="presOf" srcId="{0C0F3075-A77A-428D-8933-5B241659F799}" destId="{D16E78D5-F212-49D8-9C32-18EA073A8EB6}" srcOrd="0" destOrd="0" presId="urn:microsoft.com/office/officeart/2005/8/layout/vProcess5"/>
    <dgm:cxn modelId="{EDB596E1-DB7C-4BCB-A8D5-B7229EF8CD08}" type="presOf" srcId="{0612CEA8-C3F6-416F-8252-B4585EF9F3A2}" destId="{64016377-1216-4243-9179-31DD5CE7E4BC}" srcOrd="0" destOrd="0" presId="urn:microsoft.com/office/officeart/2005/8/layout/vProcess5"/>
    <dgm:cxn modelId="{898334F8-2B36-4C2D-A1C5-7FE86E8EB475}" srcId="{0612CEA8-C3F6-416F-8252-B4585EF9F3A2}" destId="{0C0F3075-A77A-428D-8933-5B241659F799}" srcOrd="3" destOrd="0" parTransId="{8F2D860A-D92D-40E4-A94D-B1DE579FAFB6}" sibTransId="{9A0D4520-F8E6-4DC9-B28B-FF14EB96C8A8}"/>
    <dgm:cxn modelId="{295465F9-1616-475D-937D-825ED1AF8853}" type="presOf" srcId="{0C0F3075-A77A-428D-8933-5B241659F799}" destId="{C214406C-DEE7-401C-889C-1E5E1864C780}" srcOrd="1" destOrd="0" presId="urn:microsoft.com/office/officeart/2005/8/layout/vProcess5"/>
    <dgm:cxn modelId="{2F334012-2DEA-4C49-B32E-6C5B941017BB}" type="presParOf" srcId="{64016377-1216-4243-9179-31DD5CE7E4BC}" destId="{3032DAA0-9B77-4081-B7F2-5A2B1B1E0A07}" srcOrd="0" destOrd="0" presId="urn:microsoft.com/office/officeart/2005/8/layout/vProcess5"/>
    <dgm:cxn modelId="{0AAC4DE2-513E-442F-8599-06217FF62225}" type="presParOf" srcId="{64016377-1216-4243-9179-31DD5CE7E4BC}" destId="{560ECC3F-D595-4EE6-A7AE-4050B537BF00}" srcOrd="1" destOrd="0" presId="urn:microsoft.com/office/officeart/2005/8/layout/vProcess5"/>
    <dgm:cxn modelId="{6B9FA837-3433-4005-857C-4275FD269AB3}" type="presParOf" srcId="{64016377-1216-4243-9179-31DD5CE7E4BC}" destId="{FAC792D5-4117-4527-BFFA-AD1E2C12CB7B}" srcOrd="2" destOrd="0" presId="urn:microsoft.com/office/officeart/2005/8/layout/vProcess5"/>
    <dgm:cxn modelId="{88902A2D-6558-45A9-B362-1EC1B3685C2F}" type="presParOf" srcId="{64016377-1216-4243-9179-31DD5CE7E4BC}" destId="{A4769B0C-11C2-47B7-A6A7-52579446E8B9}" srcOrd="3" destOrd="0" presId="urn:microsoft.com/office/officeart/2005/8/layout/vProcess5"/>
    <dgm:cxn modelId="{17A13A32-D040-4CC6-8C7F-1735DE8DD5A0}" type="presParOf" srcId="{64016377-1216-4243-9179-31DD5CE7E4BC}" destId="{D16E78D5-F212-49D8-9C32-18EA073A8EB6}" srcOrd="4" destOrd="0" presId="urn:microsoft.com/office/officeart/2005/8/layout/vProcess5"/>
    <dgm:cxn modelId="{FD60B35E-091C-4D6A-A7C3-47895BDAAD82}" type="presParOf" srcId="{64016377-1216-4243-9179-31DD5CE7E4BC}" destId="{C105352C-7085-4BFD-B463-B0F860E365EA}" srcOrd="5" destOrd="0" presId="urn:microsoft.com/office/officeart/2005/8/layout/vProcess5"/>
    <dgm:cxn modelId="{7E7C4728-FAE6-4E4C-9201-F71027465BCF}" type="presParOf" srcId="{64016377-1216-4243-9179-31DD5CE7E4BC}" destId="{24C2F7A0-3B9B-4550-9C1B-0762B8A40C19}" srcOrd="6" destOrd="0" presId="urn:microsoft.com/office/officeart/2005/8/layout/vProcess5"/>
    <dgm:cxn modelId="{417A74FF-D693-49CD-B41B-90FEB886BA92}" type="presParOf" srcId="{64016377-1216-4243-9179-31DD5CE7E4BC}" destId="{2D28A9E1-DAB2-4C81-AD5A-FAD7260FFD58}" srcOrd="7" destOrd="0" presId="urn:microsoft.com/office/officeart/2005/8/layout/vProcess5"/>
    <dgm:cxn modelId="{1DB0811B-D721-4A58-8D15-4C6DF409D9AD}" type="presParOf" srcId="{64016377-1216-4243-9179-31DD5CE7E4BC}" destId="{FF3B14A5-C43A-4CBC-A2D0-4A8A0D2D65DA}" srcOrd="8" destOrd="0" presId="urn:microsoft.com/office/officeart/2005/8/layout/vProcess5"/>
    <dgm:cxn modelId="{FBB2B1D1-BB45-4945-B339-3892F3A471C4}" type="presParOf" srcId="{64016377-1216-4243-9179-31DD5CE7E4BC}" destId="{40526A09-FFBA-45E1-9BE0-EC2AACD7D231}" srcOrd="9" destOrd="0" presId="urn:microsoft.com/office/officeart/2005/8/layout/vProcess5"/>
    <dgm:cxn modelId="{F8962A2F-9A9D-4746-8F64-4E29199D5E6C}" type="presParOf" srcId="{64016377-1216-4243-9179-31DD5CE7E4BC}" destId="{AAAC5ED0-28B6-4A5D-983A-F2E8D276BC5E}" srcOrd="10" destOrd="0" presId="urn:microsoft.com/office/officeart/2005/8/layout/vProcess5"/>
    <dgm:cxn modelId="{BA69C213-C009-45C9-B979-B69A4F42DE49}" type="presParOf" srcId="{64016377-1216-4243-9179-31DD5CE7E4BC}" destId="{3AB6A10D-75EF-4C18-BF1A-19067BFB58E8}" srcOrd="11" destOrd="0" presId="urn:microsoft.com/office/officeart/2005/8/layout/vProcess5"/>
    <dgm:cxn modelId="{08AAF8F1-4EA8-4B53-BD05-C5690AE8EA40}" type="presParOf" srcId="{64016377-1216-4243-9179-31DD5CE7E4BC}" destId="{50A8D0A9-47FC-4B2B-A0ED-058878F901F6}" srcOrd="12" destOrd="0" presId="urn:microsoft.com/office/officeart/2005/8/layout/vProcess5"/>
    <dgm:cxn modelId="{472335B7-B9F6-4440-89D5-8DCAB14363C2}" type="presParOf" srcId="{64016377-1216-4243-9179-31DD5CE7E4BC}" destId="{C214406C-DEE7-401C-889C-1E5E1864C780}" srcOrd="13" destOrd="0" presId="urn:microsoft.com/office/officeart/2005/8/layout/vProcess5"/>
    <dgm:cxn modelId="{88811684-F460-4FEC-8CB1-B3CF2D325920}" type="presParOf" srcId="{64016377-1216-4243-9179-31DD5CE7E4BC}" destId="{84A31515-0815-499F-9C22-130A5E3CE010}"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7084B-A67C-4152-B271-40ED67CE9E21}"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s-ES"/>
        </a:p>
      </dgm:t>
    </dgm:pt>
    <dgm:pt modelId="{3D7C0099-A8FE-4C17-8BF1-59DAF3426D6E}">
      <dgm:prSet custT="1"/>
      <dgm:spPr>
        <a:solidFill>
          <a:schemeClr val="tx2">
            <a:lumMod val="75000"/>
          </a:schemeClr>
        </a:solidFill>
        <a:ln w="19050">
          <a:solidFill>
            <a:schemeClr val="tx2">
              <a:lumMod val="20000"/>
              <a:lumOff val="80000"/>
            </a:schemeClr>
          </a:solidFill>
        </a:ln>
      </dgm:spPr>
      <dgm:t>
        <a:bodyPr/>
        <a:lstStyle/>
        <a:p>
          <a:r>
            <a:rPr lang="nl-NL" sz="2000" b="1" i="0" baseline="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Hoe werd Paulus een apostel?</a:t>
          </a:r>
          <a:endParaRPr lang="en" sz="20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7A551D68-77E3-4860-9438-A26548CD1378}" type="parTrans" cxnId="{DBDDCA28-02DF-42F9-8AFE-80B890F718A7}">
      <dgm:prSet/>
      <dgm:spPr/>
      <dgm:t>
        <a:bodyPr/>
        <a:lstStyle/>
        <a:p>
          <a:endParaRPr lang="es-ES" sz="2000"/>
        </a:p>
      </dgm:t>
    </dgm:pt>
    <dgm:pt modelId="{2A2378DC-D437-4D31-A09F-353CCC79CB6A}" type="sibTrans" cxnId="{DBDDCA28-02DF-42F9-8AFE-80B890F718A7}">
      <dgm:prSet/>
      <dgm:spPr/>
      <dgm:t>
        <a:bodyPr/>
        <a:lstStyle/>
        <a:p>
          <a:endParaRPr lang="es-ES" sz="2000"/>
        </a:p>
      </dgm:t>
    </dgm:pt>
    <dgm:pt modelId="{4A793952-9C6C-4013-B8BE-5DF08C207C01}">
      <dgm:prSet custT="1"/>
      <dgm:spPr>
        <a:solidFill>
          <a:schemeClr val="tx2">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nl-NL" sz="2000" b="1" noProof="0" dirty="0">
              <a:latin typeface="Calibri" panose="020F0502020204030204" pitchFamily="34" charset="0"/>
              <a:ea typeface="Calibri" panose="020F0502020204030204" pitchFamily="34" charset="0"/>
              <a:cs typeface="Calibri" panose="020F0502020204030204" pitchFamily="34" charset="0"/>
            </a:rPr>
            <a:t>Door de keuze van Jezus</a:t>
          </a:r>
          <a:r>
            <a:rPr lang="en" sz="2000" b="1" noProof="0" dirty="0">
              <a:latin typeface="Calibri" panose="020F0502020204030204" pitchFamily="34" charset="0"/>
              <a:ea typeface="Calibri" panose="020F0502020204030204" pitchFamily="34" charset="0"/>
              <a:cs typeface="Calibri" panose="020F0502020204030204" pitchFamily="34" charset="0"/>
            </a:rPr>
            <a:t> </a:t>
          </a:r>
          <a:r>
            <a:rPr lang="en" sz="1800" b="1" noProof="0" dirty="0">
              <a:latin typeface="Calibri" panose="020F0502020204030204" pitchFamily="34" charset="0"/>
              <a:ea typeface="Calibri" panose="020F0502020204030204" pitchFamily="34" charset="0"/>
              <a:cs typeface="Calibri" panose="020F0502020204030204" pitchFamily="34" charset="0"/>
            </a:rPr>
            <a:t>(</a:t>
          </a:r>
          <a:r>
            <a:rPr lang="nl-NL" sz="1800" b="1" noProof="0" dirty="0">
              <a:latin typeface="Calibri" panose="020F0502020204030204" pitchFamily="34" charset="0"/>
              <a:ea typeface="Calibri" panose="020F0502020204030204" pitchFamily="34" charset="0"/>
              <a:cs typeface="Calibri" panose="020F0502020204030204" pitchFamily="34" charset="0"/>
            </a:rPr>
            <a:t>Galaten 1:1</a:t>
          </a:r>
          <a:r>
            <a:rPr lang="en" sz="1800" b="1" noProof="0" dirty="0">
              <a:latin typeface="Calibri" panose="020F0502020204030204" pitchFamily="34" charset="0"/>
              <a:ea typeface="Calibri" panose="020F0502020204030204" pitchFamily="34" charset="0"/>
              <a:cs typeface="Calibri" panose="020F0502020204030204" pitchFamily="34" charset="0"/>
            </a:rPr>
            <a:t>)</a:t>
          </a:r>
          <a:endParaRPr lang="en" sz="2000" noProof="0" dirty="0">
            <a:latin typeface="Calibri" panose="020F0502020204030204" pitchFamily="34" charset="0"/>
            <a:ea typeface="Calibri" panose="020F0502020204030204" pitchFamily="34" charset="0"/>
            <a:cs typeface="Calibri" panose="020F0502020204030204" pitchFamily="34" charset="0"/>
          </a:endParaRPr>
        </a:p>
      </dgm:t>
    </dgm:pt>
    <dgm:pt modelId="{66ABB793-9548-44B3-9C3F-67DE13D1BDE8}" type="parTrans" cxnId="{E55F7916-2F7B-4A61-9686-23E93AF0BA07}">
      <dgm:prSet/>
      <dgm:spPr/>
      <dgm:t>
        <a:bodyPr/>
        <a:lstStyle/>
        <a:p>
          <a:endParaRPr lang="es-ES" sz="2000"/>
        </a:p>
      </dgm:t>
    </dgm:pt>
    <dgm:pt modelId="{44597F3B-CD99-40E2-A977-43DF612351BA}" type="sibTrans" cxnId="{E55F7916-2F7B-4A61-9686-23E93AF0BA07}">
      <dgm:prSet/>
      <dgm:spPr/>
      <dgm:t>
        <a:bodyPr/>
        <a:lstStyle/>
        <a:p>
          <a:endParaRPr lang="es-ES" sz="2000"/>
        </a:p>
      </dgm:t>
    </dgm:pt>
    <dgm:pt modelId="{37F59CA0-631E-45B6-9514-9118C1EF3E20}">
      <dgm:prSet custT="1"/>
      <dgm:spPr>
        <a:solidFill>
          <a:schemeClr val="accent5">
            <a:lumMod val="75000"/>
          </a:schemeClr>
        </a:solidFill>
        <a:ln w="19050">
          <a:solidFill>
            <a:schemeClr val="accent5">
              <a:lumMod val="20000"/>
              <a:lumOff val="80000"/>
            </a:schemeClr>
          </a:solidFill>
        </a:ln>
      </dgm:spPr>
      <dgm:t>
        <a:bodyPr/>
        <a:lstStyle/>
        <a:p>
          <a:r>
            <a:rPr lang="nl-NL" sz="20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Wanneer werd hij gekozen?</a:t>
          </a:r>
          <a:endParaRPr lang="en" sz="20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D9EF1E86-43F9-48BB-8584-C17E08C7C29A}" type="parTrans" cxnId="{B37287AC-80D2-4177-9585-8AF1BF17D287}">
      <dgm:prSet/>
      <dgm:spPr/>
      <dgm:t>
        <a:bodyPr/>
        <a:lstStyle/>
        <a:p>
          <a:endParaRPr lang="es-ES" sz="2000"/>
        </a:p>
      </dgm:t>
    </dgm:pt>
    <dgm:pt modelId="{2EDF595D-9824-45F9-A8B7-6A3CF4686F8C}" type="sibTrans" cxnId="{B37287AC-80D2-4177-9585-8AF1BF17D287}">
      <dgm:prSet/>
      <dgm:spPr/>
      <dgm:t>
        <a:bodyPr/>
        <a:lstStyle/>
        <a:p>
          <a:endParaRPr lang="es-ES" sz="2000"/>
        </a:p>
      </dgm:t>
    </dgm:pt>
    <dgm:pt modelId="{14B99F3B-384A-4817-85C9-B56C1278C1E2}">
      <dgm:prSet custT="1"/>
      <dgm:spPr>
        <a:solidFill>
          <a:schemeClr val="accent5">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nl-NL" sz="2000" b="1" noProof="0" dirty="0">
              <a:latin typeface="Calibri" panose="020F0502020204030204" pitchFamily="34" charset="0"/>
              <a:ea typeface="Calibri" panose="020F0502020204030204" pitchFamily="34" charset="0"/>
              <a:cs typeface="Calibri" panose="020F0502020204030204" pitchFamily="34" charset="0"/>
            </a:rPr>
            <a:t>Uit de schoot van zijn moeder</a:t>
          </a:r>
          <a:r>
            <a:rPr lang="en" sz="2000" b="1" noProof="0" dirty="0">
              <a:latin typeface="Calibri" panose="020F0502020204030204" pitchFamily="34" charset="0"/>
              <a:ea typeface="Calibri" panose="020F0502020204030204" pitchFamily="34" charset="0"/>
              <a:cs typeface="Calibri" panose="020F0502020204030204" pitchFamily="34" charset="0"/>
            </a:rPr>
            <a:t> </a:t>
          </a:r>
          <a:r>
            <a:rPr lang="en" sz="1800" b="1" noProof="0" dirty="0">
              <a:latin typeface="Calibri" panose="020F0502020204030204" pitchFamily="34" charset="0"/>
              <a:ea typeface="Calibri" panose="020F0502020204030204" pitchFamily="34" charset="0"/>
              <a:cs typeface="Calibri" panose="020F0502020204030204" pitchFamily="34" charset="0"/>
            </a:rPr>
            <a:t>(Gal. 1:15)</a:t>
          </a:r>
          <a:endParaRPr lang="en" sz="2000" noProof="0" dirty="0">
            <a:latin typeface="Calibri" panose="020F0502020204030204" pitchFamily="34" charset="0"/>
            <a:ea typeface="Calibri" panose="020F0502020204030204" pitchFamily="34" charset="0"/>
            <a:cs typeface="Calibri" panose="020F0502020204030204" pitchFamily="34" charset="0"/>
          </a:endParaRPr>
        </a:p>
      </dgm:t>
    </dgm:pt>
    <dgm:pt modelId="{C4C419B3-CB1A-4EBB-AAB9-F12F0387CB16}" type="parTrans" cxnId="{8FDD6708-703A-4FC6-B631-DF23C4B14FE3}">
      <dgm:prSet/>
      <dgm:spPr/>
      <dgm:t>
        <a:bodyPr/>
        <a:lstStyle/>
        <a:p>
          <a:endParaRPr lang="es-ES" sz="2000"/>
        </a:p>
      </dgm:t>
    </dgm:pt>
    <dgm:pt modelId="{F5DB8E69-5E2B-40D5-87E8-AA065FD9593B}" type="sibTrans" cxnId="{8FDD6708-703A-4FC6-B631-DF23C4B14FE3}">
      <dgm:prSet/>
      <dgm:spPr/>
      <dgm:t>
        <a:bodyPr/>
        <a:lstStyle/>
        <a:p>
          <a:endParaRPr lang="es-ES" sz="2000"/>
        </a:p>
      </dgm:t>
    </dgm:pt>
    <dgm:pt modelId="{03F52222-B2E5-4E0D-AADE-02A6898FBDF4}">
      <dgm:prSet custT="1"/>
      <dgm:spPr>
        <a:solidFill>
          <a:schemeClr val="accent4">
            <a:lumMod val="75000"/>
          </a:schemeClr>
        </a:solidFill>
        <a:ln w="19050">
          <a:solidFill>
            <a:schemeClr val="accent4">
              <a:lumMod val="20000"/>
              <a:lumOff val="80000"/>
            </a:schemeClr>
          </a:solidFill>
        </a:ln>
      </dgm:spPr>
      <dgm:t>
        <a:bodyPr/>
        <a:lstStyle/>
        <a:p>
          <a:r>
            <a:rPr lang="nl-NL" sz="20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Wanneer werd hij geroepen?</a:t>
          </a:r>
          <a:endParaRPr lang="en" sz="20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6A7AE719-9DAD-4493-A511-133DD17DD300}" type="parTrans" cxnId="{0CBD8B46-3AD3-41CC-B2BE-0A1C3602AF07}">
      <dgm:prSet/>
      <dgm:spPr/>
      <dgm:t>
        <a:bodyPr/>
        <a:lstStyle/>
        <a:p>
          <a:endParaRPr lang="es-ES" sz="2000"/>
        </a:p>
      </dgm:t>
    </dgm:pt>
    <dgm:pt modelId="{3ACBA797-2B98-40F5-95A3-BFE3834F0B57}" type="sibTrans" cxnId="{0CBD8B46-3AD3-41CC-B2BE-0A1C3602AF07}">
      <dgm:prSet/>
      <dgm:spPr/>
      <dgm:t>
        <a:bodyPr/>
        <a:lstStyle/>
        <a:p>
          <a:endParaRPr lang="es-ES" sz="2000"/>
        </a:p>
      </dgm:t>
    </dgm:pt>
    <dgm:pt modelId="{FFC9045C-D2D7-4491-B6CB-413BB16281F3}">
      <dgm:prSet custT="1"/>
      <dgm:spPr>
        <a:solidFill>
          <a:schemeClr val="accent4">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nl-NL" sz="2000" b="1" noProof="0" dirty="0">
              <a:latin typeface="Calibri" panose="020F0502020204030204" pitchFamily="34" charset="0"/>
              <a:ea typeface="Calibri" panose="020F0502020204030204" pitchFamily="34" charset="0"/>
              <a:cs typeface="Calibri" panose="020F0502020204030204" pitchFamily="34" charset="0"/>
            </a:rPr>
            <a:t>Op weg naar Damascus </a:t>
          </a:r>
          <a:r>
            <a:rPr lang="en" sz="1800" b="1" noProof="0" dirty="0">
              <a:latin typeface="Calibri" panose="020F0502020204030204" pitchFamily="34" charset="0"/>
              <a:ea typeface="Calibri" panose="020F0502020204030204" pitchFamily="34" charset="0"/>
              <a:cs typeface="Calibri" panose="020F0502020204030204" pitchFamily="34" charset="0"/>
            </a:rPr>
            <a:t>(</a:t>
          </a:r>
          <a:r>
            <a:rPr lang="nl-NL" sz="1800" b="1" noProof="0" dirty="0">
              <a:latin typeface="Calibri" panose="020F0502020204030204" pitchFamily="34" charset="0"/>
              <a:ea typeface="Calibri" panose="020F0502020204030204" pitchFamily="34" charset="0"/>
              <a:cs typeface="Calibri" panose="020F0502020204030204" pitchFamily="34" charset="0"/>
            </a:rPr>
            <a:t>Hand. 22:6-7</a:t>
          </a:r>
          <a:r>
            <a:rPr lang="en" sz="1800" b="1" noProof="0" dirty="0">
              <a:latin typeface="Calibri" panose="020F0502020204030204" pitchFamily="34" charset="0"/>
              <a:ea typeface="Calibri" panose="020F0502020204030204" pitchFamily="34" charset="0"/>
              <a:cs typeface="Calibri" panose="020F0502020204030204" pitchFamily="34" charset="0"/>
            </a:rPr>
            <a:t>)</a:t>
          </a:r>
          <a:endParaRPr lang="en" sz="2000" noProof="0" dirty="0">
            <a:latin typeface="Calibri" panose="020F0502020204030204" pitchFamily="34" charset="0"/>
            <a:ea typeface="Calibri" panose="020F0502020204030204" pitchFamily="34" charset="0"/>
            <a:cs typeface="Calibri" panose="020F0502020204030204" pitchFamily="34" charset="0"/>
          </a:endParaRPr>
        </a:p>
      </dgm:t>
    </dgm:pt>
    <dgm:pt modelId="{B8CAA0CA-0A80-48A3-A212-AC143EF1E8CF}" type="parTrans" cxnId="{C3084F35-B36C-4DF9-8E28-754DDFB71CFC}">
      <dgm:prSet/>
      <dgm:spPr/>
      <dgm:t>
        <a:bodyPr/>
        <a:lstStyle/>
        <a:p>
          <a:endParaRPr lang="es-ES" sz="2000"/>
        </a:p>
      </dgm:t>
    </dgm:pt>
    <dgm:pt modelId="{F9F0FB67-F4E3-4393-8311-2D8C014AAEB7}" type="sibTrans" cxnId="{C3084F35-B36C-4DF9-8E28-754DDFB71CFC}">
      <dgm:prSet/>
      <dgm:spPr/>
      <dgm:t>
        <a:bodyPr/>
        <a:lstStyle/>
        <a:p>
          <a:endParaRPr lang="es-ES" sz="2000"/>
        </a:p>
      </dgm:t>
    </dgm:pt>
    <dgm:pt modelId="{FE48766C-6F80-4CDB-9AB6-F807173E5946}">
      <dgm:prSet custT="1"/>
      <dgm:spPr>
        <a:solidFill>
          <a:schemeClr val="accent2">
            <a:lumMod val="50000"/>
          </a:schemeClr>
        </a:solidFill>
        <a:ln w="19050">
          <a:solidFill>
            <a:schemeClr val="accent2">
              <a:lumMod val="20000"/>
              <a:lumOff val="80000"/>
            </a:schemeClr>
          </a:solidFill>
        </a:ln>
      </dgm:spPr>
      <dgm:t>
        <a:bodyPr/>
        <a:lstStyle/>
        <a:p>
          <a:r>
            <a:rPr lang="nl-NL" sz="20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Wiens apostel was hij?</a:t>
          </a:r>
          <a:endParaRPr lang="en" sz="20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92EF9C7C-15F2-445C-9108-09DAF31EFF62}" type="parTrans" cxnId="{EC857898-0C10-47F3-9723-A372D9BD0E74}">
      <dgm:prSet/>
      <dgm:spPr/>
      <dgm:t>
        <a:bodyPr/>
        <a:lstStyle/>
        <a:p>
          <a:endParaRPr lang="es-ES" sz="2000"/>
        </a:p>
      </dgm:t>
    </dgm:pt>
    <dgm:pt modelId="{1A170546-43C8-4D7C-AB54-7D54D14EECE7}" type="sibTrans" cxnId="{EC857898-0C10-47F3-9723-A372D9BD0E74}">
      <dgm:prSet/>
      <dgm:spPr/>
      <dgm:t>
        <a:bodyPr/>
        <a:lstStyle/>
        <a:p>
          <a:endParaRPr lang="es-ES" sz="2000"/>
        </a:p>
      </dgm:t>
    </dgm:pt>
    <dgm:pt modelId="{652F7617-080F-45D8-A29A-135B3E14BB41}">
      <dgm:prSet custT="1"/>
      <dgm:spPr>
        <a:solidFill>
          <a:schemeClr val="accent2">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nl-NL" sz="2000" b="1" noProof="0" dirty="0">
              <a:latin typeface="Calibri" panose="020F0502020204030204" pitchFamily="34" charset="0"/>
              <a:ea typeface="Calibri" panose="020F0502020204030204" pitchFamily="34" charset="0"/>
              <a:cs typeface="Calibri" panose="020F0502020204030204" pitchFamily="34" charset="0"/>
            </a:rPr>
            <a:t>Van de heidenen</a:t>
          </a:r>
          <a:r>
            <a:rPr lang="en" sz="2000" b="1" noProof="0" dirty="0">
              <a:latin typeface="Calibri" panose="020F0502020204030204" pitchFamily="34" charset="0"/>
              <a:ea typeface="Calibri" panose="020F0502020204030204" pitchFamily="34" charset="0"/>
              <a:cs typeface="Calibri" panose="020F0502020204030204" pitchFamily="34" charset="0"/>
            </a:rPr>
            <a:t> </a:t>
          </a:r>
          <a:r>
            <a:rPr lang="en" sz="1800" b="1" noProof="0" dirty="0">
              <a:latin typeface="Calibri" panose="020F0502020204030204" pitchFamily="34" charset="0"/>
              <a:ea typeface="Calibri" panose="020F0502020204030204" pitchFamily="34" charset="0"/>
              <a:cs typeface="Calibri" panose="020F0502020204030204" pitchFamily="34" charset="0"/>
            </a:rPr>
            <a:t>(</a:t>
          </a:r>
          <a:r>
            <a:rPr lang="nl-NL" sz="1800" b="1" noProof="0" dirty="0">
              <a:latin typeface="Calibri" panose="020F0502020204030204" pitchFamily="34" charset="0"/>
              <a:ea typeface="Calibri" panose="020F0502020204030204" pitchFamily="34" charset="0"/>
              <a:cs typeface="Calibri" panose="020F0502020204030204" pitchFamily="34" charset="0"/>
            </a:rPr>
            <a:t>Galaten 2:9</a:t>
          </a:r>
          <a:r>
            <a:rPr lang="en" sz="1800" b="1" noProof="0" dirty="0">
              <a:latin typeface="Calibri" panose="020F0502020204030204" pitchFamily="34" charset="0"/>
              <a:ea typeface="Calibri" panose="020F0502020204030204" pitchFamily="34" charset="0"/>
              <a:cs typeface="Calibri" panose="020F0502020204030204" pitchFamily="34" charset="0"/>
            </a:rPr>
            <a:t>)</a:t>
          </a:r>
          <a:endParaRPr lang="en" sz="2000" noProof="0" dirty="0">
            <a:latin typeface="Calibri" panose="020F0502020204030204" pitchFamily="34" charset="0"/>
            <a:ea typeface="Calibri" panose="020F0502020204030204" pitchFamily="34" charset="0"/>
            <a:cs typeface="Calibri" panose="020F0502020204030204" pitchFamily="34" charset="0"/>
          </a:endParaRPr>
        </a:p>
      </dgm:t>
    </dgm:pt>
    <dgm:pt modelId="{8E147701-2D20-41B5-A82D-7D156C9686E7}" type="parTrans" cxnId="{4C6D0289-8419-41A6-8CE0-352DE4692A76}">
      <dgm:prSet/>
      <dgm:spPr/>
      <dgm:t>
        <a:bodyPr/>
        <a:lstStyle/>
        <a:p>
          <a:endParaRPr lang="es-ES" sz="2000"/>
        </a:p>
      </dgm:t>
    </dgm:pt>
    <dgm:pt modelId="{E98D7670-C40D-4E3A-AA33-E100BD4FE161}" type="sibTrans" cxnId="{4C6D0289-8419-41A6-8CE0-352DE4692A76}">
      <dgm:prSet/>
      <dgm:spPr/>
      <dgm:t>
        <a:bodyPr/>
        <a:lstStyle/>
        <a:p>
          <a:endParaRPr lang="es-ES" sz="2000"/>
        </a:p>
      </dgm:t>
    </dgm:pt>
    <dgm:pt modelId="{DDB6F8FE-0CAB-49A6-9F2D-90D32BF646C4}" type="pres">
      <dgm:prSet presAssocID="{F757084B-A67C-4152-B271-40ED67CE9E21}" presName="Name0" presStyleCnt="0">
        <dgm:presLayoutVars>
          <dgm:dir/>
          <dgm:animLvl val="lvl"/>
          <dgm:resizeHandles val="exact"/>
        </dgm:presLayoutVars>
      </dgm:prSet>
      <dgm:spPr/>
    </dgm:pt>
    <dgm:pt modelId="{CCF436B2-9163-40B8-BEC9-A72B702E1EC8}" type="pres">
      <dgm:prSet presAssocID="{3D7C0099-A8FE-4C17-8BF1-59DAF3426D6E}" presName="linNode" presStyleCnt="0"/>
      <dgm:spPr/>
    </dgm:pt>
    <dgm:pt modelId="{19653C40-9276-4878-854D-836A70DA7530}" type="pres">
      <dgm:prSet presAssocID="{3D7C0099-A8FE-4C17-8BF1-59DAF3426D6E}" presName="parentText" presStyleLbl="node1" presStyleIdx="0" presStyleCnt="4">
        <dgm:presLayoutVars>
          <dgm:chMax val="1"/>
          <dgm:bulletEnabled val="1"/>
        </dgm:presLayoutVars>
      </dgm:prSet>
      <dgm:spPr/>
    </dgm:pt>
    <dgm:pt modelId="{4D0B5CCF-E1F5-4E78-A368-7A29948EDAE3}" type="pres">
      <dgm:prSet presAssocID="{3D7C0099-A8FE-4C17-8BF1-59DAF3426D6E}" presName="descendantText" presStyleLbl="alignAccFollowNode1" presStyleIdx="0" presStyleCnt="4">
        <dgm:presLayoutVars>
          <dgm:bulletEnabled val="1"/>
        </dgm:presLayoutVars>
      </dgm:prSet>
      <dgm:spPr/>
    </dgm:pt>
    <dgm:pt modelId="{5666BEA4-5781-4C52-8AC2-F1EC8FCC7D7E}" type="pres">
      <dgm:prSet presAssocID="{2A2378DC-D437-4D31-A09F-353CCC79CB6A}" presName="sp" presStyleCnt="0"/>
      <dgm:spPr/>
    </dgm:pt>
    <dgm:pt modelId="{FAF372CA-468F-423D-9AC3-359ABDF88B6A}" type="pres">
      <dgm:prSet presAssocID="{37F59CA0-631E-45B6-9514-9118C1EF3E20}" presName="linNode" presStyleCnt="0"/>
      <dgm:spPr/>
    </dgm:pt>
    <dgm:pt modelId="{E98D6F57-984E-4FF8-836B-27F805DC12DB}" type="pres">
      <dgm:prSet presAssocID="{37F59CA0-631E-45B6-9514-9118C1EF3E20}" presName="parentText" presStyleLbl="node1" presStyleIdx="1" presStyleCnt="4">
        <dgm:presLayoutVars>
          <dgm:chMax val="1"/>
          <dgm:bulletEnabled val="1"/>
        </dgm:presLayoutVars>
      </dgm:prSet>
      <dgm:spPr/>
    </dgm:pt>
    <dgm:pt modelId="{BBA056F3-27F5-4E35-A1BD-EBF5C5D8AEC1}" type="pres">
      <dgm:prSet presAssocID="{37F59CA0-631E-45B6-9514-9118C1EF3E20}" presName="descendantText" presStyleLbl="alignAccFollowNode1" presStyleIdx="1" presStyleCnt="4">
        <dgm:presLayoutVars>
          <dgm:bulletEnabled val="1"/>
        </dgm:presLayoutVars>
      </dgm:prSet>
      <dgm:spPr/>
    </dgm:pt>
    <dgm:pt modelId="{EA26260C-E14B-48BE-85EC-7612B5E73920}" type="pres">
      <dgm:prSet presAssocID="{2EDF595D-9824-45F9-A8B7-6A3CF4686F8C}" presName="sp" presStyleCnt="0"/>
      <dgm:spPr/>
    </dgm:pt>
    <dgm:pt modelId="{03188803-BE68-4E12-8C9C-E7A47E0DB5E1}" type="pres">
      <dgm:prSet presAssocID="{03F52222-B2E5-4E0D-AADE-02A6898FBDF4}" presName="linNode" presStyleCnt="0"/>
      <dgm:spPr/>
    </dgm:pt>
    <dgm:pt modelId="{9A558A9B-5A16-4B63-AE62-398B1C144A50}" type="pres">
      <dgm:prSet presAssocID="{03F52222-B2E5-4E0D-AADE-02A6898FBDF4}" presName="parentText" presStyleLbl="node1" presStyleIdx="2" presStyleCnt="4">
        <dgm:presLayoutVars>
          <dgm:chMax val="1"/>
          <dgm:bulletEnabled val="1"/>
        </dgm:presLayoutVars>
      </dgm:prSet>
      <dgm:spPr/>
    </dgm:pt>
    <dgm:pt modelId="{EE59CC25-5453-4CE0-A8CC-571412A1ACEE}" type="pres">
      <dgm:prSet presAssocID="{03F52222-B2E5-4E0D-AADE-02A6898FBDF4}" presName="descendantText" presStyleLbl="alignAccFollowNode1" presStyleIdx="2" presStyleCnt="4">
        <dgm:presLayoutVars>
          <dgm:bulletEnabled val="1"/>
        </dgm:presLayoutVars>
      </dgm:prSet>
      <dgm:spPr/>
    </dgm:pt>
    <dgm:pt modelId="{585962A7-CEF4-4677-9FCB-628073909FC9}" type="pres">
      <dgm:prSet presAssocID="{3ACBA797-2B98-40F5-95A3-BFE3834F0B57}" presName="sp" presStyleCnt="0"/>
      <dgm:spPr/>
    </dgm:pt>
    <dgm:pt modelId="{81CD2144-DB0E-4743-9F6B-0C4E6A5A6354}" type="pres">
      <dgm:prSet presAssocID="{FE48766C-6F80-4CDB-9AB6-F807173E5946}" presName="linNode" presStyleCnt="0"/>
      <dgm:spPr/>
    </dgm:pt>
    <dgm:pt modelId="{C31EC41D-D6D1-4464-A94C-74E14FAE7809}" type="pres">
      <dgm:prSet presAssocID="{FE48766C-6F80-4CDB-9AB6-F807173E5946}" presName="parentText" presStyleLbl="node1" presStyleIdx="3" presStyleCnt="4">
        <dgm:presLayoutVars>
          <dgm:chMax val="1"/>
          <dgm:bulletEnabled val="1"/>
        </dgm:presLayoutVars>
      </dgm:prSet>
      <dgm:spPr/>
    </dgm:pt>
    <dgm:pt modelId="{0A771D7F-B254-46CB-8BFB-95A76E4052C9}" type="pres">
      <dgm:prSet presAssocID="{FE48766C-6F80-4CDB-9AB6-F807173E5946}" presName="descendantText" presStyleLbl="alignAccFollowNode1" presStyleIdx="3" presStyleCnt="4">
        <dgm:presLayoutVars>
          <dgm:bulletEnabled val="1"/>
        </dgm:presLayoutVars>
      </dgm:prSet>
      <dgm:spPr/>
    </dgm:pt>
  </dgm:ptLst>
  <dgm:cxnLst>
    <dgm:cxn modelId="{8FDD6708-703A-4FC6-B631-DF23C4B14FE3}" srcId="{37F59CA0-631E-45B6-9514-9118C1EF3E20}" destId="{14B99F3B-384A-4817-85C9-B56C1278C1E2}" srcOrd="0" destOrd="0" parTransId="{C4C419B3-CB1A-4EBB-AAB9-F12F0387CB16}" sibTransId="{F5DB8E69-5E2B-40D5-87E8-AA065FD9593B}"/>
    <dgm:cxn modelId="{E55F7916-2F7B-4A61-9686-23E93AF0BA07}" srcId="{3D7C0099-A8FE-4C17-8BF1-59DAF3426D6E}" destId="{4A793952-9C6C-4013-B8BE-5DF08C207C01}" srcOrd="0" destOrd="0" parTransId="{66ABB793-9548-44B3-9C3F-67DE13D1BDE8}" sibTransId="{44597F3B-CD99-40E2-A977-43DF612351BA}"/>
    <dgm:cxn modelId="{13D7FA1D-758C-4CEE-9DF0-F29B5BEE1AF9}" type="presOf" srcId="{FE48766C-6F80-4CDB-9AB6-F807173E5946}" destId="{C31EC41D-D6D1-4464-A94C-74E14FAE7809}" srcOrd="0" destOrd="0" presId="urn:microsoft.com/office/officeart/2005/8/layout/vList5"/>
    <dgm:cxn modelId="{DBDDCA28-02DF-42F9-8AFE-80B890F718A7}" srcId="{F757084B-A67C-4152-B271-40ED67CE9E21}" destId="{3D7C0099-A8FE-4C17-8BF1-59DAF3426D6E}" srcOrd="0" destOrd="0" parTransId="{7A551D68-77E3-4860-9438-A26548CD1378}" sibTransId="{2A2378DC-D437-4D31-A09F-353CCC79CB6A}"/>
    <dgm:cxn modelId="{C3084F35-B36C-4DF9-8E28-754DDFB71CFC}" srcId="{03F52222-B2E5-4E0D-AADE-02A6898FBDF4}" destId="{FFC9045C-D2D7-4491-B6CB-413BB16281F3}" srcOrd="0" destOrd="0" parTransId="{B8CAA0CA-0A80-48A3-A212-AC143EF1E8CF}" sibTransId="{F9F0FB67-F4E3-4393-8311-2D8C014AAEB7}"/>
    <dgm:cxn modelId="{89415538-028F-4853-9D7F-EF3D347DC55E}" type="presOf" srcId="{4A793952-9C6C-4013-B8BE-5DF08C207C01}" destId="{4D0B5CCF-E1F5-4E78-A368-7A29948EDAE3}" srcOrd="0" destOrd="0" presId="urn:microsoft.com/office/officeart/2005/8/layout/vList5"/>
    <dgm:cxn modelId="{71A2DE39-B045-4F29-937B-4E3068236B16}" type="presOf" srcId="{37F59CA0-631E-45B6-9514-9118C1EF3E20}" destId="{E98D6F57-984E-4FF8-836B-27F805DC12DB}" srcOrd="0" destOrd="0" presId="urn:microsoft.com/office/officeart/2005/8/layout/vList5"/>
    <dgm:cxn modelId="{0CBD8B46-3AD3-41CC-B2BE-0A1C3602AF07}" srcId="{F757084B-A67C-4152-B271-40ED67CE9E21}" destId="{03F52222-B2E5-4E0D-AADE-02A6898FBDF4}" srcOrd="2" destOrd="0" parTransId="{6A7AE719-9DAD-4493-A511-133DD17DD300}" sibTransId="{3ACBA797-2B98-40F5-95A3-BFE3834F0B57}"/>
    <dgm:cxn modelId="{57C3554E-B0B7-4DCB-B2A1-8B927B54B8EC}" type="presOf" srcId="{F757084B-A67C-4152-B271-40ED67CE9E21}" destId="{DDB6F8FE-0CAB-49A6-9F2D-90D32BF646C4}" srcOrd="0" destOrd="0" presId="urn:microsoft.com/office/officeart/2005/8/layout/vList5"/>
    <dgm:cxn modelId="{41ED2E75-883B-49B8-935F-3637F6E93DF7}" type="presOf" srcId="{3D7C0099-A8FE-4C17-8BF1-59DAF3426D6E}" destId="{19653C40-9276-4878-854D-836A70DA7530}" srcOrd="0" destOrd="0" presId="urn:microsoft.com/office/officeart/2005/8/layout/vList5"/>
    <dgm:cxn modelId="{BEF50676-C86C-44EE-95CD-6E8D2DA73A12}" type="presOf" srcId="{03F52222-B2E5-4E0D-AADE-02A6898FBDF4}" destId="{9A558A9B-5A16-4B63-AE62-398B1C144A50}" srcOrd="0" destOrd="0" presId="urn:microsoft.com/office/officeart/2005/8/layout/vList5"/>
    <dgm:cxn modelId="{4C6D0289-8419-41A6-8CE0-352DE4692A76}" srcId="{FE48766C-6F80-4CDB-9AB6-F807173E5946}" destId="{652F7617-080F-45D8-A29A-135B3E14BB41}" srcOrd="0" destOrd="0" parTransId="{8E147701-2D20-41B5-A82D-7D156C9686E7}" sibTransId="{E98D7670-C40D-4E3A-AA33-E100BD4FE161}"/>
    <dgm:cxn modelId="{CE23798E-3822-4E5D-AB20-5F6C0920C88D}" type="presOf" srcId="{14B99F3B-384A-4817-85C9-B56C1278C1E2}" destId="{BBA056F3-27F5-4E35-A1BD-EBF5C5D8AEC1}" srcOrd="0" destOrd="0" presId="urn:microsoft.com/office/officeart/2005/8/layout/vList5"/>
    <dgm:cxn modelId="{CC3A7896-D25D-437B-BDAA-2AA37856948E}" type="presOf" srcId="{FFC9045C-D2D7-4491-B6CB-413BB16281F3}" destId="{EE59CC25-5453-4CE0-A8CC-571412A1ACEE}" srcOrd="0" destOrd="0" presId="urn:microsoft.com/office/officeart/2005/8/layout/vList5"/>
    <dgm:cxn modelId="{EC857898-0C10-47F3-9723-A372D9BD0E74}" srcId="{F757084B-A67C-4152-B271-40ED67CE9E21}" destId="{FE48766C-6F80-4CDB-9AB6-F807173E5946}" srcOrd="3" destOrd="0" parTransId="{92EF9C7C-15F2-445C-9108-09DAF31EFF62}" sibTransId="{1A170546-43C8-4D7C-AB54-7D54D14EECE7}"/>
    <dgm:cxn modelId="{F9A1F1A7-811B-4DF6-AE2A-4E3A257722BA}" type="presOf" srcId="{652F7617-080F-45D8-A29A-135B3E14BB41}" destId="{0A771D7F-B254-46CB-8BFB-95A76E4052C9}" srcOrd="0" destOrd="0" presId="urn:microsoft.com/office/officeart/2005/8/layout/vList5"/>
    <dgm:cxn modelId="{B37287AC-80D2-4177-9585-8AF1BF17D287}" srcId="{F757084B-A67C-4152-B271-40ED67CE9E21}" destId="{37F59CA0-631E-45B6-9514-9118C1EF3E20}" srcOrd="1" destOrd="0" parTransId="{D9EF1E86-43F9-48BB-8584-C17E08C7C29A}" sibTransId="{2EDF595D-9824-45F9-A8B7-6A3CF4686F8C}"/>
    <dgm:cxn modelId="{EE681CA9-4A22-4DEB-B95E-0F2DFE8C9DD8}" type="presParOf" srcId="{DDB6F8FE-0CAB-49A6-9F2D-90D32BF646C4}" destId="{CCF436B2-9163-40B8-BEC9-A72B702E1EC8}" srcOrd="0" destOrd="0" presId="urn:microsoft.com/office/officeart/2005/8/layout/vList5"/>
    <dgm:cxn modelId="{3D820F37-13A0-41A0-BC80-CD3C404D427E}" type="presParOf" srcId="{CCF436B2-9163-40B8-BEC9-A72B702E1EC8}" destId="{19653C40-9276-4878-854D-836A70DA7530}" srcOrd="0" destOrd="0" presId="urn:microsoft.com/office/officeart/2005/8/layout/vList5"/>
    <dgm:cxn modelId="{5BE7F727-665C-4028-88CA-7E572CCF3647}" type="presParOf" srcId="{CCF436B2-9163-40B8-BEC9-A72B702E1EC8}" destId="{4D0B5CCF-E1F5-4E78-A368-7A29948EDAE3}" srcOrd="1" destOrd="0" presId="urn:microsoft.com/office/officeart/2005/8/layout/vList5"/>
    <dgm:cxn modelId="{C9CE0335-FBA8-49BA-968A-AB19EDD825E5}" type="presParOf" srcId="{DDB6F8FE-0CAB-49A6-9F2D-90D32BF646C4}" destId="{5666BEA4-5781-4C52-8AC2-F1EC8FCC7D7E}" srcOrd="1" destOrd="0" presId="urn:microsoft.com/office/officeart/2005/8/layout/vList5"/>
    <dgm:cxn modelId="{14E92F82-6B44-483D-A59D-7D69D65EE34B}" type="presParOf" srcId="{DDB6F8FE-0CAB-49A6-9F2D-90D32BF646C4}" destId="{FAF372CA-468F-423D-9AC3-359ABDF88B6A}" srcOrd="2" destOrd="0" presId="urn:microsoft.com/office/officeart/2005/8/layout/vList5"/>
    <dgm:cxn modelId="{7FDCD9DE-B2EF-41C0-AA36-D5869E2AC5C0}" type="presParOf" srcId="{FAF372CA-468F-423D-9AC3-359ABDF88B6A}" destId="{E98D6F57-984E-4FF8-836B-27F805DC12DB}" srcOrd="0" destOrd="0" presId="urn:microsoft.com/office/officeart/2005/8/layout/vList5"/>
    <dgm:cxn modelId="{6E713344-16C9-4A0A-82A6-92E391EF42B5}" type="presParOf" srcId="{FAF372CA-468F-423D-9AC3-359ABDF88B6A}" destId="{BBA056F3-27F5-4E35-A1BD-EBF5C5D8AEC1}" srcOrd="1" destOrd="0" presId="urn:microsoft.com/office/officeart/2005/8/layout/vList5"/>
    <dgm:cxn modelId="{5BA8E519-8479-4E66-8290-FAFA1AF195E7}" type="presParOf" srcId="{DDB6F8FE-0CAB-49A6-9F2D-90D32BF646C4}" destId="{EA26260C-E14B-48BE-85EC-7612B5E73920}" srcOrd="3" destOrd="0" presId="urn:microsoft.com/office/officeart/2005/8/layout/vList5"/>
    <dgm:cxn modelId="{781E2697-AF57-4EA4-A811-B09268176293}" type="presParOf" srcId="{DDB6F8FE-0CAB-49A6-9F2D-90D32BF646C4}" destId="{03188803-BE68-4E12-8C9C-E7A47E0DB5E1}" srcOrd="4" destOrd="0" presId="urn:microsoft.com/office/officeart/2005/8/layout/vList5"/>
    <dgm:cxn modelId="{FC557E1A-54CA-4432-BAA9-FBD79D068DB2}" type="presParOf" srcId="{03188803-BE68-4E12-8C9C-E7A47E0DB5E1}" destId="{9A558A9B-5A16-4B63-AE62-398B1C144A50}" srcOrd="0" destOrd="0" presId="urn:microsoft.com/office/officeart/2005/8/layout/vList5"/>
    <dgm:cxn modelId="{E1A74ADF-70F8-49FB-98E9-D4DB5BB21BA1}" type="presParOf" srcId="{03188803-BE68-4E12-8C9C-E7A47E0DB5E1}" destId="{EE59CC25-5453-4CE0-A8CC-571412A1ACEE}" srcOrd="1" destOrd="0" presId="urn:microsoft.com/office/officeart/2005/8/layout/vList5"/>
    <dgm:cxn modelId="{7BB8D6C2-7FF5-4EA3-AE3B-5779F864FFB7}" type="presParOf" srcId="{DDB6F8FE-0CAB-49A6-9F2D-90D32BF646C4}" destId="{585962A7-CEF4-4677-9FCB-628073909FC9}" srcOrd="5" destOrd="0" presId="urn:microsoft.com/office/officeart/2005/8/layout/vList5"/>
    <dgm:cxn modelId="{82EA6A31-7A38-447A-A989-1EF34794E92C}" type="presParOf" srcId="{DDB6F8FE-0CAB-49A6-9F2D-90D32BF646C4}" destId="{81CD2144-DB0E-4743-9F6B-0C4E6A5A6354}" srcOrd="6" destOrd="0" presId="urn:microsoft.com/office/officeart/2005/8/layout/vList5"/>
    <dgm:cxn modelId="{85FCD288-285E-48C1-AF8B-999546C35ACB}" type="presParOf" srcId="{81CD2144-DB0E-4743-9F6B-0C4E6A5A6354}" destId="{C31EC41D-D6D1-4464-A94C-74E14FAE7809}" srcOrd="0" destOrd="0" presId="urn:microsoft.com/office/officeart/2005/8/layout/vList5"/>
    <dgm:cxn modelId="{22216D6A-A223-4ADF-9557-E95CD9A35219}" type="presParOf" srcId="{81CD2144-DB0E-4743-9F6B-0C4E6A5A6354}" destId="{0A771D7F-B254-46CB-8BFB-95A76E4052C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BC106D-5811-4B6D-B942-6ADC4D343E40}"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s-ES"/>
        </a:p>
      </dgm:t>
    </dgm:pt>
    <dgm:pt modelId="{B222B58F-A554-4166-AB8D-6789A65C6E92}">
      <dgm:prSet custT="1"/>
      <dgm:spPr>
        <a:solidFill>
          <a:schemeClr val="accent1">
            <a:lumMod val="75000"/>
          </a:schemeClr>
        </a:solidFill>
      </dgm:spPr>
      <dgm:t>
        <a:bodyPr/>
        <a:lstStyle/>
        <a:p>
          <a:r>
            <a:rPr lang="nl-NL" sz="20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1 Korintiërs 1-6</a:t>
          </a:r>
          <a:endParaRPr lang="en" sz="20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F444ADC2-94B7-4C11-8B60-10AB9C367F81}" type="parTrans" cxnId="{5FE5E055-8529-447D-ADAB-2BE851978BCE}">
      <dgm:prSet/>
      <dgm:spPr/>
      <dgm:t>
        <a:bodyPr/>
        <a:lstStyle/>
        <a:p>
          <a:endParaRPr lang="es-ES" sz="1800"/>
        </a:p>
      </dgm:t>
    </dgm:pt>
    <dgm:pt modelId="{556A5190-F9C3-4488-ADE6-0488E696DEA2}" type="sibTrans" cxnId="{5FE5E055-8529-447D-ADAB-2BE851978BCE}">
      <dgm:prSet/>
      <dgm:spPr/>
      <dgm:t>
        <a:bodyPr/>
        <a:lstStyle/>
        <a:p>
          <a:endParaRPr lang="es-ES" sz="1800"/>
        </a:p>
      </dgm:t>
    </dgm:pt>
    <dgm:pt modelId="{CCAE371C-0BDF-460C-BB1E-E565EEA45E9B}">
      <dgm:prSet custT="1"/>
      <dgm:spPr>
        <a:solidFill>
          <a:schemeClr val="accent1">
            <a:lumMod val="20000"/>
            <a:lumOff val="80000"/>
          </a:schemeClr>
        </a:solidFill>
        <a:ln>
          <a:solidFill>
            <a:schemeClr val="accent1">
              <a:lumMod val="50000"/>
            </a:schemeClr>
          </a:solidFill>
        </a:ln>
      </dgm:spPr>
      <dgm:t>
        <a:bodyPr lIns="180000" rIns="180000"/>
        <a:lstStyle/>
        <a:p>
          <a:pPr marL="0" indent="0">
            <a:buNone/>
          </a:pPr>
          <a:r>
            <a:rPr lang="nl-NL" sz="1800" b="1" noProof="0" dirty="0">
              <a:latin typeface="Calibri" panose="020F0502020204030204" pitchFamily="34" charset="0"/>
              <a:ea typeface="Calibri" panose="020F0502020204030204" pitchFamily="34" charset="0"/>
              <a:cs typeface="Calibri" panose="020F0502020204030204" pitchFamily="34" charset="0"/>
            </a:rPr>
            <a:t>Door </a:t>
          </a:r>
          <a:r>
            <a:rPr lang="nl-NL" sz="18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Chloë </a:t>
          </a:r>
          <a:r>
            <a:rPr lang="nl-NL" sz="1800" b="1" noProof="0" dirty="0">
              <a:latin typeface="Calibri" panose="020F0502020204030204" pitchFamily="34" charset="0"/>
              <a:ea typeface="Calibri" panose="020F0502020204030204" pitchFamily="34" charset="0"/>
              <a:cs typeface="Calibri" panose="020F0502020204030204" pitchFamily="34" charset="0"/>
            </a:rPr>
            <a:t>geïnformeerd over verschillende problemen in de kerk, waarschuwt Paulus hen over: facties; seksuele immoraliteit; strijd; en prostitutie.</a:t>
          </a:r>
          <a:endParaRPr lang="en" sz="1800" noProof="0" dirty="0">
            <a:latin typeface="Calibri" panose="020F0502020204030204" pitchFamily="34" charset="0"/>
            <a:ea typeface="Calibri" panose="020F0502020204030204" pitchFamily="34" charset="0"/>
            <a:cs typeface="Calibri" panose="020F0502020204030204" pitchFamily="34" charset="0"/>
          </a:endParaRPr>
        </a:p>
      </dgm:t>
    </dgm:pt>
    <dgm:pt modelId="{488092FE-7A51-4CC6-99DF-DBB7D428A3CC}" type="parTrans" cxnId="{CB50A183-EB2F-4FDD-A731-3561FD1E2FAD}">
      <dgm:prSet/>
      <dgm:spPr/>
      <dgm:t>
        <a:bodyPr/>
        <a:lstStyle/>
        <a:p>
          <a:endParaRPr lang="es-ES" sz="1800"/>
        </a:p>
      </dgm:t>
    </dgm:pt>
    <dgm:pt modelId="{125FACD9-A2D8-4FCB-9DE1-7485C6CA227B}" type="sibTrans" cxnId="{CB50A183-EB2F-4FDD-A731-3561FD1E2FAD}">
      <dgm:prSet/>
      <dgm:spPr/>
      <dgm:t>
        <a:bodyPr/>
        <a:lstStyle/>
        <a:p>
          <a:endParaRPr lang="es-ES" sz="1800"/>
        </a:p>
      </dgm:t>
    </dgm:pt>
    <dgm:pt modelId="{9ED67DD9-9A29-4640-B035-9B246A5F6E05}">
      <dgm:prSet custT="1"/>
      <dgm:spPr>
        <a:solidFill>
          <a:schemeClr val="accent2">
            <a:lumMod val="75000"/>
          </a:schemeClr>
        </a:solidFill>
      </dgm:spPr>
      <dgm:t>
        <a:bodyPr/>
        <a:lstStyle/>
        <a:p>
          <a:r>
            <a:rPr lang="nl-NL" sz="20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1 Korintiërs 7-16</a:t>
          </a:r>
          <a:endParaRPr lang="en" sz="20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C3FEC5AF-0BFC-44BB-8349-C6B72D1D4D99}" type="parTrans" cxnId="{2EA9353F-872D-4AF6-870A-B8E5FC4B3A66}">
      <dgm:prSet/>
      <dgm:spPr/>
      <dgm:t>
        <a:bodyPr/>
        <a:lstStyle/>
        <a:p>
          <a:endParaRPr lang="es-ES" sz="1800"/>
        </a:p>
      </dgm:t>
    </dgm:pt>
    <dgm:pt modelId="{5948C030-3705-414D-A5A4-C8B7D3697545}" type="sibTrans" cxnId="{2EA9353F-872D-4AF6-870A-B8E5FC4B3A66}">
      <dgm:prSet/>
      <dgm:spPr/>
      <dgm:t>
        <a:bodyPr/>
        <a:lstStyle/>
        <a:p>
          <a:endParaRPr lang="es-ES" sz="1800"/>
        </a:p>
      </dgm:t>
    </dgm:pt>
    <dgm:pt modelId="{90202049-6EEF-4E74-849B-78E3AAEB92E8}">
      <dgm:prSet custT="1"/>
      <dgm:spPr>
        <a:solidFill>
          <a:schemeClr val="accent2">
            <a:lumMod val="20000"/>
            <a:lumOff val="80000"/>
          </a:schemeClr>
        </a:solidFill>
        <a:ln>
          <a:solidFill>
            <a:schemeClr val="accent2">
              <a:lumMod val="50000"/>
            </a:schemeClr>
          </a:solidFill>
        </a:ln>
      </dgm:spPr>
      <dgm:t>
        <a:bodyPr lIns="180000" rIns="180000"/>
        <a:lstStyle/>
        <a:p>
          <a:pPr marL="0" indent="0">
            <a:buNone/>
          </a:pPr>
          <a:r>
            <a:rPr lang="nl-NL" sz="1800" b="1" noProof="0" dirty="0" err="1">
              <a:solidFill>
                <a:schemeClr val="tx1"/>
              </a:solidFill>
              <a:latin typeface="Calibri" panose="020F0502020204030204" pitchFamily="34" charset="0"/>
              <a:ea typeface="Calibri" panose="020F0502020204030204" pitchFamily="34" charset="0"/>
              <a:cs typeface="Calibri" panose="020F0502020204030204" pitchFamily="34" charset="0"/>
            </a:rPr>
            <a:t>Chloës</a:t>
          </a:r>
          <a:r>
            <a:rPr lang="nl-NL" sz="1800" b="1" noProof="0" dirty="0">
              <a:latin typeface="Calibri" panose="020F0502020204030204" pitchFamily="34" charset="0"/>
              <a:ea typeface="Calibri" panose="020F0502020204030204" pitchFamily="34" charset="0"/>
              <a:cs typeface="Calibri" panose="020F0502020204030204" pitchFamily="34" charset="0"/>
            </a:rPr>
            <a:t> familie bracht hem ook een brief met verschillende vragen van de kerk over onderwerpen, waarop Paulus reageerde als: huwelijk; echtscheiding; celibaat; voedsel geofferd aan afgoden; gedrag in eredienst; het gebruik van geestelijke gaven; en de wederopstanding.</a:t>
          </a:r>
          <a:endParaRPr lang="en" sz="1800" noProof="0" dirty="0">
            <a:latin typeface="Calibri" panose="020F0502020204030204" pitchFamily="34" charset="0"/>
            <a:ea typeface="Calibri" panose="020F0502020204030204" pitchFamily="34" charset="0"/>
            <a:cs typeface="Calibri" panose="020F0502020204030204" pitchFamily="34" charset="0"/>
          </a:endParaRPr>
        </a:p>
      </dgm:t>
    </dgm:pt>
    <dgm:pt modelId="{D22194F4-528C-4871-A8BB-F832570CA578}" type="parTrans" cxnId="{545B21B1-3473-40A8-8C15-96E1BCF37144}">
      <dgm:prSet/>
      <dgm:spPr/>
      <dgm:t>
        <a:bodyPr/>
        <a:lstStyle/>
        <a:p>
          <a:endParaRPr lang="es-ES" sz="1800"/>
        </a:p>
      </dgm:t>
    </dgm:pt>
    <dgm:pt modelId="{60BF462E-50B0-43F1-9E86-B0CB77F8B0DC}" type="sibTrans" cxnId="{545B21B1-3473-40A8-8C15-96E1BCF37144}">
      <dgm:prSet/>
      <dgm:spPr/>
      <dgm:t>
        <a:bodyPr/>
        <a:lstStyle/>
        <a:p>
          <a:endParaRPr lang="es-ES" sz="1800"/>
        </a:p>
      </dgm:t>
    </dgm:pt>
    <dgm:pt modelId="{3263BA8C-8C46-4557-9337-23AE41ACA7AE}">
      <dgm:prSet custT="1"/>
      <dgm:spPr/>
      <dgm:t>
        <a:bodyPr/>
        <a:lstStyle/>
        <a:p>
          <a:r>
            <a:rPr lang="nl-NL" sz="20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2 Korintiërs</a:t>
          </a:r>
          <a:endParaRPr lang="en" sz="20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84419FFF-6C17-4435-BC0F-99BAD8A90C1A}" type="parTrans" cxnId="{5E864914-8E9B-42DB-A21E-3D81DC8BE480}">
      <dgm:prSet/>
      <dgm:spPr/>
      <dgm:t>
        <a:bodyPr/>
        <a:lstStyle/>
        <a:p>
          <a:endParaRPr lang="es-ES" sz="1800"/>
        </a:p>
      </dgm:t>
    </dgm:pt>
    <dgm:pt modelId="{A588AF8A-E0AF-46DB-9036-932E6B17650C}" type="sibTrans" cxnId="{5E864914-8E9B-42DB-A21E-3D81DC8BE480}">
      <dgm:prSet/>
      <dgm:spPr/>
      <dgm:t>
        <a:bodyPr/>
        <a:lstStyle/>
        <a:p>
          <a:endParaRPr lang="es-ES" sz="1800"/>
        </a:p>
      </dgm:t>
    </dgm:pt>
    <dgm:pt modelId="{2C58859A-9D53-428E-BC4A-A842E0CF2AED}">
      <dgm:prSet custT="1"/>
      <dgm:spPr>
        <a:solidFill>
          <a:srgbClr val="E5FFE5"/>
        </a:solidFill>
      </dgm:spPr>
      <dgm:t>
        <a:bodyPr lIns="180000" rIns="180000"/>
        <a:lstStyle/>
        <a:p>
          <a:pPr marL="0" indent="0">
            <a:buNone/>
          </a:pPr>
          <a:r>
            <a:rPr lang="nl-NL" sz="1800" b="1" noProof="0" dirty="0">
              <a:latin typeface="Calibri" panose="020F0502020204030204" pitchFamily="34" charset="0"/>
              <a:ea typeface="Calibri" panose="020F0502020204030204" pitchFamily="34" charset="0"/>
              <a:cs typeface="Calibri" panose="020F0502020204030204" pitchFamily="34" charset="0"/>
            </a:rPr>
            <a:t>Dit is de tweede brief die bewaard is gebleven, hoewel Paulus er nog verschillende schreef (misschien vóór de twee die bewaard zijn gebleven en/of in de </a:t>
          </a:r>
          <a:r>
            <a:rPr lang="nl-NL" sz="18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periode tussen beide brieven</a:t>
          </a:r>
          <a:r>
            <a:rPr lang="nl-NL" sz="1800" b="1" noProof="0" dirty="0">
              <a:latin typeface="Calibri" panose="020F0502020204030204" pitchFamily="34" charset="0"/>
              <a:ea typeface="Calibri" panose="020F0502020204030204" pitchFamily="34" charset="0"/>
              <a:cs typeface="Calibri" panose="020F0502020204030204" pitchFamily="34" charset="0"/>
            </a:rPr>
            <a:t>). Hij prijst de Korintiërs voor de manier waarop zij sommige problemen hebben opgelost, maar spoort hen aan de wereld door de bril van het evangelie te bekijken en de invloed van de omringende cultuur te vermijden.</a:t>
          </a:r>
          <a:endParaRPr lang="en" sz="1800" noProof="0" dirty="0">
            <a:latin typeface="Calibri" panose="020F0502020204030204" pitchFamily="34" charset="0"/>
            <a:ea typeface="Calibri" panose="020F0502020204030204" pitchFamily="34" charset="0"/>
            <a:cs typeface="Calibri" panose="020F0502020204030204" pitchFamily="34" charset="0"/>
          </a:endParaRPr>
        </a:p>
      </dgm:t>
    </dgm:pt>
    <dgm:pt modelId="{E8ECF323-24CE-44D2-A346-2910B2CB6600}" type="parTrans" cxnId="{EAEAC76B-FD6D-4822-853D-D32C0BF9633F}">
      <dgm:prSet/>
      <dgm:spPr/>
      <dgm:t>
        <a:bodyPr/>
        <a:lstStyle/>
        <a:p>
          <a:endParaRPr lang="es-ES" sz="1800"/>
        </a:p>
      </dgm:t>
    </dgm:pt>
    <dgm:pt modelId="{3F6C76F8-1996-47EA-9F96-EA80CF045C06}" type="sibTrans" cxnId="{EAEAC76B-FD6D-4822-853D-D32C0BF9633F}">
      <dgm:prSet/>
      <dgm:spPr/>
      <dgm:t>
        <a:bodyPr/>
        <a:lstStyle/>
        <a:p>
          <a:endParaRPr lang="es-ES" sz="1800"/>
        </a:p>
      </dgm:t>
    </dgm:pt>
    <dgm:pt modelId="{6E54ECCB-59EA-4A32-88AD-C1F127C2B75D}" type="pres">
      <dgm:prSet presAssocID="{CEBC106D-5811-4B6D-B942-6ADC4D343E40}" presName="linear" presStyleCnt="0">
        <dgm:presLayoutVars>
          <dgm:dir/>
          <dgm:animLvl val="lvl"/>
          <dgm:resizeHandles val="exact"/>
        </dgm:presLayoutVars>
      </dgm:prSet>
      <dgm:spPr/>
    </dgm:pt>
    <dgm:pt modelId="{436EEF07-88A7-4FC8-8180-CD3061A3AA0B}" type="pres">
      <dgm:prSet presAssocID="{B222B58F-A554-4166-AB8D-6789A65C6E92}" presName="parentLin" presStyleCnt="0"/>
      <dgm:spPr/>
    </dgm:pt>
    <dgm:pt modelId="{CBEFB6DD-BDC2-4785-9DB4-3C3F2A44F919}" type="pres">
      <dgm:prSet presAssocID="{B222B58F-A554-4166-AB8D-6789A65C6E92}" presName="parentLeftMargin" presStyleLbl="node1" presStyleIdx="0" presStyleCnt="3"/>
      <dgm:spPr/>
    </dgm:pt>
    <dgm:pt modelId="{4F3DFAC6-32B5-4FF7-80EC-1BCA53706CDB}" type="pres">
      <dgm:prSet presAssocID="{B222B58F-A554-4166-AB8D-6789A65C6E92}" presName="parentText" presStyleLbl="node1" presStyleIdx="0" presStyleCnt="3">
        <dgm:presLayoutVars>
          <dgm:chMax val="0"/>
          <dgm:bulletEnabled val="1"/>
        </dgm:presLayoutVars>
      </dgm:prSet>
      <dgm:spPr/>
    </dgm:pt>
    <dgm:pt modelId="{870EE361-33AC-48C7-BC11-1895838C226B}" type="pres">
      <dgm:prSet presAssocID="{B222B58F-A554-4166-AB8D-6789A65C6E92}" presName="negativeSpace" presStyleCnt="0"/>
      <dgm:spPr/>
    </dgm:pt>
    <dgm:pt modelId="{41F364DF-B52E-469E-8669-659447B5C1C5}" type="pres">
      <dgm:prSet presAssocID="{B222B58F-A554-4166-AB8D-6789A65C6E92}" presName="childText" presStyleLbl="conFgAcc1" presStyleIdx="0" presStyleCnt="3">
        <dgm:presLayoutVars>
          <dgm:bulletEnabled val="1"/>
        </dgm:presLayoutVars>
      </dgm:prSet>
      <dgm:spPr/>
    </dgm:pt>
    <dgm:pt modelId="{B8CD7A3C-D292-40BC-A954-01A7D086C647}" type="pres">
      <dgm:prSet presAssocID="{556A5190-F9C3-4488-ADE6-0488E696DEA2}" presName="spaceBetweenRectangles" presStyleCnt="0"/>
      <dgm:spPr/>
    </dgm:pt>
    <dgm:pt modelId="{4AB685B9-3831-45FD-BEBF-1316986B0518}" type="pres">
      <dgm:prSet presAssocID="{9ED67DD9-9A29-4640-B035-9B246A5F6E05}" presName="parentLin" presStyleCnt="0"/>
      <dgm:spPr/>
    </dgm:pt>
    <dgm:pt modelId="{C252571E-9A07-4D41-AC29-28542DA627A3}" type="pres">
      <dgm:prSet presAssocID="{9ED67DD9-9A29-4640-B035-9B246A5F6E05}" presName="parentLeftMargin" presStyleLbl="node1" presStyleIdx="0" presStyleCnt="3"/>
      <dgm:spPr/>
    </dgm:pt>
    <dgm:pt modelId="{2F0E2FE6-2CF5-496B-BA7C-3E702B20CEB1}" type="pres">
      <dgm:prSet presAssocID="{9ED67DD9-9A29-4640-B035-9B246A5F6E05}" presName="parentText" presStyleLbl="node1" presStyleIdx="1" presStyleCnt="3">
        <dgm:presLayoutVars>
          <dgm:chMax val="0"/>
          <dgm:bulletEnabled val="1"/>
        </dgm:presLayoutVars>
      </dgm:prSet>
      <dgm:spPr/>
    </dgm:pt>
    <dgm:pt modelId="{A403D65B-5FAC-4866-9192-DEC01E0CD6DC}" type="pres">
      <dgm:prSet presAssocID="{9ED67DD9-9A29-4640-B035-9B246A5F6E05}" presName="negativeSpace" presStyleCnt="0"/>
      <dgm:spPr/>
    </dgm:pt>
    <dgm:pt modelId="{4356964C-7D4C-4136-BFD4-003022A3A988}" type="pres">
      <dgm:prSet presAssocID="{9ED67DD9-9A29-4640-B035-9B246A5F6E05}" presName="childText" presStyleLbl="conFgAcc1" presStyleIdx="1" presStyleCnt="3">
        <dgm:presLayoutVars>
          <dgm:bulletEnabled val="1"/>
        </dgm:presLayoutVars>
      </dgm:prSet>
      <dgm:spPr/>
    </dgm:pt>
    <dgm:pt modelId="{04F8AB5E-3D93-4EA0-AE32-5727576F4C86}" type="pres">
      <dgm:prSet presAssocID="{5948C030-3705-414D-A5A4-C8B7D3697545}" presName="spaceBetweenRectangles" presStyleCnt="0"/>
      <dgm:spPr/>
    </dgm:pt>
    <dgm:pt modelId="{C6A35237-E7ED-439C-8E4A-3ACAA6FC17E6}" type="pres">
      <dgm:prSet presAssocID="{3263BA8C-8C46-4557-9337-23AE41ACA7AE}" presName="parentLin" presStyleCnt="0"/>
      <dgm:spPr/>
    </dgm:pt>
    <dgm:pt modelId="{6980D42A-981F-429C-80F7-C5322222A993}" type="pres">
      <dgm:prSet presAssocID="{3263BA8C-8C46-4557-9337-23AE41ACA7AE}" presName="parentLeftMargin" presStyleLbl="node1" presStyleIdx="1" presStyleCnt="3"/>
      <dgm:spPr/>
    </dgm:pt>
    <dgm:pt modelId="{D60E5BAA-BA57-4680-A2E7-E8124F89EBA6}" type="pres">
      <dgm:prSet presAssocID="{3263BA8C-8C46-4557-9337-23AE41ACA7AE}" presName="parentText" presStyleLbl="node1" presStyleIdx="2" presStyleCnt="3">
        <dgm:presLayoutVars>
          <dgm:chMax val="0"/>
          <dgm:bulletEnabled val="1"/>
        </dgm:presLayoutVars>
      </dgm:prSet>
      <dgm:spPr/>
    </dgm:pt>
    <dgm:pt modelId="{6FBFC42E-AB37-47E5-AB86-5EBA3C450762}" type="pres">
      <dgm:prSet presAssocID="{3263BA8C-8C46-4557-9337-23AE41ACA7AE}" presName="negativeSpace" presStyleCnt="0"/>
      <dgm:spPr/>
    </dgm:pt>
    <dgm:pt modelId="{BF2165CA-3783-4C74-A25A-6E59360B8C21}" type="pres">
      <dgm:prSet presAssocID="{3263BA8C-8C46-4557-9337-23AE41ACA7AE}" presName="childText" presStyleLbl="conFgAcc1" presStyleIdx="2" presStyleCnt="3">
        <dgm:presLayoutVars>
          <dgm:bulletEnabled val="1"/>
        </dgm:presLayoutVars>
      </dgm:prSet>
      <dgm:spPr/>
    </dgm:pt>
  </dgm:ptLst>
  <dgm:cxnLst>
    <dgm:cxn modelId="{096CA00B-2F17-4863-82EC-F5A9A0396749}" type="presOf" srcId="{9ED67DD9-9A29-4640-B035-9B246A5F6E05}" destId="{2F0E2FE6-2CF5-496B-BA7C-3E702B20CEB1}" srcOrd="1" destOrd="0" presId="urn:microsoft.com/office/officeart/2005/8/layout/list1"/>
    <dgm:cxn modelId="{5E864914-8E9B-42DB-A21E-3D81DC8BE480}" srcId="{CEBC106D-5811-4B6D-B942-6ADC4D343E40}" destId="{3263BA8C-8C46-4557-9337-23AE41ACA7AE}" srcOrd="2" destOrd="0" parTransId="{84419FFF-6C17-4435-BC0F-99BAD8A90C1A}" sibTransId="{A588AF8A-E0AF-46DB-9036-932E6B17650C}"/>
    <dgm:cxn modelId="{78590915-AC88-4B05-883C-6D38CFE15998}" type="presOf" srcId="{CCAE371C-0BDF-460C-BB1E-E565EEA45E9B}" destId="{41F364DF-B52E-469E-8669-659447B5C1C5}" srcOrd="0" destOrd="0" presId="urn:microsoft.com/office/officeart/2005/8/layout/list1"/>
    <dgm:cxn modelId="{4CB5611D-59EB-4732-B149-373A10DE3DCA}" type="presOf" srcId="{3263BA8C-8C46-4557-9337-23AE41ACA7AE}" destId="{6980D42A-981F-429C-80F7-C5322222A993}" srcOrd="0" destOrd="0" presId="urn:microsoft.com/office/officeart/2005/8/layout/list1"/>
    <dgm:cxn modelId="{2EA9353F-872D-4AF6-870A-B8E5FC4B3A66}" srcId="{CEBC106D-5811-4B6D-B942-6ADC4D343E40}" destId="{9ED67DD9-9A29-4640-B035-9B246A5F6E05}" srcOrd="1" destOrd="0" parTransId="{C3FEC5AF-0BFC-44BB-8349-C6B72D1D4D99}" sibTransId="{5948C030-3705-414D-A5A4-C8B7D3697545}"/>
    <dgm:cxn modelId="{12E30D64-62C5-4C82-AA60-992257953DC5}" type="presOf" srcId="{9ED67DD9-9A29-4640-B035-9B246A5F6E05}" destId="{C252571E-9A07-4D41-AC29-28542DA627A3}" srcOrd="0" destOrd="0" presId="urn:microsoft.com/office/officeart/2005/8/layout/list1"/>
    <dgm:cxn modelId="{EAEAC76B-FD6D-4822-853D-D32C0BF9633F}" srcId="{3263BA8C-8C46-4557-9337-23AE41ACA7AE}" destId="{2C58859A-9D53-428E-BC4A-A842E0CF2AED}" srcOrd="0" destOrd="0" parTransId="{E8ECF323-24CE-44D2-A346-2910B2CB6600}" sibTransId="{3F6C76F8-1996-47EA-9F96-EA80CF045C06}"/>
    <dgm:cxn modelId="{5FE5E055-8529-447D-ADAB-2BE851978BCE}" srcId="{CEBC106D-5811-4B6D-B942-6ADC4D343E40}" destId="{B222B58F-A554-4166-AB8D-6789A65C6E92}" srcOrd="0" destOrd="0" parTransId="{F444ADC2-94B7-4C11-8B60-10AB9C367F81}" sibTransId="{556A5190-F9C3-4488-ADE6-0488E696DEA2}"/>
    <dgm:cxn modelId="{CB50A183-EB2F-4FDD-A731-3561FD1E2FAD}" srcId="{B222B58F-A554-4166-AB8D-6789A65C6E92}" destId="{CCAE371C-0BDF-460C-BB1E-E565EEA45E9B}" srcOrd="0" destOrd="0" parTransId="{488092FE-7A51-4CC6-99DF-DBB7D428A3CC}" sibTransId="{125FACD9-A2D8-4FCB-9DE1-7485C6CA227B}"/>
    <dgm:cxn modelId="{8A869D8D-E65E-44E9-85A2-348715EF5B60}" type="presOf" srcId="{90202049-6EEF-4E74-849B-78E3AAEB92E8}" destId="{4356964C-7D4C-4136-BFD4-003022A3A988}" srcOrd="0" destOrd="0" presId="urn:microsoft.com/office/officeart/2005/8/layout/list1"/>
    <dgm:cxn modelId="{78E5DD93-157E-4AD0-8E21-CBCE563DB32D}" type="presOf" srcId="{B222B58F-A554-4166-AB8D-6789A65C6E92}" destId="{4F3DFAC6-32B5-4FF7-80EC-1BCA53706CDB}" srcOrd="1" destOrd="0" presId="urn:microsoft.com/office/officeart/2005/8/layout/list1"/>
    <dgm:cxn modelId="{608A5A97-18C8-4440-8E95-5627560B2933}" type="presOf" srcId="{CEBC106D-5811-4B6D-B942-6ADC4D343E40}" destId="{6E54ECCB-59EA-4A32-88AD-C1F127C2B75D}" srcOrd="0" destOrd="0" presId="urn:microsoft.com/office/officeart/2005/8/layout/list1"/>
    <dgm:cxn modelId="{AA980AA3-634C-4BF5-979C-1BC3D8F2B97E}" type="presOf" srcId="{B222B58F-A554-4166-AB8D-6789A65C6E92}" destId="{CBEFB6DD-BDC2-4785-9DB4-3C3F2A44F919}" srcOrd="0" destOrd="0" presId="urn:microsoft.com/office/officeart/2005/8/layout/list1"/>
    <dgm:cxn modelId="{545B21B1-3473-40A8-8C15-96E1BCF37144}" srcId="{9ED67DD9-9A29-4640-B035-9B246A5F6E05}" destId="{90202049-6EEF-4E74-849B-78E3AAEB92E8}" srcOrd="0" destOrd="0" parTransId="{D22194F4-528C-4871-A8BB-F832570CA578}" sibTransId="{60BF462E-50B0-43F1-9E86-B0CB77F8B0DC}"/>
    <dgm:cxn modelId="{415413DF-46AA-4F42-A5E0-4A4BD48A1175}" type="presOf" srcId="{2C58859A-9D53-428E-BC4A-A842E0CF2AED}" destId="{BF2165CA-3783-4C74-A25A-6E59360B8C21}" srcOrd="0" destOrd="0" presId="urn:microsoft.com/office/officeart/2005/8/layout/list1"/>
    <dgm:cxn modelId="{7D862AEB-8401-4DA9-B149-2FAD09353C3A}" type="presOf" srcId="{3263BA8C-8C46-4557-9337-23AE41ACA7AE}" destId="{D60E5BAA-BA57-4680-A2E7-E8124F89EBA6}" srcOrd="1" destOrd="0" presId="urn:microsoft.com/office/officeart/2005/8/layout/list1"/>
    <dgm:cxn modelId="{8D021ECA-836B-44E6-A9FF-383A2EBEB9F3}" type="presParOf" srcId="{6E54ECCB-59EA-4A32-88AD-C1F127C2B75D}" destId="{436EEF07-88A7-4FC8-8180-CD3061A3AA0B}" srcOrd="0" destOrd="0" presId="urn:microsoft.com/office/officeart/2005/8/layout/list1"/>
    <dgm:cxn modelId="{E9DADC4E-7D5E-4FBD-9999-8ED5404AC29C}" type="presParOf" srcId="{436EEF07-88A7-4FC8-8180-CD3061A3AA0B}" destId="{CBEFB6DD-BDC2-4785-9DB4-3C3F2A44F919}" srcOrd="0" destOrd="0" presId="urn:microsoft.com/office/officeart/2005/8/layout/list1"/>
    <dgm:cxn modelId="{A63159DE-FA74-4322-A03F-92E98A1B7CD9}" type="presParOf" srcId="{436EEF07-88A7-4FC8-8180-CD3061A3AA0B}" destId="{4F3DFAC6-32B5-4FF7-80EC-1BCA53706CDB}" srcOrd="1" destOrd="0" presId="urn:microsoft.com/office/officeart/2005/8/layout/list1"/>
    <dgm:cxn modelId="{D9B885CA-1D6B-4885-854B-FDCAC39750A1}" type="presParOf" srcId="{6E54ECCB-59EA-4A32-88AD-C1F127C2B75D}" destId="{870EE361-33AC-48C7-BC11-1895838C226B}" srcOrd="1" destOrd="0" presId="urn:microsoft.com/office/officeart/2005/8/layout/list1"/>
    <dgm:cxn modelId="{63A7A76D-931C-4B34-B813-9A5330685237}" type="presParOf" srcId="{6E54ECCB-59EA-4A32-88AD-C1F127C2B75D}" destId="{41F364DF-B52E-469E-8669-659447B5C1C5}" srcOrd="2" destOrd="0" presId="urn:microsoft.com/office/officeart/2005/8/layout/list1"/>
    <dgm:cxn modelId="{96C0505A-9366-48BB-84F7-DE6E608742B1}" type="presParOf" srcId="{6E54ECCB-59EA-4A32-88AD-C1F127C2B75D}" destId="{B8CD7A3C-D292-40BC-A954-01A7D086C647}" srcOrd="3" destOrd="0" presId="urn:microsoft.com/office/officeart/2005/8/layout/list1"/>
    <dgm:cxn modelId="{743F6A82-C003-4E49-8A30-7768D8DA9B83}" type="presParOf" srcId="{6E54ECCB-59EA-4A32-88AD-C1F127C2B75D}" destId="{4AB685B9-3831-45FD-BEBF-1316986B0518}" srcOrd="4" destOrd="0" presId="urn:microsoft.com/office/officeart/2005/8/layout/list1"/>
    <dgm:cxn modelId="{EEE3ED53-F9E9-4E94-9E48-5ADF0BA9E560}" type="presParOf" srcId="{4AB685B9-3831-45FD-BEBF-1316986B0518}" destId="{C252571E-9A07-4D41-AC29-28542DA627A3}" srcOrd="0" destOrd="0" presId="urn:microsoft.com/office/officeart/2005/8/layout/list1"/>
    <dgm:cxn modelId="{F4101390-8257-445A-BB74-DE37E8B94527}" type="presParOf" srcId="{4AB685B9-3831-45FD-BEBF-1316986B0518}" destId="{2F0E2FE6-2CF5-496B-BA7C-3E702B20CEB1}" srcOrd="1" destOrd="0" presId="urn:microsoft.com/office/officeart/2005/8/layout/list1"/>
    <dgm:cxn modelId="{9221916F-C0EB-4474-AA0D-41B2474159F4}" type="presParOf" srcId="{6E54ECCB-59EA-4A32-88AD-C1F127C2B75D}" destId="{A403D65B-5FAC-4866-9192-DEC01E0CD6DC}" srcOrd="5" destOrd="0" presId="urn:microsoft.com/office/officeart/2005/8/layout/list1"/>
    <dgm:cxn modelId="{E6D56130-DD78-4152-8746-30EC3EB933A1}" type="presParOf" srcId="{6E54ECCB-59EA-4A32-88AD-C1F127C2B75D}" destId="{4356964C-7D4C-4136-BFD4-003022A3A988}" srcOrd="6" destOrd="0" presId="urn:microsoft.com/office/officeart/2005/8/layout/list1"/>
    <dgm:cxn modelId="{B8512F6A-5502-4BBB-8EE3-9AB774F2485F}" type="presParOf" srcId="{6E54ECCB-59EA-4A32-88AD-C1F127C2B75D}" destId="{04F8AB5E-3D93-4EA0-AE32-5727576F4C86}" srcOrd="7" destOrd="0" presId="urn:microsoft.com/office/officeart/2005/8/layout/list1"/>
    <dgm:cxn modelId="{8DB97F97-B620-4FE6-8BAB-4E6E6E507BD5}" type="presParOf" srcId="{6E54ECCB-59EA-4A32-88AD-C1F127C2B75D}" destId="{C6A35237-E7ED-439C-8E4A-3ACAA6FC17E6}" srcOrd="8" destOrd="0" presId="urn:microsoft.com/office/officeart/2005/8/layout/list1"/>
    <dgm:cxn modelId="{2B26D26F-2215-48C6-8800-0F8EE5B18596}" type="presParOf" srcId="{C6A35237-E7ED-439C-8E4A-3ACAA6FC17E6}" destId="{6980D42A-981F-429C-80F7-C5322222A993}" srcOrd="0" destOrd="0" presId="urn:microsoft.com/office/officeart/2005/8/layout/list1"/>
    <dgm:cxn modelId="{38C994F6-3DBE-443D-9580-2A41CF4FF465}" type="presParOf" srcId="{C6A35237-E7ED-439C-8E4A-3ACAA6FC17E6}" destId="{D60E5BAA-BA57-4680-A2E7-E8124F89EBA6}" srcOrd="1" destOrd="0" presId="urn:microsoft.com/office/officeart/2005/8/layout/list1"/>
    <dgm:cxn modelId="{0905A168-B498-46CE-9C12-588C44352FDE}" type="presParOf" srcId="{6E54ECCB-59EA-4A32-88AD-C1F127C2B75D}" destId="{6FBFC42E-AB37-47E5-AB86-5EBA3C450762}" srcOrd="9" destOrd="0" presId="urn:microsoft.com/office/officeart/2005/8/layout/list1"/>
    <dgm:cxn modelId="{6FC5EAA1-472A-429F-A4EE-EE41CA6AB811}" type="presParOf" srcId="{6E54ECCB-59EA-4A32-88AD-C1F127C2B75D}" destId="{BF2165CA-3783-4C74-A25A-6E59360B8C2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ECC3F-D595-4EE6-A7AE-4050B537BF00}">
      <dsp:nvSpPr>
        <dsp:cNvPr id="0" name=""/>
        <dsp:cNvSpPr/>
      </dsp:nvSpPr>
      <dsp:spPr>
        <a:xfrm>
          <a:off x="0" y="0"/>
          <a:ext cx="5370827" cy="569214"/>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roeping van Paulus</a:t>
          </a:r>
          <a:endParaRPr lang="en" sz="26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16672" y="16672"/>
        <a:ext cx="4690002" cy="535870"/>
      </dsp:txXfrm>
    </dsp:sp>
    <dsp:sp modelId="{FAC792D5-4117-4527-BFFA-AD1E2C12CB7B}">
      <dsp:nvSpPr>
        <dsp:cNvPr id="0" name=""/>
        <dsp:cNvSpPr/>
      </dsp:nvSpPr>
      <dsp:spPr>
        <a:xfrm>
          <a:off x="401068" y="648271"/>
          <a:ext cx="5370827" cy="569214"/>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reis naar Korinthe</a:t>
          </a:r>
          <a:endParaRPr lang="en" sz="26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417740" y="664943"/>
        <a:ext cx="4566426" cy="535870"/>
      </dsp:txXfrm>
    </dsp:sp>
    <dsp:sp modelId="{A4769B0C-11C2-47B7-A6A7-52579446E8B9}">
      <dsp:nvSpPr>
        <dsp:cNvPr id="0" name=""/>
        <dsp:cNvSpPr/>
      </dsp:nvSpPr>
      <dsp:spPr>
        <a:xfrm>
          <a:off x="802136" y="1296543"/>
          <a:ext cx="5370827" cy="569214"/>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stad Korinthe</a:t>
          </a:r>
          <a:endParaRPr lang="en" sz="26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818808" y="1313215"/>
        <a:ext cx="4566426" cy="535869"/>
      </dsp:txXfrm>
    </dsp:sp>
    <dsp:sp modelId="{D16E78D5-F212-49D8-9C32-18EA073A8EB6}">
      <dsp:nvSpPr>
        <dsp:cNvPr id="0" name=""/>
        <dsp:cNvSpPr/>
      </dsp:nvSpPr>
      <dsp:spPr>
        <a:xfrm>
          <a:off x="1203204" y="1944814"/>
          <a:ext cx="5370827" cy="569214"/>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Korinthiërs </a:t>
          </a:r>
          <a:endParaRPr lang="en" sz="26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1219876" y="1961486"/>
        <a:ext cx="4566426" cy="535870"/>
      </dsp:txXfrm>
    </dsp:sp>
    <dsp:sp modelId="{C105352C-7085-4BFD-B463-B0F860E365EA}">
      <dsp:nvSpPr>
        <dsp:cNvPr id="0" name=""/>
        <dsp:cNvSpPr/>
      </dsp:nvSpPr>
      <dsp:spPr>
        <a:xfrm>
          <a:off x="1604273" y="2593086"/>
          <a:ext cx="5370827" cy="569214"/>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brieven aan de Korinthiërs </a:t>
          </a:r>
          <a:endParaRPr lang="en" sz="26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1620945" y="2609758"/>
        <a:ext cx="4566426" cy="535869"/>
      </dsp:txXfrm>
    </dsp:sp>
    <dsp:sp modelId="{24C2F7A0-3B9B-4550-9C1B-0762B8A40C19}">
      <dsp:nvSpPr>
        <dsp:cNvPr id="0" name=""/>
        <dsp:cNvSpPr/>
      </dsp:nvSpPr>
      <dsp:spPr>
        <a:xfrm>
          <a:off x="5000838" y="415842"/>
          <a:ext cx="369989" cy="36998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5084086" y="415842"/>
        <a:ext cx="203493" cy="278417"/>
      </dsp:txXfrm>
    </dsp:sp>
    <dsp:sp modelId="{2D28A9E1-DAB2-4C81-AD5A-FAD7260FFD58}">
      <dsp:nvSpPr>
        <dsp:cNvPr id="0" name=""/>
        <dsp:cNvSpPr/>
      </dsp:nvSpPr>
      <dsp:spPr>
        <a:xfrm>
          <a:off x="5401906" y="1064113"/>
          <a:ext cx="369989" cy="36998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5485154" y="1064113"/>
        <a:ext cx="203493" cy="278417"/>
      </dsp:txXfrm>
    </dsp:sp>
    <dsp:sp modelId="{FF3B14A5-C43A-4CBC-A2D0-4A8A0D2D65DA}">
      <dsp:nvSpPr>
        <dsp:cNvPr id="0" name=""/>
        <dsp:cNvSpPr/>
      </dsp:nvSpPr>
      <dsp:spPr>
        <a:xfrm>
          <a:off x="5802975" y="1702898"/>
          <a:ext cx="369989" cy="36998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5886223" y="1702898"/>
        <a:ext cx="203493" cy="278417"/>
      </dsp:txXfrm>
    </dsp:sp>
    <dsp:sp modelId="{40526A09-FFBA-45E1-9BE0-EC2AACD7D231}">
      <dsp:nvSpPr>
        <dsp:cNvPr id="0" name=""/>
        <dsp:cNvSpPr/>
      </dsp:nvSpPr>
      <dsp:spPr>
        <a:xfrm>
          <a:off x="6204043" y="2357494"/>
          <a:ext cx="369989" cy="36998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6287291" y="2357494"/>
        <a:ext cx="203493" cy="278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B5CCF-E1F5-4E78-A368-7A29948EDAE3}">
      <dsp:nvSpPr>
        <dsp:cNvPr id="0" name=""/>
        <dsp:cNvSpPr/>
      </dsp:nvSpPr>
      <dsp:spPr>
        <a:xfrm rot="5400000">
          <a:off x="4708303" y="-2022678"/>
          <a:ext cx="491949" cy="4662849"/>
        </a:xfrm>
        <a:prstGeom prst="round2SameRect">
          <a:avLst/>
        </a:prstGeom>
        <a:solidFill>
          <a:schemeClr val="tx2">
            <a:lumMod val="20000"/>
            <a:lumOff val="8000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Door de keuze van Jezus</a:t>
          </a:r>
          <a:r>
            <a:rPr lang="en" sz="2000" b="1" kern="1200" noProof="0" dirty="0">
              <a:latin typeface="Calibri" panose="020F0502020204030204" pitchFamily="34" charset="0"/>
              <a:ea typeface="Calibri" panose="020F0502020204030204" pitchFamily="34" charset="0"/>
              <a:cs typeface="Calibri" panose="020F0502020204030204" pitchFamily="34" charset="0"/>
            </a:rPr>
            <a:t> </a:t>
          </a:r>
          <a:r>
            <a:rPr lang="en" sz="1800" b="1" kern="1200" noProof="0" dirty="0">
              <a:latin typeface="Calibri" panose="020F0502020204030204" pitchFamily="34" charset="0"/>
              <a:ea typeface="Calibri" panose="020F0502020204030204" pitchFamily="34" charset="0"/>
              <a:cs typeface="Calibri" panose="020F0502020204030204" pitchFamily="34" charset="0"/>
            </a:rPr>
            <a:t>(</a:t>
          </a:r>
          <a:r>
            <a:rPr lang="nl-NL" sz="1800" b="1" kern="1200" noProof="0" dirty="0">
              <a:latin typeface="Calibri" panose="020F0502020204030204" pitchFamily="34" charset="0"/>
              <a:ea typeface="Calibri" panose="020F0502020204030204" pitchFamily="34" charset="0"/>
              <a:cs typeface="Calibri" panose="020F0502020204030204" pitchFamily="34" charset="0"/>
            </a:rPr>
            <a:t>Galaten 1:1</a:t>
          </a:r>
          <a:r>
            <a:rPr lang="en" sz="1800" b="1" kern="1200" noProof="0" dirty="0">
              <a:latin typeface="Calibri" panose="020F0502020204030204" pitchFamily="34" charset="0"/>
              <a:ea typeface="Calibri" panose="020F0502020204030204" pitchFamily="34" charset="0"/>
              <a:cs typeface="Calibri" panose="020F0502020204030204" pitchFamily="34" charset="0"/>
            </a:rPr>
            <a:t>)</a:t>
          </a:r>
          <a:endParaRPr lang="en" sz="2000" kern="1200" noProof="0" dirty="0">
            <a:latin typeface="Calibri" panose="020F0502020204030204" pitchFamily="34" charset="0"/>
            <a:ea typeface="Calibri" panose="020F0502020204030204" pitchFamily="34" charset="0"/>
            <a:cs typeface="Calibri" panose="020F0502020204030204" pitchFamily="34" charset="0"/>
          </a:endParaRPr>
        </a:p>
      </dsp:txBody>
      <dsp:txXfrm rot="-5400000">
        <a:off x="2622854" y="86786"/>
        <a:ext cx="4638834" cy="443919"/>
      </dsp:txXfrm>
    </dsp:sp>
    <dsp:sp modelId="{19653C40-9276-4878-854D-836A70DA7530}">
      <dsp:nvSpPr>
        <dsp:cNvPr id="0" name=""/>
        <dsp:cNvSpPr/>
      </dsp:nvSpPr>
      <dsp:spPr>
        <a:xfrm>
          <a:off x="0" y="1278"/>
          <a:ext cx="2622853" cy="614936"/>
        </a:xfrm>
        <a:prstGeom prst="roundRect">
          <a:avLst/>
        </a:prstGeom>
        <a:solidFill>
          <a:schemeClr val="tx2">
            <a:lumMod val="75000"/>
          </a:schemeClr>
        </a:solidFill>
        <a:ln w="19050">
          <a:solidFill>
            <a:schemeClr val="tx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b="1" i="0" kern="1200" baseline="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Hoe werd Paulus een apostel?</a:t>
          </a:r>
          <a:endParaRPr lang="en" sz="2000"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0019" y="31297"/>
        <a:ext cx="2562815" cy="554898"/>
      </dsp:txXfrm>
    </dsp:sp>
    <dsp:sp modelId="{BBA056F3-27F5-4E35-A1BD-EBF5C5D8AEC1}">
      <dsp:nvSpPr>
        <dsp:cNvPr id="0" name=""/>
        <dsp:cNvSpPr/>
      </dsp:nvSpPr>
      <dsp:spPr>
        <a:xfrm rot="5400000">
          <a:off x="4708303" y="-1376994"/>
          <a:ext cx="491949" cy="4662849"/>
        </a:xfrm>
        <a:prstGeom prst="round2SameRect">
          <a:avLst/>
        </a:prstGeom>
        <a:solidFill>
          <a:schemeClr val="accent5">
            <a:lumMod val="20000"/>
            <a:lumOff val="80000"/>
          </a:schemeClr>
        </a:solidFill>
        <a:ln w="12700" cap="flat" cmpd="sng" algn="ctr">
          <a:solidFill>
            <a:schemeClr val="accent3">
              <a:tint val="40000"/>
              <a:alpha val="90000"/>
              <a:hueOff val="-4111859"/>
              <a:satOff val="-17712"/>
              <a:lumOff val="-1731"/>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Uit de schoot van zijn moeder</a:t>
          </a:r>
          <a:r>
            <a:rPr lang="en" sz="2000" b="1" kern="1200" noProof="0" dirty="0">
              <a:latin typeface="Calibri" panose="020F0502020204030204" pitchFamily="34" charset="0"/>
              <a:ea typeface="Calibri" panose="020F0502020204030204" pitchFamily="34" charset="0"/>
              <a:cs typeface="Calibri" panose="020F0502020204030204" pitchFamily="34" charset="0"/>
            </a:rPr>
            <a:t> </a:t>
          </a:r>
          <a:r>
            <a:rPr lang="en" sz="1800" b="1" kern="1200" noProof="0" dirty="0">
              <a:latin typeface="Calibri" panose="020F0502020204030204" pitchFamily="34" charset="0"/>
              <a:ea typeface="Calibri" panose="020F0502020204030204" pitchFamily="34" charset="0"/>
              <a:cs typeface="Calibri" panose="020F0502020204030204" pitchFamily="34" charset="0"/>
            </a:rPr>
            <a:t>(Gal. 1:15)</a:t>
          </a:r>
          <a:endParaRPr lang="en" sz="2000" kern="1200" noProof="0" dirty="0">
            <a:latin typeface="Calibri" panose="020F0502020204030204" pitchFamily="34" charset="0"/>
            <a:ea typeface="Calibri" panose="020F0502020204030204" pitchFamily="34" charset="0"/>
            <a:cs typeface="Calibri" panose="020F0502020204030204" pitchFamily="34" charset="0"/>
          </a:endParaRPr>
        </a:p>
      </dsp:txBody>
      <dsp:txXfrm rot="-5400000">
        <a:off x="2622854" y="732470"/>
        <a:ext cx="4638834" cy="443919"/>
      </dsp:txXfrm>
    </dsp:sp>
    <dsp:sp modelId="{E98D6F57-984E-4FF8-836B-27F805DC12DB}">
      <dsp:nvSpPr>
        <dsp:cNvPr id="0" name=""/>
        <dsp:cNvSpPr/>
      </dsp:nvSpPr>
      <dsp:spPr>
        <a:xfrm>
          <a:off x="0" y="646962"/>
          <a:ext cx="2622853" cy="614936"/>
        </a:xfrm>
        <a:prstGeom prst="roundRect">
          <a:avLst/>
        </a:prstGeom>
        <a:solidFill>
          <a:schemeClr val="accent5">
            <a:lumMod val="75000"/>
          </a:schemeClr>
        </a:solidFill>
        <a:ln w="19050">
          <a:solidFill>
            <a:schemeClr val="accent5">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Wanneer werd hij gekozen?</a:t>
          </a:r>
          <a:endParaRPr lang="en" sz="2000"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0019" y="676981"/>
        <a:ext cx="2562815" cy="554898"/>
      </dsp:txXfrm>
    </dsp:sp>
    <dsp:sp modelId="{EE59CC25-5453-4CE0-A8CC-571412A1ACEE}">
      <dsp:nvSpPr>
        <dsp:cNvPr id="0" name=""/>
        <dsp:cNvSpPr/>
      </dsp:nvSpPr>
      <dsp:spPr>
        <a:xfrm rot="5400000">
          <a:off x="4708303" y="-731310"/>
          <a:ext cx="491949" cy="4662849"/>
        </a:xfrm>
        <a:prstGeom prst="round2SameRect">
          <a:avLst/>
        </a:prstGeom>
        <a:solidFill>
          <a:schemeClr val="accent4">
            <a:lumMod val="20000"/>
            <a:lumOff val="80000"/>
          </a:schemeClr>
        </a:solidFill>
        <a:ln w="12700" cap="flat" cmpd="sng" algn="ctr">
          <a:solidFill>
            <a:schemeClr val="accent3">
              <a:tint val="40000"/>
              <a:alpha val="90000"/>
              <a:hueOff val="-8223719"/>
              <a:satOff val="-35425"/>
              <a:lumOff val="-3463"/>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Op weg naar Damascus </a:t>
          </a:r>
          <a:r>
            <a:rPr lang="en" sz="1800" b="1" kern="1200" noProof="0" dirty="0">
              <a:latin typeface="Calibri" panose="020F0502020204030204" pitchFamily="34" charset="0"/>
              <a:ea typeface="Calibri" panose="020F0502020204030204" pitchFamily="34" charset="0"/>
              <a:cs typeface="Calibri" panose="020F0502020204030204" pitchFamily="34" charset="0"/>
            </a:rPr>
            <a:t>(</a:t>
          </a:r>
          <a:r>
            <a:rPr lang="nl-NL" sz="1800" b="1" kern="1200" noProof="0" dirty="0">
              <a:latin typeface="Calibri" panose="020F0502020204030204" pitchFamily="34" charset="0"/>
              <a:ea typeface="Calibri" panose="020F0502020204030204" pitchFamily="34" charset="0"/>
              <a:cs typeface="Calibri" panose="020F0502020204030204" pitchFamily="34" charset="0"/>
            </a:rPr>
            <a:t>Hand. 22:6-7</a:t>
          </a:r>
          <a:r>
            <a:rPr lang="en" sz="1800" b="1" kern="1200" noProof="0" dirty="0">
              <a:latin typeface="Calibri" panose="020F0502020204030204" pitchFamily="34" charset="0"/>
              <a:ea typeface="Calibri" panose="020F0502020204030204" pitchFamily="34" charset="0"/>
              <a:cs typeface="Calibri" panose="020F0502020204030204" pitchFamily="34" charset="0"/>
            </a:rPr>
            <a:t>)</a:t>
          </a:r>
          <a:endParaRPr lang="en" sz="2000" kern="1200" noProof="0" dirty="0">
            <a:latin typeface="Calibri" panose="020F0502020204030204" pitchFamily="34" charset="0"/>
            <a:ea typeface="Calibri" panose="020F0502020204030204" pitchFamily="34" charset="0"/>
            <a:cs typeface="Calibri" panose="020F0502020204030204" pitchFamily="34" charset="0"/>
          </a:endParaRPr>
        </a:p>
      </dsp:txBody>
      <dsp:txXfrm rot="-5400000">
        <a:off x="2622854" y="1378154"/>
        <a:ext cx="4638834" cy="443919"/>
      </dsp:txXfrm>
    </dsp:sp>
    <dsp:sp modelId="{9A558A9B-5A16-4B63-AE62-398B1C144A50}">
      <dsp:nvSpPr>
        <dsp:cNvPr id="0" name=""/>
        <dsp:cNvSpPr/>
      </dsp:nvSpPr>
      <dsp:spPr>
        <a:xfrm>
          <a:off x="0" y="1292645"/>
          <a:ext cx="2622853" cy="614936"/>
        </a:xfrm>
        <a:prstGeom prst="roundRect">
          <a:avLst/>
        </a:prstGeom>
        <a:solidFill>
          <a:schemeClr val="accent4">
            <a:lumMod val="75000"/>
          </a:schemeClr>
        </a:solidFill>
        <a:ln w="19050">
          <a:solidFill>
            <a:schemeClr val="accent4">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Wanneer werd hij geroepen?</a:t>
          </a:r>
          <a:endParaRPr lang="en" sz="2000"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0019" y="1322664"/>
        <a:ext cx="2562815" cy="554898"/>
      </dsp:txXfrm>
    </dsp:sp>
    <dsp:sp modelId="{0A771D7F-B254-46CB-8BFB-95A76E4052C9}">
      <dsp:nvSpPr>
        <dsp:cNvPr id="0" name=""/>
        <dsp:cNvSpPr/>
      </dsp:nvSpPr>
      <dsp:spPr>
        <a:xfrm rot="5400000">
          <a:off x="4708303" y="-85626"/>
          <a:ext cx="491949" cy="4662849"/>
        </a:xfrm>
        <a:prstGeom prst="round2SameRect">
          <a:avLst/>
        </a:prstGeom>
        <a:solidFill>
          <a:schemeClr val="accent2">
            <a:lumMod val="20000"/>
            <a:lumOff val="80000"/>
          </a:schemeClr>
        </a:solidFill>
        <a:ln w="12700" cap="flat" cmpd="sng" algn="ctr">
          <a:solidFill>
            <a:schemeClr val="accent3">
              <a:tint val="40000"/>
              <a:alpha val="90000"/>
              <a:hueOff val="-12335577"/>
              <a:satOff val="-53137"/>
              <a:lumOff val="-5194"/>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Van de heidenen</a:t>
          </a:r>
          <a:r>
            <a:rPr lang="en" sz="2000" b="1" kern="1200" noProof="0" dirty="0">
              <a:latin typeface="Calibri" panose="020F0502020204030204" pitchFamily="34" charset="0"/>
              <a:ea typeface="Calibri" panose="020F0502020204030204" pitchFamily="34" charset="0"/>
              <a:cs typeface="Calibri" panose="020F0502020204030204" pitchFamily="34" charset="0"/>
            </a:rPr>
            <a:t> </a:t>
          </a:r>
          <a:r>
            <a:rPr lang="en" sz="1800" b="1" kern="1200" noProof="0" dirty="0">
              <a:latin typeface="Calibri" panose="020F0502020204030204" pitchFamily="34" charset="0"/>
              <a:ea typeface="Calibri" panose="020F0502020204030204" pitchFamily="34" charset="0"/>
              <a:cs typeface="Calibri" panose="020F0502020204030204" pitchFamily="34" charset="0"/>
            </a:rPr>
            <a:t>(</a:t>
          </a:r>
          <a:r>
            <a:rPr lang="nl-NL" sz="1800" b="1" kern="1200" noProof="0" dirty="0">
              <a:latin typeface="Calibri" panose="020F0502020204030204" pitchFamily="34" charset="0"/>
              <a:ea typeface="Calibri" panose="020F0502020204030204" pitchFamily="34" charset="0"/>
              <a:cs typeface="Calibri" panose="020F0502020204030204" pitchFamily="34" charset="0"/>
            </a:rPr>
            <a:t>Galaten 2:9</a:t>
          </a:r>
          <a:r>
            <a:rPr lang="en" sz="1800" b="1" kern="1200" noProof="0" dirty="0">
              <a:latin typeface="Calibri" panose="020F0502020204030204" pitchFamily="34" charset="0"/>
              <a:ea typeface="Calibri" panose="020F0502020204030204" pitchFamily="34" charset="0"/>
              <a:cs typeface="Calibri" panose="020F0502020204030204" pitchFamily="34" charset="0"/>
            </a:rPr>
            <a:t>)</a:t>
          </a:r>
          <a:endParaRPr lang="en" sz="2000" kern="1200" noProof="0" dirty="0">
            <a:latin typeface="Calibri" panose="020F0502020204030204" pitchFamily="34" charset="0"/>
            <a:ea typeface="Calibri" panose="020F0502020204030204" pitchFamily="34" charset="0"/>
            <a:cs typeface="Calibri" panose="020F0502020204030204" pitchFamily="34" charset="0"/>
          </a:endParaRPr>
        </a:p>
      </dsp:txBody>
      <dsp:txXfrm rot="-5400000">
        <a:off x="2622854" y="2023838"/>
        <a:ext cx="4638834" cy="443919"/>
      </dsp:txXfrm>
    </dsp:sp>
    <dsp:sp modelId="{C31EC41D-D6D1-4464-A94C-74E14FAE7809}">
      <dsp:nvSpPr>
        <dsp:cNvPr id="0" name=""/>
        <dsp:cNvSpPr/>
      </dsp:nvSpPr>
      <dsp:spPr>
        <a:xfrm>
          <a:off x="0" y="1938329"/>
          <a:ext cx="2622853" cy="614936"/>
        </a:xfrm>
        <a:prstGeom prst="roundRect">
          <a:avLst/>
        </a:prstGeom>
        <a:solidFill>
          <a:schemeClr val="accent2">
            <a:lumMod val="50000"/>
          </a:schemeClr>
        </a:solidFill>
        <a:ln w="19050">
          <a:solidFill>
            <a:schemeClr val="accent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Wiens apostel was hij?</a:t>
          </a:r>
          <a:endParaRPr lang="en" sz="2000"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0019" y="1968348"/>
        <a:ext cx="2562815" cy="554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364DF-B52E-469E-8669-659447B5C1C5}">
      <dsp:nvSpPr>
        <dsp:cNvPr id="0" name=""/>
        <dsp:cNvSpPr/>
      </dsp:nvSpPr>
      <dsp:spPr>
        <a:xfrm>
          <a:off x="0" y="253459"/>
          <a:ext cx="7980720" cy="982799"/>
        </a:xfrm>
        <a:prstGeom prst="rect">
          <a:avLst/>
        </a:prstGeom>
        <a:solidFill>
          <a:schemeClr val="accent1">
            <a:lumMod val="20000"/>
            <a:lumOff val="80000"/>
          </a:schemeClr>
        </a:solidFill>
        <a:ln w="12700" cap="flat" cmpd="sng" algn="ctr">
          <a:solidFill>
            <a:schemeClr val="accent1">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33248" rIns="180000" bIns="128016" numCol="1" spcCol="1270" anchor="t" anchorCtr="0">
          <a:noAutofit/>
        </a:bodyPr>
        <a:lstStyle/>
        <a:p>
          <a:pPr marL="0" lvl="1" indent="0" algn="l" defTabSz="800100">
            <a:lnSpc>
              <a:spcPct val="90000"/>
            </a:lnSpc>
            <a:spcBef>
              <a:spcPct val="0"/>
            </a:spcBef>
            <a:spcAft>
              <a:spcPct val="15000"/>
            </a:spcAft>
            <a:buNone/>
          </a:pPr>
          <a:r>
            <a:rPr lang="nl-NL" sz="1800" b="1" kern="1200" noProof="0" dirty="0">
              <a:latin typeface="Calibri" panose="020F0502020204030204" pitchFamily="34" charset="0"/>
              <a:ea typeface="Calibri" panose="020F0502020204030204" pitchFamily="34" charset="0"/>
              <a:cs typeface="Calibri" panose="020F0502020204030204" pitchFamily="34" charset="0"/>
            </a:rPr>
            <a:t>Door </a:t>
          </a:r>
          <a:r>
            <a:rPr lang="nl-NL" sz="1800" b="1"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Chloë </a:t>
          </a:r>
          <a:r>
            <a:rPr lang="nl-NL" sz="1800" b="1" kern="1200" noProof="0" dirty="0">
              <a:latin typeface="Calibri" panose="020F0502020204030204" pitchFamily="34" charset="0"/>
              <a:ea typeface="Calibri" panose="020F0502020204030204" pitchFamily="34" charset="0"/>
              <a:cs typeface="Calibri" panose="020F0502020204030204" pitchFamily="34" charset="0"/>
            </a:rPr>
            <a:t>geïnformeerd over verschillende problemen in de kerk, waarschuwt Paulus hen over: facties; seksuele immoraliteit; strijd; en prostitutie.</a:t>
          </a:r>
          <a:endParaRPr lang="en" sz="18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0" y="253459"/>
        <a:ext cx="7980720" cy="982799"/>
      </dsp:txXfrm>
    </dsp:sp>
    <dsp:sp modelId="{4F3DFAC6-32B5-4FF7-80EC-1BCA53706CDB}">
      <dsp:nvSpPr>
        <dsp:cNvPr id="0" name=""/>
        <dsp:cNvSpPr/>
      </dsp:nvSpPr>
      <dsp:spPr>
        <a:xfrm>
          <a:off x="399036" y="17299"/>
          <a:ext cx="5586504" cy="472320"/>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nl-NL" sz="20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1 Korintiërs 1-6</a:t>
          </a:r>
          <a:endParaRPr lang="en" sz="2000"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422093" y="40356"/>
        <a:ext cx="5540390" cy="426206"/>
      </dsp:txXfrm>
    </dsp:sp>
    <dsp:sp modelId="{4356964C-7D4C-4136-BFD4-003022A3A988}">
      <dsp:nvSpPr>
        <dsp:cNvPr id="0" name=""/>
        <dsp:cNvSpPr/>
      </dsp:nvSpPr>
      <dsp:spPr>
        <a:xfrm>
          <a:off x="0" y="1558819"/>
          <a:ext cx="7980720" cy="1486800"/>
        </a:xfrm>
        <a:prstGeom prst="rect">
          <a:avLst/>
        </a:prstGeom>
        <a:solidFill>
          <a:schemeClr val="accent2">
            <a:lumMod val="20000"/>
            <a:lumOff val="80000"/>
          </a:schemeClr>
        </a:solidFill>
        <a:ln w="12700" cap="flat" cmpd="sng" algn="ctr">
          <a:solidFill>
            <a:schemeClr val="accent2">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33248" rIns="180000" bIns="128016" numCol="1" spcCol="1270" anchor="t" anchorCtr="0">
          <a:noAutofit/>
        </a:bodyPr>
        <a:lstStyle/>
        <a:p>
          <a:pPr marL="0" lvl="1" indent="0" algn="l" defTabSz="800100">
            <a:lnSpc>
              <a:spcPct val="90000"/>
            </a:lnSpc>
            <a:spcBef>
              <a:spcPct val="0"/>
            </a:spcBef>
            <a:spcAft>
              <a:spcPct val="15000"/>
            </a:spcAft>
            <a:buNone/>
          </a:pPr>
          <a:r>
            <a:rPr lang="nl-NL" sz="1800" b="1" kern="1200" noProof="0" dirty="0" err="1">
              <a:solidFill>
                <a:schemeClr val="tx1"/>
              </a:solidFill>
              <a:latin typeface="Calibri" panose="020F0502020204030204" pitchFamily="34" charset="0"/>
              <a:ea typeface="Calibri" panose="020F0502020204030204" pitchFamily="34" charset="0"/>
              <a:cs typeface="Calibri" panose="020F0502020204030204" pitchFamily="34" charset="0"/>
            </a:rPr>
            <a:t>Chloës</a:t>
          </a:r>
          <a:r>
            <a:rPr lang="nl-NL" sz="1800" b="1" kern="1200" noProof="0" dirty="0">
              <a:latin typeface="Calibri" panose="020F0502020204030204" pitchFamily="34" charset="0"/>
              <a:ea typeface="Calibri" panose="020F0502020204030204" pitchFamily="34" charset="0"/>
              <a:cs typeface="Calibri" panose="020F0502020204030204" pitchFamily="34" charset="0"/>
            </a:rPr>
            <a:t> familie bracht hem ook een brief met verschillende vragen van de kerk over onderwerpen, waarop Paulus reageerde als: huwelijk; echtscheiding; celibaat; voedsel geofferd aan afgoden; gedrag in eredienst; het gebruik van geestelijke gaven; en de wederopstanding.</a:t>
          </a:r>
          <a:endParaRPr lang="en" sz="18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0" y="1558819"/>
        <a:ext cx="7980720" cy="1486800"/>
      </dsp:txXfrm>
    </dsp:sp>
    <dsp:sp modelId="{2F0E2FE6-2CF5-496B-BA7C-3E702B20CEB1}">
      <dsp:nvSpPr>
        <dsp:cNvPr id="0" name=""/>
        <dsp:cNvSpPr/>
      </dsp:nvSpPr>
      <dsp:spPr>
        <a:xfrm>
          <a:off x="399036" y="1322659"/>
          <a:ext cx="5586504" cy="472320"/>
        </a:xfrm>
        <a:prstGeom prst="round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nl-NL" sz="20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1 Korintiërs 7-16</a:t>
          </a:r>
          <a:endParaRPr lang="en" sz="2000"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422093" y="1345716"/>
        <a:ext cx="5540390" cy="426206"/>
      </dsp:txXfrm>
    </dsp:sp>
    <dsp:sp modelId="{BF2165CA-3783-4C74-A25A-6E59360B8C21}">
      <dsp:nvSpPr>
        <dsp:cNvPr id="0" name=""/>
        <dsp:cNvSpPr/>
      </dsp:nvSpPr>
      <dsp:spPr>
        <a:xfrm>
          <a:off x="0" y="3368179"/>
          <a:ext cx="7980720" cy="2016000"/>
        </a:xfrm>
        <a:prstGeom prst="rect">
          <a:avLst/>
        </a:prstGeom>
        <a:solidFill>
          <a:srgbClr val="E5FFE5"/>
        </a:solidFill>
        <a:ln w="12700" cap="flat" cmpd="sng" algn="ctr">
          <a:solidFill>
            <a:schemeClr val="accent3">
              <a:hueOff val="-11999996"/>
              <a:satOff val="0"/>
              <a:lumOff val="-3000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33248" rIns="180000" bIns="128016" numCol="1" spcCol="1270" anchor="t" anchorCtr="0">
          <a:noAutofit/>
        </a:bodyPr>
        <a:lstStyle/>
        <a:p>
          <a:pPr marL="0" lvl="1" indent="0" algn="l" defTabSz="800100">
            <a:lnSpc>
              <a:spcPct val="90000"/>
            </a:lnSpc>
            <a:spcBef>
              <a:spcPct val="0"/>
            </a:spcBef>
            <a:spcAft>
              <a:spcPct val="15000"/>
            </a:spcAft>
            <a:buNone/>
          </a:pPr>
          <a:r>
            <a:rPr lang="nl-NL" sz="1800" b="1" kern="1200" noProof="0" dirty="0">
              <a:latin typeface="Calibri" panose="020F0502020204030204" pitchFamily="34" charset="0"/>
              <a:ea typeface="Calibri" panose="020F0502020204030204" pitchFamily="34" charset="0"/>
              <a:cs typeface="Calibri" panose="020F0502020204030204" pitchFamily="34" charset="0"/>
            </a:rPr>
            <a:t>Dit is de tweede brief die bewaard is gebleven, hoewel Paulus er nog verschillende schreef (misschien vóór de twee die bewaard zijn gebleven en/of in de </a:t>
          </a:r>
          <a:r>
            <a:rPr lang="nl-NL" sz="1800" b="1"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periode tussen beide brieven</a:t>
          </a:r>
          <a:r>
            <a:rPr lang="nl-NL" sz="1800" b="1" kern="1200" noProof="0" dirty="0">
              <a:latin typeface="Calibri" panose="020F0502020204030204" pitchFamily="34" charset="0"/>
              <a:ea typeface="Calibri" panose="020F0502020204030204" pitchFamily="34" charset="0"/>
              <a:cs typeface="Calibri" panose="020F0502020204030204" pitchFamily="34" charset="0"/>
            </a:rPr>
            <a:t>). Hij prijst de Korintiërs voor de manier waarop zij sommige problemen hebben opgelost, maar spoort hen aan de wereld door de bril van het evangelie te bekijken en de invloed van de omringende cultuur te vermijden.</a:t>
          </a:r>
          <a:endParaRPr lang="en" sz="18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0" y="3368179"/>
        <a:ext cx="7980720" cy="2016000"/>
      </dsp:txXfrm>
    </dsp:sp>
    <dsp:sp modelId="{D60E5BAA-BA57-4680-A2E7-E8124F89EBA6}">
      <dsp:nvSpPr>
        <dsp:cNvPr id="0" name=""/>
        <dsp:cNvSpPr/>
      </dsp:nvSpPr>
      <dsp:spPr>
        <a:xfrm>
          <a:off x="399036" y="3132019"/>
          <a:ext cx="5586504" cy="472320"/>
        </a:xfrm>
        <a:prstGeom prst="roundRect">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nl-NL" sz="20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2 Korintiërs</a:t>
          </a:r>
          <a:endParaRPr lang="en" sz="2000"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422093" y="3155076"/>
        <a:ext cx="5540390"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278E-8BC3-7EB6-9B0D-243F6ED9BF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8BE76BD-D84C-5E45-CAC7-E3E481ADA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4C45F1-E519-72F5-9962-96502B2F74E1}"/>
              </a:ext>
            </a:extLst>
          </p:cNvPr>
          <p:cNvSpPr>
            <a:spLocks noGrp="1"/>
          </p:cNvSpPr>
          <p:nvPr>
            <p:ph type="dt" sz="half" idx="10"/>
          </p:nvPr>
        </p:nvSpPr>
        <p:spPr/>
        <p:txBody>
          <a:bodyPr/>
          <a:lstStyle>
            <a:lvl1pPr>
              <a:defRPr>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5" name="Marcador de pie de página 4">
            <a:extLst>
              <a:ext uri="{FF2B5EF4-FFF2-40B4-BE49-F238E27FC236}">
                <a16:creationId xmlns:a16="http://schemas.microsoft.com/office/drawing/2014/main" id="{DC3CE2EB-BB8E-16B4-38A7-2379387EE052}"/>
              </a:ext>
            </a:extLst>
          </p:cNvPr>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a:extLst>
              <a:ext uri="{FF2B5EF4-FFF2-40B4-BE49-F238E27FC236}">
                <a16:creationId xmlns:a16="http://schemas.microsoft.com/office/drawing/2014/main" id="{2806E279-96FC-D1E3-2EAD-21023957B533}"/>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388123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22B9E-0974-67C0-B3D2-F5C8B2DA4B1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25F8E4-DE58-CCA6-AE3F-C53C8F0F10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A91E40-7078-B002-CB71-0E09145319D1}"/>
              </a:ext>
            </a:extLst>
          </p:cNvPr>
          <p:cNvSpPr>
            <a:spLocks noGrp="1"/>
          </p:cNvSpPr>
          <p:nvPr>
            <p:ph type="dt" sz="half" idx="10"/>
          </p:nvPr>
        </p:nvSpPr>
        <p:spPr/>
        <p:txBody>
          <a:bodyPr/>
          <a:lstStyle>
            <a:lvl1pPr>
              <a:defRPr>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5" name="Marcador de pie de página 4">
            <a:extLst>
              <a:ext uri="{FF2B5EF4-FFF2-40B4-BE49-F238E27FC236}">
                <a16:creationId xmlns:a16="http://schemas.microsoft.com/office/drawing/2014/main" id="{2D42391D-E8D6-4B2D-3225-C2F86A8753A4}"/>
              </a:ext>
            </a:extLst>
          </p:cNvPr>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a:extLst>
              <a:ext uri="{FF2B5EF4-FFF2-40B4-BE49-F238E27FC236}">
                <a16:creationId xmlns:a16="http://schemas.microsoft.com/office/drawing/2014/main" id="{97283FE5-329B-905C-1A5F-ABE50A1A7B24}"/>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302088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D2BE75-8C8C-A198-66FB-3A8FBD394F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131EC66-45C2-CA3E-D148-F78D1E522C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F563A-9B11-078F-0440-82E0D75C0A56}"/>
              </a:ext>
            </a:extLst>
          </p:cNvPr>
          <p:cNvSpPr>
            <a:spLocks noGrp="1"/>
          </p:cNvSpPr>
          <p:nvPr>
            <p:ph type="dt" sz="half" idx="10"/>
          </p:nvPr>
        </p:nvSpPr>
        <p:spPr/>
        <p:txBody>
          <a:bodyPr/>
          <a:lstStyle>
            <a:lvl1pPr>
              <a:defRPr>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5" name="Marcador de pie de página 4">
            <a:extLst>
              <a:ext uri="{FF2B5EF4-FFF2-40B4-BE49-F238E27FC236}">
                <a16:creationId xmlns:a16="http://schemas.microsoft.com/office/drawing/2014/main" id="{77B65B3E-93C8-3477-4F52-5DBC348D4DCA}"/>
              </a:ext>
            </a:extLst>
          </p:cNvPr>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a:extLst>
              <a:ext uri="{FF2B5EF4-FFF2-40B4-BE49-F238E27FC236}">
                <a16:creationId xmlns:a16="http://schemas.microsoft.com/office/drawing/2014/main" id="{8DFF4744-FF5F-C9CD-DCB7-3BA68E07E745}"/>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168476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278E-8BC3-7EB6-9B0D-243F6ED9BF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8BE76BD-D84C-5E45-CAC7-E3E481ADA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4C45F1-E519-72F5-9962-96502B2F74E1}"/>
              </a:ext>
            </a:extLst>
          </p:cNvPr>
          <p:cNvSpPr>
            <a:spLocks noGrp="1"/>
          </p:cNvSpPr>
          <p:nvPr>
            <p:ph type="dt" sz="half" idx="10"/>
          </p:nvPr>
        </p:nvSpPr>
        <p:spPr/>
        <p:txBody>
          <a:bodyPr/>
          <a:lstStyle>
            <a:lvl1pPr>
              <a:defRPr>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5" name="Marcador de pie de página 4">
            <a:extLst>
              <a:ext uri="{FF2B5EF4-FFF2-40B4-BE49-F238E27FC236}">
                <a16:creationId xmlns:a16="http://schemas.microsoft.com/office/drawing/2014/main" id="{DC3CE2EB-BB8E-16B4-38A7-2379387EE052}"/>
              </a:ext>
            </a:extLst>
          </p:cNvPr>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a:extLst>
              <a:ext uri="{FF2B5EF4-FFF2-40B4-BE49-F238E27FC236}">
                <a16:creationId xmlns:a16="http://schemas.microsoft.com/office/drawing/2014/main" id="{2806E279-96FC-D1E3-2EAD-21023957B533}"/>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409482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54A6D-982A-0776-5E75-537CD43E8F4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1211A-9AFC-D4DE-E55A-AA83AB7EC1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29EA73-3439-22F0-1B09-13A2C742E44F}"/>
              </a:ext>
            </a:extLst>
          </p:cNvPr>
          <p:cNvSpPr>
            <a:spLocks noGrp="1"/>
          </p:cNvSpPr>
          <p:nvPr>
            <p:ph type="dt" sz="half" idx="10"/>
          </p:nvPr>
        </p:nvSpPr>
        <p:spPr/>
        <p:txBody>
          <a:bodyPr/>
          <a:lstStyle>
            <a:lvl1pPr>
              <a:defRPr>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5" name="Marcador de pie de página 4">
            <a:extLst>
              <a:ext uri="{FF2B5EF4-FFF2-40B4-BE49-F238E27FC236}">
                <a16:creationId xmlns:a16="http://schemas.microsoft.com/office/drawing/2014/main" id="{D2744950-506B-5897-A66E-06F1E095DEDA}"/>
              </a:ext>
            </a:extLst>
          </p:cNvPr>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a:extLst>
              <a:ext uri="{FF2B5EF4-FFF2-40B4-BE49-F238E27FC236}">
                <a16:creationId xmlns:a16="http://schemas.microsoft.com/office/drawing/2014/main" id="{898D7C07-4A00-D861-6B1D-29EE93D81AA0}"/>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246793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4CCA3-1C98-0568-A5C1-774CBD5B0F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E18767-13AC-0992-9C1B-9531B39E68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1286AB-736D-FFB7-EFE8-1D5DCDE31E08}"/>
              </a:ext>
            </a:extLst>
          </p:cNvPr>
          <p:cNvSpPr>
            <a:spLocks noGrp="1"/>
          </p:cNvSpPr>
          <p:nvPr>
            <p:ph type="dt" sz="half" idx="10"/>
          </p:nvPr>
        </p:nvSpPr>
        <p:spPr/>
        <p:txBody>
          <a:bodyPr/>
          <a:lstStyle>
            <a:lvl1pPr>
              <a:defRPr>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5" name="Marcador de pie de página 4">
            <a:extLst>
              <a:ext uri="{FF2B5EF4-FFF2-40B4-BE49-F238E27FC236}">
                <a16:creationId xmlns:a16="http://schemas.microsoft.com/office/drawing/2014/main" id="{6119AE81-1387-3AC2-8859-40D49055C8AF}"/>
              </a:ext>
            </a:extLst>
          </p:cNvPr>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a:extLst>
              <a:ext uri="{FF2B5EF4-FFF2-40B4-BE49-F238E27FC236}">
                <a16:creationId xmlns:a16="http://schemas.microsoft.com/office/drawing/2014/main" id="{164B524C-81ED-8CA0-8DE0-558084F170D3}"/>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186846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B951B-4891-0B2E-1708-2732BCF809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7A523A-3F11-8184-E29D-2E731BC79F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DF5BDF-63AA-D1EF-B21D-AE9EF32516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8354160-99EF-93BD-30E9-B118256B4D8A}"/>
              </a:ext>
            </a:extLst>
          </p:cNvPr>
          <p:cNvSpPr>
            <a:spLocks noGrp="1"/>
          </p:cNvSpPr>
          <p:nvPr>
            <p:ph type="dt" sz="half" idx="10"/>
          </p:nvPr>
        </p:nvSpPr>
        <p:spPr/>
        <p:txBody>
          <a:bodyPr/>
          <a:lstStyle>
            <a:lvl1pPr>
              <a:defRPr>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6" name="Marcador de pie de página 5">
            <a:extLst>
              <a:ext uri="{FF2B5EF4-FFF2-40B4-BE49-F238E27FC236}">
                <a16:creationId xmlns:a16="http://schemas.microsoft.com/office/drawing/2014/main" id="{B578EFE2-4B1E-FF67-13BC-9E7C29732659}"/>
              </a:ext>
            </a:extLst>
          </p:cNvPr>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7" name="Marcador de número de diapositiva 6">
            <a:extLst>
              <a:ext uri="{FF2B5EF4-FFF2-40B4-BE49-F238E27FC236}">
                <a16:creationId xmlns:a16="http://schemas.microsoft.com/office/drawing/2014/main" id="{E1C50804-9D86-9C41-641A-C7A7C100C422}"/>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373358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EDADA-3710-5C69-CEA6-D39268A44DF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D4DB2F-43C3-8156-89B4-B2565191D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F89-BEBD-8BBA-4FC4-55DE82EE5C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9C1CA8-CE06-3AA5-9AA2-FCF8A12D5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B61E91-2AED-9A5B-7C52-97191DA6C6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38C9FE-3DCB-7AF9-254F-03A90A52FCAF}"/>
              </a:ext>
            </a:extLst>
          </p:cNvPr>
          <p:cNvSpPr>
            <a:spLocks noGrp="1"/>
          </p:cNvSpPr>
          <p:nvPr>
            <p:ph type="dt" sz="half" idx="10"/>
          </p:nvPr>
        </p:nvSpPr>
        <p:spPr/>
        <p:txBody>
          <a:bodyPr/>
          <a:lstStyle>
            <a:lvl1pPr>
              <a:defRPr>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8" name="Marcador de pie de página 7">
            <a:extLst>
              <a:ext uri="{FF2B5EF4-FFF2-40B4-BE49-F238E27FC236}">
                <a16:creationId xmlns:a16="http://schemas.microsoft.com/office/drawing/2014/main" id="{EECBF53A-41AA-EA27-F652-9B33BCC10233}"/>
              </a:ext>
            </a:extLst>
          </p:cNvPr>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9" name="Marcador de número de diapositiva 8">
            <a:extLst>
              <a:ext uri="{FF2B5EF4-FFF2-40B4-BE49-F238E27FC236}">
                <a16:creationId xmlns:a16="http://schemas.microsoft.com/office/drawing/2014/main" id="{7C0C754F-5AC6-7C4B-5387-DCF06C3B3BB3}"/>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92131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477D8-3DFE-6F29-B1E6-1766290024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A2289A-0147-9B73-B448-B59CB03F46A2}"/>
              </a:ext>
            </a:extLst>
          </p:cNvPr>
          <p:cNvSpPr>
            <a:spLocks noGrp="1"/>
          </p:cNvSpPr>
          <p:nvPr>
            <p:ph type="dt" sz="half" idx="10"/>
          </p:nvPr>
        </p:nvSpPr>
        <p:spPr/>
        <p:txBody>
          <a:bodyPr/>
          <a:lstStyle>
            <a:lvl1pPr>
              <a:defRPr>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4" name="Marcador de pie de página 3">
            <a:extLst>
              <a:ext uri="{FF2B5EF4-FFF2-40B4-BE49-F238E27FC236}">
                <a16:creationId xmlns:a16="http://schemas.microsoft.com/office/drawing/2014/main" id="{A37B64DD-ADA3-B660-A2B7-2E660FE1F14A}"/>
              </a:ext>
            </a:extLst>
          </p:cNvPr>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5" name="Marcador de número de diapositiva 4">
            <a:extLst>
              <a:ext uri="{FF2B5EF4-FFF2-40B4-BE49-F238E27FC236}">
                <a16:creationId xmlns:a16="http://schemas.microsoft.com/office/drawing/2014/main" id="{CF61A4A0-F756-71E0-8CBE-BD9B0069B0EA}"/>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233145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B16B02-7EF3-0B63-6ADD-07BA7B7D1F64}"/>
              </a:ext>
            </a:extLst>
          </p:cNvPr>
          <p:cNvSpPr>
            <a:spLocks noGrp="1"/>
          </p:cNvSpPr>
          <p:nvPr>
            <p:ph type="dt" sz="half" idx="10"/>
          </p:nvPr>
        </p:nvSpPr>
        <p:spPr/>
        <p:txBody>
          <a:bodyPr/>
          <a:lstStyle>
            <a:lvl1pPr>
              <a:defRPr>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3" name="Marcador de pie de página 2">
            <a:extLst>
              <a:ext uri="{FF2B5EF4-FFF2-40B4-BE49-F238E27FC236}">
                <a16:creationId xmlns:a16="http://schemas.microsoft.com/office/drawing/2014/main" id="{040566E8-3312-6B9B-F38B-53F319091A14}"/>
              </a:ext>
            </a:extLst>
          </p:cNvPr>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4" name="Marcador de número de diapositiva 3">
            <a:extLst>
              <a:ext uri="{FF2B5EF4-FFF2-40B4-BE49-F238E27FC236}">
                <a16:creationId xmlns:a16="http://schemas.microsoft.com/office/drawing/2014/main" id="{79395A9D-60F2-A4AC-5AB7-668282A4AFD4}"/>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353757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5F4B1-9019-7745-9ED6-7A7FD53E2F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95A60B-7368-B230-09A4-4F00D8CA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86FD932-62DD-FA1E-7DCA-07954828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88D5B6-908E-682F-DA9D-BFBD73DA4EF3}"/>
              </a:ext>
            </a:extLst>
          </p:cNvPr>
          <p:cNvSpPr>
            <a:spLocks noGrp="1"/>
          </p:cNvSpPr>
          <p:nvPr>
            <p:ph type="dt" sz="half" idx="10"/>
          </p:nvPr>
        </p:nvSpPr>
        <p:spPr/>
        <p:txBody>
          <a:bodyPr/>
          <a:lstStyle>
            <a:lvl1pPr>
              <a:defRPr>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6" name="Marcador de pie de página 5">
            <a:extLst>
              <a:ext uri="{FF2B5EF4-FFF2-40B4-BE49-F238E27FC236}">
                <a16:creationId xmlns:a16="http://schemas.microsoft.com/office/drawing/2014/main" id="{49E96F7E-799C-C206-DA03-1CA03925264A}"/>
              </a:ext>
            </a:extLst>
          </p:cNvPr>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7" name="Marcador de número de diapositiva 6">
            <a:extLst>
              <a:ext uri="{FF2B5EF4-FFF2-40B4-BE49-F238E27FC236}">
                <a16:creationId xmlns:a16="http://schemas.microsoft.com/office/drawing/2014/main" id="{F58707FA-2B5E-86FA-FC26-E648D1FF39E2}"/>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61549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54A6D-982A-0776-5E75-537CD43E8F4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1211A-9AFC-D4DE-E55A-AA83AB7EC1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29EA73-3439-22F0-1B09-13A2C742E44F}"/>
              </a:ext>
            </a:extLst>
          </p:cNvPr>
          <p:cNvSpPr>
            <a:spLocks noGrp="1"/>
          </p:cNvSpPr>
          <p:nvPr>
            <p:ph type="dt" sz="half" idx="10"/>
          </p:nvPr>
        </p:nvSpPr>
        <p:spPr/>
        <p:txBody>
          <a:bodyPr/>
          <a:lstStyle>
            <a:lvl1pPr>
              <a:defRPr>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5" name="Marcador de pie de página 4">
            <a:extLst>
              <a:ext uri="{FF2B5EF4-FFF2-40B4-BE49-F238E27FC236}">
                <a16:creationId xmlns:a16="http://schemas.microsoft.com/office/drawing/2014/main" id="{D2744950-506B-5897-A66E-06F1E095DEDA}"/>
              </a:ext>
            </a:extLst>
          </p:cNvPr>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a:extLst>
              <a:ext uri="{FF2B5EF4-FFF2-40B4-BE49-F238E27FC236}">
                <a16:creationId xmlns:a16="http://schemas.microsoft.com/office/drawing/2014/main" id="{898D7C07-4A00-D861-6B1D-29EE93D81AA0}"/>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175486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23A33-0DCB-0C3D-4CE5-77633265F7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4432ADD-26AC-3445-B65E-B271D6E5B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0A53DD-7620-E0AE-39CF-FC4C94674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B32086-690B-7691-2A80-45DEA1F400FE}"/>
              </a:ext>
            </a:extLst>
          </p:cNvPr>
          <p:cNvSpPr>
            <a:spLocks noGrp="1"/>
          </p:cNvSpPr>
          <p:nvPr>
            <p:ph type="dt" sz="half" idx="10"/>
          </p:nvPr>
        </p:nvSpPr>
        <p:spPr/>
        <p:txBody>
          <a:bodyPr/>
          <a:lstStyle>
            <a:lvl1pPr>
              <a:defRPr>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6" name="Marcador de pie de página 5">
            <a:extLst>
              <a:ext uri="{FF2B5EF4-FFF2-40B4-BE49-F238E27FC236}">
                <a16:creationId xmlns:a16="http://schemas.microsoft.com/office/drawing/2014/main" id="{C9B13381-9882-7110-49D8-B614266C42AC}"/>
              </a:ext>
            </a:extLst>
          </p:cNvPr>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7" name="Marcador de número de diapositiva 6">
            <a:extLst>
              <a:ext uri="{FF2B5EF4-FFF2-40B4-BE49-F238E27FC236}">
                <a16:creationId xmlns:a16="http://schemas.microsoft.com/office/drawing/2014/main" id="{5E3BA30F-F33B-B007-3759-DBC32E029979}"/>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106137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22B9E-0974-67C0-B3D2-F5C8B2DA4B1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25F8E4-DE58-CCA6-AE3F-C53C8F0F10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A91E40-7078-B002-CB71-0E09145319D1}"/>
              </a:ext>
            </a:extLst>
          </p:cNvPr>
          <p:cNvSpPr>
            <a:spLocks noGrp="1"/>
          </p:cNvSpPr>
          <p:nvPr>
            <p:ph type="dt" sz="half" idx="10"/>
          </p:nvPr>
        </p:nvSpPr>
        <p:spPr/>
        <p:txBody>
          <a:bodyPr/>
          <a:lstStyle>
            <a:lvl1pPr>
              <a:defRPr>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5" name="Marcador de pie de página 4">
            <a:extLst>
              <a:ext uri="{FF2B5EF4-FFF2-40B4-BE49-F238E27FC236}">
                <a16:creationId xmlns:a16="http://schemas.microsoft.com/office/drawing/2014/main" id="{2D42391D-E8D6-4B2D-3225-C2F86A8753A4}"/>
              </a:ext>
            </a:extLst>
          </p:cNvPr>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a:extLst>
              <a:ext uri="{FF2B5EF4-FFF2-40B4-BE49-F238E27FC236}">
                <a16:creationId xmlns:a16="http://schemas.microsoft.com/office/drawing/2014/main" id="{97283FE5-329B-905C-1A5F-ABE50A1A7B24}"/>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109854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D2BE75-8C8C-A198-66FB-3A8FBD394F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131EC66-45C2-CA3E-D148-F78D1E522C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F563A-9B11-078F-0440-82E0D75C0A56}"/>
              </a:ext>
            </a:extLst>
          </p:cNvPr>
          <p:cNvSpPr>
            <a:spLocks noGrp="1"/>
          </p:cNvSpPr>
          <p:nvPr>
            <p:ph type="dt" sz="half" idx="10"/>
          </p:nvPr>
        </p:nvSpPr>
        <p:spPr/>
        <p:txBody>
          <a:bodyPr/>
          <a:lstStyle>
            <a:lvl1pPr>
              <a:defRPr>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5" name="Marcador de pie de página 4">
            <a:extLst>
              <a:ext uri="{FF2B5EF4-FFF2-40B4-BE49-F238E27FC236}">
                <a16:creationId xmlns:a16="http://schemas.microsoft.com/office/drawing/2014/main" id="{77B65B3E-93C8-3477-4F52-5DBC348D4DCA}"/>
              </a:ext>
            </a:extLst>
          </p:cNvPr>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a:extLst>
              <a:ext uri="{FF2B5EF4-FFF2-40B4-BE49-F238E27FC236}">
                <a16:creationId xmlns:a16="http://schemas.microsoft.com/office/drawing/2014/main" id="{8DFF4744-FF5F-C9CD-DCB7-3BA68E07E745}"/>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30849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03/07/2026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174292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03/07/2026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184897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03/07/2026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22562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03/07/2026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880528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03/07/2026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347950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03/07/2026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984680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03/07/2026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9737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4CCA3-1C98-0568-A5C1-774CBD5B0F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E18767-13AC-0992-9C1B-9531B39E68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1286AB-736D-FFB7-EFE8-1D5DCDE31E08}"/>
              </a:ext>
            </a:extLst>
          </p:cNvPr>
          <p:cNvSpPr>
            <a:spLocks noGrp="1"/>
          </p:cNvSpPr>
          <p:nvPr>
            <p:ph type="dt" sz="half" idx="10"/>
          </p:nvPr>
        </p:nvSpPr>
        <p:spPr/>
        <p:txBody>
          <a:bodyPr/>
          <a:lstStyle>
            <a:lvl1pPr>
              <a:defRPr>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5" name="Marcador de pie de página 4">
            <a:extLst>
              <a:ext uri="{FF2B5EF4-FFF2-40B4-BE49-F238E27FC236}">
                <a16:creationId xmlns:a16="http://schemas.microsoft.com/office/drawing/2014/main" id="{6119AE81-1387-3AC2-8859-40D49055C8AF}"/>
              </a:ext>
            </a:extLst>
          </p:cNvPr>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a:extLst>
              <a:ext uri="{FF2B5EF4-FFF2-40B4-BE49-F238E27FC236}">
                <a16:creationId xmlns:a16="http://schemas.microsoft.com/office/drawing/2014/main" id="{164B524C-81ED-8CA0-8DE0-558084F170D3}"/>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378468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03/07/2026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466516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03/07/2026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763782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03/07/2026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495076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03/07/2026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37764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B951B-4891-0B2E-1708-2732BCF809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7A523A-3F11-8184-E29D-2E731BC79F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DF5BDF-63AA-D1EF-B21D-AE9EF32516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8354160-99EF-93BD-30E9-B118256B4D8A}"/>
              </a:ext>
            </a:extLst>
          </p:cNvPr>
          <p:cNvSpPr>
            <a:spLocks noGrp="1"/>
          </p:cNvSpPr>
          <p:nvPr>
            <p:ph type="dt" sz="half" idx="10"/>
          </p:nvPr>
        </p:nvSpPr>
        <p:spPr/>
        <p:txBody>
          <a:bodyPr/>
          <a:lstStyle>
            <a:lvl1pPr>
              <a:defRPr>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6" name="Marcador de pie de página 5">
            <a:extLst>
              <a:ext uri="{FF2B5EF4-FFF2-40B4-BE49-F238E27FC236}">
                <a16:creationId xmlns:a16="http://schemas.microsoft.com/office/drawing/2014/main" id="{B578EFE2-4B1E-FF67-13BC-9E7C29732659}"/>
              </a:ext>
            </a:extLst>
          </p:cNvPr>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7" name="Marcador de número de diapositiva 6">
            <a:extLst>
              <a:ext uri="{FF2B5EF4-FFF2-40B4-BE49-F238E27FC236}">
                <a16:creationId xmlns:a16="http://schemas.microsoft.com/office/drawing/2014/main" id="{E1C50804-9D86-9C41-641A-C7A7C100C422}"/>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177794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EDADA-3710-5C69-CEA6-D39268A44DF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D4DB2F-43C3-8156-89B4-B2565191D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F89-BEBD-8BBA-4FC4-55DE82EE5C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9C1CA8-CE06-3AA5-9AA2-FCF8A12D5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B61E91-2AED-9A5B-7C52-97191DA6C6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38C9FE-3DCB-7AF9-254F-03A90A52FCAF}"/>
              </a:ext>
            </a:extLst>
          </p:cNvPr>
          <p:cNvSpPr>
            <a:spLocks noGrp="1"/>
          </p:cNvSpPr>
          <p:nvPr>
            <p:ph type="dt" sz="half" idx="10"/>
          </p:nvPr>
        </p:nvSpPr>
        <p:spPr/>
        <p:txBody>
          <a:bodyPr/>
          <a:lstStyle>
            <a:lvl1pPr>
              <a:defRPr>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8" name="Marcador de pie de página 7">
            <a:extLst>
              <a:ext uri="{FF2B5EF4-FFF2-40B4-BE49-F238E27FC236}">
                <a16:creationId xmlns:a16="http://schemas.microsoft.com/office/drawing/2014/main" id="{EECBF53A-41AA-EA27-F652-9B33BCC10233}"/>
              </a:ext>
            </a:extLst>
          </p:cNvPr>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9" name="Marcador de número de diapositiva 8">
            <a:extLst>
              <a:ext uri="{FF2B5EF4-FFF2-40B4-BE49-F238E27FC236}">
                <a16:creationId xmlns:a16="http://schemas.microsoft.com/office/drawing/2014/main" id="{7C0C754F-5AC6-7C4B-5387-DCF06C3B3BB3}"/>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216656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477D8-3DFE-6F29-B1E6-1766290024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A2289A-0147-9B73-B448-B59CB03F46A2}"/>
              </a:ext>
            </a:extLst>
          </p:cNvPr>
          <p:cNvSpPr>
            <a:spLocks noGrp="1"/>
          </p:cNvSpPr>
          <p:nvPr>
            <p:ph type="dt" sz="half" idx="10"/>
          </p:nvPr>
        </p:nvSpPr>
        <p:spPr/>
        <p:txBody>
          <a:bodyPr/>
          <a:lstStyle>
            <a:lvl1pPr>
              <a:defRPr>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4" name="Marcador de pie de página 3">
            <a:extLst>
              <a:ext uri="{FF2B5EF4-FFF2-40B4-BE49-F238E27FC236}">
                <a16:creationId xmlns:a16="http://schemas.microsoft.com/office/drawing/2014/main" id="{A37B64DD-ADA3-B660-A2B7-2E660FE1F14A}"/>
              </a:ext>
            </a:extLst>
          </p:cNvPr>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5" name="Marcador de número de diapositiva 4">
            <a:extLst>
              <a:ext uri="{FF2B5EF4-FFF2-40B4-BE49-F238E27FC236}">
                <a16:creationId xmlns:a16="http://schemas.microsoft.com/office/drawing/2014/main" id="{CF61A4A0-F756-71E0-8CBE-BD9B0069B0EA}"/>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211037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B16B02-7EF3-0B63-6ADD-07BA7B7D1F64}"/>
              </a:ext>
            </a:extLst>
          </p:cNvPr>
          <p:cNvSpPr>
            <a:spLocks noGrp="1"/>
          </p:cNvSpPr>
          <p:nvPr>
            <p:ph type="dt" sz="half" idx="10"/>
          </p:nvPr>
        </p:nvSpPr>
        <p:spPr/>
        <p:txBody>
          <a:bodyPr/>
          <a:lstStyle>
            <a:lvl1pPr>
              <a:defRPr>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3" name="Marcador de pie de página 2">
            <a:extLst>
              <a:ext uri="{FF2B5EF4-FFF2-40B4-BE49-F238E27FC236}">
                <a16:creationId xmlns:a16="http://schemas.microsoft.com/office/drawing/2014/main" id="{040566E8-3312-6B9B-F38B-53F319091A14}"/>
              </a:ext>
            </a:extLst>
          </p:cNvPr>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4" name="Marcador de número de diapositiva 3">
            <a:extLst>
              <a:ext uri="{FF2B5EF4-FFF2-40B4-BE49-F238E27FC236}">
                <a16:creationId xmlns:a16="http://schemas.microsoft.com/office/drawing/2014/main" id="{79395A9D-60F2-A4AC-5AB7-668282A4AFD4}"/>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389605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5F4B1-9019-7745-9ED6-7A7FD53E2F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95A60B-7368-B230-09A4-4F00D8CA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86FD932-62DD-FA1E-7DCA-07954828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88D5B6-908E-682F-DA9D-BFBD73DA4EF3}"/>
              </a:ext>
            </a:extLst>
          </p:cNvPr>
          <p:cNvSpPr>
            <a:spLocks noGrp="1"/>
          </p:cNvSpPr>
          <p:nvPr>
            <p:ph type="dt" sz="half" idx="10"/>
          </p:nvPr>
        </p:nvSpPr>
        <p:spPr/>
        <p:txBody>
          <a:bodyPr/>
          <a:lstStyle>
            <a:lvl1pPr>
              <a:defRPr>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6" name="Marcador de pie de página 5">
            <a:extLst>
              <a:ext uri="{FF2B5EF4-FFF2-40B4-BE49-F238E27FC236}">
                <a16:creationId xmlns:a16="http://schemas.microsoft.com/office/drawing/2014/main" id="{49E96F7E-799C-C206-DA03-1CA03925264A}"/>
              </a:ext>
            </a:extLst>
          </p:cNvPr>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7" name="Marcador de número de diapositiva 6">
            <a:extLst>
              <a:ext uri="{FF2B5EF4-FFF2-40B4-BE49-F238E27FC236}">
                <a16:creationId xmlns:a16="http://schemas.microsoft.com/office/drawing/2014/main" id="{F58707FA-2B5E-86FA-FC26-E648D1FF39E2}"/>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398992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23A33-0DCB-0C3D-4CE5-77633265F7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4432ADD-26AC-3445-B65E-B271D6E5B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0A53DD-7620-E0AE-39CF-FC4C94674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B32086-690B-7691-2A80-45DEA1F400FE}"/>
              </a:ext>
            </a:extLst>
          </p:cNvPr>
          <p:cNvSpPr>
            <a:spLocks noGrp="1"/>
          </p:cNvSpPr>
          <p:nvPr>
            <p:ph type="dt" sz="half" idx="10"/>
          </p:nvPr>
        </p:nvSpPr>
        <p:spPr/>
        <p:txBody>
          <a:bodyPr/>
          <a:lstStyle>
            <a:lvl1pPr>
              <a:defRPr>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6" name="Marcador de pie de página 5">
            <a:extLst>
              <a:ext uri="{FF2B5EF4-FFF2-40B4-BE49-F238E27FC236}">
                <a16:creationId xmlns:a16="http://schemas.microsoft.com/office/drawing/2014/main" id="{C9B13381-9882-7110-49D8-B614266C42AC}"/>
              </a:ext>
            </a:extLst>
          </p:cNvPr>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7" name="Marcador de número de diapositiva 6">
            <a:extLst>
              <a:ext uri="{FF2B5EF4-FFF2-40B4-BE49-F238E27FC236}">
                <a16:creationId xmlns:a16="http://schemas.microsoft.com/office/drawing/2014/main" id="{5E3BA30F-F33B-B007-3759-DBC32E029979}"/>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207838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064D85-516C-F3FE-C4BA-B895F86DC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08C5B064-BD9F-4F25-EFC4-F6B1581F6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9B3351B4-C3FB-0EDC-0882-7130463FF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5" name="Marcador de pie de página 4">
            <a:extLst>
              <a:ext uri="{FF2B5EF4-FFF2-40B4-BE49-F238E27FC236}">
                <a16:creationId xmlns:a16="http://schemas.microsoft.com/office/drawing/2014/main" id="{F61E7BD8-EB46-1725-5893-2BB02472F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a:extLst>
              <a:ext uri="{FF2B5EF4-FFF2-40B4-BE49-F238E27FC236}">
                <a16:creationId xmlns:a16="http://schemas.microsoft.com/office/drawing/2014/main" id="{CC2AFDB1-F932-9A48-7D54-B0C7C959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2274586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064D85-516C-F3FE-C4BA-B895F86DC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08C5B064-BD9F-4F25-EFC4-F6B1581F6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9B3351B4-C3FB-0EDC-0882-7130463FF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pPr>
              <a:defRPr/>
            </a:pPr>
            <a:fld id="{B321EDA4-66DE-4267-9A3D-CF229155BBA7}" type="datetimeFigureOut">
              <a:rPr lang="es-ES" smtClean="0">
                <a:solidFill>
                  <a:prstClr val="black">
                    <a:tint val="82000"/>
                  </a:prstClr>
                </a:solidFill>
              </a:rPr>
              <a:pPr>
                <a:defRPr/>
              </a:pPr>
              <a:t>03/07/2026</a:t>
            </a:fld>
            <a:endParaRPr lang="es-ES" dirty="0">
              <a:solidFill>
                <a:prstClr val="black">
                  <a:tint val="82000"/>
                </a:prstClr>
              </a:solidFill>
            </a:endParaRPr>
          </a:p>
        </p:txBody>
      </p:sp>
      <p:sp>
        <p:nvSpPr>
          <p:cNvPr id="5" name="Marcador de pie de página 4">
            <a:extLst>
              <a:ext uri="{FF2B5EF4-FFF2-40B4-BE49-F238E27FC236}">
                <a16:creationId xmlns:a16="http://schemas.microsoft.com/office/drawing/2014/main" id="{F61E7BD8-EB46-1725-5893-2BB02472F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a:extLst>
              <a:ext uri="{FF2B5EF4-FFF2-40B4-BE49-F238E27FC236}">
                <a16:creationId xmlns:a16="http://schemas.microsoft.com/office/drawing/2014/main" id="{CC2AFDB1-F932-9A48-7D54-B0C7C959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pPr>
              <a:defRPr/>
            </a:pPr>
            <a:fld id="{2FA140B5-6A8B-4929-B350-3E4A53FA89A2}" type="slidenum">
              <a:rPr lang="es-ES" smtClean="0">
                <a:solidFill>
                  <a:prstClr val="black">
                    <a:tint val="82000"/>
                  </a:prstClr>
                </a:solidFill>
              </a:rPr>
              <a:pPr>
                <a:defRPr/>
              </a:pPr>
              <a:t>‹Nº›</a:t>
            </a:fld>
            <a:endParaRPr lang="es-ES" dirty="0">
              <a:solidFill>
                <a:prstClr val="black">
                  <a:tint val="82000"/>
                </a:prstClr>
              </a:solidFill>
            </a:endParaRPr>
          </a:p>
        </p:txBody>
      </p:sp>
    </p:spTree>
    <p:extLst>
      <p:ext uri="{BB962C8B-B14F-4D97-AF65-F5344CB8AC3E}">
        <p14:creationId xmlns:p14="http://schemas.microsoft.com/office/powerpoint/2010/main" val="40216238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4A057FF9-8B9C-473F-918D-2A10E69BC4BD}" type="datetimeFigureOut">
              <a:rPr lang="es-ES" smtClean="0"/>
              <a:pPr/>
              <a:t>03/07/2026</a:t>
            </a:fld>
            <a:endParaRPr lang="es-ES" dirty="0"/>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9708B9C2-8BC7-4B1B-BF5E-F269DBC37FAC}" type="slidenum">
              <a:rPr lang="es-ES" smtClean="0"/>
              <a:pPr/>
              <a:t>‹Nº›</a:t>
            </a:fld>
            <a:endParaRPr lang="es-ES" dirty="0"/>
          </a:p>
        </p:txBody>
      </p:sp>
    </p:spTree>
    <p:extLst>
      <p:ext uri="{BB962C8B-B14F-4D97-AF65-F5344CB8AC3E}">
        <p14:creationId xmlns:p14="http://schemas.microsoft.com/office/powerpoint/2010/main" val="17846766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6.jpeg"/><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0.jpeg"/><Relationship Id="rId4" Type="http://schemas.openxmlformats.org/officeDocument/2006/relationships/diagramLayout" Target="../diagrams/layout2.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g"/><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0.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hdphoto" Target="../media/hdphoto5.wdp"/><Relationship Id="rId2" Type="http://schemas.openxmlformats.org/officeDocument/2006/relationships/image" Target="../media/image26.jpg"/><Relationship Id="rId1" Type="http://schemas.openxmlformats.org/officeDocument/2006/relationships/slideLayout" Target="../slideLayouts/slideLayout18.xml"/><Relationship Id="rId6" Type="http://schemas.openxmlformats.org/officeDocument/2006/relationships/diagramColors" Target="../diagrams/colors3.xml"/><Relationship Id="rId11" Type="http://schemas.openxmlformats.org/officeDocument/2006/relationships/image" Target="../media/image29.png"/><Relationship Id="rId5" Type="http://schemas.openxmlformats.org/officeDocument/2006/relationships/diagramQuickStyle" Target="../diagrams/quickStyle3.xml"/><Relationship Id="rId10" Type="http://schemas.microsoft.com/office/2007/relationships/hdphoto" Target="../media/hdphoto4.wdp"/><Relationship Id="rId4" Type="http://schemas.openxmlformats.org/officeDocument/2006/relationships/diagramLayout" Target="../diagrams/layout3.xml"/><Relationship Id="rId9" Type="http://schemas.openxmlformats.org/officeDocument/2006/relationships/image" Target="../media/image28.png"/><Relationship Id="rId14" Type="http://schemas.microsoft.com/office/2007/relationships/hdphoto" Target="../media/hdphoto6.wdp"/></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5" name="Imagen 4">
            <a:extLst>
              <a:ext uri="{FF2B5EF4-FFF2-40B4-BE49-F238E27FC236}">
                <a16:creationId xmlns:a16="http://schemas.microsoft.com/office/drawing/2014/main" id="{761A892A-2C56-EC7E-5373-AFAE1723383E}"/>
              </a:ext>
            </a:extLst>
          </p:cNvPr>
          <p:cNvPicPr>
            <a:picLocks noChangeAspect="1"/>
          </p:cNvPicPr>
          <p:nvPr/>
        </p:nvPicPr>
        <p:blipFill>
          <a:blip r:embed="rId2" cstate="email">
            <a:extLst>
              <a:ext uri="{28A0092B-C50C-407E-A947-70E740481C1C}">
                <a14:useLocalDpi xmlns:a14="http://schemas.microsoft.com/office/drawing/2010/main"/>
              </a:ext>
            </a:extLst>
          </a:blip>
          <a:srcRect r="-1234"/>
          <a:stretch>
            <a:fillRect/>
          </a:stretch>
        </p:blipFill>
        <p:spPr>
          <a:xfrm>
            <a:off x="-1" y="0"/>
            <a:ext cx="12372975" cy="6284871"/>
          </a:xfrm>
          <a:prstGeom prst="rect">
            <a:avLst/>
          </a:prstGeom>
        </p:spPr>
      </p:pic>
      <p:grpSp>
        <p:nvGrpSpPr>
          <p:cNvPr id="12" name="Group 11">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170274"/>
            <a:ext cx="12228128" cy="1828800"/>
            <a:chOff x="-305" y="2987478"/>
            <a:chExt cx="12188952" cy="1828800"/>
          </a:xfrm>
        </p:grpSpPr>
        <p:sp>
          <p:nvSpPr>
            <p:cNvPr id="13" name="Freeform: Shape 12">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4" name="Freeform: Shape 13">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Freeform: Shape 14">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useBgFill="1">
          <p:nvSpPr>
            <p:cNvPr id="16" name="Freeform: Shape 15">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
        <p:nvSpPr>
          <p:cNvPr id="6" name="CuadroTexto 5">
            <a:extLst>
              <a:ext uri="{FF2B5EF4-FFF2-40B4-BE49-F238E27FC236}">
                <a16:creationId xmlns:a16="http://schemas.microsoft.com/office/drawing/2014/main" id="{6BBDCB46-2A73-D88B-AB44-1B8A44F5E7A5}"/>
              </a:ext>
            </a:extLst>
          </p:cNvPr>
          <p:cNvSpPr txBox="1"/>
          <p:nvPr/>
        </p:nvSpPr>
        <p:spPr>
          <a:xfrm>
            <a:off x="-5984" y="6084190"/>
            <a:ext cx="12228128" cy="830997"/>
          </a:xfrm>
          <a:prstGeom prst="rect">
            <a:avLst/>
          </a:prstGeom>
          <a:noFill/>
        </p:spPr>
        <p:txBody>
          <a:bodyPr wrap="square" rtlCol="0">
            <a:spAutoFit/>
            <a:scene3d>
              <a:camera prst="orthographicFront"/>
              <a:lightRig rig="threePt" dir="t"/>
            </a:scene3d>
            <a:sp3d extrusionH="57150">
              <a:bevelT w="38100" h="38100"/>
            </a:sp3d>
          </a:bodyPr>
          <a:lstStyle/>
          <a:p>
            <a:pPr lvl="0" algn="ctr">
              <a:defRPr/>
            </a:pPr>
            <a:r>
              <a:rPr lang="nl-NL" sz="4800" b="1" dirty="0">
                <a:ln w="0"/>
                <a:gradFill>
                  <a:gsLst>
                    <a:gs pos="0">
                      <a:srgbClr val="765520"/>
                    </a:gs>
                    <a:gs pos="50000">
                      <a:srgbClr val="AF7E2F"/>
                    </a:gs>
                    <a:gs pos="100000">
                      <a:srgbClr val="E7CEA5"/>
                    </a:gs>
                  </a:gsLst>
                  <a:lin ang="5400000"/>
                </a:gradFill>
                <a:effectLst>
                  <a:reflection blurRad="6350" stA="53000" endA="300" endPos="35500" dir="5400000" sy="-90000" algn="bl" rotWithShape="0"/>
                </a:effectLst>
                <a:latin typeface="Calibri" panose="020F0502020204030204" pitchFamily="34" charset="0"/>
              </a:rPr>
              <a:t>DE BEDIENING VAN PAULUS IN KORINTHE</a:t>
            </a:r>
            <a:endParaRPr kumimoji="0" lang="en" sz="4800" b="1" i="0" u="none" strike="noStrike" kern="1200" cap="none" spc="0" normalizeH="0" baseline="0" noProof="0" dirty="0">
              <a:ln w="0"/>
              <a:gradFill>
                <a:gsLst>
                  <a:gs pos="0">
                    <a:srgbClr val="765520"/>
                  </a:gs>
                  <a:gs pos="50000">
                    <a:srgbClr val="AF7E2F"/>
                  </a:gs>
                  <a:gs pos="100000">
                    <a:srgbClr val="E7CEA5"/>
                  </a:gs>
                </a:gsLst>
                <a:lin ang="5400000"/>
              </a:gradFill>
              <a:effectLst>
                <a:reflection blurRad="6350" stA="53000" endA="300" endPos="35500" dir="5400000" sy="-90000" algn="bl" rotWithShape="0"/>
              </a:effectLst>
              <a:uLnTx/>
              <a:uFillTx/>
              <a:latin typeface="Calibri" panose="020F0502020204030204" pitchFamily="34" charset="0"/>
              <a:ea typeface="+mn-ea"/>
              <a:cs typeface="+mn-cs"/>
            </a:endParaRPr>
          </a:p>
        </p:txBody>
      </p:sp>
      <p:sp>
        <p:nvSpPr>
          <p:cNvPr id="7" name="CuadroTexto 6">
            <a:extLst>
              <a:ext uri="{FF2B5EF4-FFF2-40B4-BE49-F238E27FC236}">
                <a16:creationId xmlns:a16="http://schemas.microsoft.com/office/drawing/2014/main" id="{A13B7889-06E2-BCB2-8C1D-1500A04D4F8C}"/>
              </a:ext>
            </a:extLst>
          </p:cNvPr>
          <p:cNvSpPr txBox="1"/>
          <p:nvPr/>
        </p:nvSpPr>
        <p:spPr>
          <a:xfrm>
            <a:off x="0" y="-1"/>
            <a:ext cx="1966885" cy="338554"/>
          </a:xfrm>
          <a:prstGeom prst="rect">
            <a:avLst/>
          </a:prstGeom>
          <a:noFill/>
        </p:spPr>
        <p:txBody>
          <a:bodyPr wrap="none" rtlCol="0">
            <a:spAutoFit/>
          </a:bodyPr>
          <a:lstStyle/>
          <a:p>
            <a:pPr lvl="0">
              <a:defRPr/>
            </a:pPr>
            <a:r>
              <a:rPr lang="nl-NL" sz="1600" b="1" dirty="0">
                <a:solidFill>
                  <a:srgbClr val="4F5F6E"/>
                </a:solidFill>
                <a:latin typeface="Calibri" panose="020F0502020204030204" pitchFamily="34" charset="0"/>
              </a:rPr>
              <a:t>Les 1 voor 4 juli 2026</a:t>
            </a:r>
            <a:endParaRPr kumimoji="0" lang="en" sz="1600" b="1" i="0" u="none" strike="noStrike" kern="1200" cap="none" spc="0" normalizeH="0" baseline="0" noProof="0" dirty="0">
              <a:ln>
                <a:noFill/>
              </a:ln>
              <a:solidFill>
                <a:srgbClr val="4F5F6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481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C32DA6E-89B6-DE23-5F7A-1FAA7683D21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1941DBD-AFBD-9984-3EFB-0CAC59B29D61}"/>
              </a:ext>
            </a:extLst>
          </p:cNvPr>
          <p:cNvSpPr txBox="1"/>
          <p:nvPr/>
        </p:nvSpPr>
        <p:spPr>
          <a:xfrm>
            <a:off x="0" y="132159"/>
            <a:ext cx="2995200" cy="5247590"/>
          </a:xfrm>
          <a:prstGeom prst="rect">
            <a:avLst/>
          </a:prstGeom>
          <a:noFill/>
        </p:spPr>
        <p:txBody>
          <a:bodyPr wrap="square">
            <a:spAutoFit/>
          </a:bodyPr>
          <a:lstStyle/>
          <a:p>
            <a:pPr lvl="0" algn="ctr">
              <a:spcAft>
                <a:spcPts val="600"/>
              </a:spcAf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nl-NL"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En de Heere zei 's nachts door een visioen tegen Paulus: Wees niet bevreesd, maar spreek en zwijg niet, want Ik ben met u en niemand zal de hand aan u slaan om u kwaad te doen, want Ik heb veel volk in deze stad.</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lvl="0" algn="ctr">
              <a:spcAft>
                <a:spcPts val="600"/>
              </a:spcAft>
              <a:defRPr/>
            </a:pPr>
            <a:r>
              <a:rPr kumimoji="0" lang="es-E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s-ES" b="1" dirty="0" err="1">
                <a:solidFill>
                  <a:prstClr val="white"/>
                </a:solidFill>
                <a:effectLst>
                  <a:outerShdw blurRad="38100" dist="38100" dir="2700000" algn="tl">
                    <a:srgbClr val="000000">
                      <a:alpha val="43137"/>
                    </a:srgbClr>
                  </a:outerShdw>
                </a:effectLst>
                <a:latin typeface="Comic Sans MS" panose="030F0702030302020204" pitchFamily="66" charset="0"/>
              </a:rPr>
              <a:t>Handelingen</a:t>
            </a:r>
            <a:r>
              <a:rPr lang="es-ES" b="1" dirty="0">
                <a:solidFill>
                  <a:prstClr val="white"/>
                </a:solidFill>
                <a:effectLst>
                  <a:outerShdw blurRad="38100" dist="38100" dir="2700000" algn="tl">
                    <a:srgbClr val="000000">
                      <a:alpha val="43137"/>
                    </a:srgbClr>
                  </a:outerShdw>
                </a:effectLst>
                <a:latin typeface="Comic Sans MS" panose="030F0702030302020204" pitchFamily="66" charset="0"/>
              </a:rPr>
              <a:t> 18:9-10</a:t>
            </a:r>
            <a:r>
              <a:rPr kumimoji="0" lang="es-E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75952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853524F-B7CB-ADD6-0008-951EC793D5A5}"/>
              </a:ext>
            </a:extLst>
          </p:cNvPr>
          <p:cNvSpPr>
            <a:spLocks noGrp="1" noRot="1" noMove="1" noResize="1" noEditPoints="1" noAdjustHandles="1" noChangeArrowheads="1" noChangeShapeType="1"/>
          </p:cNvSpPr>
          <p:nvPr/>
        </p:nvSpPr>
        <p:spPr>
          <a:xfrm>
            <a:off x="0" y="3352800"/>
            <a:ext cx="12192000" cy="35052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Rectángulo 7">
            <a:extLst>
              <a:ext uri="{FF2B5EF4-FFF2-40B4-BE49-F238E27FC236}">
                <a16:creationId xmlns:a16="http://schemas.microsoft.com/office/drawing/2014/main" id="{BDEEB4ED-EC63-D99D-242B-C28F6945346D}"/>
              </a:ext>
            </a:extLst>
          </p:cNvPr>
          <p:cNvSpPr>
            <a:spLocks noGrp="1" noRot="1" noMove="1" noResize="1" noEditPoints="1" noAdjustHandles="1" noChangeArrowheads="1" noChangeShapeType="1"/>
          </p:cNvSpPr>
          <p:nvPr/>
        </p:nvSpPr>
        <p:spPr>
          <a:xfrm>
            <a:off x="0" y="0"/>
            <a:ext cx="12192000" cy="3352800"/>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2" name="Diagrama 1">
            <a:extLst>
              <a:ext uri="{FF2B5EF4-FFF2-40B4-BE49-F238E27FC236}">
                <a16:creationId xmlns:a16="http://schemas.microsoft.com/office/drawing/2014/main" id="{3681096D-3D7D-C3C5-543D-DBDB2BAE4346}"/>
              </a:ext>
            </a:extLst>
          </p:cNvPr>
          <p:cNvGraphicFramePr/>
          <p:nvPr>
            <p:extLst>
              <p:ext uri="{D42A27DB-BD31-4B8C-83A1-F6EECF244321}">
                <p14:modId xmlns:p14="http://schemas.microsoft.com/office/powerpoint/2010/main" val="1447639655"/>
              </p:ext>
            </p:extLst>
          </p:nvPr>
        </p:nvGraphicFramePr>
        <p:xfrm>
          <a:off x="5109323" y="3505200"/>
          <a:ext cx="6975101" cy="3162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4BF0B086-B811-3CEB-7398-C202BEA0B38E}"/>
              </a:ext>
            </a:extLst>
          </p:cNvPr>
          <p:cNvSpPr txBox="1"/>
          <p:nvPr/>
        </p:nvSpPr>
        <p:spPr>
          <a:xfrm>
            <a:off x="129600" y="190500"/>
            <a:ext cx="7309425" cy="707886"/>
          </a:xfrm>
          <a:prstGeom prst="rect">
            <a:avLst/>
          </a:prstGeom>
          <a:noFill/>
        </p:spPr>
        <p:txBody>
          <a:bodyPr wrap="square" rtlCol="0">
            <a:spAutoFit/>
          </a:bodyPr>
          <a:lstStyle/>
          <a:p>
            <a:pPr lvl="0">
              <a:spcBef>
                <a:spcPts val="600"/>
              </a:spcBef>
              <a:defRPr/>
            </a:pPr>
            <a:r>
              <a:rPr lang="nl-NL" sz="2000" b="1" dirty="0">
                <a:solidFill>
                  <a:prstClr val="black"/>
                </a:solidFill>
                <a:latin typeface="Calibri" panose="020F0502020204030204" pitchFamily="34" charset="0"/>
              </a:rPr>
              <a:t>Na de Brief aan de Romeinen zijn de Brieven aan de Korintiërs de langste brieven geschreven door Paulus.</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5" name="Imagen 4">
            <a:extLst>
              <a:ext uri="{FF2B5EF4-FFF2-40B4-BE49-F238E27FC236}">
                <a16:creationId xmlns:a16="http://schemas.microsoft.com/office/drawing/2014/main" id="{00A7CAEE-162A-2909-A5D2-CCA89126AE9D}"/>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94332" y="190500"/>
            <a:ext cx="4397641" cy="3016210"/>
          </a:xfrm>
          <a:prstGeom prst="rect">
            <a:avLst/>
          </a:prstGeom>
          <a:solidFill>
            <a:srgbClr val="FFFFFF">
              <a:shade val="85000"/>
            </a:srgbClr>
          </a:solidFill>
          <a:ln w="88900" cap="sq">
            <a:solidFill>
              <a:srgbClr val="8A5E41"/>
            </a:solidFill>
            <a:miter lim="800000"/>
          </a:ln>
          <a:effectLst>
            <a:glow rad="114300">
              <a:srgbClr val="FFFF00"/>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16E7A8D7-8931-76BD-6CA9-F5DCBDF4EF9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5947" r="3969"/>
          <a:stretch>
            <a:fillRect/>
          </a:stretch>
        </p:blipFill>
        <p:spPr>
          <a:xfrm>
            <a:off x="200026" y="3505200"/>
            <a:ext cx="4667809" cy="3162300"/>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94E625B1-3B25-4726-6ABE-8B7BFCE13A6E}"/>
              </a:ext>
            </a:extLst>
          </p:cNvPr>
          <p:cNvSpPr txBox="1"/>
          <p:nvPr/>
        </p:nvSpPr>
        <p:spPr>
          <a:xfrm>
            <a:off x="129596" y="2341418"/>
            <a:ext cx="7309425"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Om hun boodschap goed te begrijpen, moeten we eerst de context kennen waarin ze zijn geschreven.</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 name="CuadroTexto 10">
            <a:extLst>
              <a:ext uri="{FF2B5EF4-FFF2-40B4-BE49-F238E27FC236}">
                <a16:creationId xmlns:a16="http://schemas.microsoft.com/office/drawing/2014/main" id="{59959C8E-7144-81EE-7A4E-7EAFA7B334A1}"/>
              </a:ext>
            </a:extLst>
          </p:cNvPr>
          <p:cNvSpPr txBox="1"/>
          <p:nvPr/>
        </p:nvSpPr>
        <p:spPr>
          <a:xfrm>
            <a:off x="129596" y="956042"/>
            <a:ext cx="7309425" cy="1323439"/>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De twee overgebleven brieven werden </a:t>
            </a:r>
            <a:r>
              <a:rPr lang="nl-NL" sz="2000" b="1" dirty="0">
                <a:latin typeface="Calibri" panose="020F0502020204030204" pitchFamily="34" charset="0"/>
              </a:rPr>
              <a:t>slechts enkele weken na </a:t>
            </a:r>
            <a:r>
              <a:rPr lang="nl-NL" sz="2000" b="1" dirty="0">
                <a:solidFill>
                  <a:prstClr val="black"/>
                </a:solidFill>
                <a:latin typeface="Calibri" panose="020F0502020204030204" pitchFamily="34" charset="0"/>
              </a:rPr>
              <a:t>elkaar geschreven. Daarin vinden we praktische adviezen om moeilijke situaties op te lossen die voortkomen uit wrijving tussen broeders.</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930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out)">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graphicEl>
                                              <a:dgm id="{560ECC3F-D595-4EE6-A7AE-4050B537BF00}"/>
                                            </p:graphicEl>
                                          </p:spTgt>
                                        </p:tgtEl>
                                        <p:attrNameLst>
                                          <p:attrName>style.visibility</p:attrName>
                                        </p:attrNameLst>
                                      </p:cBhvr>
                                      <p:to>
                                        <p:strVal val="visible"/>
                                      </p:to>
                                    </p:set>
                                    <p:animEffect transition="in" filter="fade">
                                      <p:cBhvr>
                                        <p:cTn id="35" dur="1000"/>
                                        <p:tgtEl>
                                          <p:spTgt spid="2">
                                            <p:graphicEl>
                                              <a:dgm id="{560ECC3F-D595-4EE6-A7AE-4050B537BF00}"/>
                                            </p:graphicEl>
                                          </p:spTgt>
                                        </p:tgtEl>
                                      </p:cBhvr>
                                    </p:animEffect>
                                    <p:anim calcmode="lin" valueType="num">
                                      <p:cBhvr>
                                        <p:cTn id="36" dur="1000" fill="hold"/>
                                        <p:tgtEl>
                                          <p:spTgt spid="2">
                                            <p:graphicEl>
                                              <a:dgm id="{560ECC3F-D595-4EE6-A7AE-4050B537BF00}"/>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560ECC3F-D595-4EE6-A7AE-4050B537BF00}"/>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
                                            <p:graphicEl>
                                              <a:dgm id="{24C2F7A0-3B9B-4550-9C1B-0762B8A40C19}"/>
                                            </p:graphicEl>
                                          </p:spTgt>
                                        </p:tgtEl>
                                        <p:attrNameLst>
                                          <p:attrName>style.visibility</p:attrName>
                                        </p:attrNameLst>
                                      </p:cBhvr>
                                      <p:to>
                                        <p:strVal val="visible"/>
                                      </p:to>
                                    </p:set>
                                    <p:animEffect transition="in" filter="fade">
                                      <p:cBhvr>
                                        <p:cTn id="42" dur="1000"/>
                                        <p:tgtEl>
                                          <p:spTgt spid="2">
                                            <p:graphicEl>
                                              <a:dgm id="{24C2F7A0-3B9B-4550-9C1B-0762B8A40C19}"/>
                                            </p:graphicEl>
                                          </p:spTgt>
                                        </p:tgtEl>
                                      </p:cBhvr>
                                    </p:animEffect>
                                    <p:anim calcmode="lin" valueType="num">
                                      <p:cBhvr>
                                        <p:cTn id="43" dur="1000" fill="hold"/>
                                        <p:tgtEl>
                                          <p:spTgt spid="2">
                                            <p:graphicEl>
                                              <a:dgm id="{24C2F7A0-3B9B-4550-9C1B-0762B8A40C19}"/>
                                            </p:graphicEl>
                                          </p:spTgt>
                                        </p:tgtEl>
                                        <p:attrNameLst>
                                          <p:attrName>ppt_x</p:attrName>
                                        </p:attrNameLst>
                                      </p:cBhvr>
                                      <p:tavLst>
                                        <p:tav tm="0">
                                          <p:val>
                                            <p:strVal val="#ppt_x"/>
                                          </p:val>
                                        </p:tav>
                                        <p:tav tm="100000">
                                          <p:val>
                                            <p:strVal val="#ppt_x"/>
                                          </p:val>
                                        </p:tav>
                                      </p:tavLst>
                                    </p:anim>
                                    <p:anim calcmode="lin" valueType="num">
                                      <p:cBhvr>
                                        <p:cTn id="44" dur="1000" fill="hold"/>
                                        <p:tgtEl>
                                          <p:spTgt spid="2">
                                            <p:graphicEl>
                                              <a:dgm id="{24C2F7A0-3B9B-4550-9C1B-0762B8A40C19}"/>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
                                            <p:graphicEl>
                                              <a:dgm id="{FAC792D5-4117-4527-BFFA-AD1E2C12CB7B}"/>
                                            </p:graphicEl>
                                          </p:spTgt>
                                        </p:tgtEl>
                                        <p:attrNameLst>
                                          <p:attrName>style.visibility</p:attrName>
                                        </p:attrNameLst>
                                      </p:cBhvr>
                                      <p:to>
                                        <p:strVal val="visible"/>
                                      </p:to>
                                    </p:set>
                                    <p:animEffect transition="in" filter="fade">
                                      <p:cBhvr>
                                        <p:cTn id="47" dur="1000"/>
                                        <p:tgtEl>
                                          <p:spTgt spid="2">
                                            <p:graphicEl>
                                              <a:dgm id="{FAC792D5-4117-4527-BFFA-AD1E2C12CB7B}"/>
                                            </p:graphicEl>
                                          </p:spTgt>
                                        </p:tgtEl>
                                      </p:cBhvr>
                                    </p:animEffect>
                                    <p:anim calcmode="lin" valueType="num">
                                      <p:cBhvr>
                                        <p:cTn id="48" dur="1000" fill="hold"/>
                                        <p:tgtEl>
                                          <p:spTgt spid="2">
                                            <p:graphicEl>
                                              <a:dgm id="{FAC792D5-4117-4527-BFFA-AD1E2C12CB7B}"/>
                                            </p:graphicEl>
                                          </p:spTgt>
                                        </p:tgtEl>
                                        <p:attrNameLst>
                                          <p:attrName>ppt_x</p:attrName>
                                        </p:attrNameLst>
                                      </p:cBhvr>
                                      <p:tavLst>
                                        <p:tav tm="0">
                                          <p:val>
                                            <p:strVal val="#ppt_x"/>
                                          </p:val>
                                        </p:tav>
                                        <p:tav tm="100000">
                                          <p:val>
                                            <p:strVal val="#ppt_x"/>
                                          </p:val>
                                        </p:tav>
                                      </p:tavLst>
                                    </p:anim>
                                    <p:anim calcmode="lin" valueType="num">
                                      <p:cBhvr>
                                        <p:cTn id="49" dur="1000" fill="hold"/>
                                        <p:tgtEl>
                                          <p:spTgt spid="2">
                                            <p:graphicEl>
                                              <a:dgm id="{FAC792D5-4117-4527-BFFA-AD1E2C12CB7B}"/>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
                                            <p:graphicEl>
                                              <a:dgm id="{2D28A9E1-DAB2-4C81-AD5A-FAD7260FFD58}"/>
                                            </p:graphicEl>
                                          </p:spTgt>
                                        </p:tgtEl>
                                        <p:attrNameLst>
                                          <p:attrName>style.visibility</p:attrName>
                                        </p:attrNameLst>
                                      </p:cBhvr>
                                      <p:to>
                                        <p:strVal val="visible"/>
                                      </p:to>
                                    </p:set>
                                    <p:animEffect transition="in" filter="fade">
                                      <p:cBhvr>
                                        <p:cTn id="54" dur="1000"/>
                                        <p:tgtEl>
                                          <p:spTgt spid="2">
                                            <p:graphicEl>
                                              <a:dgm id="{2D28A9E1-DAB2-4C81-AD5A-FAD7260FFD58}"/>
                                            </p:graphicEl>
                                          </p:spTgt>
                                        </p:tgtEl>
                                      </p:cBhvr>
                                    </p:animEffect>
                                    <p:anim calcmode="lin" valueType="num">
                                      <p:cBhvr>
                                        <p:cTn id="55" dur="1000" fill="hold"/>
                                        <p:tgtEl>
                                          <p:spTgt spid="2">
                                            <p:graphicEl>
                                              <a:dgm id="{2D28A9E1-DAB2-4C81-AD5A-FAD7260FFD58}"/>
                                            </p:graphicEl>
                                          </p:spTgt>
                                        </p:tgtEl>
                                        <p:attrNameLst>
                                          <p:attrName>ppt_x</p:attrName>
                                        </p:attrNameLst>
                                      </p:cBhvr>
                                      <p:tavLst>
                                        <p:tav tm="0">
                                          <p:val>
                                            <p:strVal val="#ppt_x"/>
                                          </p:val>
                                        </p:tav>
                                        <p:tav tm="100000">
                                          <p:val>
                                            <p:strVal val="#ppt_x"/>
                                          </p:val>
                                        </p:tav>
                                      </p:tavLst>
                                    </p:anim>
                                    <p:anim calcmode="lin" valueType="num">
                                      <p:cBhvr>
                                        <p:cTn id="56" dur="1000" fill="hold"/>
                                        <p:tgtEl>
                                          <p:spTgt spid="2">
                                            <p:graphicEl>
                                              <a:dgm id="{2D28A9E1-DAB2-4C81-AD5A-FAD7260FFD58}"/>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
                                            <p:graphicEl>
                                              <a:dgm id="{A4769B0C-11C2-47B7-A6A7-52579446E8B9}"/>
                                            </p:graphicEl>
                                          </p:spTgt>
                                        </p:tgtEl>
                                        <p:attrNameLst>
                                          <p:attrName>style.visibility</p:attrName>
                                        </p:attrNameLst>
                                      </p:cBhvr>
                                      <p:to>
                                        <p:strVal val="visible"/>
                                      </p:to>
                                    </p:set>
                                    <p:animEffect transition="in" filter="fade">
                                      <p:cBhvr>
                                        <p:cTn id="59" dur="1000"/>
                                        <p:tgtEl>
                                          <p:spTgt spid="2">
                                            <p:graphicEl>
                                              <a:dgm id="{A4769B0C-11C2-47B7-A6A7-52579446E8B9}"/>
                                            </p:graphicEl>
                                          </p:spTgt>
                                        </p:tgtEl>
                                      </p:cBhvr>
                                    </p:animEffect>
                                    <p:anim calcmode="lin" valueType="num">
                                      <p:cBhvr>
                                        <p:cTn id="60" dur="1000" fill="hold"/>
                                        <p:tgtEl>
                                          <p:spTgt spid="2">
                                            <p:graphicEl>
                                              <a:dgm id="{A4769B0C-11C2-47B7-A6A7-52579446E8B9}"/>
                                            </p:graphicEl>
                                          </p:spTgt>
                                        </p:tgtEl>
                                        <p:attrNameLst>
                                          <p:attrName>ppt_x</p:attrName>
                                        </p:attrNameLst>
                                      </p:cBhvr>
                                      <p:tavLst>
                                        <p:tav tm="0">
                                          <p:val>
                                            <p:strVal val="#ppt_x"/>
                                          </p:val>
                                        </p:tav>
                                        <p:tav tm="100000">
                                          <p:val>
                                            <p:strVal val="#ppt_x"/>
                                          </p:val>
                                        </p:tav>
                                      </p:tavLst>
                                    </p:anim>
                                    <p:anim calcmode="lin" valueType="num">
                                      <p:cBhvr>
                                        <p:cTn id="61" dur="1000" fill="hold"/>
                                        <p:tgtEl>
                                          <p:spTgt spid="2">
                                            <p:graphicEl>
                                              <a:dgm id="{A4769B0C-11C2-47B7-A6A7-52579446E8B9}"/>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2">
                                            <p:graphicEl>
                                              <a:dgm id="{FF3B14A5-C43A-4CBC-A2D0-4A8A0D2D65DA}"/>
                                            </p:graphicEl>
                                          </p:spTgt>
                                        </p:tgtEl>
                                        <p:attrNameLst>
                                          <p:attrName>style.visibility</p:attrName>
                                        </p:attrNameLst>
                                      </p:cBhvr>
                                      <p:to>
                                        <p:strVal val="visible"/>
                                      </p:to>
                                    </p:set>
                                    <p:animEffect transition="in" filter="fade">
                                      <p:cBhvr>
                                        <p:cTn id="66" dur="1000"/>
                                        <p:tgtEl>
                                          <p:spTgt spid="2">
                                            <p:graphicEl>
                                              <a:dgm id="{FF3B14A5-C43A-4CBC-A2D0-4A8A0D2D65DA}"/>
                                            </p:graphicEl>
                                          </p:spTgt>
                                        </p:tgtEl>
                                      </p:cBhvr>
                                    </p:animEffect>
                                    <p:anim calcmode="lin" valueType="num">
                                      <p:cBhvr>
                                        <p:cTn id="67" dur="1000" fill="hold"/>
                                        <p:tgtEl>
                                          <p:spTgt spid="2">
                                            <p:graphicEl>
                                              <a:dgm id="{FF3B14A5-C43A-4CBC-A2D0-4A8A0D2D65DA}"/>
                                            </p:graphicEl>
                                          </p:spTgt>
                                        </p:tgtEl>
                                        <p:attrNameLst>
                                          <p:attrName>ppt_x</p:attrName>
                                        </p:attrNameLst>
                                      </p:cBhvr>
                                      <p:tavLst>
                                        <p:tav tm="0">
                                          <p:val>
                                            <p:strVal val="#ppt_x"/>
                                          </p:val>
                                        </p:tav>
                                        <p:tav tm="100000">
                                          <p:val>
                                            <p:strVal val="#ppt_x"/>
                                          </p:val>
                                        </p:tav>
                                      </p:tavLst>
                                    </p:anim>
                                    <p:anim calcmode="lin" valueType="num">
                                      <p:cBhvr>
                                        <p:cTn id="68" dur="1000" fill="hold"/>
                                        <p:tgtEl>
                                          <p:spTgt spid="2">
                                            <p:graphicEl>
                                              <a:dgm id="{FF3B14A5-C43A-4CBC-A2D0-4A8A0D2D65DA}"/>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2">
                                            <p:graphicEl>
                                              <a:dgm id="{D16E78D5-F212-49D8-9C32-18EA073A8EB6}"/>
                                            </p:graphicEl>
                                          </p:spTgt>
                                        </p:tgtEl>
                                        <p:attrNameLst>
                                          <p:attrName>style.visibility</p:attrName>
                                        </p:attrNameLst>
                                      </p:cBhvr>
                                      <p:to>
                                        <p:strVal val="visible"/>
                                      </p:to>
                                    </p:set>
                                    <p:animEffect transition="in" filter="fade">
                                      <p:cBhvr>
                                        <p:cTn id="71" dur="1000"/>
                                        <p:tgtEl>
                                          <p:spTgt spid="2">
                                            <p:graphicEl>
                                              <a:dgm id="{D16E78D5-F212-49D8-9C32-18EA073A8EB6}"/>
                                            </p:graphicEl>
                                          </p:spTgt>
                                        </p:tgtEl>
                                      </p:cBhvr>
                                    </p:animEffect>
                                    <p:anim calcmode="lin" valueType="num">
                                      <p:cBhvr>
                                        <p:cTn id="72" dur="1000" fill="hold"/>
                                        <p:tgtEl>
                                          <p:spTgt spid="2">
                                            <p:graphicEl>
                                              <a:dgm id="{D16E78D5-F212-49D8-9C32-18EA073A8EB6}"/>
                                            </p:graphicEl>
                                          </p:spTgt>
                                        </p:tgtEl>
                                        <p:attrNameLst>
                                          <p:attrName>ppt_x</p:attrName>
                                        </p:attrNameLst>
                                      </p:cBhvr>
                                      <p:tavLst>
                                        <p:tav tm="0">
                                          <p:val>
                                            <p:strVal val="#ppt_x"/>
                                          </p:val>
                                        </p:tav>
                                        <p:tav tm="100000">
                                          <p:val>
                                            <p:strVal val="#ppt_x"/>
                                          </p:val>
                                        </p:tav>
                                      </p:tavLst>
                                    </p:anim>
                                    <p:anim calcmode="lin" valueType="num">
                                      <p:cBhvr>
                                        <p:cTn id="73" dur="1000" fill="hold"/>
                                        <p:tgtEl>
                                          <p:spTgt spid="2">
                                            <p:graphicEl>
                                              <a:dgm id="{D16E78D5-F212-49D8-9C32-18EA073A8EB6}"/>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2">
                                            <p:graphicEl>
                                              <a:dgm id="{40526A09-FFBA-45E1-9BE0-EC2AACD7D231}"/>
                                            </p:graphicEl>
                                          </p:spTgt>
                                        </p:tgtEl>
                                        <p:attrNameLst>
                                          <p:attrName>style.visibility</p:attrName>
                                        </p:attrNameLst>
                                      </p:cBhvr>
                                      <p:to>
                                        <p:strVal val="visible"/>
                                      </p:to>
                                    </p:set>
                                    <p:animEffect transition="in" filter="fade">
                                      <p:cBhvr>
                                        <p:cTn id="78" dur="1000"/>
                                        <p:tgtEl>
                                          <p:spTgt spid="2">
                                            <p:graphicEl>
                                              <a:dgm id="{40526A09-FFBA-45E1-9BE0-EC2AACD7D231}"/>
                                            </p:graphicEl>
                                          </p:spTgt>
                                        </p:tgtEl>
                                      </p:cBhvr>
                                    </p:animEffect>
                                    <p:anim calcmode="lin" valueType="num">
                                      <p:cBhvr>
                                        <p:cTn id="79" dur="1000" fill="hold"/>
                                        <p:tgtEl>
                                          <p:spTgt spid="2">
                                            <p:graphicEl>
                                              <a:dgm id="{40526A09-FFBA-45E1-9BE0-EC2AACD7D231}"/>
                                            </p:graphicEl>
                                          </p:spTgt>
                                        </p:tgtEl>
                                        <p:attrNameLst>
                                          <p:attrName>ppt_x</p:attrName>
                                        </p:attrNameLst>
                                      </p:cBhvr>
                                      <p:tavLst>
                                        <p:tav tm="0">
                                          <p:val>
                                            <p:strVal val="#ppt_x"/>
                                          </p:val>
                                        </p:tav>
                                        <p:tav tm="100000">
                                          <p:val>
                                            <p:strVal val="#ppt_x"/>
                                          </p:val>
                                        </p:tav>
                                      </p:tavLst>
                                    </p:anim>
                                    <p:anim calcmode="lin" valueType="num">
                                      <p:cBhvr>
                                        <p:cTn id="80" dur="1000" fill="hold"/>
                                        <p:tgtEl>
                                          <p:spTgt spid="2">
                                            <p:graphicEl>
                                              <a:dgm id="{40526A09-FFBA-45E1-9BE0-EC2AACD7D231}"/>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2">
                                            <p:graphicEl>
                                              <a:dgm id="{C105352C-7085-4BFD-B463-B0F860E365EA}"/>
                                            </p:graphicEl>
                                          </p:spTgt>
                                        </p:tgtEl>
                                        <p:attrNameLst>
                                          <p:attrName>style.visibility</p:attrName>
                                        </p:attrNameLst>
                                      </p:cBhvr>
                                      <p:to>
                                        <p:strVal val="visible"/>
                                      </p:to>
                                    </p:set>
                                    <p:animEffect transition="in" filter="fade">
                                      <p:cBhvr>
                                        <p:cTn id="83" dur="1000"/>
                                        <p:tgtEl>
                                          <p:spTgt spid="2">
                                            <p:graphicEl>
                                              <a:dgm id="{C105352C-7085-4BFD-B463-B0F860E365EA}"/>
                                            </p:graphicEl>
                                          </p:spTgt>
                                        </p:tgtEl>
                                      </p:cBhvr>
                                    </p:animEffect>
                                    <p:anim calcmode="lin" valueType="num">
                                      <p:cBhvr>
                                        <p:cTn id="84" dur="1000" fill="hold"/>
                                        <p:tgtEl>
                                          <p:spTgt spid="2">
                                            <p:graphicEl>
                                              <a:dgm id="{C105352C-7085-4BFD-B463-B0F860E365EA}"/>
                                            </p:graphicEl>
                                          </p:spTgt>
                                        </p:tgtEl>
                                        <p:attrNameLst>
                                          <p:attrName>ppt_x</p:attrName>
                                        </p:attrNameLst>
                                      </p:cBhvr>
                                      <p:tavLst>
                                        <p:tav tm="0">
                                          <p:val>
                                            <p:strVal val="#ppt_x"/>
                                          </p:val>
                                        </p:tav>
                                        <p:tav tm="100000">
                                          <p:val>
                                            <p:strVal val="#ppt_x"/>
                                          </p:val>
                                        </p:tav>
                                      </p:tavLst>
                                    </p:anim>
                                    <p:anim calcmode="lin" valueType="num">
                                      <p:cBhvr>
                                        <p:cTn id="85" dur="1000" fill="hold"/>
                                        <p:tgtEl>
                                          <p:spTgt spid="2">
                                            <p:graphicEl>
                                              <a:dgm id="{C105352C-7085-4BFD-B463-B0F860E365E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48BDA6C-27BB-CECF-E19B-97735A242E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E6BF5A0-4FAC-6A3E-24ED-61D8962CB192}"/>
              </a:ext>
            </a:extLst>
          </p:cNvPr>
          <p:cNvSpPr txBox="1"/>
          <p:nvPr/>
        </p:nvSpPr>
        <p:spPr>
          <a:xfrm>
            <a:off x="3657601" y="-93775"/>
            <a:ext cx="7291839" cy="769441"/>
          </a:xfrm>
          <a:prstGeom prst="rect">
            <a:avLst/>
          </a:prstGeom>
          <a:noFill/>
        </p:spPr>
        <p:txBody>
          <a:bodyPr wrap="square">
            <a:spAutoFit/>
            <a:scene3d>
              <a:camera prst="orthographicFront"/>
              <a:lightRig rig="threePt" dir="t"/>
            </a:scene3d>
            <a:sp3d extrusionH="57150">
              <a:bevelT h="25400" prst="softRound"/>
            </a:sp3d>
          </a:bodyPr>
          <a:lstStyle/>
          <a:p>
            <a:pPr lvl="0" algn="ctr">
              <a:defRPr/>
            </a:pPr>
            <a:r>
              <a:rPr lang="nl-NL" sz="4400" b="1" spc="30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latin typeface="Calibri" panose="020F0502020204030204" pitchFamily="34" charset="0"/>
              </a:rPr>
              <a:t>DE </a:t>
            </a:r>
            <a:r>
              <a:rPr lang="nl-NL" sz="4400" b="1" spc="300" dirty="0">
                <a:ln w="12700" cmpd="sng">
                  <a:solidFill>
                    <a:srgbClr val="00CC00"/>
                  </a:solidFill>
                  <a:prstDash val="solid"/>
                </a:ln>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rPr>
              <a:t>ROEPING</a:t>
            </a:r>
            <a:r>
              <a:rPr lang="nl-NL" sz="4400" b="1" spc="30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latin typeface="Calibri" panose="020F0502020204030204" pitchFamily="34" charset="0"/>
              </a:rPr>
              <a:t> VAN PAULUS</a:t>
            </a:r>
            <a:endParaRPr kumimoji="0" lang="en" sz="4400" b="1" i="0" u="none" strike="noStrike" kern="1200" cap="none" spc="300" normalizeH="0" baseline="0" noProof="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5" name="CuadroTexto 4">
            <a:extLst>
              <a:ext uri="{FF2B5EF4-FFF2-40B4-BE49-F238E27FC236}">
                <a16:creationId xmlns:a16="http://schemas.microsoft.com/office/drawing/2014/main" id="{B341A0C8-115E-3B7A-8A68-F4F5CBBD8B50}"/>
              </a:ext>
            </a:extLst>
          </p:cNvPr>
          <p:cNvSpPr txBox="1"/>
          <p:nvPr/>
        </p:nvSpPr>
        <p:spPr>
          <a:xfrm>
            <a:off x="3797663" y="579754"/>
            <a:ext cx="8286182" cy="923330"/>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8D30F4">
                    <a:lumMod val="50000"/>
                  </a:srgbClr>
                </a:solidFill>
                <a:effectLst/>
                <a:uLnTx/>
                <a:uFillTx/>
                <a:latin typeface="Comic Sans MS" panose="030F0702030302020204" pitchFamily="66" charset="0"/>
                <a:ea typeface="+mn-ea"/>
                <a:cs typeface="+mn-cs"/>
              </a:rPr>
              <a:t>“</a:t>
            </a:r>
            <a:r>
              <a:rPr lang="nl-NL" b="1" dirty="0">
                <a:solidFill>
                  <a:srgbClr val="8D30F4">
                    <a:lumMod val="50000"/>
                  </a:srgbClr>
                </a:solidFill>
                <a:latin typeface="Comic Sans MS" panose="030F0702030302020204" pitchFamily="66" charset="0"/>
              </a:rPr>
              <a:t>Paulus, een apostel – geroepen, niet vanwege mensen, ook niet door een mens, maar door Jezus Christus en God de Vader, Die Hem uit de doden opgewekt heeft </a:t>
            </a:r>
            <a:r>
              <a:rPr lang="en" b="1" noProof="0" dirty="0">
                <a:solidFill>
                  <a:srgbClr val="8D30F4">
                    <a:lumMod val="50000"/>
                  </a:srgbClr>
                </a:solidFill>
                <a:latin typeface="Comic Sans MS" panose="030F0702030302020204" pitchFamily="66" charset="0"/>
              </a:rPr>
              <a:t>—” </a:t>
            </a:r>
            <a:r>
              <a:rPr kumimoji="0" lang="en" sz="1400" b="1" i="0" u="none" strike="noStrike" kern="1200" cap="none" spc="0" normalizeH="0" baseline="0" noProof="0" dirty="0">
                <a:ln>
                  <a:noFill/>
                </a:ln>
                <a:solidFill>
                  <a:srgbClr val="8D30F4">
                    <a:lumMod val="50000"/>
                  </a:srgbClr>
                </a:solidFill>
                <a:effectLst/>
                <a:uLnTx/>
                <a:uFillTx/>
                <a:latin typeface="Comic Sans MS" panose="030F0702030302020204" pitchFamily="66" charset="0"/>
                <a:ea typeface="+mn-ea"/>
                <a:cs typeface="+mn-cs"/>
              </a:rPr>
              <a:t>(</a:t>
            </a:r>
            <a:r>
              <a:rPr lang="nl-NL" sz="1400" b="1" dirty="0">
                <a:solidFill>
                  <a:srgbClr val="8D30F4">
                    <a:lumMod val="50000"/>
                  </a:srgbClr>
                </a:solidFill>
                <a:latin typeface="Comic Sans MS" panose="030F0702030302020204" pitchFamily="66" charset="0"/>
              </a:rPr>
              <a:t>Galaten 1:1</a:t>
            </a:r>
            <a:r>
              <a:rPr kumimoji="0" lang="en" sz="1400" b="1" i="0" u="none" strike="noStrike" kern="1200" cap="none" spc="0" normalizeH="0" baseline="0" noProof="0" dirty="0">
                <a:ln>
                  <a:noFill/>
                </a:ln>
                <a:solidFill>
                  <a:srgbClr val="8D30F4">
                    <a:lumMod val="50000"/>
                  </a:srgbClr>
                </a:solidFill>
                <a:effectLst/>
                <a:uLnTx/>
                <a:uFillTx/>
                <a:latin typeface="Comic Sans MS" panose="030F0702030302020204" pitchFamily="66" charset="0"/>
                <a:ea typeface="+mn-ea"/>
                <a:cs typeface="+mn-cs"/>
              </a:rPr>
              <a:t>)</a:t>
            </a:r>
          </a:p>
        </p:txBody>
      </p:sp>
      <p:sp>
        <p:nvSpPr>
          <p:cNvPr id="6" name="CuadroTexto 5">
            <a:extLst>
              <a:ext uri="{FF2B5EF4-FFF2-40B4-BE49-F238E27FC236}">
                <a16:creationId xmlns:a16="http://schemas.microsoft.com/office/drawing/2014/main" id="{F4AA3248-347B-4795-4EEA-6B836DAD3631}"/>
              </a:ext>
            </a:extLst>
          </p:cNvPr>
          <p:cNvSpPr txBox="1"/>
          <p:nvPr/>
        </p:nvSpPr>
        <p:spPr>
          <a:xfrm>
            <a:off x="108155" y="1462682"/>
            <a:ext cx="7395304" cy="1015663"/>
          </a:xfrm>
          <a:prstGeom prst="rect">
            <a:avLst/>
          </a:prstGeom>
          <a:noFill/>
        </p:spPr>
        <p:txBody>
          <a:bodyPr wrap="square" rtlCol="0">
            <a:spAutoFit/>
          </a:bodyPr>
          <a:lstStyle/>
          <a:p>
            <a:pPr lvl="0">
              <a:spcBef>
                <a:spcPts val="600"/>
              </a:spcBef>
              <a:defRPr/>
            </a:pPr>
            <a:r>
              <a:rPr lang="nl-NL" sz="2000" b="1" dirty="0">
                <a:solidFill>
                  <a:prstClr val="black"/>
                </a:solidFill>
                <a:latin typeface="Calibri" panose="020F0502020204030204" pitchFamily="34" charset="0"/>
              </a:rPr>
              <a:t>Naast de twaalf die Jezus uitverkoren heeft, noemt de Bijbel ook andere apostelen zoals Matthias (Handelingen 1:26), Barnabas (Handelingen 14:4), Jakobus en Paulus (1 Korintiërs 15:7-9).</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2" name="Diagrama 1">
            <a:extLst>
              <a:ext uri="{FF2B5EF4-FFF2-40B4-BE49-F238E27FC236}">
                <a16:creationId xmlns:a16="http://schemas.microsoft.com/office/drawing/2014/main" id="{E134B017-982D-CA6E-AB00-1B571261CE02}"/>
              </a:ext>
            </a:extLst>
          </p:cNvPr>
          <p:cNvGraphicFramePr/>
          <p:nvPr>
            <p:extLst>
              <p:ext uri="{D42A27DB-BD31-4B8C-83A1-F6EECF244321}">
                <p14:modId xmlns:p14="http://schemas.microsoft.com/office/powerpoint/2010/main" val="2940170768"/>
              </p:ext>
            </p:extLst>
          </p:nvPr>
        </p:nvGraphicFramePr>
        <p:xfrm>
          <a:off x="252155" y="2490031"/>
          <a:ext cx="7285703" cy="25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DC17F84-EE40-C94C-9B66-A33BD50020CD}"/>
              </a:ext>
            </a:extLst>
          </p:cNvPr>
          <p:cNvSpPr txBox="1"/>
          <p:nvPr/>
        </p:nvSpPr>
        <p:spPr>
          <a:xfrm>
            <a:off x="4212000" y="5202036"/>
            <a:ext cx="7980000" cy="707886"/>
          </a:xfrm>
          <a:prstGeom prst="rect">
            <a:avLst/>
          </a:prstGeom>
          <a:noFill/>
        </p:spPr>
        <p:txBody>
          <a:bodyPr wrap="square" rtlCol="0">
            <a:spAutoFit/>
          </a:bodyPr>
          <a:lstStyle/>
          <a:p>
            <a:pPr lvl="0">
              <a:spcBef>
                <a:spcPts val="600"/>
              </a:spcBef>
              <a:defRPr/>
            </a:pPr>
            <a:r>
              <a:rPr lang="nl-NL" sz="2000" b="1" dirty="0">
                <a:solidFill>
                  <a:prstClr val="black"/>
                </a:solidFill>
                <a:latin typeface="Calibri" panose="020F0502020204030204" pitchFamily="34" charset="0"/>
              </a:rPr>
              <a:t>Vanaf het moment van zijn roeping </a:t>
            </a:r>
            <a:r>
              <a:rPr lang="nl-NL" sz="2000" b="1" dirty="0">
                <a:latin typeface="Calibri" panose="020F0502020204030204" pitchFamily="34" charset="0"/>
              </a:rPr>
              <a:t>draaide Paulus’ leven </a:t>
            </a:r>
            <a:r>
              <a:rPr lang="nl-NL" sz="2000" b="1" dirty="0">
                <a:solidFill>
                  <a:prstClr val="black"/>
                </a:solidFill>
                <a:latin typeface="Calibri" panose="020F0502020204030204" pitchFamily="34" charset="0"/>
              </a:rPr>
              <a:t>om Jezus. Hij dacht aan Jezus, sprak over Jezus, deelde Jezus met iedereen.</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10" name="Imagen 9">
            <a:extLst>
              <a:ext uri="{FF2B5EF4-FFF2-40B4-BE49-F238E27FC236}">
                <a16:creationId xmlns:a16="http://schemas.microsoft.com/office/drawing/2014/main" id="{D636CBF2-5B4E-D89A-791F-DDF2D95848F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2154" y="5157342"/>
            <a:ext cx="3959845" cy="15940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FD850205-34D6-A235-A561-96AA2ED2916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8039371" y="1822209"/>
            <a:ext cx="3900474" cy="3154296"/>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pic>
        <p:nvPicPr>
          <p:cNvPr id="16" name="Imagen 15">
            <a:extLst>
              <a:ext uri="{FF2B5EF4-FFF2-40B4-BE49-F238E27FC236}">
                <a16:creationId xmlns:a16="http://schemas.microsoft.com/office/drawing/2014/main" id="{33BD86D4-7F11-0D72-3843-A6A5D3121CE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55638" y="106605"/>
            <a:ext cx="3401962" cy="1321456"/>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21BBA881-828D-5995-36AB-5868BC4F60E3}"/>
              </a:ext>
            </a:extLst>
          </p:cNvPr>
          <p:cNvSpPr txBox="1"/>
          <p:nvPr/>
        </p:nvSpPr>
        <p:spPr>
          <a:xfrm>
            <a:off x="4212000" y="6110302"/>
            <a:ext cx="7980000"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Om deze reden was Jezus vanaf het eerste moment dat hij in Korinthe arriveerde het middelpunt van hun boodschap (1 Kor. 2:2).</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 name="Tekstvak 3">
            <a:extLst>
              <a:ext uri="{FF2B5EF4-FFF2-40B4-BE49-F238E27FC236}">
                <a16:creationId xmlns:a16="http://schemas.microsoft.com/office/drawing/2014/main" id="{09D4E20B-383A-1B43-A7B4-EF22CC1AEF19}"/>
              </a:ext>
            </a:extLst>
          </p:cNvPr>
          <p:cNvSpPr txBox="1"/>
          <p:nvPr/>
        </p:nvSpPr>
        <p:spPr>
          <a:xfrm>
            <a:off x="11059200" y="168281"/>
            <a:ext cx="967045" cy="332743"/>
          </a:xfrm>
          <a:prstGeom prst="round2DiagRect">
            <a:avLst/>
          </a:prstGeom>
          <a:noFill/>
          <a:ln w="28575">
            <a:solidFill>
              <a:srgbClr val="37FF37"/>
            </a:solidFill>
          </a:ln>
          <a:effectLst/>
          <a:scene3d>
            <a:camera prst="orthographicFront">
              <a:rot lat="0" lon="0" rev="0"/>
            </a:camera>
            <a:lightRig rig="balanced" dir="t">
              <a:rot lat="0" lon="0" rev="8700000"/>
            </a:lightRig>
          </a:scene3d>
          <a:sp3d prstMaterial="plastic">
            <a:bevelT w="190500" h="38100"/>
          </a:sp3d>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normalizeH="0" baseline="0" noProof="0" dirty="0">
                <a:uLnTx/>
                <a:uFillTx/>
                <a:latin typeface="Comic Sans MS" panose="030F0702030302020204" pitchFamily="66" charset="0"/>
              </a:rPr>
              <a:t>zondag</a:t>
            </a:r>
            <a:r>
              <a:rPr kumimoji="0" lang="nl-NL" sz="1600" b="1" i="0" u="none" strike="noStrike" kern="0" normalizeH="0" baseline="0" noProof="0" dirty="0">
                <a:solidFill>
                  <a:srgbClr val="545069"/>
                </a:solidFill>
                <a:uLnTx/>
                <a:uFillTx/>
                <a:latin typeface="Comic Sans MS" panose="030F0702030302020204" pitchFamily="66" charset="0"/>
              </a:rPr>
              <a:t> </a:t>
            </a:r>
          </a:p>
        </p:txBody>
      </p:sp>
    </p:spTree>
    <p:extLst>
      <p:ext uri="{BB962C8B-B14F-4D97-AF65-F5344CB8AC3E}">
        <p14:creationId xmlns:p14="http://schemas.microsoft.com/office/powerpoint/2010/main" val="9684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19653C40-9276-4878-854D-836A70DA7530}"/>
                                            </p:graphicEl>
                                          </p:spTgt>
                                        </p:tgtEl>
                                        <p:attrNameLst>
                                          <p:attrName>style.visibility</p:attrName>
                                        </p:attrNameLst>
                                      </p:cBhvr>
                                      <p:to>
                                        <p:strVal val="visible"/>
                                      </p:to>
                                    </p:set>
                                    <p:anim calcmode="lin" valueType="num">
                                      <p:cBhvr>
                                        <p:cTn id="35" dur="500" fill="hold"/>
                                        <p:tgtEl>
                                          <p:spTgt spid="2">
                                            <p:graphicEl>
                                              <a:dgm id="{19653C40-9276-4878-854D-836A70DA7530}"/>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19653C40-9276-4878-854D-836A70DA7530}"/>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19653C40-9276-4878-854D-836A70DA753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graphicEl>
                                              <a:dgm id="{4D0B5CCF-E1F5-4E78-A368-7A29948EDAE3}"/>
                                            </p:graphicEl>
                                          </p:spTgt>
                                        </p:tgtEl>
                                        <p:attrNameLst>
                                          <p:attrName>style.visibility</p:attrName>
                                        </p:attrNameLst>
                                      </p:cBhvr>
                                      <p:to>
                                        <p:strVal val="visible"/>
                                      </p:to>
                                    </p:set>
                                    <p:animEffect transition="in" filter="wipe(left)">
                                      <p:cBhvr>
                                        <p:cTn id="42" dur="500"/>
                                        <p:tgtEl>
                                          <p:spTgt spid="2">
                                            <p:graphicEl>
                                              <a:dgm id="{4D0B5CCF-E1F5-4E78-A368-7A29948EDAE3}"/>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
                                            <p:graphicEl>
                                              <a:dgm id="{E98D6F57-984E-4FF8-836B-27F805DC12DB}"/>
                                            </p:graphicEl>
                                          </p:spTgt>
                                        </p:tgtEl>
                                        <p:attrNameLst>
                                          <p:attrName>style.visibility</p:attrName>
                                        </p:attrNameLst>
                                      </p:cBhvr>
                                      <p:to>
                                        <p:strVal val="visible"/>
                                      </p:to>
                                    </p:set>
                                    <p:anim calcmode="lin" valueType="num">
                                      <p:cBhvr>
                                        <p:cTn id="47" dur="500" fill="hold"/>
                                        <p:tgtEl>
                                          <p:spTgt spid="2">
                                            <p:graphicEl>
                                              <a:dgm id="{E98D6F57-984E-4FF8-836B-27F805DC12DB}"/>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E98D6F57-984E-4FF8-836B-27F805DC12DB}"/>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E98D6F57-984E-4FF8-836B-27F805DC12D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
                                            <p:graphicEl>
                                              <a:dgm id="{BBA056F3-27F5-4E35-A1BD-EBF5C5D8AEC1}"/>
                                            </p:graphicEl>
                                          </p:spTgt>
                                        </p:tgtEl>
                                        <p:attrNameLst>
                                          <p:attrName>style.visibility</p:attrName>
                                        </p:attrNameLst>
                                      </p:cBhvr>
                                      <p:to>
                                        <p:strVal val="visible"/>
                                      </p:to>
                                    </p:set>
                                    <p:animEffect transition="in" filter="wipe(left)">
                                      <p:cBhvr>
                                        <p:cTn id="54" dur="500"/>
                                        <p:tgtEl>
                                          <p:spTgt spid="2">
                                            <p:graphicEl>
                                              <a:dgm id="{BBA056F3-27F5-4E35-A1BD-EBF5C5D8AEC1}"/>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
                                            <p:graphicEl>
                                              <a:dgm id="{9A558A9B-5A16-4B63-AE62-398B1C144A50}"/>
                                            </p:graphicEl>
                                          </p:spTgt>
                                        </p:tgtEl>
                                        <p:attrNameLst>
                                          <p:attrName>style.visibility</p:attrName>
                                        </p:attrNameLst>
                                      </p:cBhvr>
                                      <p:to>
                                        <p:strVal val="visible"/>
                                      </p:to>
                                    </p:set>
                                    <p:anim calcmode="lin" valueType="num">
                                      <p:cBhvr>
                                        <p:cTn id="59" dur="500" fill="hold"/>
                                        <p:tgtEl>
                                          <p:spTgt spid="2">
                                            <p:graphicEl>
                                              <a:dgm id="{9A558A9B-5A16-4B63-AE62-398B1C144A50}"/>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9A558A9B-5A16-4B63-AE62-398B1C144A50}"/>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9A558A9B-5A16-4B63-AE62-398B1C144A50}"/>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ppt_w</p:attrName>
                                        </p:attrNameLst>
                                      </p:cBhvr>
                                      <p:tavLst>
                                        <p:tav tm="0">
                                          <p:val>
                                            <p:fltVal val="0"/>
                                          </p:val>
                                        </p:tav>
                                        <p:tav tm="100000">
                                          <p:val>
                                            <p:strVal val="#ppt_w"/>
                                          </p:val>
                                        </p:tav>
                                      </p:tavLst>
                                    </p:anim>
                                    <p:anim calcmode="lin" valueType="num">
                                      <p:cBhvr>
                                        <p:cTn id="67" dur="500" fill="hold"/>
                                        <p:tgtEl>
                                          <p:spTgt spid="12"/>
                                        </p:tgtEl>
                                        <p:attrNameLst>
                                          <p:attrName>ppt_h</p:attrName>
                                        </p:attrNameLst>
                                      </p:cBhvr>
                                      <p:tavLst>
                                        <p:tav tm="0">
                                          <p:val>
                                            <p:fltVal val="0"/>
                                          </p:val>
                                        </p:tav>
                                        <p:tav tm="100000">
                                          <p:val>
                                            <p:strVal val="#ppt_h"/>
                                          </p:val>
                                        </p:tav>
                                      </p:tavLst>
                                    </p:anim>
                                    <p:anim calcmode="lin" valueType="num">
                                      <p:cBhvr>
                                        <p:cTn id="68" dur="500" fill="hold"/>
                                        <p:tgtEl>
                                          <p:spTgt spid="12"/>
                                        </p:tgtEl>
                                        <p:attrNameLst>
                                          <p:attrName>style.rotation</p:attrName>
                                        </p:attrNameLst>
                                      </p:cBhvr>
                                      <p:tavLst>
                                        <p:tav tm="0">
                                          <p:val>
                                            <p:fltVal val="360"/>
                                          </p:val>
                                        </p:tav>
                                        <p:tav tm="100000">
                                          <p:val>
                                            <p:fltVal val="0"/>
                                          </p:val>
                                        </p:tav>
                                      </p:tavLst>
                                    </p:anim>
                                    <p:animEffect transition="in" filter="fade">
                                      <p:cBhvr>
                                        <p:cTn id="69" dur="500"/>
                                        <p:tgtEl>
                                          <p:spTgt spid="12"/>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2">
                                            <p:graphicEl>
                                              <a:dgm id="{EE59CC25-5453-4CE0-A8CC-571412A1ACEE}"/>
                                            </p:graphicEl>
                                          </p:spTgt>
                                        </p:tgtEl>
                                        <p:attrNameLst>
                                          <p:attrName>style.visibility</p:attrName>
                                        </p:attrNameLst>
                                      </p:cBhvr>
                                      <p:to>
                                        <p:strVal val="visible"/>
                                      </p:to>
                                    </p:set>
                                    <p:animEffect transition="in" filter="wipe(left)">
                                      <p:cBhvr>
                                        <p:cTn id="73" dur="500"/>
                                        <p:tgtEl>
                                          <p:spTgt spid="2">
                                            <p:graphicEl>
                                              <a:dgm id="{EE59CC25-5453-4CE0-A8CC-571412A1ACEE}"/>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
                                            <p:graphicEl>
                                              <a:dgm id="{C31EC41D-D6D1-4464-A94C-74E14FAE7809}"/>
                                            </p:graphicEl>
                                          </p:spTgt>
                                        </p:tgtEl>
                                        <p:attrNameLst>
                                          <p:attrName>style.visibility</p:attrName>
                                        </p:attrNameLst>
                                      </p:cBhvr>
                                      <p:to>
                                        <p:strVal val="visible"/>
                                      </p:to>
                                    </p:set>
                                    <p:anim calcmode="lin" valueType="num">
                                      <p:cBhvr>
                                        <p:cTn id="78" dur="500" fill="hold"/>
                                        <p:tgtEl>
                                          <p:spTgt spid="2">
                                            <p:graphicEl>
                                              <a:dgm id="{C31EC41D-D6D1-4464-A94C-74E14FAE7809}"/>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C31EC41D-D6D1-4464-A94C-74E14FAE7809}"/>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C31EC41D-D6D1-4464-A94C-74E14FAE7809}"/>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
                                            <p:graphicEl>
                                              <a:dgm id="{0A771D7F-B254-46CB-8BFB-95A76E4052C9}"/>
                                            </p:graphicEl>
                                          </p:spTgt>
                                        </p:tgtEl>
                                        <p:attrNameLst>
                                          <p:attrName>style.visibility</p:attrName>
                                        </p:attrNameLst>
                                      </p:cBhvr>
                                      <p:to>
                                        <p:strVal val="visible"/>
                                      </p:to>
                                    </p:set>
                                    <p:animEffect transition="in" filter="wipe(left)">
                                      <p:cBhvr>
                                        <p:cTn id="85" dur="500"/>
                                        <p:tgtEl>
                                          <p:spTgt spid="2">
                                            <p:graphicEl>
                                              <a:dgm id="{0A771D7F-B254-46CB-8BFB-95A76E4052C9}"/>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37" fill="hold" nodeType="click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barn(outVertical)">
                                      <p:cBhvr>
                                        <p:cTn id="90" dur="500"/>
                                        <p:tgtEl>
                                          <p:spTgt spid="10"/>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wipe(left)">
                                      <p:cBhvr>
                                        <p:cTn id="94" dur="500"/>
                                        <p:tgtEl>
                                          <p:spTgt spid="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wipe(left)">
                                      <p:cBhvr>
                                        <p:cTn id="9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7"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BC0807-7E77-11BE-9091-F6A0754E1790}"/>
              </a:ext>
            </a:extLst>
          </p:cNvPr>
          <p:cNvSpPr txBox="1"/>
          <p:nvPr/>
        </p:nvSpPr>
        <p:spPr>
          <a:xfrm>
            <a:off x="2074607" y="0"/>
            <a:ext cx="8264594" cy="769441"/>
          </a:xfrm>
          <a:prstGeom prst="rect">
            <a:avLst/>
          </a:prstGeom>
          <a:noFill/>
        </p:spPr>
        <p:txBody>
          <a:bodyPr wrap="square">
            <a:spAutoFit/>
          </a:bodyPr>
          <a:lstStyle/>
          <a:p>
            <a:pPr lvl="0" algn="ctr">
              <a:defRPr/>
            </a:pPr>
            <a:r>
              <a:rPr lang="nl-NL" sz="4400" b="1" spc="300" dirty="0">
                <a:ln w="9525">
                  <a:solidFill>
                    <a:prstClr val="white"/>
                  </a:solidFill>
                  <a:prstDash val="solid"/>
                </a:ln>
                <a:solidFill>
                  <a:srgbClr val="8D30F4"/>
                </a:solidFill>
                <a:effectLst>
                  <a:outerShdw blurRad="12700" dist="38100" dir="2700000" algn="tl" rotWithShape="0">
                    <a:srgbClr val="8D30F4">
                      <a:lumMod val="60000"/>
                      <a:lumOff val="40000"/>
                    </a:srgbClr>
                  </a:outerShdw>
                </a:effectLst>
                <a:latin typeface="Calibri" panose="020F0502020204030204" pitchFamily="34" charset="0"/>
              </a:rPr>
              <a:t>DE REIS NAAR KORINTHE</a:t>
            </a:r>
            <a:endParaRPr kumimoji="0" lang="en" sz="4400" b="1" i="0" u="none" strike="noStrike" kern="1200" cap="none" spc="300" normalizeH="0" baseline="0" noProof="0" dirty="0">
              <a:ln w="9525">
                <a:solidFill>
                  <a:prstClr val="white"/>
                </a:solidFill>
                <a:prstDash val="solid"/>
              </a:ln>
              <a:solidFill>
                <a:srgbClr val="8D30F4"/>
              </a:solidFill>
              <a:effectLst>
                <a:outerShdw blurRad="12700" dist="38100" dir="2700000" algn="tl" rotWithShape="0">
                  <a:srgbClr val="8D30F4">
                    <a:lumMod val="60000"/>
                    <a:lumOff val="40000"/>
                  </a:srgbClr>
                </a:outerShdw>
              </a:effectLst>
              <a:uLnTx/>
              <a:uFillTx/>
              <a:latin typeface="Calibri" panose="020F0502020204030204" pitchFamily="34" charset="0"/>
              <a:ea typeface="+mn-ea"/>
              <a:cs typeface="+mn-cs"/>
            </a:endParaRPr>
          </a:p>
        </p:txBody>
      </p:sp>
      <p:sp>
        <p:nvSpPr>
          <p:cNvPr id="5" name="CuadroTexto 4">
            <a:extLst>
              <a:ext uri="{FF2B5EF4-FFF2-40B4-BE49-F238E27FC236}">
                <a16:creationId xmlns:a16="http://schemas.microsoft.com/office/drawing/2014/main" id="{89F0FB71-388C-6D76-6340-3199A2F930F9}"/>
              </a:ext>
            </a:extLst>
          </p:cNvPr>
          <p:cNvSpPr txBox="1"/>
          <p:nvPr/>
        </p:nvSpPr>
        <p:spPr>
          <a:xfrm>
            <a:off x="2594487" y="684171"/>
            <a:ext cx="9077631" cy="369332"/>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ea typeface="+mn-ea"/>
                <a:cs typeface="+mn-cs"/>
              </a:rPr>
              <a:t>“</a:t>
            </a:r>
            <a:r>
              <a:rPr lang="nl-NL" b="1" dirty="0">
                <a:solidFill>
                  <a:srgbClr val="00CC00">
                    <a:lumMod val="75000"/>
                  </a:srgbClr>
                </a:solidFill>
                <a:latin typeface="Comic Sans MS" panose="030F0702030302020204" pitchFamily="66" charset="0"/>
              </a:rPr>
              <a:t>En hierna ging Paulus uit Athene weg en kwam in Korinthe.</a:t>
            </a:r>
            <a:r>
              <a:rPr kumimoji="0" lang="en" sz="18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ea typeface="+mn-ea"/>
                <a:cs typeface="+mn-cs"/>
              </a:rPr>
              <a:t>(</a:t>
            </a:r>
            <a:r>
              <a:rPr lang="nl-NL" sz="1400" b="1" dirty="0">
                <a:solidFill>
                  <a:srgbClr val="00CC00">
                    <a:lumMod val="75000"/>
                  </a:srgbClr>
                </a:solidFill>
                <a:latin typeface="Comic Sans MS" panose="030F0702030302020204" pitchFamily="66" charset="0"/>
              </a:rPr>
              <a:t>Handelingen 18:1</a:t>
            </a:r>
            <a:r>
              <a:rPr kumimoji="0" lang="en" sz="14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ea typeface="+mn-ea"/>
                <a:cs typeface="+mn-cs"/>
              </a:rPr>
              <a:t>)</a:t>
            </a:r>
          </a:p>
        </p:txBody>
      </p:sp>
      <p:sp>
        <p:nvSpPr>
          <p:cNvPr id="6" name="CuadroTexto 5">
            <a:extLst>
              <a:ext uri="{FF2B5EF4-FFF2-40B4-BE49-F238E27FC236}">
                <a16:creationId xmlns:a16="http://schemas.microsoft.com/office/drawing/2014/main" id="{573BAFF5-B2AD-A2F5-F096-DBB26D0F7677}"/>
              </a:ext>
            </a:extLst>
          </p:cNvPr>
          <p:cNvSpPr txBox="1"/>
          <p:nvPr/>
        </p:nvSpPr>
        <p:spPr>
          <a:xfrm>
            <a:off x="1976284" y="1088691"/>
            <a:ext cx="10210800" cy="1015663"/>
          </a:xfrm>
          <a:prstGeom prst="rect">
            <a:avLst/>
          </a:prstGeom>
          <a:noFill/>
        </p:spPr>
        <p:txBody>
          <a:bodyPr wrap="square" rtlCol="0">
            <a:spAutoFit/>
          </a:bodyPr>
          <a:lstStyle/>
          <a:p>
            <a:pPr lvl="0">
              <a:spcBef>
                <a:spcPts val="600"/>
              </a:spcBef>
              <a:defRPr/>
            </a:pPr>
            <a:r>
              <a:rPr lang="nl-NL" sz="2000" b="1" dirty="0">
                <a:solidFill>
                  <a:prstClr val="black"/>
                </a:solidFill>
                <a:latin typeface="Calibri" panose="020F0502020204030204" pitchFamily="34" charset="0"/>
              </a:rPr>
              <a:t>Tijdens zijn tweede zendingsreis werd Paulus door de Heilige Geest gedwongen naar Europa te gaan (Handelingen 16:6-10). Daar werd hij verdreven uit </a:t>
            </a:r>
            <a:r>
              <a:rPr lang="nl-NL" sz="2000" b="1" dirty="0" err="1">
                <a:solidFill>
                  <a:prstClr val="black"/>
                </a:solidFill>
                <a:latin typeface="Calibri" panose="020F0502020204030204" pitchFamily="34" charset="0"/>
              </a:rPr>
              <a:t>Philippi</a:t>
            </a:r>
            <a:r>
              <a:rPr lang="nl-NL" sz="2000" b="1" dirty="0">
                <a:solidFill>
                  <a:prstClr val="black"/>
                </a:solidFill>
                <a:latin typeface="Calibri" panose="020F0502020204030204" pitchFamily="34" charset="0"/>
              </a:rPr>
              <a:t> (Hand. 16:12, 38-39), uit Thessaloniki (Hand. 17:1, 5, 9-10) en uit </a:t>
            </a:r>
            <a:r>
              <a:rPr lang="nl-NL" sz="2000" b="1" dirty="0" err="1">
                <a:solidFill>
                  <a:prstClr val="black"/>
                </a:solidFill>
                <a:latin typeface="Calibri" panose="020F0502020204030204" pitchFamily="34" charset="0"/>
              </a:rPr>
              <a:t>Berea</a:t>
            </a:r>
            <a:r>
              <a:rPr lang="nl-NL" sz="2000" b="1" dirty="0">
                <a:solidFill>
                  <a:prstClr val="black"/>
                </a:solidFill>
                <a:latin typeface="Calibri" panose="020F0502020204030204" pitchFamily="34" charset="0"/>
              </a:rPr>
              <a:t> (Hand. 17:13-14).</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4" name="Imagen 3">
            <a:extLst>
              <a:ext uri="{FF2B5EF4-FFF2-40B4-BE49-F238E27FC236}">
                <a16:creationId xmlns:a16="http://schemas.microsoft.com/office/drawing/2014/main" id="{807F7A78-BC32-7AE0-5F67-7FAC8823885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153008" y="797683"/>
            <a:ext cx="1727064" cy="2302752"/>
          </a:xfrm>
          <a:prstGeom prst="snip2DiagRect">
            <a:avLst/>
          </a:prstGeom>
          <a:solidFill>
            <a:srgbClr val="FFFFFF">
              <a:shade val="85000"/>
            </a:srgbClr>
          </a:solidFill>
          <a:ln w="38100" cap="sq">
            <a:solidFill>
              <a:srgbClr val="FFC000"/>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DA7C33EA-BED7-2BAA-9580-5DFF2727897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549" r="3549"/>
          <a:stretch>
            <a:fillRect/>
          </a:stretch>
        </p:blipFill>
        <p:spPr>
          <a:xfrm>
            <a:off x="134814" y="3189759"/>
            <a:ext cx="2250680" cy="1631216"/>
          </a:xfrm>
          <a:prstGeom prst="snip2DiagRect">
            <a:avLst>
              <a:gd name="adj1" fmla="val 19824"/>
              <a:gd name="adj2" fmla="val 0"/>
            </a:avLst>
          </a:prstGeom>
          <a:solidFill>
            <a:srgbClr val="FFFFFF">
              <a:shade val="85000"/>
            </a:srgbClr>
          </a:solidFill>
          <a:ln w="38100" cap="sq">
            <a:solidFill>
              <a:srgbClr val="FFC000"/>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06CD933-9CC0-A954-069F-03144CBB4E14}"/>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5829" y="4999623"/>
            <a:ext cx="3096571" cy="1772251"/>
          </a:xfrm>
          <a:prstGeom prst="snip2DiagRect">
            <a:avLst>
              <a:gd name="adj1" fmla="val 1891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FDF19CC6-80CD-0958-05DA-CCDB08B5C05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52212" y="1929165"/>
            <a:ext cx="2171480" cy="320238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8A34A773-D2A0-7A5A-C090-C7BA5AC61B63}"/>
              </a:ext>
            </a:extLst>
          </p:cNvPr>
          <p:cNvSpPr txBox="1"/>
          <p:nvPr/>
        </p:nvSpPr>
        <p:spPr>
          <a:xfrm>
            <a:off x="2440800" y="2326710"/>
            <a:ext cx="7315200" cy="1323439"/>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In Athene, nadat hij tot de Joden in de synagoge en tot de heidenen op de markt had gepreekt, werd hij geroepen om te prediken in de Areopagus (Hand. 17:16-21). Na een welsprekende toespraak aanvaardden slechts enkelen Jezus (Hand. 17:34).</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CuadroTexto 21">
            <a:extLst>
              <a:ext uri="{FF2B5EF4-FFF2-40B4-BE49-F238E27FC236}">
                <a16:creationId xmlns:a16="http://schemas.microsoft.com/office/drawing/2014/main" id="{1EE44031-BA8C-37CC-4A0B-3A5EF94362D3}"/>
              </a:ext>
            </a:extLst>
          </p:cNvPr>
          <p:cNvSpPr txBox="1"/>
          <p:nvPr/>
        </p:nvSpPr>
        <p:spPr>
          <a:xfrm>
            <a:off x="3283199" y="5226784"/>
            <a:ext cx="8822971" cy="163121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Zoals gebruikelijk begon hij in de synagoge te prediken voor de Joden en daarna voor de heidenen (Hand. 18:4-8). Tijdens zijn verblijf in Korinthe, en na de "teleurstelling" van Athene, besloot Paulus geen menselijke wijsheid te gebruiken, maar alleen te prediken "Jezus Christus, en Die gekruisigd" (1 Korintiërs 2:2).</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 name="CuadroTexto 6">
            <a:extLst>
              <a:ext uri="{FF2B5EF4-FFF2-40B4-BE49-F238E27FC236}">
                <a16:creationId xmlns:a16="http://schemas.microsoft.com/office/drawing/2014/main" id="{2D9EBD4F-87D7-8E46-D474-E10FFA637472}"/>
              </a:ext>
            </a:extLst>
          </p:cNvPr>
          <p:cNvSpPr txBox="1"/>
          <p:nvPr/>
        </p:nvSpPr>
        <p:spPr>
          <a:xfrm>
            <a:off x="2436000" y="3936342"/>
            <a:ext cx="7315200"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Na het verlaten van Athene ging Paulus naar Korinthe en voegde zich bij Aquila en Priscilla, met wie hij tenten maakte.                       (Handelingen 18:1-3).</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a:extLst>
              <a:ext uri="{FF2B5EF4-FFF2-40B4-BE49-F238E27FC236}">
                <a16:creationId xmlns:a16="http://schemas.microsoft.com/office/drawing/2014/main" id="{A71AA350-8D44-B033-EEC6-C05D74AF3E44}"/>
              </a:ext>
            </a:extLst>
          </p:cNvPr>
          <p:cNvSpPr txBox="1"/>
          <p:nvPr/>
        </p:nvSpPr>
        <p:spPr>
          <a:xfrm>
            <a:off x="11059200" y="168281"/>
            <a:ext cx="967045" cy="300749"/>
          </a:xfrm>
          <a:prstGeom prst="rect">
            <a:avLst/>
          </a:prstGeom>
          <a:noFill/>
          <a:ln w="28575">
            <a:solidFill>
              <a:srgbClr val="C00000"/>
            </a:solidFill>
          </a:ln>
          <a:effectLst/>
          <a:scene3d>
            <a:camera prst="orthographicFront">
              <a:rot lat="0" lon="0" rev="0"/>
            </a:camera>
            <a:lightRig rig="balanced" dir="t">
              <a:rot lat="0" lon="0" rev="8700000"/>
            </a:lightRig>
          </a:scene3d>
          <a:sp3d prstMaterial="plastic">
            <a:bevelT w="190500" h="38100"/>
          </a:sp3d>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normalizeH="0" baseline="0" noProof="0" dirty="0">
                <a:uLnTx/>
                <a:uFillTx/>
                <a:latin typeface="Comic Sans MS" panose="030F0702030302020204" pitchFamily="66" charset="0"/>
              </a:rPr>
              <a:t>maandag</a:t>
            </a:r>
            <a:r>
              <a:rPr kumimoji="0" lang="nl-NL" sz="1600" b="1" i="0" u="none" strike="noStrike" kern="0" normalizeH="0" baseline="0" noProof="0" dirty="0">
                <a:solidFill>
                  <a:srgbClr val="545069"/>
                </a:solidFill>
                <a:uLnTx/>
                <a:uFillTx/>
                <a:latin typeface="Comic Sans MS" panose="030F0702030302020204" pitchFamily="66" charset="0"/>
              </a:rPr>
              <a:t> </a:t>
            </a:r>
          </a:p>
        </p:txBody>
      </p:sp>
    </p:spTree>
    <p:extLst>
      <p:ext uri="{BB962C8B-B14F-4D97-AF65-F5344CB8AC3E}">
        <p14:creationId xmlns:p14="http://schemas.microsoft.com/office/powerpoint/2010/main" val="55654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trips(downRight)">
                                      <p:cBhvr>
                                        <p:cTn id="30" dur="500"/>
                                        <p:tgtEl>
                                          <p:spTgt spid="4"/>
                                        </p:tgtEl>
                                      </p:cBhvr>
                                    </p:animEffect>
                                  </p:childTnLst>
                                </p:cTn>
                              </p:par>
                              <p:par>
                                <p:cTn id="31" presetID="18" presetClass="entr" presetSubtype="3"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upRight)">
                                      <p:cBhvr>
                                        <p:cTn id="33" dur="500"/>
                                        <p:tgtEl>
                                          <p:spTgt spid="1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vertical)">
                                      <p:cBhvr>
                                        <p:cTn id="42" dur="500"/>
                                        <p:tgtEl>
                                          <p:spTgt spid="12"/>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900" decel="100000" fill="hold"/>
                                        <p:tgtEl>
                                          <p:spTgt spid="2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900" decel="100000" fill="hold"/>
                                        <p:tgtEl>
                                          <p:spTgt spid="16"/>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7"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EACF29-8F58-D094-41D8-57D67145F9E8}"/>
              </a:ext>
            </a:extLst>
          </p:cNvPr>
          <p:cNvSpPr txBox="1"/>
          <p:nvPr/>
        </p:nvSpPr>
        <p:spPr>
          <a:xfrm>
            <a:off x="885601" y="-77491"/>
            <a:ext cx="6494399" cy="769441"/>
          </a:xfrm>
          <a:prstGeom prst="rect">
            <a:avLst/>
          </a:prstGeom>
          <a:noFill/>
        </p:spPr>
        <p:txBody>
          <a:bodyPr wrap="square">
            <a:spAutoFit/>
          </a:bodyPr>
          <a:lstStyle/>
          <a:p>
            <a:pPr lvl="0" algn="ctr">
              <a:defRPr/>
            </a:pPr>
            <a:r>
              <a:rPr lang="nl-NL" sz="4400" b="1" spc="300" dirty="0">
                <a:ln w="10160">
                  <a:solidFill>
                    <a:srgbClr val="8D30F4"/>
                  </a:solidFill>
                  <a:prstDash val="solid"/>
                </a:ln>
                <a:solidFill>
                  <a:srgbClr val="FFFFFF"/>
                </a:solidFill>
                <a:effectLst>
                  <a:outerShdw blurRad="38100" dist="22860" dir="5400000" algn="tl" rotWithShape="0">
                    <a:srgbClr val="000000"/>
                  </a:outerShdw>
                </a:effectLst>
                <a:latin typeface="Calibri" panose="020F0502020204030204" pitchFamily="34" charset="0"/>
              </a:rPr>
              <a:t>DE STAD KORINTHE</a:t>
            </a:r>
            <a:endParaRPr kumimoji="0" lang="en" sz="4400" b="1" i="0" u="none" strike="noStrike" kern="1200" cap="none" spc="300" normalizeH="0" baseline="0" noProof="0" dirty="0">
              <a:ln w="10160">
                <a:solidFill>
                  <a:srgbClr val="8D30F4"/>
                </a:solidFill>
                <a:prstDash val="solid"/>
              </a:ln>
              <a:solidFill>
                <a:srgbClr val="FFFFFF"/>
              </a:solidFill>
              <a:effectLst>
                <a:outerShdw blurRad="38100" dist="22860" dir="5400000" algn="tl" rotWithShape="0">
                  <a:srgbClr val="000000"/>
                </a:outerShdw>
              </a:effectLst>
              <a:uLnTx/>
              <a:uFillTx/>
              <a:latin typeface="Calibri" panose="020F0502020204030204" pitchFamily="34" charset="0"/>
              <a:ea typeface="+mn-ea"/>
              <a:cs typeface="+mn-cs"/>
            </a:endParaRPr>
          </a:p>
        </p:txBody>
      </p:sp>
      <p:sp>
        <p:nvSpPr>
          <p:cNvPr id="5" name="CuadroTexto 4">
            <a:extLst>
              <a:ext uri="{FF2B5EF4-FFF2-40B4-BE49-F238E27FC236}">
                <a16:creationId xmlns:a16="http://schemas.microsoft.com/office/drawing/2014/main" id="{F0DD78A3-ABD6-6E55-A203-7F15974ACA49}"/>
              </a:ext>
            </a:extLst>
          </p:cNvPr>
          <p:cNvSpPr txBox="1"/>
          <p:nvPr/>
        </p:nvSpPr>
        <p:spPr>
          <a:xfrm>
            <a:off x="98323" y="609156"/>
            <a:ext cx="7281677" cy="369332"/>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r>
              <a:rPr lang="nl-NL" b="1" dirty="0">
                <a:solidFill>
                  <a:srgbClr val="CC0066">
                    <a:lumMod val="75000"/>
                  </a:srgbClr>
                </a:solidFill>
                <a:latin typeface="Comic Sans MS" panose="030F0702030302020204" pitchFamily="66" charset="0"/>
              </a:rPr>
              <a:t>zoals er vele goden en vele heren zijn</a:t>
            </a:r>
            <a:r>
              <a:rPr lang="en" b="1" noProof="0" dirty="0">
                <a:solidFill>
                  <a:srgbClr val="CC0066">
                    <a:lumMod val="75000"/>
                  </a:srgbClr>
                </a:solidFill>
                <a:latin typeface="Comic Sans MS" panose="030F0702030302020204" pitchFamily="66" charset="0"/>
              </a:rPr>
              <a:t>” </a:t>
            </a:r>
            <a:r>
              <a:rPr kumimoji="0" lang="en" sz="14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r>
              <a:rPr lang="nl-NL" sz="1400" b="1" dirty="0">
                <a:solidFill>
                  <a:srgbClr val="CC0066">
                    <a:lumMod val="75000"/>
                  </a:srgbClr>
                </a:solidFill>
                <a:latin typeface="Comic Sans MS" panose="030F0702030302020204" pitchFamily="66" charset="0"/>
              </a:rPr>
              <a:t>1 Korintiërs 8:5b</a:t>
            </a:r>
            <a:r>
              <a:rPr kumimoji="0" lang="en" sz="14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endParaRPr kumimoji="0" lang="en" sz="18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D22387D4-AF49-3C55-585B-5BD5F805E8E1}"/>
              </a:ext>
            </a:extLst>
          </p:cNvPr>
          <p:cNvSpPr txBox="1"/>
          <p:nvPr/>
        </p:nvSpPr>
        <p:spPr>
          <a:xfrm>
            <a:off x="98323" y="1111987"/>
            <a:ext cx="8253677" cy="1323439"/>
          </a:xfrm>
          <a:prstGeom prst="rect">
            <a:avLst/>
          </a:prstGeom>
          <a:noFill/>
        </p:spPr>
        <p:txBody>
          <a:bodyPr wrap="square" rtlCol="0">
            <a:spAutoFit/>
          </a:bodyPr>
          <a:lstStyle/>
          <a:p>
            <a:pPr lvl="0">
              <a:spcBef>
                <a:spcPts val="600"/>
              </a:spcBef>
              <a:defRPr/>
            </a:pPr>
            <a:r>
              <a:rPr lang="nl-NL" sz="2000" b="1" dirty="0">
                <a:solidFill>
                  <a:prstClr val="black"/>
                </a:solidFill>
                <a:latin typeface="Calibri" panose="020F0502020204030204" pitchFamily="34" charset="0"/>
              </a:rPr>
              <a:t>Korinthe werd in 146 v.Chr. door Rome met de grond gelijk gemaakt. Later stuurde Julius Caesar in 46 v.Chr. een kolonie veteranen en vrije mannen. Uiteindelijk herstelde de stad zich volledig in 44 v.Chr. Tegen de tijd dat </a:t>
            </a:r>
            <a:r>
              <a:rPr lang="nl-NL" sz="2000" b="1" dirty="0">
                <a:latin typeface="Calibri" panose="020F0502020204030204" pitchFamily="34" charset="0"/>
              </a:rPr>
              <a:t>Paulus het </a:t>
            </a:r>
            <a:r>
              <a:rPr lang="nl-NL" sz="2000" b="1" dirty="0">
                <a:solidFill>
                  <a:prstClr val="black"/>
                </a:solidFill>
                <a:latin typeface="Calibri" panose="020F0502020204030204" pitchFamily="34" charset="0"/>
              </a:rPr>
              <a:t>bezocht, was het al een belangrijk commercieel centrum.</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4" name="Imagen 3">
            <a:extLst>
              <a:ext uri="{FF2B5EF4-FFF2-40B4-BE49-F238E27FC236}">
                <a16:creationId xmlns:a16="http://schemas.microsoft.com/office/drawing/2014/main" id="{3E1EDB54-60B9-E2FA-F26A-D3EE04C6FE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9596" y="1944167"/>
            <a:ext cx="3655567" cy="2111816"/>
          </a:xfrm>
          <a:prstGeom prst="rect">
            <a:avLst/>
          </a:prstGeom>
          <a:solidFill>
            <a:srgbClr val="FFFFFF">
              <a:shade val="85000"/>
            </a:srgbClr>
          </a:solidFill>
          <a:ln w="88900" cap="sq">
            <a:solidFill>
              <a:srgbClr val="DCD4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AF1F03C8-C123-180B-32D3-8135C0DC27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841" y="4537789"/>
            <a:ext cx="3952568" cy="2155946"/>
          </a:xfrm>
          <a:prstGeom prst="rect">
            <a:avLst/>
          </a:prstGeom>
          <a:ln w="88900" cap="sq" cmpd="thickThin">
            <a:solidFill>
              <a:srgbClr val="003D7A"/>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46049D19-2A5C-529D-0253-46A7D0D58EF9}"/>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9213808" y="256508"/>
            <a:ext cx="2851355" cy="1435182"/>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6" name="Grupo 15">
            <a:extLst>
              <a:ext uri="{FF2B5EF4-FFF2-40B4-BE49-F238E27FC236}">
                <a16:creationId xmlns:a16="http://schemas.microsoft.com/office/drawing/2014/main" id="{5D177A26-B71E-A505-3C3D-FB40EAE9D489}"/>
              </a:ext>
            </a:extLst>
          </p:cNvPr>
          <p:cNvGrpSpPr/>
          <p:nvPr/>
        </p:nvGrpSpPr>
        <p:grpSpPr>
          <a:xfrm>
            <a:off x="8701026" y="4256842"/>
            <a:ext cx="3364137" cy="2485104"/>
            <a:chOff x="3049547" y="3913885"/>
            <a:chExt cx="2726314" cy="2013940"/>
          </a:xfrm>
        </p:grpSpPr>
        <p:pic>
          <p:nvPicPr>
            <p:cNvPr id="12" name="Imagen 11">
              <a:extLst>
                <a:ext uri="{FF2B5EF4-FFF2-40B4-BE49-F238E27FC236}">
                  <a16:creationId xmlns:a16="http://schemas.microsoft.com/office/drawing/2014/main" id="{FC1DB60F-5A17-B8EA-F8C4-2732202DAD3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90608" y="3913885"/>
              <a:ext cx="2685253" cy="2013940"/>
            </a:xfrm>
            <a:prstGeom prst="roundRect">
              <a:avLst>
                <a:gd name="adj" fmla="val 915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CF00721F-978A-86CD-DF85-5228A1A323AA}"/>
                </a:ext>
              </a:extLst>
            </p:cNvPr>
            <p:cNvSpPr txBox="1"/>
            <p:nvPr/>
          </p:nvSpPr>
          <p:spPr>
            <a:xfrm>
              <a:off x="3488814" y="5009919"/>
              <a:ext cx="796413" cy="249424"/>
            </a:xfrm>
            <a:prstGeom prst="rect">
              <a:avLst/>
            </a:prstGeom>
            <a:noFill/>
          </p:spPr>
          <p:txBody>
            <a:bodyPr wrap="square" rtlCol="0">
              <a:spAutoFit/>
            </a:bodyPr>
            <a:lstStyle/>
            <a:p>
              <a:pPr lvl="0">
                <a:defRPr/>
              </a:pPr>
              <a:r>
                <a:rPr lang="es-ES" sz="1400" b="1" dirty="0" err="1">
                  <a:solidFill>
                    <a:prstClr val="white"/>
                  </a:solidFill>
                  <a:effectLst>
                    <a:outerShdw blurRad="38100" dist="38100" dir="2700000" algn="tl">
                      <a:srgbClr val="000000"/>
                    </a:outerShdw>
                  </a:effectLst>
                  <a:latin typeface="Calibri" panose="020F0502020204030204" pitchFamily="34" charset="0"/>
                </a:rPr>
                <a:t>Korinthe</a:t>
              </a:r>
              <a:endParaRPr kumimoji="0" lang="en" sz="14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pitchFamily="34" charset="0"/>
                <a:ea typeface="+mn-ea"/>
                <a:cs typeface="+mn-cs"/>
              </a:endParaRPr>
            </a:p>
          </p:txBody>
        </p:sp>
        <p:sp>
          <p:nvSpPr>
            <p:cNvPr id="14" name="CuadroTexto 13">
              <a:extLst>
                <a:ext uri="{FF2B5EF4-FFF2-40B4-BE49-F238E27FC236}">
                  <a16:creationId xmlns:a16="http://schemas.microsoft.com/office/drawing/2014/main" id="{2CA998FB-01EE-995B-4E4F-75D0A433553E}"/>
                </a:ext>
              </a:extLst>
            </p:cNvPr>
            <p:cNvSpPr txBox="1"/>
            <p:nvPr/>
          </p:nvSpPr>
          <p:spPr>
            <a:xfrm>
              <a:off x="3049547" y="4560353"/>
              <a:ext cx="949983" cy="249424"/>
            </a:xfrm>
            <a:prstGeom prst="rect">
              <a:avLst/>
            </a:prstGeom>
            <a:noFill/>
          </p:spPr>
          <p:txBody>
            <a:bodyPr wrap="square" rtlCol="0">
              <a:spAutoFit/>
            </a:bodyPr>
            <a:lstStyle/>
            <a:p>
              <a:pPr lvl="0">
                <a:defRPr/>
              </a:pPr>
              <a:r>
                <a:rPr lang="es-ES" sz="1400" b="1" dirty="0" err="1">
                  <a:solidFill>
                    <a:srgbClr val="FFFF00"/>
                  </a:solidFill>
                  <a:effectLst>
                    <a:outerShdw blurRad="38100" dist="38100" dir="2700000" algn="tl">
                      <a:srgbClr val="000000"/>
                    </a:outerShdw>
                  </a:effectLst>
                  <a:latin typeface="Calibri" panose="020F0502020204030204" pitchFamily="34" charset="0"/>
                </a:rPr>
                <a:t>Lechaeum</a:t>
              </a:r>
              <a:endParaRPr kumimoji="0" lang="en" sz="1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Calibri" panose="020F0502020204030204" pitchFamily="34" charset="0"/>
                <a:ea typeface="+mn-ea"/>
                <a:cs typeface="+mn-cs"/>
              </a:endParaRPr>
            </a:p>
          </p:txBody>
        </p:sp>
        <p:sp>
          <p:nvSpPr>
            <p:cNvPr id="15" name="CuadroTexto 14">
              <a:extLst>
                <a:ext uri="{FF2B5EF4-FFF2-40B4-BE49-F238E27FC236}">
                  <a16:creationId xmlns:a16="http://schemas.microsoft.com/office/drawing/2014/main" id="{671F666A-A68D-DD13-D31A-80605B13C5DD}"/>
                </a:ext>
              </a:extLst>
            </p:cNvPr>
            <p:cNvSpPr txBox="1"/>
            <p:nvPr/>
          </p:nvSpPr>
          <p:spPr>
            <a:xfrm>
              <a:off x="4748856" y="5552189"/>
              <a:ext cx="1027005" cy="249424"/>
            </a:xfrm>
            <a:prstGeom prst="rect">
              <a:avLst/>
            </a:prstGeom>
            <a:noFill/>
          </p:spPr>
          <p:txBody>
            <a:bodyPr wrap="square" rtlCol="0">
              <a:spAutoFit/>
            </a:bodyPr>
            <a:lstStyle/>
            <a:p>
              <a:pPr lvl="0">
                <a:defRPr/>
              </a:pPr>
              <a:r>
                <a:rPr lang="es-ES" sz="1400" b="1" dirty="0" err="1">
                  <a:solidFill>
                    <a:srgbClr val="FFFF00"/>
                  </a:solidFill>
                  <a:effectLst>
                    <a:outerShdw blurRad="38100" dist="38100" dir="2700000" algn="tl">
                      <a:srgbClr val="000000"/>
                    </a:outerShdw>
                  </a:effectLst>
                  <a:latin typeface="Calibri" panose="020F0502020204030204" pitchFamily="34" charset="0"/>
                </a:rPr>
                <a:t>Cenchreae</a:t>
              </a:r>
              <a:endParaRPr kumimoji="0" lang="en" sz="1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Calibri" panose="020F0502020204030204" pitchFamily="34" charset="0"/>
                <a:ea typeface="+mn-ea"/>
                <a:cs typeface="+mn-cs"/>
              </a:endParaRPr>
            </a:p>
          </p:txBody>
        </p:sp>
      </p:grpSp>
      <p:sp>
        <p:nvSpPr>
          <p:cNvPr id="18" name="CuadroTexto 17">
            <a:extLst>
              <a:ext uri="{FF2B5EF4-FFF2-40B4-BE49-F238E27FC236}">
                <a16:creationId xmlns:a16="http://schemas.microsoft.com/office/drawing/2014/main" id="{CE927069-71FB-CA67-3AD8-439DF73CFEDD}"/>
              </a:ext>
            </a:extLst>
          </p:cNvPr>
          <p:cNvSpPr txBox="1"/>
          <p:nvPr/>
        </p:nvSpPr>
        <p:spPr>
          <a:xfrm>
            <a:off x="4320000" y="4495177"/>
            <a:ext cx="4381025" cy="1938992"/>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Afgoderij en seksuele immoraliteit vulden de stad en doordrongen haar cultuur. Veel van Paulus' boodschap aan de </a:t>
            </a:r>
            <a:r>
              <a:rPr lang="nl-NL" sz="2000" b="1" dirty="0">
                <a:latin typeface="Calibri" panose="020F0502020204030204" pitchFamily="34" charset="0"/>
              </a:rPr>
              <a:t>Korintiërs tracht </a:t>
            </a:r>
            <a:r>
              <a:rPr lang="nl-NL" sz="2000" b="1" dirty="0">
                <a:solidFill>
                  <a:prstClr val="black"/>
                </a:solidFill>
                <a:latin typeface="Calibri" panose="020F0502020204030204" pitchFamily="34" charset="0"/>
              </a:rPr>
              <a:t>deze problemen die de kerk binnenslopen uit te roeien.</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 name="CuadroTexto 6">
            <a:extLst>
              <a:ext uri="{FF2B5EF4-FFF2-40B4-BE49-F238E27FC236}">
                <a16:creationId xmlns:a16="http://schemas.microsoft.com/office/drawing/2014/main" id="{8F9F55CF-00BB-7F5C-9C37-C8331DCACC2D}"/>
              </a:ext>
            </a:extLst>
          </p:cNvPr>
          <p:cNvSpPr txBox="1"/>
          <p:nvPr/>
        </p:nvSpPr>
        <p:spPr>
          <a:xfrm>
            <a:off x="38379" y="3435700"/>
            <a:ext cx="8313620"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Zijn zakelijke ondernemingen </a:t>
            </a:r>
            <a:r>
              <a:rPr lang="nl-NL" sz="2000" b="1" dirty="0">
                <a:latin typeface="Calibri" panose="020F0502020204030204" pitchFamily="34" charset="0"/>
              </a:rPr>
              <a:t>stelden Paulus </a:t>
            </a:r>
            <a:r>
              <a:rPr lang="nl-NL" sz="2000" b="1" dirty="0">
                <a:solidFill>
                  <a:prstClr val="black"/>
                </a:solidFill>
                <a:latin typeface="Calibri" panose="020F0502020204030204" pitchFamily="34" charset="0"/>
              </a:rPr>
              <a:t>in staat als tentenmaker te werken. Maar de rijkdom van Korinthe (die kon wedijveren met die van Athene) had verschillende nadelen.</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 name="CuadroTexto 10">
            <a:extLst>
              <a:ext uri="{FF2B5EF4-FFF2-40B4-BE49-F238E27FC236}">
                <a16:creationId xmlns:a16="http://schemas.microsoft.com/office/drawing/2014/main" id="{9F62A5AD-4A58-1167-97EA-E77C7DB63F43}"/>
              </a:ext>
            </a:extLst>
          </p:cNvPr>
          <p:cNvSpPr txBox="1"/>
          <p:nvPr/>
        </p:nvSpPr>
        <p:spPr>
          <a:xfrm>
            <a:off x="98322" y="2433468"/>
            <a:ext cx="8253677"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Het belang van Korinthe lag in de ligging op de landengte van Korinthe, voorzien door twee belangrijke handelshavens: </a:t>
            </a:r>
            <a:r>
              <a:rPr lang="nl-NL" sz="2000" b="1" dirty="0" err="1">
                <a:solidFill>
                  <a:prstClr val="black"/>
                </a:solidFill>
                <a:latin typeface="Calibri" panose="020F0502020204030204" pitchFamily="34" charset="0"/>
              </a:rPr>
              <a:t>Lechaeum</a:t>
            </a:r>
            <a:r>
              <a:rPr lang="nl-NL" sz="2000" b="1" dirty="0">
                <a:solidFill>
                  <a:prstClr val="black"/>
                </a:solidFill>
                <a:latin typeface="Calibri" panose="020F0502020204030204" pitchFamily="34" charset="0"/>
              </a:rPr>
              <a:t>, aan de Golf van Korinthe; en </a:t>
            </a:r>
            <a:r>
              <a:rPr lang="nl-NL" sz="2000" b="1" dirty="0" err="1">
                <a:solidFill>
                  <a:prstClr val="black"/>
                </a:solidFill>
                <a:latin typeface="Calibri" panose="020F0502020204030204" pitchFamily="34" charset="0"/>
              </a:rPr>
              <a:t>Cenchreae</a:t>
            </a:r>
            <a:r>
              <a:rPr lang="nl-NL" sz="2000" b="1" dirty="0">
                <a:solidFill>
                  <a:prstClr val="black"/>
                </a:solidFill>
                <a:latin typeface="Calibri" panose="020F0502020204030204" pitchFamily="34" charset="0"/>
              </a:rPr>
              <a:t>, aan de </a:t>
            </a:r>
            <a:r>
              <a:rPr lang="nl-NL" sz="2000" b="1" dirty="0" err="1">
                <a:solidFill>
                  <a:prstClr val="black"/>
                </a:solidFill>
                <a:latin typeface="Calibri" panose="020F0502020204030204" pitchFamily="34" charset="0"/>
              </a:rPr>
              <a:t>Saronische</a:t>
            </a:r>
            <a:r>
              <a:rPr lang="nl-NL" sz="2000" b="1" dirty="0">
                <a:solidFill>
                  <a:prstClr val="black"/>
                </a:solidFill>
                <a:latin typeface="Calibri" panose="020F0502020204030204" pitchFamily="34" charset="0"/>
              </a:rPr>
              <a:t> Golf.</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a:extLst>
              <a:ext uri="{FF2B5EF4-FFF2-40B4-BE49-F238E27FC236}">
                <a16:creationId xmlns:a16="http://schemas.microsoft.com/office/drawing/2014/main" id="{E0F31305-EDF1-0B4C-0E1C-E0403D4398B3}"/>
              </a:ext>
            </a:extLst>
          </p:cNvPr>
          <p:cNvSpPr txBox="1"/>
          <p:nvPr/>
        </p:nvSpPr>
        <p:spPr>
          <a:xfrm>
            <a:off x="7733980" y="184541"/>
            <a:ext cx="967045" cy="300749"/>
          </a:xfrm>
          <a:prstGeom prst="rect">
            <a:avLst/>
          </a:prstGeom>
          <a:noFill/>
          <a:ln w="28575">
            <a:solidFill>
              <a:srgbClr val="C00000"/>
            </a:solidFill>
          </a:ln>
          <a:effectLst/>
          <a:scene3d>
            <a:camera prst="orthographicFront">
              <a:rot lat="0" lon="0" rev="0"/>
            </a:camera>
            <a:lightRig rig="balanced" dir="t">
              <a:rot lat="0" lon="0" rev="8700000"/>
            </a:lightRig>
          </a:scene3d>
          <a:sp3d prstMaterial="plastic">
            <a:bevelT w="190500" h="38100"/>
          </a:sp3d>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normalizeH="0" baseline="0" noProof="0" dirty="0">
                <a:uLnTx/>
                <a:uFillTx/>
                <a:latin typeface="Comic Sans MS" panose="030F0702030302020204" pitchFamily="66" charset="0"/>
              </a:rPr>
              <a:t>dinsdag</a:t>
            </a:r>
            <a:r>
              <a:rPr kumimoji="0" lang="nl-NL" sz="1600" b="1" i="0" u="none" strike="noStrike" kern="0" normalizeH="0" baseline="0" noProof="0" dirty="0">
                <a:solidFill>
                  <a:srgbClr val="545069"/>
                </a:solidFill>
                <a:uLnTx/>
                <a:uFillTx/>
                <a:latin typeface="Comic Sans MS" panose="030F0702030302020204" pitchFamily="66" charset="0"/>
              </a:rPr>
              <a:t> </a:t>
            </a:r>
          </a:p>
        </p:txBody>
      </p:sp>
    </p:spTree>
    <p:extLst>
      <p:ext uri="{BB962C8B-B14F-4D97-AF65-F5344CB8AC3E}">
        <p14:creationId xmlns:p14="http://schemas.microsoft.com/office/powerpoint/2010/main" val="198959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50" presetClass="entr" presetSubtype="0" decel="10000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1000" fill="hold"/>
                                        <p:tgtEl>
                                          <p:spTgt spid="16"/>
                                        </p:tgtEl>
                                        <p:attrNameLst>
                                          <p:attrName>ppt_w</p:attrName>
                                        </p:attrNameLst>
                                      </p:cBhvr>
                                      <p:tavLst>
                                        <p:tav tm="0">
                                          <p:val>
                                            <p:strVal val="#ppt_w+.3"/>
                                          </p:val>
                                        </p:tav>
                                        <p:tav tm="100000">
                                          <p:val>
                                            <p:strVal val="#ppt_w"/>
                                          </p:val>
                                        </p:tav>
                                      </p:tavLst>
                                    </p:anim>
                                    <p:anim calcmode="lin" valueType="num">
                                      <p:cBhvr>
                                        <p:cTn id="45" dur="1000" fill="hold"/>
                                        <p:tgtEl>
                                          <p:spTgt spid="16"/>
                                        </p:tgtEl>
                                        <p:attrNameLst>
                                          <p:attrName>ppt_h</p:attrName>
                                        </p:attrNameLst>
                                      </p:cBhvr>
                                      <p:tavLst>
                                        <p:tav tm="0">
                                          <p:val>
                                            <p:strVal val="#ppt_h"/>
                                          </p:val>
                                        </p:tav>
                                        <p:tav tm="100000">
                                          <p:val>
                                            <p:strVal val="#ppt_h"/>
                                          </p:val>
                                        </p:tav>
                                      </p:tavLst>
                                    </p:anim>
                                    <p:animEffect transition="in" filter="fade">
                                      <p:cBhvr>
                                        <p:cTn id="46" dur="1000"/>
                                        <p:tgtEl>
                                          <p:spTgt spid="16"/>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heel(1)">
                                      <p:cBhvr>
                                        <p:cTn id="55" dur="500"/>
                                        <p:tgtEl>
                                          <p:spTgt spid="8"/>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1"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C79FFCC-68E6-6C8C-03A7-028480FC9B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3685" y="1494539"/>
            <a:ext cx="2989006" cy="1873229"/>
          </a:xfrm>
          <a:prstGeom prst="roundRect">
            <a:avLst>
              <a:gd name="adj" fmla="val 4167"/>
            </a:avLst>
          </a:prstGeom>
          <a:solidFill>
            <a:srgbClr val="FFFFFF"/>
          </a:solidFill>
          <a:ln w="38100" cap="sq">
            <a:solidFill>
              <a:schemeClr val="tx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Imagen 3">
            <a:extLst>
              <a:ext uri="{FF2B5EF4-FFF2-40B4-BE49-F238E27FC236}">
                <a16:creationId xmlns:a16="http://schemas.microsoft.com/office/drawing/2014/main" id="{46180E1C-1D8A-3CC3-78FB-2A527D4B36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728"/>
          <a:stretch>
            <a:fillRect/>
          </a:stretch>
        </p:blipFill>
        <p:spPr>
          <a:xfrm>
            <a:off x="113685" y="3642047"/>
            <a:ext cx="2996419" cy="1873229"/>
          </a:xfrm>
          <a:prstGeom prst="roundRect">
            <a:avLst>
              <a:gd name="adj" fmla="val 4167"/>
            </a:avLst>
          </a:prstGeom>
          <a:solidFill>
            <a:srgbClr val="FFFFFF"/>
          </a:solidFill>
          <a:ln w="38100" cap="sq">
            <a:solidFill>
              <a:schemeClr val="tx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F4276E87-3496-73E7-F367-C1E5BC1935DE}"/>
              </a:ext>
            </a:extLst>
          </p:cNvPr>
          <p:cNvSpPr txBox="1"/>
          <p:nvPr/>
        </p:nvSpPr>
        <p:spPr>
          <a:xfrm>
            <a:off x="1713600" y="0"/>
            <a:ext cx="7882684" cy="769441"/>
          </a:xfrm>
          <a:prstGeom prst="rect">
            <a:avLst/>
          </a:prstGeom>
          <a:noFill/>
        </p:spPr>
        <p:txBody>
          <a:bodyPr wrap="square">
            <a:spAutoFit/>
          </a:bodyPr>
          <a:lstStyle/>
          <a:p>
            <a:pPr lvl="0" algn="ctr">
              <a:defRPr/>
            </a:pPr>
            <a:r>
              <a:rPr lang="nl-NL" sz="4400" b="1" spc="600" dirty="0">
                <a:ln w="13462">
                  <a:solidFill>
                    <a:prstClr val="white"/>
                  </a:solidFill>
                  <a:prstDash val="solid"/>
                </a:ln>
                <a:solidFill>
                  <a:prstClr val="black">
                    <a:lumMod val="85000"/>
                    <a:lumOff val="15000"/>
                  </a:prstClr>
                </a:solidFill>
                <a:effectLst>
                  <a:outerShdw dist="38100" dir="2700000" algn="bl" rotWithShape="0">
                    <a:srgbClr val="8D30F4"/>
                  </a:outerShdw>
                </a:effectLst>
                <a:latin typeface="Calibri" panose="020F0502020204030204" pitchFamily="34" charset="0"/>
              </a:rPr>
              <a:t>DE KORINTHIËRS</a:t>
            </a:r>
            <a:endParaRPr kumimoji="0" lang="en" sz="4400" b="1" i="0" u="none" strike="noStrike" kern="1200" cap="none" spc="600" normalizeH="0" baseline="0" noProof="0" dirty="0">
              <a:ln w="13462">
                <a:solidFill>
                  <a:prstClr val="white"/>
                </a:solidFill>
                <a:prstDash val="solid"/>
              </a:ln>
              <a:solidFill>
                <a:prstClr val="black">
                  <a:lumMod val="85000"/>
                  <a:lumOff val="15000"/>
                </a:prstClr>
              </a:solidFill>
              <a:effectLst>
                <a:outerShdw dist="38100" dir="2700000" algn="bl" rotWithShape="0">
                  <a:srgbClr val="8D30F4"/>
                </a:outerShdw>
              </a:effectLst>
              <a:uLnTx/>
              <a:uFillTx/>
              <a:latin typeface="Calibri" panose="020F0502020204030204" pitchFamily="34" charset="0"/>
              <a:ea typeface="+mn-ea"/>
              <a:cs typeface="+mn-cs"/>
            </a:endParaRPr>
          </a:p>
        </p:txBody>
      </p:sp>
      <p:sp>
        <p:nvSpPr>
          <p:cNvPr id="5" name="CuadroTexto 4">
            <a:extLst>
              <a:ext uri="{FF2B5EF4-FFF2-40B4-BE49-F238E27FC236}">
                <a16:creationId xmlns:a16="http://schemas.microsoft.com/office/drawing/2014/main" id="{0B93D71E-80F3-9C26-1889-51B927790B3B}"/>
              </a:ext>
            </a:extLst>
          </p:cNvPr>
          <p:cNvSpPr txBox="1"/>
          <p:nvPr/>
        </p:nvSpPr>
        <p:spPr>
          <a:xfrm>
            <a:off x="1908000" y="672197"/>
            <a:ext cx="7538400" cy="646331"/>
          </a:xfrm>
          <a:prstGeom prst="rect">
            <a:avLst/>
          </a:prstGeom>
          <a:solidFill>
            <a:srgbClr val="DDFFFF"/>
          </a:solidFill>
        </p:spPr>
        <p:style>
          <a:lnRef idx="2">
            <a:schemeClr val="accent5"/>
          </a:lnRef>
          <a:fillRef idx="1">
            <a:schemeClr val="lt1"/>
          </a:fillRef>
          <a:effectRef idx="0">
            <a:schemeClr val="accent5"/>
          </a:effectRef>
          <a:fontRef idx="minor">
            <a:schemeClr val="dk1"/>
          </a:fontRef>
        </p:style>
        <p:txBody>
          <a:bodyPr wrap="square">
            <a:spAutoFit/>
          </a:bodyPr>
          <a:lstStyle/>
          <a:p>
            <a:pPr lvl="0" algn="ctr">
              <a:defRPr/>
            </a:pPr>
            <a:r>
              <a:rPr kumimoji="0" lang="en" sz="18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r>
              <a:rPr lang="nl-NL" b="1" dirty="0">
                <a:solidFill>
                  <a:srgbClr val="CC0066">
                    <a:lumMod val="75000"/>
                  </a:srgbClr>
                </a:solidFill>
                <a:latin typeface="Comic Sans MS" panose="030F0702030302020204" pitchFamily="66" charset="0"/>
              </a:rPr>
              <a:t>En de Heere zei 's nachts door een visioen tegen Paulus: Wees niet bevreesd, maar spreek en zwijg niet</a:t>
            </a:r>
            <a:r>
              <a:rPr kumimoji="0" lang="en" sz="18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r>
              <a:rPr lang="nl-NL" sz="1400" b="1" dirty="0">
                <a:solidFill>
                  <a:srgbClr val="CC0066">
                    <a:lumMod val="75000"/>
                  </a:srgbClr>
                </a:solidFill>
                <a:latin typeface="Comic Sans MS" panose="030F0702030302020204" pitchFamily="66" charset="0"/>
              </a:rPr>
              <a:t>Handelingen 18:9</a:t>
            </a:r>
            <a:r>
              <a:rPr kumimoji="0" lang="en" sz="14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p>
        </p:txBody>
      </p:sp>
      <p:sp>
        <p:nvSpPr>
          <p:cNvPr id="6" name="CuadroTexto 5">
            <a:extLst>
              <a:ext uri="{FF2B5EF4-FFF2-40B4-BE49-F238E27FC236}">
                <a16:creationId xmlns:a16="http://schemas.microsoft.com/office/drawing/2014/main" id="{6B3D61E3-A951-28E7-0961-9A4D2A3F92AC}"/>
              </a:ext>
            </a:extLst>
          </p:cNvPr>
          <p:cNvSpPr txBox="1"/>
          <p:nvPr/>
        </p:nvSpPr>
        <p:spPr>
          <a:xfrm>
            <a:off x="3155628" y="1364724"/>
            <a:ext cx="6436960" cy="1261884"/>
          </a:xfrm>
          <a:prstGeom prst="rect">
            <a:avLst/>
          </a:prstGeom>
          <a:noFill/>
        </p:spPr>
        <p:txBody>
          <a:bodyPr wrap="square" rtlCol="0">
            <a:spAutoFit/>
          </a:bodyPr>
          <a:lstStyle/>
          <a:p>
            <a:pPr lvl="0">
              <a:lnSpc>
                <a:spcPct val="95000"/>
              </a:lnSpc>
              <a:spcBef>
                <a:spcPts val="600"/>
              </a:spcBef>
              <a:defRPr/>
            </a:pPr>
            <a:r>
              <a:rPr lang="nl-NL" sz="2000" b="1" dirty="0">
                <a:solidFill>
                  <a:prstClr val="black"/>
                </a:solidFill>
                <a:latin typeface="Calibri" panose="020F0502020204030204" pitchFamily="34" charset="0"/>
              </a:rPr>
              <a:t>De Joden van Korinthe verwierpen de boodschap, waardoor Paulus de synagoge moest verlaten en met de heidenen moest samenkomen in een huis naast de synagoge (Handelingen 18:4-7).</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10" name="Imagen 9">
            <a:extLst>
              <a:ext uri="{FF2B5EF4-FFF2-40B4-BE49-F238E27FC236}">
                <a16:creationId xmlns:a16="http://schemas.microsoft.com/office/drawing/2014/main" id="{BD67A93C-D772-8C6E-91D2-538B0A79A9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38407" y="132060"/>
            <a:ext cx="2439908" cy="3154628"/>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a:extLst>
              <a:ext uri="{FF2B5EF4-FFF2-40B4-BE49-F238E27FC236}">
                <a16:creationId xmlns:a16="http://schemas.microsoft.com/office/drawing/2014/main" id="{74AE126E-D58B-BF50-E909-09328D52F6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38407" y="3432725"/>
            <a:ext cx="2439908" cy="325321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0B2B6D14-A4A1-404E-EDBB-1FC53678444E}"/>
              </a:ext>
            </a:extLst>
          </p:cNvPr>
          <p:cNvSpPr txBox="1"/>
          <p:nvPr/>
        </p:nvSpPr>
        <p:spPr>
          <a:xfrm>
            <a:off x="3175809" y="4547851"/>
            <a:ext cx="6416778" cy="1261884"/>
          </a:xfrm>
          <a:prstGeom prst="rect">
            <a:avLst/>
          </a:prstGeom>
          <a:noFill/>
        </p:spPr>
        <p:txBody>
          <a:bodyPr wrap="square">
            <a:spAutoFit/>
          </a:bodyPr>
          <a:lstStyle/>
          <a:p>
            <a:pPr lvl="0">
              <a:lnSpc>
                <a:spcPct val="95000"/>
              </a:lnSpc>
              <a:spcBef>
                <a:spcPts val="600"/>
              </a:spcBef>
              <a:defRPr/>
            </a:pPr>
            <a:r>
              <a:rPr lang="nl-NL" sz="2000" b="1" dirty="0">
                <a:solidFill>
                  <a:prstClr val="black"/>
                </a:solidFill>
                <a:latin typeface="Calibri" panose="020F0502020204030204" pitchFamily="34" charset="0"/>
              </a:rPr>
              <a:t>Op dat moment verscheen Jezus in een nachtvisioen om Paulus aan te moedigen zijn werk onder de Korintiërs voort te zetten, en verzekerde hem dat velen de boodschap zouden ontvangen (Handelingen 18:9-10).</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CuadroTexto 15">
            <a:extLst>
              <a:ext uri="{FF2B5EF4-FFF2-40B4-BE49-F238E27FC236}">
                <a16:creationId xmlns:a16="http://schemas.microsoft.com/office/drawing/2014/main" id="{805CB85D-6674-5547-86C6-C9ACA4FF01A8}"/>
              </a:ext>
            </a:extLst>
          </p:cNvPr>
          <p:cNvSpPr txBox="1"/>
          <p:nvPr/>
        </p:nvSpPr>
        <p:spPr>
          <a:xfrm>
            <a:off x="92686" y="5831638"/>
            <a:ext cx="9577695" cy="969496"/>
          </a:xfrm>
          <a:prstGeom prst="rect">
            <a:avLst/>
          </a:prstGeom>
          <a:noFill/>
        </p:spPr>
        <p:txBody>
          <a:bodyPr wrap="square">
            <a:spAutoFit/>
          </a:bodyPr>
          <a:lstStyle/>
          <a:p>
            <a:pPr lvl="0">
              <a:lnSpc>
                <a:spcPct val="95000"/>
              </a:lnSpc>
              <a:spcBef>
                <a:spcPts val="600"/>
              </a:spcBef>
              <a:defRPr/>
            </a:pPr>
            <a:r>
              <a:rPr lang="nl-NL" sz="2000" b="1" dirty="0">
                <a:solidFill>
                  <a:prstClr val="black"/>
                </a:solidFill>
                <a:latin typeface="Calibri" panose="020F0502020204030204" pitchFamily="34" charset="0"/>
              </a:rPr>
              <a:t>Gesterkt door deze visie bleef Paulus anderhalf jaar in Korinthe (Handelingen 18:11). Uiteindelijk brachten de Joden Paulus voor de rechtbank (Handelingen 18:12-13). Tegen de tijd dat hij Korinthe verliet, was er een grote kerk gesticht (Handelingen 18:18).</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CuadroTexto 17">
            <a:extLst>
              <a:ext uri="{FF2B5EF4-FFF2-40B4-BE49-F238E27FC236}">
                <a16:creationId xmlns:a16="http://schemas.microsoft.com/office/drawing/2014/main" id="{964F610B-E4F3-09E4-B971-BDE142763F3D}"/>
              </a:ext>
            </a:extLst>
          </p:cNvPr>
          <p:cNvSpPr txBox="1"/>
          <p:nvPr/>
        </p:nvSpPr>
        <p:spPr>
          <a:xfrm>
            <a:off x="3194332" y="2648511"/>
            <a:ext cx="6398255" cy="1846659"/>
          </a:xfrm>
          <a:prstGeom prst="rect">
            <a:avLst/>
          </a:prstGeom>
          <a:noFill/>
        </p:spPr>
        <p:txBody>
          <a:bodyPr wrap="square">
            <a:spAutoFit/>
          </a:bodyPr>
          <a:lstStyle/>
          <a:p>
            <a:pPr lvl="0">
              <a:lnSpc>
                <a:spcPct val="95000"/>
              </a:lnSpc>
              <a:spcBef>
                <a:spcPts val="600"/>
              </a:spcBef>
              <a:defRPr/>
            </a:pPr>
            <a:r>
              <a:rPr lang="nl-NL" sz="2000" b="1" dirty="0">
                <a:solidFill>
                  <a:prstClr val="black"/>
                </a:solidFill>
                <a:latin typeface="Calibri" panose="020F0502020204030204" pitchFamily="34" charset="0"/>
              </a:rPr>
              <a:t>"De verdorvenheid die hij onder de heidenen zag, en de minachting en belediging die hij van de Joden ontving, </a:t>
            </a:r>
            <a:r>
              <a:rPr lang="nl-NL" sz="2000" b="1" dirty="0">
                <a:latin typeface="Calibri" panose="020F0502020204030204" pitchFamily="34" charset="0"/>
              </a:rPr>
              <a:t>veroorzaakten hem </a:t>
            </a:r>
            <a:r>
              <a:rPr lang="nl-NL" sz="2000" b="1" dirty="0">
                <a:solidFill>
                  <a:prstClr val="black"/>
                </a:solidFill>
                <a:latin typeface="Calibri" panose="020F0502020204030204" pitchFamily="34" charset="0"/>
              </a:rPr>
              <a:t>grote geestelijke pijn. Hij twijfelde aan de wijsheid van het proberen een kerk op te bouwen van het materiaal dat hij daar vond."</a:t>
            </a:r>
            <a:br>
              <a:rPr lang="nl-NL" sz="2000" b="1" dirty="0">
                <a:solidFill>
                  <a:prstClr val="black"/>
                </a:solidFill>
                <a:latin typeface="Calibri" panose="020F0502020204030204" pitchFamily="34" charset="0"/>
              </a:rPr>
            </a:br>
            <a:r>
              <a:rPr lang="nl-NL" sz="2000" b="1" dirty="0">
                <a:solidFill>
                  <a:prstClr val="black"/>
                </a:solidFill>
                <a:latin typeface="Calibri" panose="020F0502020204030204" pitchFamily="34" charset="0"/>
              </a:rPr>
              <a:t>(EGW De Handelingen der Apostelen p. 250).</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a:extLst>
              <a:ext uri="{FF2B5EF4-FFF2-40B4-BE49-F238E27FC236}">
                <a16:creationId xmlns:a16="http://schemas.microsoft.com/office/drawing/2014/main" id="{24721FB3-DACB-A26D-FB53-D0A9A5605F71}"/>
              </a:ext>
            </a:extLst>
          </p:cNvPr>
          <p:cNvSpPr txBox="1"/>
          <p:nvPr/>
        </p:nvSpPr>
        <p:spPr>
          <a:xfrm>
            <a:off x="113685" y="234345"/>
            <a:ext cx="1102037" cy="300749"/>
          </a:xfrm>
          <a:prstGeom prst="rect">
            <a:avLst/>
          </a:prstGeom>
          <a:solidFill>
            <a:srgbClr val="DDFFFF"/>
          </a:solidFill>
          <a:ln w="19050">
            <a:solidFill>
              <a:srgbClr val="8D30F4"/>
            </a:solidFill>
          </a:ln>
          <a:effectLst/>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normalizeH="0" baseline="0" noProof="0" dirty="0">
                <a:solidFill>
                  <a:srgbClr val="99004D"/>
                </a:solidFill>
                <a:uLnTx/>
                <a:uFillTx/>
                <a:latin typeface="Comic Sans MS" panose="030F0702030302020204" pitchFamily="66" charset="0"/>
              </a:rPr>
              <a:t>woensdag</a:t>
            </a:r>
            <a:r>
              <a:rPr kumimoji="0" lang="nl-NL" sz="1600" b="1" i="0" u="none" strike="noStrike" kern="0" normalizeH="0" baseline="0" noProof="0" dirty="0">
                <a:solidFill>
                  <a:srgbClr val="545069"/>
                </a:solidFill>
                <a:uLnTx/>
                <a:uFillTx/>
                <a:latin typeface="Comic Sans MS" panose="030F0702030302020204" pitchFamily="66" charset="0"/>
              </a:rPr>
              <a:t> </a:t>
            </a:r>
          </a:p>
        </p:txBody>
      </p:sp>
    </p:spTree>
    <p:extLst>
      <p:ext uri="{BB962C8B-B14F-4D97-AF65-F5344CB8AC3E}">
        <p14:creationId xmlns:p14="http://schemas.microsoft.com/office/powerpoint/2010/main" val="52631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900" decel="100000" fill="hold"/>
                                        <p:tgtEl>
                                          <p:spTgt spid="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5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9" dur="1000" fill="hold"/>
                                        <p:tgtEl>
                                          <p:spTgt spid="12"/>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2"/>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16" grpId="0"/>
      <p:bldP spid="18"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C1A03DB-44C9-25D5-F680-893C631815E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E4D63A-C9BC-D642-83C3-FE5C2D15EC12}"/>
              </a:ext>
            </a:extLst>
          </p:cNvPr>
          <p:cNvSpPr txBox="1"/>
          <p:nvPr/>
        </p:nvSpPr>
        <p:spPr>
          <a:xfrm>
            <a:off x="0" y="0"/>
            <a:ext cx="8450827" cy="707886"/>
          </a:xfrm>
          <a:prstGeom prst="rect">
            <a:avLst/>
          </a:prstGeom>
          <a:noFill/>
          <a:effectLst>
            <a:outerShdw blurRad="50800" dist="12700" dir="2700000" algn="tl" rotWithShape="0">
              <a:prstClr val="black"/>
            </a:outerShdw>
          </a:effectLst>
        </p:spPr>
        <p:txBody>
          <a:bodyPr wrap="square">
            <a:spAutoFit/>
          </a:bodyPr>
          <a:lstStyle/>
          <a:p>
            <a:pPr lvl="0" algn="ctr">
              <a:defRPr/>
            </a:pPr>
            <a:r>
              <a:rPr lang="nl-NL" sz="4000" b="1" dirty="0">
                <a:ln w="6600">
                  <a:solidFill>
                    <a:srgbClr val="FFCC00"/>
                  </a:solidFill>
                  <a:prstDash val="solid"/>
                </a:ln>
                <a:solidFill>
                  <a:srgbClr val="FFFFFF"/>
                </a:solidFill>
                <a:effectLst>
                  <a:outerShdw dist="38100" dir="2700000" algn="tl" rotWithShape="0">
                    <a:srgbClr val="FFCC00"/>
                  </a:outerShdw>
                </a:effectLst>
                <a:latin typeface="Calibri" panose="020F0502020204030204" pitchFamily="34" charset="0"/>
              </a:rPr>
              <a:t>DE BRIEVEN AAN DE KORINTIËRS</a:t>
            </a:r>
            <a:endParaRPr kumimoji="0" lang="en" sz="4000" b="1" i="0" u="none" strike="noStrike" kern="1200" cap="none" spc="0" normalizeH="0" baseline="0" noProof="0" dirty="0">
              <a:ln w="6600">
                <a:solidFill>
                  <a:srgbClr val="FFCC00"/>
                </a:solidFill>
                <a:prstDash val="solid"/>
              </a:ln>
              <a:solidFill>
                <a:srgbClr val="FFFFFF"/>
              </a:solidFill>
              <a:effectLst>
                <a:outerShdw dist="38100" dir="2700000" algn="tl" rotWithShape="0">
                  <a:srgbClr val="FFCC00"/>
                </a:outerShdw>
              </a:effectLst>
              <a:uLnTx/>
              <a:uFillTx/>
              <a:latin typeface="Calibri" panose="020F0502020204030204" pitchFamily="34" charset="0"/>
              <a:ea typeface="+mn-ea"/>
              <a:cs typeface="+mn-cs"/>
            </a:endParaRPr>
          </a:p>
        </p:txBody>
      </p:sp>
      <p:sp>
        <p:nvSpPr>
          <p:cNvPr id="5" name="CuadroTexto 4">
            <a:extLst>
              <a:ext uri="{FF2B5EF4-FFF2-40B4-BE49-F238E27FC236}">
                <a16:creationId xmlns:a16="http://schemas.microsoft.com/office/drawing/2014/main" id="{2D3051C0-2766-5737-CE6E-D94745929424}"/>
              </a:ext>
            </a:extLst>
          </p:cNvPr>
          <p:cNvSpPr txBox="1"/>
          <p:nvPr/>
        </p:nvSpPr>
        <p:spPr>
          <a:xfrm>
            <a:off x="65446" y="686078"/>
            <a:ext cx="8308258" cy="646331"/>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nl-NL"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Want mij is over u bekendgemaakt, mijn broeders, door de huisgenoten van Chloë, dat er ruzies onder u zijn.</a:t>
            </a:r>
            <a:r>
              <a:rPr kumimoji="0" lang="en" sz="18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nl-NL" sz="1400"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1 Korintiërs 1:11</a:t>
            </a:r>
            <a:r>
              <a:rPr kumimoji="0" lang="en" sz="14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p:txBody>
      </p:sp>
      <p:graphicFrame>
        <p:nvGraphicFramePr>
          <p:cNvPr id="2" name="Diagrama 1">
            <a:extLst>
              <a:ext uri="{FF2B5EF4-FFF2-40B4-BE49-F238E27FC236}">
                <a16:creationId xmlns:a16="http://schemas.microsoft.com/office/drawing/2014/main" id="{34F55195-5DD3-0298-32B7-E36B6B8044CD}"/>
              </a:ext>
            </a:extLst>
          </p:cNvPr>
          <p:cNvGraphicFramePr/>
          <p:nvPr>
            <p:extLst>
              <p:ext uri="{D42A27DB-BD31-4B8C-83A1-F6EECF244321}">
                <p14:modId xmlns:p14="http://schemas.microsoft.com/office/powerpoint/2010/main" val="768362731"/>
              </p:ext>
            </p:extLst>
          </p:nvPr>
        </p:nvGraphicFramePr>
        <p:xfrm>
          <a:off x="229215" y="1415772"/>
          <a:ext cx="7980720" cy="5401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id="{5AEEA273-54EF-9065-A907-69FA37A7A04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8450827" y="3747436"/>
            <a:ext cx="3652684" cy="1522654"/>
          </a:xfrm>
          <a:prstGeom prst="rect">
            <a:avLst/>
          </a:prstGeom>
          <a:ln w="57150" cap="sq">
            <a:solidFill>
              <a:schemeClr val="accent2">
                <a:lumMod val="75000"/>
              </a:schemeClr>
            </a:solidFill>
            <a:miter lim="800000"/>
          </a:ln>
          <a:effectLst/>
        </p:spPr>
      </p:pic>
      <p:pic>
        <p:nvPicPr>
          <p:cNvPr id="11" name="Imagen 10">
            <a:extLst>
              <a:ext uri="{FF2B5EF4-FFF2-40B4-BE49-F238E27FC236}">
                <a16:creationId xmlns:a16="http://schemas.microsoft.com/office/drawing/2014/main" id="{2EF83138-BCC1-1144-1214-296B4FD974B2}"/>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1895379"/>
            <a:ext cx="3652684" cy="1736317"/>
          </a:xfrm>
          <a:prstGeom prst="rect">
            <a:avLst/>
          </a:prstGeom>
          <a:ln w="57150" cap="sq">
            <a:solidFill>
              <a:schemeClr val="accent2">
                <a:lumMod val="75000"/>
              </a:schemeClr>
            </a:solidFill>
            <a:miter lim="800000"/>
          </a:ln>
          <a:effectLst/>
        </p:spPr>
      </p:pic>
      <p:pic>
        <p:nvPicPr>
          <p:cNvPr id="9" name="Imagen 8">
            <a:extLst>
              <a:ext uri="{FF2B5EF4-FFF2-40B4-BE49-F238E27FC236}">
                <a16:creationId xmlns:a16="http://schemas.microsoft.com/office/drawing/2014/main" id="{1606E60C-93CA-1FDC-DF40-DE8A45B1C22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39150" y="115740"/>
            <a:ext cx="3664361" cy="1663899"/>
          </a:xfrm>
          <a:prstGeom prst="rect">
            <a:avLst/>
          </a:prstGeom>
          <a:ln w="57150" cap="sq">
            <a:solidFill>
              <a:schemeClr val="accent1">
                <a:lumMod val="75000"/>
              </a:schemeClr>
            </a:solidFill>
            <a:miter lim="800000"/>
          </a:ln>
          <a:effectLst/>
        </p:spPr>
      </p:pic>
      <p:pic>
        <p:nvPicPr>
          <p:cNvPr id="13" name="Imagen 12">
            <a:extLst>
              <a:ext uri="{FF2B5EF4-FFF2-40B4-BE49-F238E27FC236}">
                <a16:creationId xmlns:a16="http://schemas.microsoft.com/office/drawing/2014/main" id="{E686CA44-55B4-8CC8-B512-CB71E7CA7772}"/>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5385830"/>
            <a:ext cx="3652684" cy="1356430"/>
          </a:xfrm>
          <a:prstGeom prst="rect">
            <a:avLst/>
          </a:prstGeom>
          <a:ln w="57150" cap="sq">
            <a:solidFill>
              <a:srgbClr val="0FD60F"/>
            </a:solidFill>
            <a:miter lim="800000"/>
          </a:ln>
          <a:effectLst>
            <a:outerShdw blurRad="57150" dist="50800" dir="2700000" algn="tl" rotWithShape="0">
              <a:srgbClr val="000000">
                <a:alpha val="40000"/>
              </a:srgbClr>
            </a:outerShdw>
          </a:effectLst>
        </p:spPr>
      </p:pic>
      <p:sp>
        <p:nvSpPr>
          <p:cNvPr id="4" name="Tekstvak 3">
            <a:extLst>
              <a:ext uri="{FF2B5EF4-FFF2-40B4-BE49-F238E27FC236}">
                <a16:creationId xmlns:a16="http://schemas.microsoft.com/office/drawing/2014/main" id="{A885187E-8090-AEF9-084E-DE19DC3D327C}"/>
              </a:ext>
            </a:extLst>
          </p:cNvPr>
          <p:cNvSpPr txBox="1"/>
          <p:nvPr/>
        </p:nvSpPr>
        <p:spPr>
          <a:xfrm>
            <a:off x="6775201" y="1474580"/>
            <a:ext cx="1251722" cy="300749"/>
          </a:xfrm>
          <a:prstGeom prst="rect">
            <a:avLst/>
          </a:prstGeom>
          <a:solidFill>
            <a:srgbClr val="FDF7C3"/>
          </a:solidFill>
          <a:ln w="19050">
            <a:solidFill>
              <a:srgbClr val="FFC000"/>
            </a:solidFill>
          </a:ln>
          <a:effectLst/>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normalizeH="0" baseline="0" noProof="0" dirty="0">
                <a:uLnTx/>
                <a:uFillTx/>
                <a:latin typeface="Comic Sans MS" panose="030F0702030302020204" pitchFamily="66" charset="0"/>
              </a:rPr>
              <a:t>donderdag</a:t>
            </a:r>
            <a:r>
              <a:rPr kumimoji="0" lang="nl-NL" sz="1600" b="1" i="0" u="none" strike="noStrike" kern="0" normalizeH="0" baseline="0" noProof="0" dirty="0">
                <a:solidFill>
                  <a:srgbClr val="545069"/>
                </a:solidFill>
                <a:uLnTx/>
                <a:uFillTx/>
                <a:latin typeface="Comic Sans MS" panose="030F0702030302020204" pitchFamily="66" charset="0"/>
              </a:rPr>
              <a:t> </a:t>
            </a:r>
          </a:p>
        </p:txBody>
      </p:sp>
    </p:spTree>
    <p:extLst>
      <p:ext uri="{BB962C8B-B14F-4D97-AF65-F5344CB8AC3E}">
        <p14:creationId xmlns:p14="http://schemas.microsoft.com/office/powerpoint/2010/main" val="294311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strVal val="#ppt_w+.3"/>
                                          </p:val>
                                        </p:tav>
                                        <p:tav tm="100000">
                                          <p:val>
                                            <p:strVal val="#ppt_w"/>
                                          </p:val>
                                        </p:tav>
                                      </p:tavLst>
                                    </p:anim>
                                    <p:anim calcmode="lin" valueType="num">
                                      <p:cBhvr>
                                        <p:cTn id="39" dur="1000" fill="hold"/>
                                        <p:tgtEl>
                                          <p:spTgt spid="9"/>
                                        </p:tgtEl>
                                        <p:attrNameLst>
                                          <p:attrName>ppt_h</p:attrName>
                                        </p:attrNameLst>
                                      </p:cBhvr>
                                      <p:tavLst>
                                        <p:tav tm="0">
                                          <p:val>
                                            <p:strVal val="#ppt_h"/>
                                          </p:val>
                                        </p:tav>
                                        <p:tav tm="100000">
                                          <p:val>
                                            <p:strVal val="#ppt_h"/>
                                          </p:val>
                                        </p:tav>
                                      </p:tavLst>
                                    </p:anim>
                                    <p:animEffect transition="in" filter="fade">
                                      <p:cBhvr>
                                        <p:cTn id="40" dur="1000"/>
                                        <p:tgtEl>
                                          <p:spTgt spid="9"/>
                                        </p:tgtEl>
                                      </p:cBhvr>
                                    </p:animEffect>
                                  </p:childTnLst>
                                </p:cTn>
                              </p:par>
                            </p:childTnLst>
                          </p:cTn>
                        </p:par>
                        <p:par>
                          <p:cTn id="41" fill="hold">
                            <p:stCondLst>
                              <p:cond delay="1000"/>
                            </p:stCondLst>
                            <p:childTnLst>
                              <p:par>
                                <p:cTn id="42" presetID="53" presetClass="entr" presetSubtype="528" fill="hold" grpId="0" nodeType="afterEffect">
                                  <p:stCondLst>
                                    <p:cond delay="0"/>
                                  </p:stCondLst>
                                  <p:childTnLst>
                                    <p:set>
                                      <p:cBhvr>
                                        <p:cTn id="43" dur="1" fill="hold">
                                          <p:stCondLst>
                                            <p:cond delay="0"/>
                                          </p:stCondLst>
                                        </p:cTn>
                                        <p:tgtEl>
                                          <p:spTgt spid="2">
                                            <p:graphicEl>
                                              <a:dgm id="{4F3DFAC6-32B5-4FF7-80EC-1BCA53706CDB}"/>
                                            </p:graphicEl>
                                          </p:spTgt>
                                        </p:tgtEl>
                                        <p:attrNameLst>
                                          <p:attrName>style.visibility</p:attrName>
                                        </p:attrNameLst>
                                      </p:cBhvr>
                                      <p:to>
                                        <p:strVal val="visible"/>
                                      </p:to>
                                    </p:set>
                                    <p:anim calcmode="lin" valueType="num">
                                      <p:cBhvr>
                                        <p:cTn id="44" dur="500" fill="hold"/>
                                        <p:tgtEl>
                                          <p:spTgt spid="2">
                                            <p:graphicEl>
                                              <a:dgm id="{4F3DFAC6-32B5-4FF7-80EC-1BCA53706CDB}"/>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4F3DFAC6-32B5-4FF7-80EC-1BCA53706CDB}"/>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4F3DFAC6-32B5-4FF7-80EC-1BCA53706CDB}"/>
                                            </p:graphicEl>
                                          </p:spTgt>
                                        </p:tgtEl>
                                      </p:cBhvr>
                                    </p:animEffect>
                                    <p:anim calcmode="lin" valueType="num">
                                      <p:cBhvr>
                                        <p:cTn id="47" dur="500" fill="hold"/>
                                        <p:tgtEl>
                                          <p:spTgt spid="2">
                                            <p:graphicEl>
                                              <a:dgm id="{4F3DFAC6-32B5-4FF7-80EC-1BCA53706CDB}"/>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4F3DFAC6-32B5-4FF7-80EC-1BCA53706CDB}"/>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2">
                                            <p:graphicEl>
                                              <a:dgm id="{41F364DF-B52E-469E-8669-659447B5C1C5}"/>
                                            </p:graphicEl>
                                          </p:spTgt>
                                        </p:tgtEl>
                                        <p:attrNameLst>
                                          <p:attrName>style.visibility</p:attrName>
                                        </p:attrNameLst>
                                      </p:cBhvr>
                                      <p:to>
                                        <p:strVal val="visible"/>
                                      </p:to>
                                    </p:set>
                                    <p:anim calcmode="lin" valueType="num">
                                      <p:cBhvr>
                                        <p:cTn id="51" dur="500" fill="hold"/>
                                        <p:tgtEl>
                                          <p:spTgt spid="2">
                                            <p:graphicEl>
                                              <a:dgm id="{41F364DF-B52E-469E-8669-659447B5C1C5}"/>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41F364DF-B52E-469E-8669-659447B5C1C5}"/>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41F364DF-B52E-469E-8669-659447B5C1C5}"/>
                                            </p:graphicEl>
                                          </p:spTgt>
                                        </p:tgtEl>
                                      </p:cBhvr>
                                    </p:animEffect>
                                    <p:anim calcmode="lin" valueType="num">
                                      <p:cBhvr>
                                        <p:cTn id="54" dur="500" fill="hold"/>
                                        <p:tgtEl>
                                          <p:spTgt spid="2">
                                            <p:graphicEl>
                                              <a:dgm id="{41F364DF-B52E-469E-8669-659447B5C1C5}"/>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41F364DF-B52E-469E-8669-659447B5C1C5}"/>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0" presetClass="entr" presetSubtype="0" decel="10000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1000" fill="hold"/>
                                        <p:tgtEl>
                                          <p:spTgt spid="11"/>
                                        </p:tgtEl>
                                        <p:attrNameLst>
                                          <p:attrName>ppt_w</p:attrName>
                                        </p:attrNameLst>
                                      </p:cBhvr>
                                      <p:tavLst>
                                        <p:tav tm="0">
                                          <p:val>
                                            <p:strVal val="#ppt_w+.3"/>
                                          </p:val>
                                        </p:tav>
                                        <p:tav tm="100000">
                                          <p:val>
                                            <p:strVal val="#ppt_w"/>
                                          </p:val>
                                        </p:tav>
                                      </p:tavLst>
                                    </p:anim>
                                    <p:anim calcmode="lin" valueType="num">
                                      <p:cBhvr>
                                        <p:cTn id="61" dur="1000" fill="hold"/>
                                        <p:tgtEl>
                                          <p:spTgt spid="11"/>
                                        </p:tgtEl>
                                        <p:attrNameLst>
                                          <p:attrName>ppt_h</p:attrName>
                                        </p:attrNameLst>
                                      </p:cBhvr>
                                      <p:tavLst>
                                        <p:tav tm="0">
                                          <p:val>
                                            <p:strVal val="#ppt_h"/>
                                          </p:val>
                                        </p:tav>
                                        <p:tav tm="100000">
                                          <p:val>
                                            <p:strVal val="#ppt_h"/>
                                          </p:val>
                                        </p:tav>
                                      </p:tavLst>
                                    </p:anim>
                                    <p:animEffect transition="in" filter="fade">
                                      <p:cBhvr>
                                        <p:cTn id="62" dur="1000"/>
                                        <p:tgtEl>
                                          <p:spTgt spid="11"/>
                                        </p:tgtEl>
                                      </p:cBhvr>
                                    </p:animEffect>
                                  </p:childTnLst>
                                </p:cTn>
                              </p:par>
                            </p:childTnLst>
                          </p:cTn>
                        </p:par>
                        <p:par>
                          <p:cTn id="63" fill="hold">
                            <p:stCondLst>
                              <p:cond delay="1000"/>
                            </p:stCondLst>
                            <p:childTnLst>
                              <p:par>
                                <p:cTn id="64" presetID="50" presetClass="entr" presetSubtype="0" decel="10000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strVal val="#ppt_w+.3"/>
                                          </p:val>
                                        </p:tav>
                                        <p:tav tm="100000">
                                          <p:val>
                                            <p:strVal val="#ppt_w"/>
                                          </p:val>
                                        </p:tav>
                                      </p:tavLst>
                                    </p:anim>
                                    <p:anim calcmode="lin" valueType="num">
                                      <p:cBhvr>
                                        <p:cTn id="67" dur="1000" fill="hold"/>
                                        <p:tgtEl>
                                          <p:spTgt spid="7"/>
                                        </p:tgtEl>
                                        <p:attrNameLst>
                                          <p:attrName>ppt_h</p:attrName>
                                        </p:attrNameLst>
                                      </p:cBhvr>
                                      <p:tavLst>
                                        <p:tav tm="0">
                                          <p:val>
                                            <p:strVal val="#ppt_h"/>
                                          </p:val>
                                        </p:tav>
                                        <p:tav tm="100000">
                                          <p:val>
                                            <p:strVal val="#ppt_h"/>
                                          </p:val>
                                        </p:tav>
                                      </p:tavLst>
                                    </p:anim>
                                    <p:animEffect transition="in" filter="fade">
                                      <p:cBhvr>
                                        <p:cTn id="68" dur="1000"/>
                                        <p:tgtEl>
                                          <p:spTgt spid="7"/>
                                        </p:tgtEl>
                                      </p:cBhvr>
                                    </p:animEffect>
                                  </p:childTnLst>
                                </p:cTn>
                              </p:par>
                            </p:childTnLst>
                          </p:cTn>
                        </p:par>
                        <p:par>
                          <p:cTn id="69" fill="hold">
                            <p:stCondLst>
                              <p:cond delay="2000"/>
                            </p:stCondLst>
                            <p:childTnLst>
                              <p:par>
                                <p:cTn id="70" presetID="53" presetClass="entr" presetSubtype="528" fill="hold" grpId="0" nodeType="afterEffect">
                                  <p:stCondLst>
                                    <p:cond delay="0"/>
                                  </p:stCondLst>
                                  <p:childTnLst>
                                    <p:set>
                                      <p:cBhvr>
                                        <p:cTn id="71" dur="1" fill="hold">
                                          <p:stCondLst>
                                            <p:cond delay="0"/>
                                          </p:stCondLst>
                                        </p:cTn>
                                        <p:tgtEl>
                                          <p:spTgt spid="2">
                                            <p:graphicEl>
                                              <a:dgm id="{2F0E2FE6-2CF5-496B-BA7C-3E702B20CEB1}"/>
                                            </p:graphicEl>
                                          </p:spTgt>
                                        </p:tgtEl>
                                        <p:attrNameLst>
                                          <p:attrName>style.visibility</p:attrName>
                                        </p:attrNameLst>
                                      </p:cBhvr>
                                      <p:to>
                                        <p:strVal val="visible"/>
                                      </p:to>
                                    </p:set>
                                    <p:anim calcmode="lin" valueType="num">
                                      <p:cBhvr>
                                        <p:cTn id="72" dur="500" fill="hold"/>
                                        <p:tgtEl>
                                          <p:spTgt spid="2">
                                            <p:graphicEl>
                                              <a:dgm id="{2F0E2FE6-2CF5-496B-BA7C-3E702B20CEB1}"/>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2F0E2FE6-2CF5-496B-BA7C-3E702B20CEB1}"/>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2F0E2FE6-2CF5-496B-BA7C-3E702B20CEB1}"/>
                                            </p:graphicEl>
                                          </p:spTgt>
                                        </p:tgtEl>
                                      </p:cBhvr>
                                    </p:animEffect>
                                    <p:anim calcmode="lin" valueType="num">
                                      <p:cBhvr>
                                        <p:cTn id="75" dur="500" fill="hold"/>
                                        <p:tgtEl>
                                          <p:spTgt spid="2">
                                            <p:graphicEl>
                                              <a:dgm id="{2F0E2FE6-2CF5-496B-BA7C-3E702B20CEB1}"/>
                                            </p:graphicEl>
                                          </p:spTgt>
                                        </p:tgtEl>
                                        <p:attrNameLst>
                                          <p:attrName>ppt_x</p:attrName>
                                        </p:attrNameLst>
                                      </p:cBhvr>
                                      <p:tavLst>
                                        <p:tav tm="0">
                                          <p:val>
                                            <p:fltVal val="0.5"/>
                                          </p:val>
                                        </p:tav>
                                        <p:tav tm="100000">
                                          <p:val>
                                            <p:strVal val="#ppt_x"/>
                                          </p:val>
                                        </p:tav>
                                      </p:tavLst>
                                    </p:anim>
                                    <p:anim calcmode="lin" valueType="num">
                                      <p:cBhvr>
                                        <p:cTn id="76" dur="500" fill="hold"/>
                                        <p:tgtEl>
                                          <p:spTgt spid="2">
                                            <p:graphicEl>
                                              <a:dgm id="{2F0E2FE6-2CF5-496B-BA7C-3E702B20CEB1}"/>
                                            </p:graphicEl>
                                          </p:spTgt>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2">
                                            <p:graphicEl>
                                              <a:dgm id="{4356964C-7D4C-4136-BFD4-003022A3A988}"/>
                                            </p:graphicEl>
                                          </p:spTgt>
                                        </p:tgtEl>
                                        <p:attrNameLst>
                                          <p:attrName>style.visibility</p:attrName>
                                        </p:attrNameLst>
                                      </p:cBhvr>
                                      <p:to>
                                        <p:strVal val="visible"/>
                                      </p:to>
                                    </p:set>
                                    <p:anim calcmode="lin" valueType="num">
                                      <p:cBhvr>
                                        <p:cTn id="79" dur="500" fill="hold"/>
                                        <p:tgtEl>
                                          <p:spTgt spid="2">
                                            <p:graphicEl>
                                              <a:dgm id="{4356964C-7D4C-4136-BFD4-003022A3A988}"/>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4356964C-7D4C-4136-BFD4-003022A3A988}"/>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4356964C-7D4C-4136-BFD4-003022A3A988}"/>
                                            </p:graphicEl>
                                          </p:spTgt>
                                        </p:tgtEl>
                                      </p:cBhvr>
                                    </p:animEffect>
                                    <p:anim calcmode="lin" valueType="num">
                                      <p:cBhvr>
                                        <p:cTn id="82" dur="500" fill="hold"/>
                                        <p:tgtEl>
                                          <p:spTgt spid="2">
                                            <p:graphicEl>
                                              <a:dgm id="{4356964C-7D4C-4136-BFD4-003022A3A988}"/>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4356964C-7D4C-4136-BFD4-003022A3A988}"/>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0" presetClass="entr" presetSubtype="0" decel="100000" fill="hold" nodeType="click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p:cTn id="88" dur="1000" fill="hold"/>
                                        <p:tgtEl>
                                          <p:spTgt spid="13"/>
                                        </p:tgtEl>
                                        <p:attrNameLst>
                                          <p:attrName>ppt_w</p:attrName>
                                        </p:attrNameLst>
                                      </p:cBhvr>
                                      <p:tavLst>
                                        <p:tav tm="0">
                                          <p:val>
                                            <p:strVal val="#ppt_w+.3"/>
                                          </p:val>
                                        </p:tav>
                                        <p:tav tm="100000">
                                          <p:val>
                                            <p:strVal val="#ppt_w"/>
                                          </p:val>
                                        </p:tav>
                                      </p:tavLst>
                                    </p:anim>
                                    <p:anim calcmode="lin" valueType="num">
                                      <p:cBhvr>
                                        <p:cTn id="89" dur="1000" fill="hold"/>
                                        <p:tgtEl>
                                          <p:spTgt spid="13"/>
                                        </p:tgtEl>
                                        <p:attrNameLst>
                                          <p:attrName>ppt_h</p:attrName>
                                        </p:attrNameLst>
                                      </p:cBhvr>
                                      <p:tavLst>
                                        <p:tav tm="0">
                                          <p:val>
                                            <p:strVal val="#ppt_h"/>
                                          </p:val>
                                        </p:tav>
                                        <p:tav tm="100000">
                                          <p:val>
                                            <p:strVal val="#ppt_h"/>
                                          </p:val>
                                        </p:tav>
                                      </p:tavLst>
                                    </p:anim>
                                    <p:animEffect transition="in" filter="fade">
                                      <p:cBhvr>
                                        <p:cTn id="90" dur="1000"/>
                                        <p:tgtEl>
                                          <p:spTgt spid="13"/>
                                        </p:tgtEl>
                                      </p:cBhvr>
                                    </p:animEffect>
                                  </p:childTnLst>
                                </p:cTn>
                              </p:par>
                            </p:childTnLst>
                          </p:cTn>
                        </p:par>
                        <p:par>
                          <p:cTn id="91" fill="hold">
                            <p:stCondLst>
                              <p:cond delay="1000"/>
                            </p:stCondLst>
                            <p:childTnLst>
                              <p:par>
                                <p:cTn id="92" presetID="53" presetClass="entr" presetSubtype="528" fill="hold" grpId="0" nodeType="afterEffect">
                                  <p:stCondLst>
                                    <p:cond delay="0"/>
                                  </p:stCondLst>
                                  <p:childTnLst>
                                    <p:set>
                                      <p:cBhvr>
                                        <p:cTn id="93" dur="1" fill="hold">
                                          <p:stCondLst>
                                            <p:cond delay="0"/>
                                          </p:stCondLst>
                                        </p:cTn>
                                        <p:tgtEl>
                                          <p:spTgt spid="2">
                                            <p:graphicEl>
                                              <a:dgm id="{D60E5BAA-BA57-4680-A2E7-E8124F89EBA6}"/>
                                            </p:graphicEl>
                                          </p:spTgt>
                                        </p:tgtEl>
                                        <p:attrNameLst>
                                          <p:attrName>style.visibility</p:attrName>
                                        </p:attrNameLst>
                                      </p:cBhvr>
                                      <p:to>
                                        <p:strVal val="visible"/>
                                      </p:to>
                                    </p:set>
                                    <p:anim calcmode="lin" valueType="num">
                                      <p:cBhvr>
                                        <p:cTn id="94" dur="500" fill="hold"/>
                                        <p:tgtEl>
                                          <p:spTgt spid="2">
                                            <p:graphicEl>
                                              <a:dgm id="{D60E5BAA-BA57-4680-A2E7-E8124F89EBA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D60E5BAA-BA57-4680-A2E7-E8124F89EBA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D60E5BAA-BA57-4680-A2E7-E8124F89EBA6}"/>
                                            </p:graphicEl>
                                          </p:spTgt>
                                        </p:tgtEl>
                                      </p:cBhvr>
                                    </p:animEffect>
                                    <p:anim calcmode="lin" valueType="num">
                                      <p:cBhvr>
                                        <p:cTn id="97" dur="500" fill="hold"/>
                                        <p:tgtEl>
                                          <p:spTgt spid="2">
                                            <p:graphicEl>
                                              <a:dgm id="{D60E5BAA-BA57-4680-A2E7-E8124F89EBA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D60E5BAA-BA57-4680-A2E7-E8124F89EBA6}"/>
                                            </p:graphicEl>
                                          </p:spTgt>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
                                            <p:graphicEl>
                                              <a:dgm id="{BF2165CA-3783-4C74-A25A-6E59360B8C21}"/>
                                            </p:graphicEl>
                                          </p:spTgt>
                                        </p:tgtEl>
                                        <p:attrNameLst>
                                          <p:attrName>style.visibility</p:attrName>
                                        </p:attrNameLst>
                                      </p:cBhvr>
                                      <p:to>
                                        <p:strVal val="visible"/>
                                      </p:to>
                                    </p:set>
                                    <p:anim calcmode="lin" valueType="num">
                                      <p:cBhvr>
                                        <p:cTn id="101" dur="500" fill="hold"/>
                                        <p:tgtEl>
                                          <p:spTgt spid="2">
                                            <p:graphicEl>
                                              <a:dgm id="{BF2165CA-3783-4C74-A25A-6E59360B8C21}"/>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BF2165CA-3783-4C74-A25A-6E59360B8C21}"/>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BF2165CA-3783-4C74-A25A-6E59360B8C21}"/>
                                            </p:graphicEl>
                                          </p:spTgt>
                                        </p:tgtEl>
                                      </p:cBhvr>
                                    </p:animEffect>
                                    <p:anim calcmode="lin" valueType="num">
                                      <p:cBhvr>
                                        <p:cTn id="104" dur="500" fill="hold"/>
                                        <p:tgtEl>
                                          <p:spTgt spid="2">
                                            <p:graphicEl>
                                              <a:dgm id="{BF2165CA-3783-4C74-A25A-6E59360B8C21}"/>
                                            </p:graphicEl>
                                          </p:spTgt>
                                        </p:tgtEl>
                                        <p:attrNameLst>
                                          <p:attrName>ppt_x</p:attrName>
                                        </p:attrNameLst>
                                      </p:cBhvr>
                                      <p:tavLst>
                                        <p:tav tm="0">
                                          <p:val>
                                            <p:fltVal val="0.5"/>
                                          </p:val>
                                        </p:tav>
                                        <p:tav tm="100000">
                                          <p:val>
                                            <p:strVal val="#ppt_x"/>
                                          </p:val>
                                        </p:tav>
                                      </p:tavLst>
                                    </p:anim>
                                    <p:anim calcmode="lin" valueType="num">
                                      <p:cBhvr>
                                        <p:cTn id="105" dur="500" fill="hold"/>
                                        <p:tgtEl>
                                          <p:spTgt spid="2">
                                            <p:graphicEl>
                                              <a:dgm id="{BF2165CA-3783-4C74-A25A-6E59360B8C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2" grpId="0" uiExpand="1">
        <p:bldSub>
          <a:bldDgm bld="one"/>
        </p:bldSub>
      </p:bldGraphic>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8ADCB1-9156-EB71-03D8-92D75A186B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F8E283A-F79D-7F2D-80A8-D128F2011C69}"/>
              </a:ext>
            </a:extLst>
          </p:cNvPr>
          <p:cNvSpPr txBox="1"/>
          <p:nvPr/>
        </p:nvSpPr>
        <p:spPr>
          <a:xfrm>
            <a:off x="1423055" y="667371"/>
            <a:ext cx="9151607" cy="5262979"/>
          </a:xfrm>
          <a:prstGeom prst="rect">
            <a:avLst/>
          </a:prstGeom>
          <a:noFill/>
        </p:spPr>
        <p:txBody>
          <a:bodyPr wrap="square">
            <a:spAutoFit/>
          </a:bodyPr>
          <a:lstStyle/>
          <a:p>
            <a:pPr lvl="0" algn="just">
              <a:spcBef>
                <a:spcPts val="600"/>
              </a:spcBef>
              <a:defRPr/>
            </a:pPr>
            <a:r>
              <a:rPr lang="nl-NL" sz="2400" b="1" dirty="0">
                <a:solidFill>
                  <a:prstClr val="black"/>
                </a:solidFill>
                <a:latin typeface="Constantia" panose="02030602050306030303" pitchFamily="18" charset="0"/>
              </a:rPr>
              <a:t>"Gods boodschappers in de grote steden mogen niet ontmoedigd raken door de goddeloosheid, het onrecht, de verdorvenheid, die zij moeten trotseren terwijl zij proberen het blije nieuws van het heil te verkondigen. De Heer zou elke dergelijke arbeider toejuichen met dezelfde boodschap die Hij aan de </a:t>
            </a:r>
            <a:r>
              <a:rPr lang="nl-NL" sz="2400" b="1" dirty="0">
                <a:latin typeface="Constantia" panose="02030602050306030303" pitchFamily="18" charset="0"/>
              </a:rPr>
              <a:t>apostel Paulus had gegeven </a:t>
            </a:r>
            <a:r>
              <a:rPr lang="nl-NL" sz="2400" b="1" dirty="0">
                <a:solidFill>
                  <a:prstClr val="black"/>
                </a:solidFill>
                <a:latin typeface="Constantia" panose="02030602050306030303" pitchFamily="18" charset="0"/>
              </a:rPr>
              <a:t>in het goddeloze Korinthe: "Wees niet bang, maar spreek, en zwijg niet: want ik ben met u, en niemand zal u aanraden u pijn te doen: want ik heb veel mensen in deze stad." Handelingen 18:9,10... […] In elke stad, hoe vol geweld en misdaad ook, zijn er velen die met de juiste </a:t>
            </a:r>
            <a:r>
              <a:rPr lang="nl-NL" sz="2400" b="1" dirty="0">
                <a:latin typeface="Constantia" panose="02030602050306030303" pitchFamily="18" charset="0"/>
              </a:rPr>
              <a:t>onderwijzing</a:t>
            </a:r>
            <a:r>
              <a:rPr lang="nl-NL" sz="2400" b="1" dirty="0">
                <a:solidFill>
                  <a:prstClr val="black"/>
                </a:solidFill>
                <a:latin typeface="Constantia" panose="02030602050306030303" pitchFamily="18" charset="0"/>
              </a:rPr>
              <a:t> kunnen leren volgelingen van Jezus te worden. Duizenden kunnen zo worden bereikt </a:t>
            </a:r>
            <a:r>
              <a:rPr lang="nl-NL" sz="2400" b="1" dirty="0">
                <a:latin typeface="Constantia" panose="02030602050306030303" pitchFamily="18" charset="0"/>
              </a:rPr>
              <a:t>met de reddende  </a:t>
            </a:r>
            <a:r>
              <a:rPr lang="nl-NL" sz="2400" b="1" dirty="0">
                <a:solidFill>
                  <a:prstClr val="black"/>
                </a:solidFill>
                <a:latin typeface="Constantia" panose="02030602050306030303" pitchFamily="18" charset="0"/>
              </a:rPr>
              <a:t>waarheid en geleid worden om Christus als persoonlijke Verlosser te ontvangen"</a:t>
            </a:r>
            <a:endParaRPr kumimoji="0" lang="en" sz="2400" b="1" i="0" u="none" strike="noStrike" kern="1200" cap="none" spc="0" normalizeH="0" baseline="0" noProof="0" dirty="0">
              <a:ln>
                <a:noFill/>
              </a:ln>
              <a:solidFill>
                <a:prstClr val="black"/>
              </a:solidFill>
              <a:effectLst/>
              <a:uLnTx/>
              <a:uFillTx/>
              <a:latin typeface="Constantia" panose="02030602050306030303" pitchFamily="18" charset="0"/>
            </a:endParaRPr>
          </a:p>
        </p:txBody>
      </p:sp>
      <p:sp>
        <p:nvSpPr>
          <p:cNvPr id="4" name="CuadroTexto 3">
            <a:extLst>
              <a:ext uri="{FF2B5EF4-FFF2-40B4-BE49-F238E27FC236}">
                <a16:creationId xmlns:a16="http://schemas.microsoft.com/office/drawing/2014/main" id="{EE48D9C9-45EB-8498-138D-4C2BFF388872}"/>
              </a:ext>
            </a:extLst>
          </p:cNvPr>
          <p:cNvSpPr txBox="1"/>
          <p:nvPr/>
        </p:nvSpPr>
        <p:spPr>
          <a:xfrm>
            <a:off x="6243342" y="6000443"/>
            <a:ext cx="4213334" cy="338554"/>
          </a:xfrm>
          <a:prstGeom prst="rect">
            <a:avLst/>
          </a:prstGeom>
          <a:noFill/>
        </p:spPr>
        <p:txBody>
          <a:bodyPr wrap="none" rtlCol="0">
            <a:spAutoFit/>
          </a:bodyPr>
          <a:lstStyle/>
          <a:p>
            <a:pPr lvl="0" algn="r">
              <a:defRPr/>
            </a:pPr>
            <a:r>
              <a:rPr kumimoji="0" lang="en"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Ellen G. White (</a:t>
            </a:r>
            <a:r>
              <a:rPr lang="nl-NL" sz="1600" b="1" dirty="0">
                <a:solidFill>
                  <a:prstClr val="black"/>
                </a:solidFill>
                <a:latin typeface="Calibri" panose="020F0502020204030204" pitchFamily="34" charset="0"/>
              </a:rPr>
              <a:t>Profeten en Koningen, pag. 277</a:t>
            </a:r>
            <a:r>
              <a:rPr kumimoji="0" lang="en"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58437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277</TotalTime>
  <Words>1278</Words>
  <Application>Microsoft Office PowerPoint</Application>
  <PresentationFormat>Panorámica</PresentationFormat>
  <Paragraphs>61</Paragraphs>
  <Slides>9</Slides>
  <Notes>0</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9</vt:i4>
      </vt:variant>
    </vt:vector>
  </HeadingPairs>
  <TitlesOfParts>
    <vt:vector size="16" baseType="lpstr">
      <vt:lpstr>Arial</vt:lpstr>
      <vt:lpstr>Calibri</vt:lpstr>
      <vt:lpstr>Comic Sans MS</vt:lpstr>
      <vt:lpstr>Constantia</vt:lpstr>
      <vt:lpstr>1_Tema de Office</vt:lpstr>
      <vt:lpstr>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23</cp:revision>
  <dcterms:created xsi:type="dcterms:W3CDTF">2026-06-16T23:43:56Z</dcterms:created>
  <dcterms:modified xsi:type="dcterms:W3CDTF">2026-07-03T05:26:24Z</dcterms:modified>
</cp:coreProperties>
</file>