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70" r:id="rId11"/>
    <p:sldId id="263" r:id="rId12"/>
    <p:sldId id="267" r:id="rId13"/>
  </p:sldIdLst>
  <p:sldSz cx="12192000" cy="6858000"/>
  <p:notesSz cx="6858000" cy="9144000"/>
  <p:embeddedFontLst>
    <p:embeddedFont>
      <p:font typeface="Algerian" panose="04020705040A02060702" pitchFamily="82" charset="0"/>
      <p:regular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Nuer" panose="02020500000000000000"/>
      <p:regular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3" autoAdjust="0"/>
  </p:normalViewPr>
  <p:slideViewPr>
    <p:cSldViewPr snapToGrid="0">
      <p:cViewPr varScale="1">
        <p:scale>
          <a:sx n="27" d="100"/>
          <a:sy n="27" d="100"/>
        </p:scale>
        <p:origin x="78" y="1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" sz="1800" b="1" dirty="0">
              <a:solidFill>
                <a:schemeClr val="tx1"/>
              </a:solidFill>
              <a:latin typeface="Nuer" panose="02020500000000000000" pitchFamily="18" charset="0"/>
            </a:rPr>
            <a:t>Yecu cv xsaani diaal tin t` wans cak</a:t>
          </a:r>
          <a:r>
            <a:rPr lang="en" sz="1800" b="1" dirty="0">
              <a:solidFill>
                <a:schemeClr val="tx1"/>
              </a:solidFill>
            </a:rPr>
            <a:t> </a:t>
          </a:r>
          <a:r>
            <a:rPr lang="en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" sz="1800" b="1" dirty="0">
              <a:solidFill>
                <a:schemeClr val="tx1"/>
              </a:solidFill>
              <a:latin typeface="Nuer" panose="02020500000000000000" pitchFamily="18" charset="0"/>
            </a:rPr>
            <a:t>J]]n.</a:t>
          </a:r>
          <a:r>
            <a:rPr lang="en" sz="1800" b="1" dirty="0">
              <a:solidFill>
                <a:schemeClr val="tx1"/>
              </a:solidFill>
            </a:rPr>
            <a:t> 1:3)</a:t>
          </a: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Nuer" panose="02020500000000000000" pitchFamily="18" charset="0"/>
            </a:rPr>
            <a:t>C</a:t>
          </a:r>
          <a:r>
            <a:rPr lang="en" sz="1800" b="1" dirty="0">
              <a:solidFill>
                <a:schemeClr val="tx1"/>
              </a:solidFill>
              <a:latin typeface="Nuer" panose="02020500000000000000" pitchFamily="18" charset="0"/>
            </a:rPr>
            <a:t>uv ben ala mi cakvni jv </a:t>
          </a:r>
          <a:r>
            <a:rPr lang="en" sz="1800" b="1" dirty="0">
              <a:solidFill>
                <a:schemeClr val="tx1"/>
              </a:solidFill>
            </a:rPr>
            <a:t>(</a:t>
          </a:r>
          <a:r>
            <a:rPr lang="en" sz="1800" b="1" dirty="0">
              <a:solidFill>
                <a:schemeClr val="tx1"/>
              </a:solidFill>
              <a:latin typeface="Nuer" panose="02020500000000000000" pitchFamily="18" charset="0"/>
            </a:rPr>
            <a:t>J]]n</a:t>
          </a:r>
          <a:r>
            <a:rPr lang="en" sz="1800" b="1" dirty="0">
              <a:solidFill>
                <a:schemeClr val="tx1"/>
              </a:solidFill>
            </a:rPr>
            <a:t> 1:14)</a:t>
          </a:r>
          <a:endParaRPr lang="es-ES" sz="1800" b="1" dirty="0">
            <a:solidFill>
              <a:schemeClr val="tx1"/>
            </a:solidFill>
          </a:endParaRP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Nuer" panose="02020500000000000000" pitchFamily="18" charset="0"/>
            </a:rPr>
            <a:t>C</a:t>
          </a:r>
          <a:r>
            <a:rPr lang="en" sz="1800" b="1" dirty="0">
              <a:solidFill>
                <a:schemeClr val="tx1"/>
              </a:solidFill>
              <a:latin typeface="Nuer" panose="02020500000000000000" pitchFamily="18" charset="0"/>
            </a:rPr>
            <a:t>v ret kv rvy k` ti bu]m bu]]m, cu]c busth, kvn bvc pu1ny, c3tkv ksn </a:t>
          </a:r>
          <a:r>
            <a:rPr lang="en" sz="1800" b="1" dirty="0">
              <a:solidFill>
                <a:schemeClr val="tx1"/>
              </a:solidFill>
            </a:rPr>
            <a:t> </a:t>
          </a:r>
          <a:br>
            <a:rPr lang="es-ES" sz="1800" b="1" dirty="0">
              <a:solidFill>
                <a:schemeClr val="tx1"/>
              </a:solidFill>
            </a:rPr>
          </a:br>
          <a:r>
            <a:rPr lang="en" sz="1800" b="1" dirty="0">
              <a:solidFill>
                <a:schemeClr val="tx1"/>
              </a:solidFill>
            </a:rPr>
            <a:t>(</a:t>
          </a:r>
          <a:r>
            <a:rPr lang="en" sz="1800" b="1" dirty="0">
              <a:solidFill>
                <a:schemeClr val="tx1"/>
              </a:solidFill>
              <a:latin typeface="Nuer" panose="02020500000000000000" pitchFamily="18" charset="0"/>
            </a:rPr>
            <a:t>I-ca-yaa</a:t>
          </a:r>
          <a:r>
            <a:rPr lang="en" sz="1800" b="1" dirty="0">
              <a:solidFill>
                <a:schemeClr val="tx1"/>
              </a:solidFill>
            </a:rPr>
            <a:t>. 53:3; </a:t>
          </a:r>
          <a:r>
            <a:rPr lang="en" sz="1800" b="1" dirty="0">
              <a:solidFill>
                <a:schemeClr val="tx1"/>
              </a:solidFill>
              <a:latin typeface="Nuer" panose="02020500000000000000" pitchFamily="18" charset="0"/>
            </a:rPr>
            <a:t>Mak </a:t>
          </a:r>
          <a:r>
            <a:rPr lang="en" sz="1800" b="1" dirty="0">
              <a:solidFill>
                <a:schemeClr val="tx1"/>
              </a:solidFill>
            </a:rPr>
            <a:t>11:12)</a:t>
          </a:r>
          <a:endParaRPr lang="es-ES" sz="1800" b="1" dirty="0">
            <a:solidFill>
              <a:schemeClr val="tx1"/>
            </a:solidFill>
          </a:endParaRP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Nuer" panose="02020500000000000000" pitchFamily="18" charset="0"/>
            </a:rPr>
            <a:t>C</a:t>
          </a:r>
          <a:r>
            <a:rPr lang="en" sz="1800" b="1" dirty="0">
              <a:solidFill>
                <a:schemeClr val="tx1"/>
              </a:solidFill>
              <a:latin typeface="Nuer" panose="02020500000000000000" pitchFamily="18" charset="0"/>
            </a:rPr>
            <a:t>aa jv f]n c3tkv ksn</a:t>
          </a:r>
          <a:r>
            <a:rPr lang="en" sz="1800" b="1" dirty="0">
              <a:solidFill>
                <a:schemeClr val="tx1"/>
              </a:solidFill>
            </a:rPr>
            <a:t> (</a:t>
          </a:r>
          <a:r>
            <a:rPr lang="en" sz="1800" b="1" dirty="0">
              <a:solidFill>
                <a:schemeClr val="tx1"/>
              </a:solidFill>
              <a:latin typeface="Nuer" panose="02020500000000000000" pitchFamily="18" charset="0"/>
            </a:rPr>
            <a:t>Fib-ru</a:t>
          </a:r>
          <a:r>
            <a:rPr lang="en" sz="1800" b="1" dirty="0">
              <a:solidFill>
                <a:schemeClr val="tx1"/>
              </a:solidFill>
            </a:rPr>
            <a:t>. 4:15)</a:t>
          </a: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Nuer" panose="02020500000000000000" pitchFamily="18" charset="0"/>
            </a:rPr>
            <a:t>V</a:t>
          </a:r>
          <a:r>
            <a:rPr lang="en" sz="1800" b="1" dirty="0">
              <a:solidFill>
                <a:schemeClr val="tx1"/>
              </a:solidFill>
              <a:latin typeface="Nuer" panose="02020500000000000000" pitchFamily="18" charset="0"/>
            </a:rPr>
            <a:t> xotdv v gu1n cuxni cuv nhsk ni cu]c kv ku5 dueeriksn </a:t>
          </a:r>
          <a:r>
            <a:rPr lang="en" sz="1800" b="1" dirty="0">
              <a:solidFill>
                <a:schemeClr val="tx1"/>
              </a:solidFill>
            </a:rPr>
            <a:t>                         (1 </a:t>
          </a:r>
          <a:r>
            <a:rPr lang="en" sz="1800" b="1" dirty="0">
              <a:solidFill>
                <a:schemeClr val="tx1"/>
              </a:solidFill>
              <a:latin typeface="Nuer" panose="02020500000000000000" pitchFamily="18" charset="0"/>
            </a:rPr>
            <a:t>Pi-tsr</a:t>
          </a:r>
          <a:r>
            <a:rPr lang="en" sz="1800" b="1" dirty="0">
              <a:solidFill>
                <a:schemeClr val="tx1"/>
              </a:solidFill>
            </a:rPr>
            <a:t>. 3:18; </a:t>
          </a:r>
          <a:r>
            <a:rPr lang="en" sz="1800" b="1" dirty="0">
              <a:solidFill>
                <a:schemeClr val="tx1"/>
              </a:solidFill>
              <a:latin typeface="Nuer" panose="02020500000000000000" pitchFamily="18" charset="0"/>
            </a:rPr>
            <a:t>J]]n</a:t>
          </a:r>
          <a:r>
            <a:rPr lang="en" sz="1800" b="1" dirty="0">
              <a:solidFill>
                <a:schemeClr val="tx1"/>
              </a:solidFill>
            </a:rPr>
            <a:t> 10:17-18)</a:t>
          </a: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Nuer" panose="02020500000000000000" pitchFamily="18" charset="0"/>
            </a:rPr>
            <a:t>K</a:t>
          </a:r>
          <a:r>
            <a:rPr lang="en" sz="1800" b="1" dirty="0">
              <a:solidFill>
                <a:schemeClr val="tx1"/>
              </a:solidFill>
              <a:latin typeface="Nuer" panose="02020500000000000000" pitchFamily="18" charset="0"/>
            </a:rPr>
            <a:t>v li1dv kvnv jiecdv kv rs lith, cv jv nyusth ksn vn f66 t` ksn kv tek mi thivl pek Rvydv</a:t>
          </a:r>
          <a:br>
            <a:rPr lang="en" sz="1800" b="1" dirty="0">
              <a:solidFill>
                <a:schemeClr val="tx1"/>
              </a:solidFill>
            </a:rPr>
          </a:br>
          <a:r>
            <a:rPr lang="en" sz="1800" b="1" dirty="0">
              <a:solidFill>
                <a:schemeClr val="tx1"/>
              </a:solidFill>
            </a:rPr>
            <a:t>(</a:t>
          </a:r>
          <a:r>
            <a:rPr lang="en" sz="1800" b="1" dirty="0">
              <a:solidFill>
                <a:schemeClr val="tx1"/>
              </a:solidFill>
              <a:latin typeface="Nuer" panose="02020500000000000000" pitchFamily="18" charset="0"/>
            </a:rPr>
            <a:t>R6m</a:t>
          </a:r>
          <a:r>
            <a:rPr lang="en" sz="1800" b="1" dirty="0">
              <a:solidFill>
                <a:schemeClr val="tx1"/>
              </a:solidFill>
            </a:rPr>
            <a:t>. 6:3-4)</a:t>
          </a: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Nuer" panose="02020500000000000000" pitchFamily="18" charset="0"/>
            </a:rPr>
            <a:t>L</a:t>
          </a:r>
          <a:r>
            <a:rPr lang="en" sz="1800" b="1" dirty="0">
              <a:solidFill>
                <a:schemeClr val="tx1"/>
              </a:solidFill>
              <a:latin typeface="Nuer" panose="02020500000000000000" pitchFamily="18" charset="0"/>
            </a:rPr>
            <a:t>`tdv ti diaal titi kv nh6k </a:t>
          </a:r>
          <a:r>
            <a:rPr lang="en" sz="1800" b="1" dirty="0">
              <a:solidFill>
                <a:schemeClr val="tx1"/>
              </a:solidFill>
            </a:rPr>
            <a:t>(1</a:t>
          </a:r>
          <a:r>
            <a:rPr lang="en" sz="1800" b="1" dirty="0">
              <a:solidFill>
                <a:schemeClr val="tx1"/>
              </a:solidFill>
              <a:latin typeface="Nuer" panose="02020500000000000000" pitchFamily="18" charset="0"/>
            </a:rPr>
            <a:t>J]]n</a:t>
          </a:r>
          <a:r>
            <a:rPr lang="en" sz="1800" b="1" dirty="0">
              <a:solidFill>
                <a:schemeClr val="tx1"/>
              </a:solidFill>
            </a:rPr>
            <a:t>. 4:10)</a:t>
          </a: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ScaleY="148972" custLinFactNeighborY="39330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56648" custLinFactNeighborY="2787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43298" custScaleY="11668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43298" custScaleY="152532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23301" custScaleY="116685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23301" custScaleY="205617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LinFactNeighborY="5886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36439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36439" y="1655451"/>
          <a:ext cx="2350558" cy="72032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  <a:latin typeface="Nuer" panose="02020500000000000000" pitchFamily="18" charset="0"/>
            </a:rPr>
            <a:t>Yecu cv xsaani diaal tin t` wans cak</a:t>
          </a:r>
          <a:r>
            <a:rPr lang="en" sz="1800" b="1" kern="1200" dirty="0">
              <a:solidFill>
                <a:schemeClr val="tx1"/>
              </a:solidFill>
            </a:rPr>
            <a:t> </a:t>
          </a:r>
          <a:r>
            <a:rPr lang="en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" sz="1800" b="1" kern="1200" dirty="0">
              <a:solidFill>
                <a:schemeClr val="tx1"/>
              </a:solidFill>
              <a:latin typeface="Nuer" panose="02020500000000000000" pitchFamily="18" charset="0"/>
            </a:rPr>
            <a:t>J]]n.</a:t>
          </a:r>
          <a:r>
            <a:rPr lang="en" sz="1800" b="1" kern="1200" dirty="0">
              <a:solidFill>
                <a:schemeClr val="tx1"/>
              </a:solidFill>
            </a:rPr>
            <a:t> 1:3)</a:t>
          </a:r>
        </a:p>
      </dsp:txBody>
      <dsp:txXfrm>
        <a:off x="36439" y="1655451"/>
        <a:ext cx="2350558" cy="720323"/>
      </dsp:txXfrm>
    </dsp:sp>
    <dsp:sp modelId="{2F41995C-22B0-421C-8230-891191E1E846}">
      <dsp:nvSpPr>
        <dsp:cNvPr id="0" name=""/>
        <dsp:cNvSpPr/>
      </dsp:nvSpPr>
      <dsp:spPr>
        <a:xfrm>
          <a:off x="2626748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626748" y="1862846"/>
          <a:ext cx="2350558" cy="4835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Nuer" panose="02020500000000000000" pitchFamily="18" charset="0"/>
            </a:rPr>
            <a:t>C</a:t>
          </a:r>
          <a:r>
            <a:rPr lang="en" sz="1800" b="1" kern="1200" dirty="0">
              <a:solidFill>
                <a:schemeClr val="tx1"/>
              </a:solidFill>
              <a:latin typeface="Nuer" panose="02020500000000000000" pitchFamily="18" charset="0"/>
            </a:rPr>
            <a:t>uv ben ala mi cakvni jv </a:t>
          </a:r>
          <a:r>
            <a:rPr lang="en" sz="1800" b="1" kern="1200" dirty="0">
              <a:solidFill>
                <a:schemeClr val="tx1"/>
              </a:solidFill>
            </a:rPr>
            <a:t>(</a:t>
          </a:r>
          <a:r>
            <a:rPr lang="en" sz="1800" b="1" kern="1200" dirty="0">
              <a:solidFill>
                <a:schemeClr val="tx1"/>
              </a:solidFill>
              <a:latin typeface="Nuer" panose="02020500000000000000" pitchFamily="18" charset="0"/>
            </a:rPr>
            <a:t>J]]n</a:t>
          </a:r>
          <a:r>
            <a:rPr lang="en" sz="1800" b="1" kern="1200" dirty="0">
              <a:solidFill>
                <a:schemeClr val="tx1"/>
              </a:solidFill>
            </a:rPr>
            <a:t> 1:14)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2626748" y="1862846"/>
        <a:ext cx="2350558" cy="483529"/>
      </dsp:txXfrm>
    </dsp:sp>
    <dsp:sp modelId="{DBA62EDB-871E-40DE-B429-17C783811F47}">
      <dsp:nvSpPr>
        <dsp:cNvPr id="0" name=""/>
        <dsp:cNvSpPr/>
      </dsp:nvSpPr>
      <dsp:spPr>
        <a:xfrm>
          <a:off x="5217057" y="5304"/>
          <a:ext cx="3776995" cy="2350860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17057" y="1581500"/>
          <a:ext cx="3776995" cy="75743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Nuer" panose="02020500000000000000" pitchFamily="18" charset="0"/>
            </a:rPr>
            <a:t>C</a:t>
          </a:r>
          <a:r>
            <a:rPr lang="en" sz="1800" b="1" kern="1200" dirty="0">
              <a:solidFill>
                <a:schemeClr val="tx1"/>
              </a:solidFill>
              <a:latin typeface="Nuer" panose="02020500000000000000" pitchFamily="18" charset="0"/>
            </a:rPr>
            <a:t>v ret kv rvy k` ti bu]m bu]]m, cu]c busth, kvn bvc pu1ny, c3tkv ksn </a:t>
          </a:r>
          <a:r>
            <a:rPr lang="en" sz="1800" b="1" kern="1200" dirty="0">
              <a:solidFill>
                <a:schemeClr val="tx1"/>
              </a:solidFill>
            </a:rPr>
            <a:t> </a:t>
          </a:r>
          <a:br>
            <a:rPr lang="es-ES" sz="1800" b="1" kern="1200" dirty="0">
              <a:solidFill>
                <a:schemeClr val="tx1"/>
              </a:solidFill>
            </a:rPr>
          </a:br>
          <a:r>
            <a:rPr lang="en" sz="1800" b="1" kern="1200" dirty="0">
              <a:solidFill>
                <a:schemeClr val="tx1"/>
              </a:solidFill>
            </a:rPr>
            <a:t>(</a:t>
          </a:r>
          <a:r>
            <a:rPr lang="en" sz="1800" b="1" kern="1200" dirty="0">
              <a:solidFill>
                <a:schemeClr val="tx1"/>
              </a:solidFill>
              <a:latin typeface="Nuer" panose="02020500000000000000" pitchFamily="18" charset="0"/>
            </a:rPr>
            <a:t>I-ca-yaa</a:t>
          </a:r>
          <a:r>
            <a:rPr lang="en" sz="1800" b="1" kern="1200" dirty="0">
              <a:solidFill>
                <a:schemeClr val="tx1"/>
              </a:solidFill>
            </a:rPr>
            <a:t>. 53:3; </a:t>
          </a:r>
          <a:r>
            <a:rPr lang="en" sz="1800" b="1" kern="1200" dirty="0">
              <a:solidFill>
                <a:schemeClr val="tx1"/>
              </a:solidFill>
              <a:latin typeface="Nuer" panose="02020500000000000000" pitchFamily="18" charset="0"/>
            </a:rPr>
            <a:t>Mak </a:t>
          </a:r>
          <a:r>
            <a:rPr lang="en" sz="1800" b="1" kern="1200" dirty="0">
              <a:solidFill>
                <a:schemeClr val="tx1"/>
              </a:solidFill>
            </a:rPr>
            <a:t>11:12)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5217057" y="1581500"/>
        <a:ext cx="3776995" cy="757439"/>
      </dsp:txXfrm>
    </dsp:sp>
    <dsp:sp modelId="{89585A44-E233-4086-BB1B-031CB0C559F4}">
      <dsp:nvSpPr>
        <dsp:cNvPr id="0" name=""/>
        <dsp:cNvSpPr/>
      </dsp:nvSpPr>
      <dsp:spPr>
        <a:xfrm>
          <a:off x="9233802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233802" y="1853234"/>
          <a:ext cx="2350558" cy="483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Nuer" panose="02020500000000000000" pitchFamily="18" charset="0"/>
            </a:rPr>
            <a:t>C</a:t>
          </a:r>
          <a:r>
            <a:rPr lang="en" sz="1800" b="1" kern="1200" dirty="0">
              <a:solidFill>
                <a:schemeClr val="tx1"/>
              </a:solidFill>
              <a:latin typeface="Nuer" panose="02020500000000000000" pitchFamily="18" charset="0"/>
            </a:rPr>
            <a:t>aa jv f]n c3tkv ksn</a:t>
          </a:r>
          <a:r>
            <a:rPr lang="en" sz="1800" b="1" kern="1200" dirty="0">
              <a:solidFill>
                <a:schemeClr val="tx1"/>
              </a:solidFill>
            </a:rPr>
            <a:t> (</a:t>
          </a:r>
          <a:r>
            <a:rPr lang="en" sz="1800" b="1" kern="1200" dirty="0">
              <a:solidFill>
                <a:schemeClr val="tx1"/>
              </a:solidFill>
              <a:latin typeface="Nuer" panose="02020500000000000000" pitchFamily="18" charset="0"/>
            </a:rPr>
            <a:t>Fib-ru</a:t>
          </a:r>
          <a:r>
            <a:rPr lang="en" sz="1800" b="1" kern="1200" dirty="0">
              <a:solidFill>
                <a:schemeClr val="tx1"/>
              </a:solidFill>
            </a:rPr>
            <a:t>. 4:15)</a:t>
          </a:r>
        </a:p>
      </dsp:txBody>
      <dsp:txXfrm>
        <a:off x="9233802" y="1853234"/>
        <a:ext cx="2350558" cy="483529"/>
      </dsp:txXfrm>
    </dsp:sp>
    <dsp:sp modelId="{475ED61E-E34C-49AE-AB8E-3966E0F0933B}">
      <dsp:nvSpPr>
        <dsp:cNvPr id="0" name=""/>
        <dsp:cNvSpPr/>
      </dsp:nvSpPr>
      <dsp:spPr>
        <a:xfrm>
          <a:off x="1262088" y="2591220"/>
          <a:ext cx="3368303" cy="2350860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1262088" y="4186994"/>
          <a:ext cx="3368303" cy="73753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Nuer" panose="02020500000000000000" pitchFamily="18" charset="0"/>
            </a:rPr>
            <a:t>V</a:t>
          </a:r>
          <a:r>
            <a:rPr lang="en" sz="1800" b="1" kern="1200" dirty="0">
              <a:solidFill>
                <a:schemeClr val="tx1"/>
              </a:solidFill>
              <a:latin typeface="Nuer" panose="02020500000000000000" pitchFamily="18" charset="0"/>
            </a:rPr>
            <a:t> xotdv v gu1n cuxni cuv nhsk ni cu]c kv ku5 dueeriksn </a:t>
          </a:r>
          <a:r>
            <a:rPr lang="en" sz="1800" b="1" kern="1200" dirty="0">
              <a:solidFill>
                <a:schemeClr val="tx1"/>
              </a:solidFill>
            </a:rPr>
            <a:t>                         (1 </a:t>
          </a:r>
          <a:r>
            <a:rPr lang="en" sz="1800" b="1" kern="1200" dirty="0">
              <a:solidFill>
                <a:schemeClr val="tx1"/>
              </a:solidFill>
              <a:latin typeface="Nuer" panose="02020500000000000000" pitchFamily="18" charset="0"/>
            </a:rPr>
            <a:t>Pi-tsr</a:t>
          </a:r>
          <a:r>
            <a:rPr lang="en" sz="1800" b="1" kern="1200" dirty="0">
              <a:solidFill>
                <a:schemeClr val="tx1"/>
              </a:solidFill>
            </a:rPr>
            <a:t>. 3:18; </a:t>
          </a:r>
          <a:r>
            <a:rPr lang="en" sz="1800" b="1" kern="1200" dirty="0">
              <a:solidFill>
                <a:schemeClr val="tx1"/>
              </a:solidFill>
              <a:latin typeface="Nuer" panose="02020500000000000000" pitchFamily="18" charset="0"/>
            </a:rPr>
            <a:t>J]]n</a:t>
          </a:r>
          <a:r>
            <a:rPr lang="en" sz="1800" b="1" kern="1200" dirty="0">
              <a:solidFill>
                <a:schemeClr val="tx1"/>
              </a:solidFill>
            </a:rPr>
            <a:t> 10:17-18)</a:t>
          </a:r>
        </a:p>
      </dsp:txBody>
      <dsp:txXfrm>
        <a:off x="1262088" y="4186994"/>
        <a:ext cx="3368303" cy="737537"/>
      </dsp:txXfrm>
    </dsp:sp>
    <dsp:sp modelId="{A5F1CBFD-6BDB-4629-9C06-78B8EDC96FE0}">
      <dsp:nvSpPr>
        <dsp:cNvPr id="0" name=""/>
        <dsp:cNvSpPr/>
      </dsp:nvSpPr>
      <dsp:spPr>
        <a:xfrm>
          <a:off x="4870141" y="2591220"/>
          <a:ext cx="2898262" cy="2350860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4870141" y="3953166"/>
          <a:ext cx="2898262" cy="99421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Nuer" panose="02020500000000000000" pitchFamily="18" charset="0"/>
            </a:rPr>
            <a:t>K</a:t>
          </a:r>
          <a:r>
            <a:rPr lang="en" sz="1800" b="1" kern="1200" dirty="0">
              <a:solidFill>
                <a:schemeClr val="tx1"/>
              </a:solidFill>
              <a:latin typeface="Nuer" panose="02020500000000000000" pitchFamily="18" charset="0"/>
            </a:rPr>
            <a:t>v li1dv kvnv jiecdv kv rs lith, cv jv nyusth ksn vn f66 t` ksn kv tek mi thivl pek Rvydv</a:t>
          </a:r>
          <a:br>
            <a:rPr lang="en" sz="1800" b="1" kern="1200" dirty="0">
              <a:solidFill>
                <a:schemeClr val="tx1"/>
              </a:solidFill>
            </a:rPr>
          </a:br>
          <a:r>
            <a:rPr lang="en" sz="1800" b="1" kern="1200" dirty="0">
              <a:solidFill>
                <a:schemeClr val="tx1"/>
              </a:solidFill>
            </a:rPr>
            <a:t>(</a:t>
          </a:r>
          <a:r>
            <a:rPr lang="en" sz="1800" b="1" kern="1200" dirty="0">
              <a:solidFill>
                <a:schemeClr val="tx1"/>
              </a:solidFill>
              <a:latin typeface="Nuer" panose="02020500000000000000" pitchFamily="18" charset="0"/>
            </a:rPr>
            <a:t>R6m</a:t>
          </a:r>
          <a:r>
            <a:rPr lang="en" sz="1800" b="1" kern="1200" dirty="0">
              <a:solidFill>
                <a:schemeClr val="tx1"/>
              </a:solidFill>
            </a:rPr>
            <a:t>. 6:3-4)</a:t>
          </a:r>
        </a:p>
      </dsp:txBody>
      <dsp:txXfrm>
        <a:off x="4870141" y="3953166"/>
        <a:ext cx="2898262" cy="994219"/>
      </dsp:txXfrm>
    </dsp:sp>
    <dsp:sp modelId="{F408E34B-A19F-437D-8DE7-54BA144AC0B4}">
      <dsp:nvSpPr>
        <dsp:cNvPr id="0" name=""/>
        <dsp:cNvSpPr/>
      </dsp:nvSpPr>
      <dsp:spPr>
        <a:xfrm>
          <a:off x="8008154" y="2591220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8008154" y="4454232"/>
          <a:ext cx="2350558" cy="48352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Nuer" panose="02020500000000000000" pitchFamily="18" charset="0"/>
            </a:rPr>
            <a:t>L</a:t>
          </a:r>
          <a:r>
            <a:rPr lang="en" sz="1800" b="1" kern="1200" dirty="0">
              <a:solidFill>
                <a:schemeClr val="tx1"/>
              </a:solidFill>
              <a:latin typeface="Nuer" panose="02020500000000000000" pitchFamily="18" charset="0"/>
            </a:rPr>
            <a:t>`tdv ti diaal titi kv nh6k </a:t>
          </a:r>
          <a:r>
            <a:rPr lang="en" sz="1800" b="1" kern="1200" dirty="0">
              <a:solidFill>
                <a:schemeClr val="tx1"/>
              </a:solidFill>
            </a:rPr>
            <a:t>(1</a:t>
          </a:r>
          <a:r>
            <a:rPr lang="en" sz="1800" b="1" kern="1200" dirty="0">
              <a:solidFill>
                <a:schemeClr val="tx1"/>
              </a:solidFill>
              <a:latin typeface="Nuer" panose="02020500000000000000" pitchFamily="18" charset="0"/>
            </a:rPr>
            <a:t>J]]n</a:t>
          </a:r>
          <a:r>
            <a:rPr lang="en" sz="1800" b="1" kern="1200" dirty="0">
              <a:solidFill>
                <a:schemeClr val="tx1"/>
              </a:solidFill>
            </a:rPr>
            <a:t>. 4:10)</a:t>
          </a:r>
        </a:p>
      </dsp:txBody>
      <dsp:txXfrm>
        <a:off x="8008154" y="4454232"/>
        <a:ext cx="2350558" cy="483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2209800" y="170329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uer" panose="02020500000000000000" pitchFamily="18" charset="0"/>
              </a:rPr>
              <a:t>K&amp;R INTE JSS K&amp;&amp;R% DIAAL</a:t>
            </a:r>
            <a:endParaRPr lang="en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39000">
                    <a:schemeClr val="accent5"/>
                  </a:gs>
                  <a:gs pos="82000">
                    <a:srgbClr val="F3B26B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uer" panose="02020500000000000000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51B8F-EDC5-AC5C-F448-C9C795CC08F0}"/>
              </a:ext>
            </a:extLst>
          </p:cNvPr>
          <p:cNvSpPr txBox="1"/>
          <p:nvPr/>
        </p:nvSpPr>
        <p:spPr>
          <a:xfrm>
            <a:off x="1" y="644545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99C1DF"/>
                </a:solidFill>
                <a:latin typeface="Nuer" panose="02020500000000000000" pitchFamily="18" charset="0"/>
              </a:rPr>
              <a:t>Xiic </a:t>
            </a:r>
            <a:r>
              <a:rPr lang="en" sz="1600" b="1" dirty="0">
                <a:solidFill>
                  <a:srgbClr val="99C1DF"/>
                </a:solidFill>
              </a:rPr>
              <a:t>1 </a:t>
            </a:r>
            <a:r>
              <a:rPr lang="en-US" sz="1600" b="1" dirty="0" err="1">
                <a:solidFill>
                  <a:srgbClr val="99C1DF"/>
                </a:solidFill>
                <a:latin typeface="Nuer" panose="02020500000000000000" pitchFamily="18" charset="0"/>
              </a:rPr>
              <a:t>Du`t</a:t>
            </a:r>
            <a:r>
              <a:rPr lang="en" sz="1600" b="1" dirty="0">
                <a:solidFill>
                  <a:srgbClr val="99C1DF"/>
                </a:solidFill>
                <a:latin typeface="Nuer" panose="02020500000000000000" pitchFamily="18" charset="0"/>
              </a:rPr>
              <a:t> </a:t>
            </a:r>
            <a:r>
              <a:rPr lang="en" sz="1600" b="1" dirty="0">
                <a:solidFill>
                  <a:srgbClr val="99C1DF"/>
                </a:solidFill>
              </a:rPr>
              <a:t>6, 2024</a:t>
            </a:r>
          </a:p>
        </p:txBody>
      </p:sp>
    </p:spTree>
    <p:extLst>
      <p:ext uri="{BB962C8B-B14F-4D97-AF65-F5344CB8AC3E}">
        <p14:creationId xmlns:p14="http://schemas.microsoft.com/office/powerpoint/2010/main" val="1199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uer" panose="02020500000000000000" pitchFamily="18" charset="0"/>
              </a:rPr>
              <a:t>K&amp;R VN WALV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1252536" y="677148"/>
            <a:ext cx="9686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̱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ɛmɔ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tëëkɛ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lua̱ŋ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gua̱thni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diaal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ka̱n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nɛɛni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tin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bä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Kuoth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jɛ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tëkɛ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ciaŋ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ɣöö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bɛ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la̱ŋ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kui̱diɛn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Fib-ru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285750" y="1369813"/>
            <a:ext cx="775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anose="02020500000000000000" pitchFamily="18" charset="0"/>
              </a:rPr>
              <a:t>V</a:t>
            </a:r>
            <a:r>
              <a:rPr lang="en" sz="2000" b="1" dirty="0">
                <a:latin typeface="Nuer" panose="02020500000000000000" pitchFamily="18" charset="0"/>
              </a:rPr>
              <a:t>n walv, l`t Yecu kv ku5dan rvy Luak Kusth vn t` R77l Nhial </a:t>
            </a:r>
            <a:r>
              <a:rPr lang="en" sz="2000" b="1" dirty="0"/>
              <a:t>(</a:t>
            </a:r>
            <a:r>
              <a:rPr lang="en" sz="2000" b="1" dirty="0">
                <a:latin typeface="Nuer" panose="02020500000000000000" pitchFamily="18" charset="0"/>
              </a:rPr>
              <a:t>Fib-ru</a:t>
            </a:r>
            <a:r>
              <a:rPr lang="en" sz="2000" b="1" dirty="0"/>
              <a:t>. 9:24; 7:25).</a:t>
            </a:r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541" y="1389063"/>
            <a:ext cx="3684709" cy="5324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3243985" y="3758943"/>
            <a:ext cx="47469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000" b="1" dirty="0">
                <a:latin typeface="Nuer" panose="02020500000000000000" pitchFamily="18" charset="0"/>
              </a:rPr>
              <a:t>Yecu g6rv f66 dee ksn x`th ni jv kv xsaani diaal tin g6r ksn kv rvy teek`dan </a:t>
            </a:r>
            <a:r>
              <a:rPr lang="en" sz="2000" b="1" dirty="0"/>
              <a:t>(</a:t>
            </a:r>
            <a:r>
              <a:rPr lang="en" sz="2000" b="1" dirty="0">
                <a:latin typeface="Nuer" panose="02020500000000000000" pitchFamily="18" charset="0"/>
              </a:rPr>
              <a:t>J]]n</a:t>
            </a:r>
            <a:r>
              <a:rPr lang="en" sz="2000" b="1" dirty="0"/>
              <a:t>. 14:13-14). </a:t>
            </a:r>
            <a:r>
              <a:rPr lang="en" sz="2000" b="1" dirty="0">
                <a:latin typeface="Nuer" panose="02020500000000000000" pitchFamily="18" charset="0"/>
              </a:rPr>
              <a:t>Gu1th vn t` dual thin, bv ksn n66x mal; gu1th vn t` kueth thin, bv ksn n66x p`lik`; gu11th vn t` nyu``n thin, bv ksn n66x busm. </a:t>
            </a:r>
            <a:endParaRPr lang="en" sz="2000" b="1" dirty="0"/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832106"/>
            <a:ext cx="2912125" cy="2912125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285746" y="3124220"/>
            <a:ext cx="7751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Nuer" panose="02020500000000000000" pitchFamily="18" charset="0"/>
              </a:rPr>
              <a:t>Kv f66 ns, caa ksn ci6l kv f66 dee ksn ben thiek` Kusth v thivl dual kv Yecu</a:t>
            </a:r>
            <a:r>
              <a:rPr lang="en" sz="2000" b="1" dirty="0"/>
              <a:t> (</a:t>
            </a:r>
            <a:r>
              <a:rPr lang="en" sz="2000" b="1" dirty="0">
                <a:latin typeface="Nuer" panose="02020500000000000000" pitchFamily="18" charset="0"/>
              </a:rPr>
              <a:t>Fib-ru</a:t>
            </a:r>
            <a:r>
              <a:rPr lang="en" sz="2000" b="1" dirty="0"/>
              <a:t>. 4:15-16).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285749" y="1972157"/>
            <a:ext cx="77513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anose="02020500000000000000" pitchFamily="18" charset="0"/>
              </a:rPr>
              <a:t>K</a:t>
            </a:r>
            <a:r>
              <a:rPr lang="en" sz="2000" b="1" dirty="0">
                <a:latin typeface="Nuer" panose="02020500000000000000" pitchFamily="18" charset="0"/>
              </a:rPr>
              <a:t>v ku5 rivmdv min ci l66ny jss jiath vn gvvr, cux Yecu kv gu11thdan nhiam Gu1n – kvnv nhiam xsaani diaal tin ciaxkv fsw vms – cuxv kv gu1thdan ala nvy ti j5 cuxni, ti wic wiic, ti r7x kv f66 dee kvn t` kv gu11th R77l Nhial. 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C7D699-BB3E-D131-4AD7-8FC79B6A68AA}"/>
              </a:ext>
            </a:extLst>
          </p:cNvPr>
          <p:cNvSpPr txBox="1"/>
          <p:nvPr/>
        </p:nvSpPr>
        <p:spPr>
          <a:xfrm>
            <a:off x="3243985" y="5679053"/>
            <a:ext cx="4746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anose="02020500000000000000" pitchFamily="18" charset="0"/>
              </a:rPr>
              <a:t>M</a:t>
            </a:r>
            <a:r>
              <a:rPr lang="en" sz="2000" b="1" dirty="0">
                <a:latin typeface="Nuer" panose="02020500000000000000" pitchFamily="18" charset="0"/>
              </a:rPr>
              <a:t>vn g6r Yecu v vlsx v f66 derv ciex kv ksn kvvl kv tek mi d7raar</a:t>
            </a:r>
            <a:r>
              <a:rPr lang="en" sz="2000" b="1" dirty="0"/>
              <a:t> (</a:t>
            </a:r>
            <a:r>
              <a:rPr lang="en" sz="2000" b="1" dirty="0">
                <a:latin typeface="Nuer" panose="02020500000000000000" pitchFamily="18" charset="0"/>
              </a:rPr>
              <a:t>J]]n</a:t>
            </a:r>
            <a:r>
              <a:rPr lang="en" sz="2000" b="1" dirty="0"/>
              <a:t>. 17:24). </a:t>
            </a:r>
            <a:r>
              <a:rPr lang="en-US" sz="2000" b="1" dirty="0">
                <a:latin typeface="Nuer" panose="02020500000000000000" pitchFamily="18" charset="0"/>
              </a:rPr>
              <a:t>V</a:t>
            </a:r>
            <a:r>
              <a:rPr lang="en" sz="2000" b="1" dirty="0">
                <a:latin typeface="Nuer" panose="02020500000000000000" pitchFamily="18" charset="0"/>
              </a:rPr>
              <a:t>n nvmv v jvn g6ri ms b`? 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2756084" y="1686845"/>
            <a:ext cx="917924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en" sz="3200" b="1" dirty="0">
                <a:latin typeface="Nuer" panose="02020500000000000000" pitchFamily="18" charset="0"/>
              </a:rPr>
              <a:t>Kv gu11th vn ci f]]ni ben k` j5, mvn cv jssc c3tkv mi ci t55t, nusn c`ri, kvnv muth tieydu g6l piny, g6rni gu11th ee nvvni buay thin kv gu1th vn jsak. </a:t>
            </a:r>
            <a:r>
              <a:rPr lang="en-US" sz="3200" b="1" dirty="0">
                <a:latin typeface="Nuer" panose="02020500000000000000" pitchFamily="18" charset="0"/>
              </a:rPr>
              <a:t>L</a:t>
            </a:r>
            <a:r>
              <a:rPr lang="en" sz="3200" b="1" dirty="0">
                <a:latin typeface="Nuer" panose="02020500000000000000" pitchFamily="18" charset="0"/>
              </a:rPr>
              <a:t>]xni rvy nh66k` Kri-tho piny titd` g1xdv. </a:t>
            </a:r>
            <a:r>
              <a:rPr lang="en-US" sz="3200" b="1" dirty="0">
                <a:latin typeface="Nuer" panose="02020500000000000000" pitchFamily="18" charset="0"/>
              </a:rPr>
              <a:t>G</a:t>
            </a:r>
            <a:r>
              <a:rPr lang="en" sz="3200" b="1" dirty="0">
                <a:latin typeface="Nuer" panose="02020500000000000000" pitchFamily="18" charset="0"/>
              </a:rPr>
              <a:t>u11th vn ku5r duer kv f66 derv lsc ruac, gu11th vn miit kueth du5r` tiey k` r5kv l]ar, kv gu1th vn ci thivl x`th` c1r kum, timv vn f66 pusth baax Kritho r7xv kv f66 bv duer tiam k` bv muth woc. </a:t>
            </a:r>
            <a:r>
              <a:rPr lang="en-US" sz="3200" b="1" dirty="0">
                <a:latin typeface="Nuer" panose="02020500000000000000" pitchFamily="18" charset="0"/>
              </a:rPr>
              <a:t>W</a:t>
            </a:r>
            <a:r>
              <a:rPr lang="en" sz="3200" b="1" dirty="0">
                <a:latin typeface="Nuer" panose="02020500000000000000" pitchFamily="18" charset="0"/>
              </a:rPr>
              <a:t>`dan rvy matd` kv K``n, naxv ksn rvy ciex mal`.</a:t>
            </a:r>
            <a:r>
              <a:rPr lang="en" sz="3200" b="1" dirty="0">
                <a:latin typeface="Constantia" panose="02030602050306030303" pitchFamily="18" charset="0"/>
              </a:rPr>
              <a:t>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9213201" y="6417205"/>
            <a:ext cx="2847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" sz="1600" b="1" dirty="0">
                <a:latin typeface="Nuer" panose="02020500000000000000" pitchFamily="18" charset="0"/>
              </a:rPr>
              <a:t>L1t loc` gsy`</a:t>
            </a:r>
            <a:r>
              <a:rPr lang="en" sz="1600" b="1" dirty="0"/>
              <a:t>, </a:t>
            </a:r>
            <a:r>
              <a:rPr lang="en" sz="1600" b="1" dirty="0">
                <a:latin typeface="Nuer" panose="02020500000000000000" pitchFamily="18" charset="0"/>
              </a:rPr>
              <a:t>P`c</a:t>
            </a:r>
            <a:r>
              <a:rPr lang="en" sz="1600" b="1" dirty="0"/>
              <a:t>. 193)</a:t>
            </a:r>
          </a:p>
        </p:txBody>
      </p:sp>
    </p:spTree>
    <p:extLst>
      <p:ext uri="{BB962C8B-B14F-4D97-AF65-F5344CB8AC3E}">
        <p14:creationId xmlns:p14="http://schemas.microsoft.com/office/powerpoint/2010/main" val="1220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9000197-99AE-D448-DF58-3675E36FF5BB}"/>
              </a:ext>
            </a:extLst>
          </p:cNvPr>
          <p:cNvSpPr txBox="1"/>
          <p:nvPr/>
        </p:nvSpPr>
        <p:spPr>
          <a:xfrm>
            <a:off x="6653348" y="4233087"/>
            <a:ext cx="5451565" cy="2554545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K` cu k7r tusk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nhial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. Cu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Mi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-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ka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-el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kvnv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 j11kv nyi22ny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kv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nyax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 in d55t, min cu k7r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tvr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kvnv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 j11kv. K`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duundv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 f66cua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nyax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pu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]t, k`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cuv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 cu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thil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 gu11th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kv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 ku5divn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nhial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.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Nyuuth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12:7, 8,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NKJV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7887322" y="4155517"/>
            <a:ext cx="4304677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  <a:latin typeface="Nuer" panose="02020500000000000000" pitchFamily="18" charset="0"/>
              </a:rPr>
              <a:t>Tuk K77r</a:t>
            </a:r>
          </a:p>
          <a:p>
            <a:pPr>
              <a:spcBef>
                <a:spcPts val="1200"/>
              </a:spcBef>
            </a:pPr>
            <a:r>
              <a:rPr lang="en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  <a:latin typeface="Nuer" panose="02020500000000000000" pitchFamily="18" charset="0"/>
              </a:rPr>
              <a:t>L6k Ruac Kusth R77l Nhial </a:t>
            </a:r>
            <a:endParaRPr lang="en" sz="2400" b="1" dirty="0">
              <a:solidFill>
                <a:srgbClr val="0FD21A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  <a:latin typeface="Nuer" panose="02020500000000000000" pitchFamily="18" charset="0"/>
              </a:rPr>
              <a:t>L6k Ruac Kusth wi mu]]n</a:t>
            </a:r>
            <a:endParaRPr lang="en" sz="2400" b="1" dirty="0">
              <a:solidFill>
                <a:srgbClr val="0791C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  <a:latin typeface="Nuer" panose="02020500000000000000" pitchFamily="18" charset="0"/>
              </a:rPr>
              <a:t>C</a:t>
            </a:r>
            <a:r>
              <a:rPr lang="en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  <a:latin typeface="Nuer" panose="02020500000000000000" pitchFamily="18" charset="0"/>
              </a:rPr>
              <a:t>u nh6k gu11th j`k</a:t>
            </a:r>
          </a:p>
          <a:p>
            <a:pPr>
              <a:spcBef>
                <a:spcPts val="1200"/>
              </a:spcBef>
            </a:pPr>
            <a:r>
              <a:rPr lang="en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  <a:latin typeface="Nuer" panose="02020500000000000000" pitchFamily="18" charset="0"/>
              </a:rPr>
              <a:t>K7r vn walv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75168" y="-9625"/>
            <a:ext cx="4878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b="1" dirty="0">
                <a:latin typeface="Nuer" panose="02020500000000000000" pitchFamily="18" charset="0"/>
              </a:rPr>
              <a:t>C</a:t>
            </a:r>
            <a:r>
              <a:rPr lang="en" sz="2400" b="1" dirty="0">
                <a:latin typeface="Nuer" panose="02020500000000000000" pitchFamily="18" charset="0"/>
              </a:rPr>
              <a:t>iexksn v t` ksn rvy k77r mi baap ni fsw kvvliw. </a:t>
            </a:r>
            <a:r>
              <a:rPr lang="en-US" sz="2400" b="1" dirty="0">
                <a:latin typeface="Nuer" panose="02020500000000000000" pitchFamily="18" charset="0"/>
              </a:rPr>
              <a:t>V</a:t>
            </a:r>
            <a:r>
              <a:rPr lang="en" sz="2400" b="1" dirty="0">
                <a:latin typeface="Nuer" panose="02020500000000000000" pitchFamily="18" charset="0"/>
              </a:rPr>
              <a:t> c`x /ci jv x`c, kiv /ci jv x`th vn f66 derv tu]]k, vn k7r tee thin ala thusk</a:t>
            </a:r>
            <a:r>
              <a:rPr lang="en" sz="2400" b="1" dirty="0"/>
              <a:t>.</a:t>
            </a:r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47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803" y="184935"/>
            <a:ext cx="3710311" cy="3852809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307022"/>
            <a:ext cx="2308972" cy="244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305673"/>
            <a:ext cx="3007248" cy="2444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264073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630450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75168" y="2955188"/>
            <a:ext cx="48788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b="1" dirty="0">
                <a:latin typeface="Nuer" panose="02020500000000000000" pitchFamily="18" charset="0"/>
              </a:rPr>
              <a:t>M</a:t>
            </a:r>
            <a:r>
              <a:rPr lang="en" sz="2400" b="1" dirty="0">
                <a:latin typeface="Nuer" panose="02020500000000000000" pitchFamily="18" charset="0"/>
              </a:rPr>
              <a:t>vn t` rvy rik` v ku``r Kusth, luth j11kni kv mu]n tin /k`n p00n. </a:t>
            </a:r>
            <a:r>
              <a:rPr lang="en-US" sz="2400" b="1" dirty="0">
                <a:latin typeface="Nuer" panose="02020500000000000000" pitchFamily="18" charset="0"/>
              </a:rPr>
              <a:t>V</a:t>
            </a:r>
            <a:r>
              <a:rPr lang="en" sz="2400" b="1" dirty="0">
                <a:latin typeface="Nuer" panose="02020500000000000000" pitchFamily="18" charset="0"/>
              </a:rPr>
              <a:t>n walv ludu kvnv luthd` t` kvn rvy rik`. </a:t>
            </a:r>
            <a:endParaRPr lang="en" sz="2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75168" y="1406218"/>
            <a:ext cx="48788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b="1" dirty="0">
                <a:latin typeface="Nuer" panose="02020500000000000000" pitchFamily="18" charset="0"/>
              </a:rPr>
              <a:t>K</a:t>
            </a:r>
            <a:r>
              <a:rPr lang="en" sz="2400" b="1" dirty="0">
                <a:latin typeface="Nuer" panose="02020500000000000000" pitchFamily="18" charset="0"/>
              </a:rPr>
              <a:t>vn bum tin nyieny kv bum yi22k`</a:t>
            </a:r>
            <a:r>
              <a:rPr lang="en" sz="2400" b="1" dirty="0"/>
              <a:t>, </a:t>
            </a:r>
            <a:r>
              <a:rPr lang="en" sz="2400" b="1" dirty="0">
                <a:latin typeface="Nuer" panose="02020500000000000000" pitchFamily="18" charset="0"/>
              </a:rPr>
              <a:t>ti /ci ksn kv nvvn </a:t>
            </a:r>
            <a:r>
              <a:rPr lang="en" sz="2400" b="1" dirty="0"/>
              <a:t>(</a:t>
            </a:r>
            <a:r>
              <a:rPr lang="en" sz="2000" b="1" dirty="0">
                <a:latin typeface="Nuer" panose="02020500000000000000" pitchFamily="18" charset="0"/>
              </a:rPr>
              <a:t>Vpv</a:t>
            </a:r>
            <a:r>
              <a:rPr lang="en" sz="2000" b="1" dirty="0"/>
              <a:t>. 6:12</a:t>
            </a:r>
            <a:r>
              <a:rPr lang="en" sz="2400" b="1" dirty="0"/>
              <a:t>). </a:t>
            </a:r>
            <a:r>
              <a:rPr lang="en-US" sz="2400" b="1" dirty="0">
                <a:latin typeface="Nuer" panose="02020500000000000000" pitchFamily="18" charset="0"/>
              </a:rPr>
              <a:t>D</a:t>
            </a:r>
            <a:r>
              <a:rPr lang="en" sz="2400" b="1" dirty="0">
                <a:latin typeface="Nuer" panose="02020500000000000000" pitchFamily="18" charset="0"/>
              </a:rPr>
              <a:t>uxdv f66, j`k ksn rik tin n66x k7r vmv kv. </a:t>
            </a:r>
            <a:r>
              <a:rPr lang="en-US" sz="2400" b="1" dirty="0">
                <a:latin typeface="Nuer" panose="02020500000000000000" pitchFamily="18" charset="0"/>
              </a:rPr>
              <a:t>D</a:t>
            </a:r>
            <a:r>
              <a:rPr lang="en" sz="2400" b="1" dirty="0">
                <a:latin typeface="Nuer" panose="02020500000000000000" pitchFamily="18" charset="0"/>
              </a:rPr>
              <a:t>1k, ciax dueeri</a:t>
            </a:r>
            <a:r>
              <a:rPr lang="en" sz="2400" b="1" dirty="0"/>
              <a:t>, </a:t>
            </a:r>
            <a:r>
              <a:rPr lang="en" sz="2400" b="1" dirty="0">
                <a:latin typeface="Nuer" panose="02020500000000000000" pitchFamily="18" charset="0"/>
              </a:rPr>
              <a:t>li11</a:t>
            </a:r>
            <a:r>
              <a:rPr lang="en" sz="24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0" y="-577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Nuer" panose="02020500000000000000" pitchFamily="18" charset="0"/>
              </a:rPr>
              <a:t>TUK K&amp;&amp;R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866501" y="634996"/>
            <a:ext cx="104589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Kä</a:t>
            </a:r>
            <a:r>
              <a:rPr lang="en-US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curi</a:t>
            </a:r>
            <a:r>
              <a:rPr lang="en-US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thil</a:t>
            </a:r>
            <a:r>
              <a:rPr lang="en-US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bɛ̈l</a:t>
            </a:r>
            <a:r>
              <a:rPr lang="en-US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rɛy</a:t>
            </a:r>
            <a:r>
              <a:rPr lang="en-US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duɔ̱pniku</a:t>
            </a:r>
            <a:r>
              <a:rPr lang="en-US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nikɛ</a:t>
            </a:r>
            <a:r>
              <a:rPr lang="en-US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cäŋ</a:t>
            </a:r>
            <a:r>
              <a:rPr lang="en-US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ëë</a:t>
            </a:r>
            <a:r>
              <a:rPr lang="en-US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cakɛ</a:t>
            </a:r>
            <a:r>
              <a:rPr lang="en-US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ni</a:t>
            </a:r>
            <a:r>
              <a:rPr lang="en-US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ji</a:t>
            </a:r>
            <a:r>
              <a:rPr lang="en-US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̱,</a:t>
            </a:r>
            <a:r>
              <a:rPr lang="en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cu </a:t>
            </a:r>
            <a:r>
              <a:rPr lang="en-US" sz="2000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mäni</a:t>
            </a:r>
            <a:r>
              <a:rPr lang="en-US" sz="2000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mëë</a:t>
            </a:r>
            <a:r>
              <a:rPr lang="en-US" sz="2000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ca </a:t>
            </a:r>
            <a:r>
              <a:rPr lang="en-US" sz="2000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duer</a:t>
            </a:r>
            <a:r>
              <a:rPr lang="en-US" sz="2000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jek</a:t>
            </a:r>
            <a:r>
              <a:rPr lang="en-US" sz="2000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kä</a:t>
            </a:r>
            <a:r>
              <a:rPr lang="en-US" sz="2000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ji</a:t>
            </a:r>
            <a:r>
              <a:rPr lang="en-US" sz="2000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̱</a:t>
            </a:r>
            <a:r>
              <a:rPr lang="en" sz="20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n-US" sz="1600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Yɛdh</a:t>
            </a:r>
            <a:r>
              <a:rPr lang="en-US" sz="16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-</a:t>
            </a:r>
            <a:r>
              <a:rPr lang="en-US" sz="1600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ki</a:t>
            </a:r>
            <a:r>
              <a:rPr lang="en-US" sz="16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-el</a:t>
            </a:r>
            <a:r>
              <a:rPr lang="en" sz="16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28:15)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2541069" y="1268942"/>
            <a:ext cx="6933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anose="02020500000000000000" pitchFamily="18" charset="0"/>
              </a:rPr>
              <a:t>K</a:t>
            </a:r>
            <a:r>
              <a:rPr lang="en" sz="2000" b="1" dirty="0">
                <a:latin typeface="Nuer" panose="02020500000000000000" pitchFamily="18" charset="0"/>
              </a:rPr>
              <a:t>v thu]k, rvy kak` k` E-dvn, cuv t` kv mi cu Iib com kv f66 cv riet Kusth dee lusth,</a:t>
            </a:r>
            <a:r>
              <a:rPr lang="en" sz="2000" b="1" dirty="0"/>
              <a:t> </a:t>
            </a:r>
            <a:r>
              <a:rPr lang="en" sz="2000" b="1" dirty="0">
                <a:latin typeface="Nuer" panose="02020500000000000000" pitchFamily="18" charset="0"/>
              </a:rPr>
              <a:t>mi nyooth f66 l6k Ruac Kusth cv tusk v /k`n raan ni t` wans. </a:t>
            </a:r>
            <a:r>
              <a:rPr lang="en" sz="2000" b="1" dirty="0"/>
              <a:t>(</a:t>
            </a:r>
            <a:r>
              <a:rPr lang="en" sz="2000" b="1" dirty="0">
                <a:latin typeface="Nuer" panose="02020500000000000000" pitchFamily="18" charset="0"/>
              </a:rPr>
              <a:t>Tuk</a:t>
            </a:r>
            <a:r>
              <a:rPr lang="en" sz="2000" b="1" dirty="0"/>
              <a:t>. 3:1).</a:t>
            </a:r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05048" y="1320001"/>
            <a:ext cx="2235888" cy="1915427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/>
          <a:stretch/>
        </p:blipFill>
        <p:spPr>
          <a:xfrm>
            <a:off x="9474342" y="1268942"/>
            <a:ext cx="2556852" cy="1915427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03" y="4032873"/>
            <a:ext cx="2139635" cy="268178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342" y="3298849"/>
            <a:ext cx="2556852" cy="341580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104914" y="3183787"/>
            <a:ext cx="92389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Nuer" panose="02020500000000000000" pitchFamily="18" charset="0"/>
              </a:rPr>
              <a:t>Thiec vn nhiam vn dee ksnv thiec ni rsdan v f66: Kuoth v jvn cak gu1n jiakni ms, mi lot ni f66, ci Kuoth ji`k mi tek cak? 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924DE9-3184-567F-8F2A-B16DBF6841FA}"/>
              </a:ext>
            </a:extLst>
          </p:cNvPr>
          <p:cNvSpPr txBox="1"/>
          <p:nvPr/>
        </p:nvSpPr>
        <p:spPr>
          <a:xfrm>
            <a:off x="2430885" y="3843738"/>
            <a:ext cx="69472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000" b="1" dirty="0">
                <a:latin typeface="Nuer" panose="02020500000000000000" pitchFamily="18" charset="0"/>
              </a:rPr>
              <a:t>Ci Bay-bol v l1t ksn vn f66 gu1n ji`kni v j``k mi csali Lu-thi-per</a:t>
            </a:r>
            <a:r>
              <a:rPr lang="en" sz="2000" b="1" dirty="0"/>
              <a:t> (</a:t>
            </a:r>
            <a:r>
              <a:rPr lang="en" sz="2000" b="1" dirty="0">
                <a:latin typeface="Nuer" panose="02020500000000000000" pitchFamily="18" charset="0"/>
              </a:rPr>
              <a:t>I-ca-yaa</a:t>
            </a:r>
            <a:r>
              <a:rPr lang="en" sz="2000" b="1" dirty="0"/>
              <a:t>. 14:12). </a:t>
            </a:r>
            <a:r>
              <a:rPr lang="en-US" sz="2000" b="1" dirty="0">
                <a:latin typeface="Nuer" panose="02020500000000000000" pitchFamily="18" charset="0"/>
              </a:rPr>
              <a:t>V </a:t>
            </a:r>
            <a:r>
              <a:rPr lang="en-US" sz="2000" b="1" dirty="0" err="1">
                <a:latin typeface="Nuer" panose="02020500000000000000" pitchFamily="18" charset="0"/>
              </a:rPr>
              <a:t>jv</a:t>
            </a:r>
            <a:r>
              <a:rPr lang="en" sz="2000" b="1" dirty="0">
                <a:latin typeface="Nuer" panose="02020500000000000000" pitchFamily="18" charset="0"/>
              </a:rPr>
              <a:t>n j``k vn thi`x kv pvl k` r7x gssydv </a:t>
            </a:r>
            <a:r>
              <a:rPr lang="en" sz="2000" b="1" dirty="0"/>
              <a:t>(</a:t>
            </a:r>
            <a:r>
              <a:rPr lang="en" sz="2000" b="1" dirty="0">
                <a:latin typeface="Nuer" panose="02020500000000000000" pitchFamily="18" charset="0"/>
              </a:rPr>
              <a:t>Yvdh-ki-el</a:t>
            </a:r>
            <a:r>
              <a:rPr lang="en" sz="2000" b="1" dirty="0"/>
              <a:t>. 28:12). </a:t>
            </a:r>
            <a:r>
              <a:rPr lang="en-US" sz="2000" b="1" dirty="0">
                <a:latin typeface="Nuer" panose="02020500000000000000" pitchFamily="18" charset="0"/>
              </a:rPr>
              <a:t>C</a:t>
            </a:r>
            <a:r>
              <a:rPr lang="en" sz="2000" b="1" dirty="0">
                <a:latin typeface="Nuer" panose="02020500000000000000" pitchFamily="18" charset="0"/>
              </a:rPr>
              <a:t>ua jv kapni nhial gu11th vn g66r j11k diaal ni jv: caa jv lvy ala g``x</a:t>
            </a:r>
            <a:r>
              <a:rPr lang="en" sz="2000" b="1" dirty="0"/>
              <a:t> (</a:t>
            </a:r>
            <a:r>
              <a:rPr lang="en" sz="2000" b="1" dirty="0">
                <a:solidFill>
                  <a:prstClr val="black"/>
                </a:solidFill>
                <a:latin typeface="Nuer" panose="02020500000000000000" pitchFamily="18" charset="0"/>
              </a:rPr>
              <a:t>Yvdh-ki-el</a:t>
            </a:r>
            <a:r>
              <a:rPr lang="en" sz="2000" b="1" dirty="0"/>
              <a:t>. 28:13-14).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2541068" y="2226655"/>
            <a:ext cx="68028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000" b="1" dirty="0">
                <a:latin typeface="Nuer" panose="02020500000000000000" pitchFamily="18" charset="0"/>
              </a:rPr>
              <a:t>Ci Yecu ram vmv csl 5 v jvn mvn piith thivl x`th` rvy xsaani tin ci Kuoth kv cak v jvn “</a:t>
            </a:r>
            <a:r>
              <a:rPr lang="en-US" sz="2000" b="1" dirty="0" err="1">
                <a:latin typeface="Nuer" panose="02020500000000000000" pitchFamily="18" charset="0"/>
              </a:rPr>
              <a:t>gua̱n</a:t>
            </a:r>
            <a:r>
              <a:rPr lang="en-US" sz="2000" b="1" dirty="0">
                <a:latin typeface="Nuer" panose="02020500000000000000" pitchFamily="18" charset="0"/>
              </a:rPr>
              <a:t> </a:t>
            </a:r>
            <a:r>
              <a:rPr lang="en-US" sz="2000" b="1" dirty="0" err="1">
                <a:latin typeface="Nuer" panose="02020500000000000000" pitchFamily="18" charset="0"/>
              </a:rPr>
              <a:t>tɛ̈r</a:t>
            </a:r>
            <a:r>
              <a:rPr lang="en" sz="2000" b="1" dirty="0">
                <a:latin typeface="Nuer" panose="02020500000000000000" pitchFamily="18" charset="0"/>
              </a:rPr>
              <a:t>” cv jv nyoth vn f66 v </a:t>
            </a:r>
            <a:r>
              <a:rPr lang="en-US" sz="2000" b="1" dirty="0" err="1">
                <a:solidFill>
                  <a:srgbClr val="121212"/>
                </a:solidFill>
                <a:latin typeface="Nuer" panose="02020500000000000000" pitchFamily="18" charset="0"/>
              </a:rPr>
              <a:t>jɛn</a:t>
            </a:r>
            <a:r>
              <a:rPr lang="en-US" sz="2000" b="1" dirty="0">
                <a:solidFill>
                  <a:srgbClr val="121212"/>
                </a:solidFill>
                <a:latin typeface="Nuer" panose="02020500000000000000" pitchFamily="18" charset="0"/>
              </a:rPr>
              <a:t> </a:t>
            </a:r>
            <a:r>
              <a:rPr lang="en-US" sz="2000" b="1" dirty="0" err="1">
                <a:solidFill>
                  <a:srgbClr val="121212"/>
                </a:solidFill>
                <a:latin typeface="Nuer" panose="02020500000000000000" pitchFamily="18" charset="0"/>
              </a:rPr>
              <a:t>gua̱n</a:t>
            </a:r>
            <a:r>
              <a:rPr lang="en-US" sz="2000" b="1" dirty="0">
                <a:solidFill>
                  <a:srgbClr val="121212"/>
                </a:solidFill>
                <a:latin typeface="Nuer" panose="02020500000000000000" pitchFamily="18" charset="0"/>
              </a:rPr>
              <a:t> </a:t>
            </a:r>
            <a:r>
              <a:rPr lang="en-US" sz="2000" b="1" dirty="0" err="1">
                <a:solidFill>
                  <a:srgbClr val="121212"/>
                </a:solidFill>
                <a:latin typeface="Nuer" panose="02020500000000000000" pitchFamily="18" charset="0"/>
              </a:rPr>
              <a:t>jiäkni</a:t>
            </a:r>
            <a:r>
              <a:rPr lang="en" sz="2000" b="1" dirty="0"/>
              <a:t> (</a:t>
            </a:r>
            <a:r>
              <a:rPr lang="en" sz="2000" b="1" dirty="0">
                <a:latin typeface="Nuer" panose="02020500000000000000" pitchFamily="18" charset="0"/>
              </a:rPr>
              <a:t>M0th</a:t>
            </a:r>
            <a:r>
              <a:rPr lang="en" sz="2000" b="1" dirty="0"/>
              <a:t>. 13:39).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2440936" y="5144778"/>
            <a:ext cx="69029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anose="02020500000000000000" pitchFamily="18" charset="0"/>
              </a:rPr>
              <a:t>M</a:t>
            </a:r>
            <a:r>
              <a:rPr lang="en" sz="2000" b="1" dirty="0">
                <a:latin typeface="Nuer" panose="02020500000000000000" pitchFamily="18" charset="0"/>
              </a:rPr>
              <a:t>i thivlv Lu-ci-per bvvl, cuv kulv ben ala gu1n ji`kni idi? </a:t>
            </a:r>
            <a:r>
              <a:rPr lang="en-US" sz="2000" b="1" dirty="0">
                <a:latin typeface="Nuer" panose="02020500000000000000" pitchFamily="18" charset="0"/>
              </a:rPr>
              <a:t>C</a:t>
            </a:r>
            <a:r>
              <a:rPr lang="en" sz="2000" b="1" dirty="0">
                <a:latin typeface="Nuer" panose="02020500000000000000" pitchFamily="18" charset="0"/>
              </a:rPr>
              <a:t>u k7r kulv tussk idi k1mdv kvnv Kuoth? </a:t>
            </a:r>
            <a:r>
              <a:rPr lang="en-US" sz="2000" b="1" dirty="0">
                <a:latin typeface="Nuer" panose="02020500000000000000" pitchFamily="18" charset="0"/>
              </a:rPr>
              <a:t>C</a:t>
            </a:r>
            <a:r>
              <a:rPr lang="en" sz="2000" b="1" dirty="0">
                <a:latin typeface="Nuer" panose="02020500000000000000" pitchFamily="18" charset="0"/>
              </a:rPr>
              <a:t>i Kuoth v moc kv mek v l]r c3tni kv tin ksx tin ci Kuoth kv cak. </a:t>
            </a:r>
            <a:r>
              <a:rPr lang="en-US" sz="2000" b="1" dirty="0">
                <a:latin typeface="Nuer" panose="02020500000000000000" pitchFamily="18" charset="0"/>
              </a:rPr>
              <a:t>K</a:t>
            </a:r>
            <a:r>
              <a:rPr lang="en" sz="2000" b="1" dirty="0">
                <a:latin typeface="Nuer" panose="02020500000000000000" pitchFamily="18" charset="0"/>
              </a:rPr>
              <a:t>` kv du]]p mi /caa dee lu`x kv lat, ci lu-ci-per, mvk ni f66 bv thiay, k` cuv g6r ni f66 derv nyuur wii ksam Ku`r` Kusth </a:t>
            </a:r>
            <a:r>
              <a:rPr lang="en" sz="2000" b="1" dirty="0"/>
              <a:t>(</a:t>
            </a:r>
            <a:r>
              <a:rPr lang="en" sz="2000" b="1" dirty="0">
                <a:solidFill>
                  <a:prstClr val="black"/>
                </a:solidFill>
                <a:latin typeface="Nuer" panose="02020500000000000000" pitchFamily="18" charset="0"/>
              </a:rPr>
              <a:t>Yvdh</a:t>
            </a:r>
            <a:r>
              <a:rPr lang="en" sz="2000" b="1" dirty="0"/>
              <a:t>. 28:15; </a:t>
            </a:r>
            <a:r>
              <a:rPr lang="en" sz="2000" b="1" dirty="0">
                <a:solidFill>
                  <a:prstClr val="black"/>
                </a:solidFill>
                <a:latin typeface="Nuer" panose="02020500000000000000" pitchFamily="18" charset="0"/>
              </a:rPr>
              <a:t>Ica</a:t>
            </a:r>
            <a:r>
              <a:rPr lang="en" sz="2000" b="1" dirty="0"/>
              <a:t>. 14:13-14).</a:t>
            </a:r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L^K RUAC KUSTH R&amp;&amp;L NHIAL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er" panose="02020500000000000000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799036" y="673308"/>
            <a:ext cx="750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juälɛ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pek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ciɛri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diɔ̱ɔ̱kdiɛn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nhial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rol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yorɛ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kɛ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wi̱i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̱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muɔ̱ɔ̱n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Nyuuth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12:4a)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3889740" y="1307809"/>
            <a:ext cx="4696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anose="02020500000000000000" pitchFamily="18" charset="0"/>
              </a:rPr>
              <a:t>K</a:t>
            </a:r>
            <a:r>
              <a:rPr lang="en" sz="2000" b="1" dirty="0">
                <a:latin typeface="Nuer" panose="02020500000000000000" pitchFamily="18" charset="0"/>
              </a:rPr>
              <a:t>v g6rv kv m1c ksaam Ku`r` R77l Nhial, cu Lu-ci-p`r diw jaa tusk k` j11k kv ku5 Ku``r` Kusth mvn luk kv cu]]x. A /ci kvn ku l1ar kvn diaal? </a:t>
            </a:r>
            <a:r>
              <a:rPr lang="en-US" sz="2000" b="1" dirty="0">
                <a:latin typeface="Nuer" panose="02020500000000000000" pitchFamily="18" charset="0"/>
              </a:rPr>
              <a:t>V</a:t>
            </a:r>
            <a:r>
              <a:rPr lang="en" sz="2000" b="1" dirty="0">
                <a:latin typeface="Nuer" panose="02020500000000000000" pitchFamily="18" charset="0"/>
              </a:rPr>
              <a:t> xu dee raan rsdv lu1r xut ti bvc bvvc, ti /ci cu]x l`th gu1thdv, ti thivl gu5r? </a:t>
            </a:r>
            <a:endParaRPr lang="en" sz="2000" b="1" dirty="0"/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773" y="122259"/>
            <a:ext cx="2607342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" y="1344360"/>
            <a:ext cx="3689713" cy="3162272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2915" y="1847863"/>
            <a:ext cx="3169059" cy="270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3599848" y="4554852"/>
            <a:ext cx="83921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anose="02020500000000000000" pitchFamily="18" charset="0"/>
              </a:rPr>
              <a:t>C</a:t>
            </a:r>
            <a:r>
              <a:rPr lang="en" sz="2000" b="1" dirty="0">
                <a:latin typeface="Nuer" panose="02020500000000000000" pitchFamily="18" charset="0"/>
              </a:rPr>
              <a:t>i ciax nyussni cop ni k` f66 baa k7r mi jsc, k7r mi bi j11k diaal dhil mvvk rvydv. </a:t>
            </a:r>
            <a:r>
              <a:rPr lang="en" sz="2000" b="1" dirty="0"/>
              <a:t>1/3 </a:t>
            </a:r>
            <a:r>
              <a:rPr lang="en" sz="2000" b="1" dirty="0">
                <a:latin typeface="Nuer" panose="02020500000000000000" pitchFamily="18" charset="0"/>
              </a:rPr>
              <a:t>k` j11k ci kvn gu]]r ni Cvy-tan, ci tin ci dusth xot kv mi luth kvn ni Kuoth </a:t>
            </a:r>
            <a:r>
              <a:rPr lang="en" sz="2000" b="1" dirty="0"/>
              <a:t>(</a:t>
            </a:r>
            <a:r>
              <a:rPr lang="en" sz="2000" b="1" dirty="0">
                <a:latin typeface="Nuer" panose="02020500000000000000" pitchFamily="18" charset="0"/>
              </a:rPr>
              <a:t>Nyuuth</a:t>
            </a:r>
            <a:r>
              <a:rPr lang="en" sz="2000" b="1" dirty="0"/>
              <a:t>. 12:4a).</a:t>
            </a:r>
          </a:p>
        </p:txBody>
      </p:sp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5" y="4581133"/>
            <a:ext cx="3457573" cy="2288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3909328" y="3231413"/>
            <a:ext cx="46076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anose="02020500000000000000" pitchFamily="18" charset="0"/>
              </a:rPr>
              <a:t>C</a:t>
            </a:r>
            <a:r>
              <a:rPr lang="en" sz="2000" b="1" dirty="0">
                <a:latin typeface="Nuer" panose="02020500000000000000" pitchFamily="18" charset="0"/>
              </a:rPr>
              <a:t>u Lu-ci-p`r cu1 Cvy-tan mvn la g66ny </a:t>
            </a:r>
            <a:r>
              <a:rPr lang="en" sz="2000" b="1" dirty="0"/>
              <a:t>(</a:t>
            </a:r>
            <a:r>
              <a:rPr lang="en" sz="2000" b="1" dirty="0">
                <a:latin typeface="Nuer" panose="02020500000000000000" pitchFamily="18" charset="0"/>
              </a:rPr>
              <a:t>Nyuuth</a:t>
            </a:r>
            <a:r>
              <a:rPr lang="en" sz="2000" b="1" dirty="0"/>
              <a:t>. </a:t>
            </a:r>
            <a:r>
              <a:rPr lang="en" sz="2000" dirty="0"/>
              <a:t>12:10; </a:t>
            </a:r>
            <a:r>
              <a:rPr lang="en" sz="2000" b="1" dirty="0">
                <a:latin typeface="Nuer" panose="02020500000000000000" pitchFamily="18" charset="0"/>
              </a:rPr>
              <a:t>I-yob</a:t>
            </a:r>
            <a:r>
              <a:rPr lang="en" sz="2000" dirty="0"/>
              <a:t> 1:6, 9-10</a:t>
            </a:r>
            <a:r>
              <a:rPr lang="en" sz="2000" b="1" dirty="0"/>
              <a:t>). </a:t>
            </a:r>
            <a:r>
              <a:rPr lang="en-US" sz="2000" b="1" dirty="0">
                <a:latin typeface="Nuer" panose="02020500000000000000" pitchFamily="18" charset="0"/>
              </a:rPr>
              <a:t>C</a:t>
            </a:r>
            <a:r>
              <a:rPr lang="en" sz="2000" b="1" dirty="0">
                <a:latin typeface="Nuer" panose="02020500000000000000" pitchFamily="18" charset="0"/>
              </a:rPr>
              <a:t>v dup diaal l6k, dup tin ci Kuoth v csl kv kv, kv f66 derv lscdv gvr l6k.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3599848" y="5508959"/>
            <a:ext cx="83921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anose="02020500000000000000" pitchFamily="18" charset="0"/>
              </a:rPr>
              <a:t>V</a:t>
            </a:r>
            <a:r>
              <a:rPr lang="en" sz="2000" b="1" dirty="0">
                <a:latin typeface="Nuer" panose="02020500000000000000" pitchFamily="18" charset="0"/>
              </a:rPr>
              <a:t>n k7r xotdv thin m`ni t`mv. Cvy-tan xotdv kv mi l`tdv. </a:t>
            </a:r>
            <a:r>
              <a:rPr lang="en-US" sz="2000" b="1" dirty="0">
                <a:latin typeface="Nuer" panose="02020500000000000000" pitchFamily="18" charset="0"/>
              </a:rPr>
              <a:t>T</a:t>
            </a:r>
            <a:r>
              <a:rPr lang="en" sz="2000" b="1" dirty="0">
                <a:latin typeface="Nuer" panose="02020500000000000000" pitchFamily="18" charset="0"/>
              </a:rPr>
              <a:t>h6tdv nvy diaal k` f66 dee kvn Kuoth nyusth ciax nyussni. </a:t>
            </a:r>
            <a:r>
              <a:rPr lang="en-US" sz="2000" b="1" dirty="0">
                <a:latin typeface="Nuer" panose="02020500000000000000" pitchFamily="18" charset="0"/>
              </a:rPr>
              <a:t>K</a:t>
            </a:r>
            <a:r>
              <a:rPr lang="en" sz="2000" b="1" dirty="0">
                <a:latin typeface="Nuer" panose="02020500000000000000" pitchFamily="18" charset="0"/>
              </a:rPr>
              <a:t>v ku5c d1x rvw k` rs t` thin ts. </a:t>
            </a:r>
            <a:r>
              <a:rPr lang="en-US" sz="2000" b="1" dirty="0">
                <a:latin typeface="Nuer" panose="02020500000000000000" pitchFamily="18" charset="0"/>
              </a:rPr>
              <a:t>N</a:t>
            </a:r>
            <a:r>
              <a:rPr lang="en" sz="2000" b="1" dirty="0">
                <a:latin typeface="Nuer" panose="02020500000000000000" pitchFamily="18" charset="0"/>
              </a:rPr>
              <a:t>vy tin g6rkv f66 bi kvn xut Kusth lu]th, kiv nvy tin l6kv kv. </a:t>
            </a:r>
            <a:r>
              <a:rPr lang="en-US" sz="2000" b="1" dirty="0">
                <a:latin typeface="Nuer" panose="02020500000000000000" pitchFamily="18" charset="0"/>
              </a:rPr>
              <a:t>V</a:t>
            </a:r>
            <a:r>
              <a:rPr lang="en" sz="2000" b="1" dirty="0">
                <a:latin typeface="Nuer" panose="02020500000000000000" pitchFamily="18" charset="0"/>
              </a:rPr>
              <a:t>n mek v duxdan </a:t>
            </a:r>
            <a:r>
              <a:rPr lang="en" sz="2000" b="1" dirty="0"/>
              <a:t> </a:t>
            </a:r>
            <a:br>
              <a:rPr lang="en" sz="2000" b="1" dirty="0"/>
            </a:b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2000" b="1" dirty="0">
                <a:latin typeface="Nuer" panose="02020500000000000000" pitchFamily="18" charset="0"/>
              </a:rPr>
              <a:t>Xut.</a:t>
            </a:r>
            <a:r>
              <a:rPr lang="en" sz="2000" b="1" dirty="0"/>
              <a:t> 30:11, 16, 19; </a:t>
            </a:r>
            <a:r>
              <a:rPr lang="en" sz="2000" b="1" dirty="0">
                <a:latin typeface="Nuer" panose="02020500000000000000" pitchFamily="18" charset="0"/>
              </a:rPr>
              <a:t>Js-cua</a:t>
            </a:r>
            <a:r>
              <a:rPr lang="en" sz="2000" b="1" dirty="0"/>
              <a:t>. 24:15).</a:t>
            </a:r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1475924" y="1444092"/>
            <a:ext cx="1051715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en" sz="3200" b="1" dirty="0">
                <a:latin typeface="Nuer" panose="02020500000000000000" pitchFamily="18" charset="0"/>
              </a:rPr>
              <a:t>Dee Kuoth vn leny Busmdv ti diaal gu1n m00td` nvmv yusr piny k` kvvl R77l Nhial; duxdv f66 vn nvmv /civ jvn ciaxdv. </a:t>
            </a:r>
            <a:r>
              <a:rPr lang="en-US" sz="3200" b="1" dirty="0">
                <a:latin typeface="Nuer" panose="02020500000000000000" pitchFamily="18" charset="0"/>
              </a:rPr>
              <a:t>C</a:t>
            </a:r>
            <a:r>
              <a:rPr lang="en" sz="3200" b="1" dirty="0">
                <a:latin typeface="Nuer" panose="02020500000000000000" pitchFamily="18" charset="0"/>
              </a:rPr>
              <a:t>uv tin ci l6k ruacdv nyoth moc kv bax ti p``r kv themdivn kv busm kvnv lu1xdivn kv gatdv kvnv j11k tin lusthkv jv. </a:t>
            </a:r>
            <a:r>
              <a:rPr lang="en-US" sz="3200" b="1" dirty="0">
                <a:latin typeface="Nuer" panose="02020500000000000000" pitchFamily="18" charset="0"/>
              </a:rPr>
              <a:t>R</a:t>
            </a:r>
            <a:r>
              <a:rPr lang="en" sz="3200" b="1" dirty="0">
                <a:latin typeface="Nuer" panose="02020500000000000000" pitchFamily="18" charset="0"/>
              </a:rPr>
              <a:t>vy k77r vmv bi j11k diaal dhil mvvk kv ku5c vn bi raan t` thin k` baa jv nyusth kvn diaal. </a:t>
            </a:r>
            <a:r>
              <a:rPr lang="en-US" sz="3200" b="1" dirty="0">
                <a:latin typeface="Constantia" panose="02030602050306030303" pitchFamily="18" charset="0"/>
              </a:rPr>
              <a:t>[…] </a:t>
            </a:r>
            <a:r>
              <a:rPr lang="en-US" sz="3200" b="1" dirty="0" err="1">
                <a:latin typeface="Nuer" panose="02020500000000000000" pitchFamily="18" charset="0"/>
              </a:rPr>
              <a:t>Mi</a:t>
            </a:r>
            <a:r>
              <a:rPr lang="en-US" sz="3200" b="1" dirty="0">
                <a:latin typeface="Nuer" panose="02020500000000000000" pitchFamily="18" charset="0"/>
              </a:rPr>
              <a:t> ci </a:t>
            </a:r>
            <a:r>
              <a:rPr lang="en-US" sz="3200" b="1" dirty="0" err="1">
                <a:latin typeface="Nuer" panose="02020500000000000000" pitchFamily="18" charset="0"/>
              </a:rPr>
              <a:t>Kuoth</a:t>
            </a:r>
            <a:r>
              <a:rPr lang="en-US" sz="3200" b="1" dirty="0">
                <a:latin typeface="Nuer" panose="02020500000000000000" pitchFamily="18" charset="0"/>
              </a:rPr>
              <a:t> </a:t>
            </a:r>
            <a:r>
              <a:rPr lang="en-US" sz="3200" b="1" dirty="0" err="1">
                <a:latin typeface="Nuer" panose="02020500000000000000" pitchFamily="18" charset="0"/>
              </a:rPr>
              <a:t>bu</a:t>
            </a:r>
            <a:r>
              <a:rPr lang="en-US" sz="3200" b="1" dirty="0">
                <a:latin typeface="Nuer" panose="02020500000000000000" pitchFamily="18" charset="0"/>
              </a:rPr>
              <a:t>]mdv cu l1th </a:t>
            </a:r>
            <a:r>
              <a:rPr lang="en-US" sz="3200" b="1" dirty="0" err="1">
                <a:latin typeface="Nuer" panose="02020500000000000000" pitchFamily="18" charset="0"/>
              </a:rPr>
              <a:t>l`t</a:t>
            </a:r>
            <a:r>
              <a:rPr lang="en-US" sz="3200" b="1" dirty="0">
                <a:latin typeface="Nuer" panose="02020500000000000000" pitchFamily="18" charset="0"/>
              </a:rPr>
              <a:t> </a:t>
            </a:r>
            <a:r>
              <a:rPr lang="en-US" sz="3200" b="1" dirty="0" err="1">
                <a:latin typeface="Nuer" panose="02020500000000000000" pitchFamily="18" charset="0"/>
              </a:rPr>
              <a:t>kv</a:t>
            </a:r>
            <a:r>
              <a:rPr lang="en-US" sz="3200" b="1" dirty="0">
                <a:latin typeface="Nuer" panose="02020500000000000000" pitchFamily="18" charset="0"/>
              </a:rPr>
              <a:t> </a:t>
            </a:r>
            <a:r>
              <a:rPr lang="en-US" sz="3200" b="1" dirty="0" err="1">
                <a:latin typeface="Nuer" panose="02020500000000000000" pitchFamily="18" charset="0"/>
              </a:rPr>
              <a:t>duecdv</a:t>
            </a:r>
            <a:r>
              <a:rPr lang="en-US" sz="3200" b="1" dirty="0">
                <a:latin typeface="Nuer" panose="02020500000000000000" pitchFamily="18" charset="0"/>
              </a:rPr>
              <a:t> </a:t>
            </a:r>
            <a:r>
              <a:rPr lang="en-US" sz="3200" b="1" dirty="0" err="1">
                <a:latin typeface="Nuer" panose="02020500000000000000" pitchFamily="18" charset="0"/>
              </a:rPr>
              <a:t>kv</a:t>
            </a:r>
            <a:r>
              <a:rPr lang="en-US" sz="3200" b="1" dirty="0">
                <a:latin typeface="Nuer" panose="02020500000000000000" pitchFamily="18" charset="0"/>
              </a:rPr>
              <a:t> b66th </a:t>
            </a:r>
            <a:r>
              <a:rPr lang="en-US" sz="3200" b="1" dirty="0" err="1">
                <a:latin typeface="Nuer" panose="02020500000000000000" pitchFamily="18" charset="0"/>
              </a:rPr>
              <a:t>vn</a:t>
            </a:r>
            <a:r>
              <a:rPr lang="en-US" sz="3200" b="1" dirty="0">
                <a:latin typeface="Nuer" panose="02020500000000000000" pitchFamily="18" charset="0"/>
              </a:rPr>
              <a:t> took </a:t>
            </a:r>
            <a:r>
              <a:rPr lang="en-US" sz="3200" b="1" dirty="0" err="1">
                <a:latin typeface="Nuer" panose="02020500000000000000" pitchFamily="18" charset="0"/>
              </a:rPr>
              <a:t>nyusth</a:t>
            </a:r>
            <a:r>
              <a:rPr lang="en-US" sz="3200" b="1" dirty="0">
                <a:latin typeface="Nuer" panose="02020500000000000000" pitchFamily="18" charset="0"/>
              </a:rPr>
              <a:t> l6k </a:t>
            </a:r>
            <a:r>
              <a:rPr lang="en-US" sz="3200" b="1" dirty="0" err="1">
                <a:latin typeface="Nuer" panose="02020500000000000000" pitchFamily="18" charset="0"/>
              </a:rPr>
              <a:t>ruacdv</a:t>
            </a:r>
            <a:r>
              <a:rPr lang="en-US" sz="3200" b="1" dirty="0">
                <a:latin typeface="Nuer" panose="02020500000000000000" pitchFamily="18" charset="0"/>
              </a:rPr>
              <a:t>, /ci j11k tin cv y1r dee </a:t>
            </a:r>
            <a:r>
              <a:rPr lang="en-US" sz="3200" b="1" dirty="0" err="1">
                <a:latin typeface="Nuer" panose="02020500000000000000" pitchFamily="18" charset="0"/>
              </a:rPr>
              <a:t>rsdivn</a:t>
            </a:r>
            <a:r>
              <a:rPr lang="en-US" sz="3200" b="1" dirty="0">
                <a:latin typeface="Nuer" panose="02020500000000000000" pitchFamily="18" charset="0"/>
              </a:rPr>
              <a:t> dee </a:t>
            </a:r>
            <a:r>
              <a:rPr lang="en-US" sz="3200" b="1" dirty="0" err="1">
                <a:latin typeface="Nuer" panose="02020500000000000000" pitchFamily="18" charset="0"/>
              </a:rPr>
              <a:t>nyoth</a:t>
            </a:r>
            <a:r>
              <a:rPr lang="en-US" sz="3200" b="1" dirty="0">
                <a:latin typeface="Nuer" panose="02020500000000000000" pitchFamily="18" charset="0"/>
              </a:rPr>
              <a:t>; </a:t>
            </a:r>
            <a:r>
              <a:rPr lang="en-US" sz="3200" b="1" dirty="0" err="1">
                <a:latin typeface="Nuer" panose="02020500000000000000" pitchFamily="18" charset="0"/>
              </a:rPr>
              <a:t>kv</a:t>
            </a:r>
            <a:r>
              <a:rPr lang="en-US" sz="3200" b="1" dirty="0">
                <a:latin typeface="Nuer" panose="02020500000000000000" pitchFamily="18" charset="0"/>
              </a:rPr>
              <a:t> f66 ns, ci </a:t>
            </a:r>
            <a:r>
              <a:rPr lang="en-US" sz="3200" b="1" dirty="0" err="1">
                <a:latin typeface="Nuer" panose="02020500000000000000" pitchFamily="18" charset="0"/>
              </a:rPr>
              <a:t>Kuoth</a:t>
            </a:r>
            <a:r>
              <a:rPr lang="en-US" sz="3200" b="1" dirty="0">
                <a:latin typeface="Nuer" panose="02020500000000000000" pitchFamily="18" charset="0"/>
              </a:rPr>
              <a:t> </a:t>
            </a:r>
            <a:r>
              <a:rPr lang="en-US" sz="3200" b="1" dirty="0" err="1">
                <a:latin typeface="Nuer" panose="02020500000000000000" pitchFamily="18" charset="0"/>
              </a:rPr>
              <a:t>mvk</a:t>
            </a:r>
            <a:r>
              <a:rPr lang="en-US" sz="3200" b="1" dirty="0">
                <a:latin typeface="Nuer" panose="02020500000000000000" pitchFamily="18" charset="0"/>
              </a:rPr>
              <a:t> </a:t>
            </a:r>
            <a:r>
              <a:rPr lang="en-US" sz="3200" b="1" dirty="0" err="1">
                <a:latin typeface="Nuer" panose="02020500000000000000" pitchFamily="18" charset="0"/>
              </a:rPr>
              <a:t>ni</a:t>
            </a:r>
            <a:r>
              <a:rPr lang="en-US" sz="3200" b="1" dirty="0">
                <a:latin typeface="Nuer" panose="02020500000000000000" pitchFamily="18" charset="0"/>
              </a:rPr>
              <a:t> du]]p mi </a:t>
            </a:r>
            <a:r>
              <a:rPr lang="en-US" sz="3200" b="1" dirty="0" err="1">
                <a:latin typeface="Nuer" panose="02020500000000000000" pitchFamily="18" charset="0"/>
              </a:rPr>
              <a:t>dsx</a:t>
            </a:r>
            <a:r>
              <a:rPr lang="en-US" sz="3200" b="1" dirty="0">
                <a:latin typeface="Nuer" panose="02020500000000000000" pitchFamily="18" charset="0"/>
              </a:rPr>
              <a:t>, </a:t>
            </a:r>
            <a:r>
              <a:rPr lang="en-US" sz="3200" b="1" dirty="0" err="1">
                <a:latin typeface="Nuer" panose="02020500000000000000" pitchFamily="18" charset="0"/>
              </a:rPr>
              <a:t>kv</a:t>
            </a:r>
            <a:r>
              <a:rPr lang="en-US" sz="3200" b="1" dirty="0">
                <a:latin typeface="Nuer" panose="02020500000000000000" pitchFamily="18" charset="0"/>
              </a:rPr>
              <a:t> f66 </a:t>
            </a:r>
            <a:r>
              <a:rPr lang="en-US" sz="3200" b="1" dirty="0" err="1">
                <a:latin typeface="Nuer" panose="02020500000000000000" pitchFamily="18" charset="0"/>
              </a:rPr>
              <a:t>bv</a:t>
            </a:r>
            <a:r>
              <a:rPr lang="en-US" sz="3200" b="1" dirty="0">
                <a:latin typeface="Nuer" panose="02020500000000000000" pitchFamily="18" charset="0"/>
              </a:rPr>
              <a:t> </a:t>
            </a:r>
            <a:r>
              <a:rPr lang="en-US" sz="3200" b="1" dirty="0" err="1">
                <a:latin typeface="Nuer" panose="02020500000000000000" pitchFamily="18" charset="0"/>
              </a:rPr>
              <a:t>nyusth</a:t>
            </a:r>
            <a:r>
              <a:rPr lang="en-US" sz="3200" b="1" dirty="0">
                <a:latin typeface="Nuer" panose="02020500000000000000" pitchFamily="18" charset="0"/>
              </a:rPr>
              <a:t> tin </a:t>
            </a:r>
            <a:r>
              <a:rPr lang="en-US" sz="3200" b="1" dirty="0" err="1">
                <a:latin typeface="Nuer" panose="02020500000000000000" pitchFamily="18" charset="0"/>
              </a:rPr>
              <a:t>ciex</a:t>
            </a:r>
            <a:r>
              <a:rPr lang="en-US" sz="3200" b="1" dirty="0">
                <a:latin typeface="Nuer" panose="02020500000000000000" pitchFamily="18" charset="0"/>
              </a:rPr>
              <a:t> R77l </a:t>
            </a:r>
            <a:r>
              <a:rPr lang="en-US" sz="3200" b="1" dirty="0" err="1">
                <a:latin typeface="Nuer" panose="02020500000000000000" pitchFamily="18" charset="0"/>
              </a:rPr>
              <a:t>Nhial</a:t>
            </a:r>
            <a:r>
              <a:rPr lang="en-US" sz="3200" b="1" dirty="0">
                <a:latin typeface="Nuer" panose="02020500000000000000" pitchFamily="18" charset="0"/>
              </a:rPr>
              <a:t> v </a:t>
            </a:r>
            <a:r>
              <a:rPr lang="en-US" sz="3200" b="1" dirty="0" err="1">
                <a:latin typeface="Nuer" panose="02020500000000000000" pitchFamily="18" charset="0"/>
              </a:rPr>
              <a:t>jsc</a:t>
            </a:r>
            <a:r>
              <a:rPr lang="en-US" sz="3200" b="1" dirty="0">
                <a:latin typeface="Nuer" panose="02020500000000000000" pitchFamily="18" charset="0"/>
              </a:rPr>
              <a:t> </a:t>
            </a:r>
            <a:r>
              <a:rPr lang="en-US" sz="3200" b="1" dirty="0" err="1">
                <a:latin typeface="Nuer" panose="02020500000000000000" pitchFamily="18" charset="0"/>
              </a:rPr>
              <a:t>vn</a:t>
            </a:r>
            <a:r>
              <a:rPr lang="en-US" sz="3200" b="1" dirty="0">
                <a:latin typeface="Nuer" panose="02020500000000000000" pitchFamily="18" charset="0"/>
              </a:rPr>
              <a:t> th6pnidv </a:t>
            </a:r>
            <a:r>
              <a:rPr lang="en-US" sz="3200" b="1" dirty="0" err="1">
                <a:latin typeface="Nuer" panose="02020500000000000000" pitchFamily="18" charset="0"/>
              </a:rPr>
              <a:t>kv</a:t>
            </a:r>
            <a:r>
              <a:rPr lang="en-US" sz="3200" b="1" dirty="0">
                <a:latin typeface="Nuer" panose="02020500000000000000" pitchFamily="18" charset="0"/>
              </a:rPr>
              <a:t> cu]]x </a:t>
            </a:r>
            <a:r>
              <a:rPr lang="en-US" sz="3200" b="1" dirty="0" err="1">
                <a:latin typeface="Nuer" panose="02020500000000000000" pitchFamily="18" charset="0"/>
              </a:rPr>
              <a:t>kvnv</a:t>
            </a:r>
            <a:r>
              <a:rPr lang="en-US" sz="3200" b="1" dirty="0">
                <a:latin typeface="Nuer" panose="02020500000000000000" pitchFamily="18" charset="0"/>
              </a:rPr>
              <a:t> </a:t>
            </a:r>
            <a:r>
              <a:rPr lang="en-US" sz="3200" b="1" dirty="0" err="1">
                <a:latin typeface="Nuer" panose="02020500000000000000" pitchFamily="18" charset="0"/>
              </a:rPr>
              <a:t>lukdv</a:t>
            </a:r>
            <a:r>
              <a:rPr lang="en-US" sz="3200" b="1" dirty="0">
                <a:latin typeface="Nuer" panose="02020500000000000000" pitchFamily="18" charset="0"/>
              </a:rPr>
              <a:t>.</a:t>
            </a:r>
            <a:r>
              <a:rPr lang="en-US" sz="3200" b="1" dirty="0">
                <a:latin typeface="Constantia" panose="02030602050306030303" pitchFamily="18" charset="0"/>
              </a:rPr>
              <a:t>”</a:t>
            </a:r>
            <a:endParaRPr lang="en" sz="3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9729429" y="6395085"/>
            <a:ext cx="2350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" sz="1600" b="1" dirty="0">
                <a:latin typeface="Nuer" panose="02020500000000000000" pitchFamily="18" charset="0"/>
              </a:rPr>
              <a:t>Lvx Luel</a:t>
            </a:r>
            <a:r>
              <a:rPr lang="en" sz="1600" b="1" dirty="0"/>
              <a:t>, </a:t>
            </a:r>
            <a:r>
              <a:rPr lang="en" sz="1600" b="1" dirty="0">
                <a:latin typeface="Nuer" panose="02020500000000000000" pitchFamily="18" charset="0"/>
              </a:rPr>
              <a:t>p`c</a:t>
            </a:r>
            <a:r>
              <a:rPr lang="en" sz="1600" b="1" dirty="0"/>
              <a:t>. 17)</a:t>
            </a:r>
          </a:p>
        </p:txBody>
      </p:sp>
    </p:spTree>
    <p:extLst>
      <p:ext uri="{BB962C8B-B14F-4D97-AF65-F5344CB8AC3E}">
        <p14:creationId xmlns:p14="http://schemas.microsoft.com/office/powerpoint/2010/main" val="2327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722" y="1371294"/>
            <a:ext cx="3972022" cy="193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8" y="0"/>
            <a:ext cx="1007444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 err="1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  <a:latin typeface="Nuer" panose="02020500000000000000" pitchFamily="18" charset="0"/>
              </a:rPr>
              <a:t>L^k</a:t>
            </a:r>
            <a:r>
              <a:rPr lang="en-US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  <a:latin typeface="Nuer" panose="02020500000000000000" pitchFamily="18" charset="0"/>
              </a:rPr>
              <a:t> RUAC KUSTH W5 MU}}N</a:t>
            </a:r>
            <a:endParaRPr lang="pl-PL" sz="4400" b="1" spc="300" dirty="0">
              <a:ln w="12700">
                <a:solidFill>
                  <a:srgbClr val="A17301"/>
                </a:solidFill>
                <a:prstDash val="solid"/>
              </a:ln>
              <a:pattFill prst="dkUpDiag">
                <a:fgClr>
                  <a:srgbClr val="E09F01"/>
                </a:fgClr>
                <a:bgClr>
                  <a:srgbClr val="FFD15D"/>
                </a:bgClr>
              </a:pattFill>
              <a:effectLst>
                <a:outerShdw dist="38100" dir="2640000" algn="bl" rotWithShape="0">
                  <a:srgbClr val="A17301"/>
                </a:outerShdw>
              </a:effectLst>
              <a:latin typeface="Algerian" panose="04020705040A02060702" pitchFamily="82" charset="0"/>
            </a:endParaRPr>
          </a:p>
          <a:p>
            <a:pPr algn="ctr"/>
            <a:endParaRPr lang="pl-PL" sz="4400" b="1" spc="300" dirty="0">
              <a:ln w="12700">
                <a:solidFill>
                  <a:srgbClr val="A17301"/>
                </a:solidFill>
                <a:prstDash val="solid"/>
              </a:ln>
              <a:pattFill prst="dkUpDiag">
                <a:fgClr>
                  <a:srgbClr val="E09F01"/>
                </a:fgClr>
                <a:bgClr>
                  <a:srgbClr val="FFD15D"/>
                </a:bgClr>
              </a:pattFill>
              <a:effectLst>
                <a:outerShdw dist="38100" dir="2640000" algn="bl" rotWithShape="0">
                  <a:srgbClr val="A17301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462354" y="684120"/>
            <a:ext cx="9210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Mëë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 ci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Kuoth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mɔmɔ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liŋ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cuɛ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wut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 cu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thi̱ec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̱, 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Ɛŋa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 mi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lär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jɛ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ji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̱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ɛn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ɣöö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thil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ji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̱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kuum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? A ci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ku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mi̱th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jiaath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ëë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cä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ji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̱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luek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thi̱n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?’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Nuer" panose="02020500000000000000" pitchFamily="18" charset="0"/>
              </a:rPr>
              <a:t>Tuk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3:11)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202403" y="1389121"/>
            <a:ext cx="78533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100" b="1" dirty="0">
                <a:latin typeface="Nuer" panose="02020500000000000000" pitchFamily="18" charset="0"/>
              </a:rPr>
              <a:t>Kuoth cv j11k cak rvy gu1th mi thivl duer, gu11th mi rvl rs. </a:t>
            </a:r>
            <a:r>
              <a:rPr lang="en-US" sz="2100" b="1" dirty="0">
                <a:latin typeface="Nuer" panose="02020500000000000000" pitchFamily="18" charset="0"/>
              </a:rPr>
              <a:t>C</a:t>
            </a:r>
            <a:r>
              <a:rPr lang="en" sz="2100" b="1" dirty="0">
                <a:latin typeface="Nuer" panose="02020500000000000000" pitchFamily="18" charset="0"/>
              </a:rPr>
              <a:t>3tkv j11k, ci Kuoth raan cak rvy gu1th mi rvl rs, mi lsr k` duer </a:t>
            </a:r>
            <a:r>
              <a:rPr lang="en" sz="2100" b="1" dirty="0"/>
              <a:t>(</a:t>
            </a:r>
            <a:r>
              <a:rPr lang="en" sz="2100" b="1" dirty="0">
                <a:latin typeface="Nuer" panose="02020500000000000000" pitchFamily="18" charset="0"/>
              </a:rPr>
              <a:t>Tuk</a:t>
            </a:r>
            <a:r>
              <a:rPr lang="en" sz="2100" b="1" dirty="0"/>
              <a:t>.1:31).</a:t>
            </a:r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3" y="3608370"/>
            <a:ext cx="1915155" cy="177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2259529" y="3410417"/>
            <a:ext cx="672084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200" b="1" dirty="0">
                <a:latin typeface="Nuer" panose="02020500000000000000" pitchFamily="18" charset="0"/>
              </a:rPr>
              <a:t>V</a:t>
            </a:r>
            <a:r>
              <a:rPr lang="en" sz="2200" b="1" dirty="0">
                <a:latin typeface="Nuer" panose="02020500000000000000" pitchFamily="18" charset="0"/>
              </a:rPr>
              <a:t> jvn du]]p vms k` rsa dee Cvy-tan kv jak` bi kvn t` kv diw kv jv ms. </a:t>
            </a:r>
            <a:r>
              <a:rPr lang="en-US" sz="2200" b="1" dirty="0">
                <a:latin typeface="Nuer" panose="02020500000000000000" pitchFamily="18" charset="0"/>
              </a:rPr>
              <a:t>K</a:t>
            </a:r>
            <a:r>
              <a:rPr lang="en" sz="2200" b="1" dirty="0">
                <a:latin typeface="Nuer" panose="02020500000000000000" pitchFamily="18" charset="0"/>
              </a:rPr>
              <a:t>v du]]p m00td`, cuv mvn g66rv j`k. cu A-dam kvnv Iib Kuoth cu diw, cukv Ruacdv cu l6k, k` cu kvn cu jivn k` gu11th vn took tek rsdv thin </a:t>
            </a:r>
            <a:r>
              <a:rPr lang="en" sz="2200" b="1" dirty="0"/>
              <a:t>(</a:t>
            </a:r>
            <a:r>
              <a:rPr lang="en" sz="2200" b="1" dirty="0">
                <a:latin typeface="Nuer" panose="02020500000000000000" pitchFamily="18" charset="0"/>
              </a:rPr>
              <a:t>Tuk</a:t>
            </a:r>
            <a:r>
              <a:rPr lang="en" sz="2200" b="1" dirty="0"/>
              <a:t>.3:6, 9-13, 19). </a:t>
            </a:r>
            <a:r>
              <a:rPr lang="en" sz="2200" b="1" dirty="0">
                <a:latin typeface="Nuer" panose="02020500000000000000" pitchFamily="18" charset="0"/>
              </a:rPr>
              <a:t>Cu A-dam duer cu lep bap kv f66 bv ben rvc, k` cu li11 cu ben k` nvy diaal </a:t>
            </a:r>
            <a:r>
              <a:rPr lang="en" sz="2200" b="1" dirty="0"/>
              <a:t>(R</a:t>
            </a:r>
            <a:r>
              <a:rPr lang="en" sz="2200" b="1" dirty="0">
                <a:latin typeface="Nuer" panose="02020500000000000000" pitchFamily="18" charset="0"/>
              </a:rPr>
              <a:t>6m</a:t>
            </a:r>
            <a:r>
              <a:rPr lang="en" sz="2200" b="1" dirty="0"/>
              <a:t>. 5:12).</a:t>
            </a:r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417" y="3336985"/>
            <a:ext cx="2544201" cy="32870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96256" y="5440959"/>
            <a:ext cx="88841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>
                <a:latin typeface="Nuer" panose="02020500000000000000" pitchFamily="18" charset="0"/>
              </a:rPr>
              <a:t>V</a:t>
            </a:r>
            <a:r>
              <a:rPr lang="en" sz="2200" b="1" dirty="0">
                <a:latin typeface="Nuer" panose="02020500000000000000" pitchFamily="18" charset="0"/>
              </a:rPr>
              <a:t> tookv niv gu11th vms, ci ksn cu ciex rvy fsaa mi ci thiax kv bvvc, juey kvnv li11. Cuc ksn diaal kv ku5 duir` A-dam? </a:t>
            </a:r>
            <a:endParaRPr lang="en" sz="2200" b="1" dirty="0"/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202403" y="2118538"/>
            <a:ext cx="77572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100" b="1" dirty="0">
                <a:latin typeface="Nuer" panose="02020500000000000000" pitchFamily="18" charset="0"/>
              </a:rPr>
              <a:t>C</a:t>
            </a:r>
            <a:r>
              <a:rPr lang="en" sz="2100" b="1" dirty="0">
                <a:latin typeface="Nuer" panose="02020500000000000000" pitchFamily="18" charset="0"/>
              </a:rPr>
              <a:t>3tkv mee cv radv l11t k` jaak, ci Kuoth ksn cak b` kv lu1x mek` v lsr. </a:t>
            </a:r>
            <a:r>
              <a:rPr lang="en-US" sz="2100" b="1" dirty="0">
                <a:latin typeface="Nuer" panose="02020500000000000000" pitchFamily="18" charset="0"/>
              </a:rPr>
              <a:t>K</a:t>
            </a:r>
            <a:r>
              <a:rPr lang="en" sz="2100" b="1" dirty="0">
                <a:latin typeface="Nuer" panose="02020500000000000000" pitchFamily="18" charset="0"/>
              </a:rPr>
              <a:t>v f66 ns, A-dam kvnv Iib dee kvn lsar vmv l1th l`t, cv k1mni kv gu5r mi thiak thiak: “</a:t>
            </a:r>
            <a:r>
              <a:rPr lang="en-US" sz="2100" b="1" dirty="0">
                <a:latin typeface="Nuer" panose="02020500000000000000" pitchFamily="18" charset="0"/>
              </a:rPr>
              <a:t>/cu </a:t>
            </a:r>
            <a:r>
              <a:rPr lang="en-US" sz="2100" b="1" dirty="0" err="1">
                <a:latin typeface="Nuer" panose="02020500000000000000" pitchFamily="18" charset="0"/>
              </a:rPr>
              <a:t>mi̱th</a:t>
            </a:r>
            <a:r>
              <a:rPr lang="en-US" sz="2100" b="1" dirty="0">
                <a:latin typeface="Nuer" panose="02020500000000000000" pitchFamily="18" charset="0"/>
              </a:rPr>
              <a:t> </a:t>
            </a:r>
            <a:r>
              <a:rPr lang="en-US" sz="2100" b="1" dirty="0" err="1">
                <a:latin typeface="Nuer" panose="02020500000000000000" pitchFamily="18" charset="0"/>
              </a:rPr>
              <a:t>jiaath</a:t>
            </a:r>
            <a:r>
              <a:rPr lang="en-US" sz="2100" b="1" dirty="0">
                <a:latin typeface="Nuer" panose="02020500000000000000" pitchFamily="18" charset="0"/>
              </a:rPr>
              <a:t> in </a:t>
            </a:r>
            <a:r>
              <a:rPr lang="en-US" sz="2100" b="1" dirty="0" err="1">
                <a:latin typeface="Nuer" panose="02020500000000000000" pitchFamily="18" charset="0"/>
              </a:rPr>
              <a:t>jak</a:t>
            </a:r>
            <a:r>
              <a:rPr lang="en-US" sz="2100" b="1" dirty="0">
                <a:latin typeface="Nuer" panose="02020500000000000000" pitchFamily="18" charset="0"/>
              </a:rPr>
              <a:t> </a:t>
            </a:r>
            <a:r>
              <a:rPr lang="en-US" sz="2100" b="1" dirty="0" err="1">
                <a:latin typeface="Nuer" panose="02020500000000000000" pitchFamily="18" charset="0"/>
              </a:rPr>
              <a:t>raan</a:t>
            </a:r>
            <a:r>
              <a:rPr lang="en-US" sz="2100" b="1" dirty="0">
                <a:latin typeface="Nuer" panose="02020500000000000000" pitchFamily="18" charset="0"/>
              </a:rPr>
              <a:t> </a:t>
            </a:r>
            <a:r>
              <a:rPr lang="en-US" sz="2100" b="1" dirty="0" err="1">
                <a:latin typeface="Nuer" panose="02020500000000000000" pitchFamily="18" charset="0"/>
              </a:rPr>
              <a:t>kä</a:t>
            </a:r>
            <a:r>
              <a:rPr lang="en-US" sz="2100" b="1" dirty="0">
                <a:latin typeface="Nuer" panose="02020500000000000000" pitchFamily="18" charset="0"/>
              </a:rPr>
              <a:t> </a:t>
            </a:r>
            <a:r>
              <a:rPr lang="en-US" sz="2100" b="1" dirty="0" err="1">
                <a:latin typeface="Nuer" panose="02020500000000000000" pitchFamily="18" charset="0"/>
              </a:rPr>
              <a:t>ŋäc</a:t>
            </a:r>
            <a:r>
              <a:rPr lang="en-US" sz="2100" b="1" dirty="0">
                <a:latin typeface="Nuer" panose="02020500000000000000" pitchFamily="18" charset="0"/>
              </a:rPr>
              <a:t> mi </a:t>
            </a:r>
            <a:r>
              <a:rPr lang="en-US" sz="2100" b="1" dirty="0" err="1">
                <a:latin typeface="Nuer" panose="02020500000000000000" pitchFamily="18" charset="0"/>
              </a:rPr>
              <a:t>gɔaa</a:t>
            </a:r>
            <a:r>
              <a:rPr lang="en-US" sz="2100" b="1" dirty="0">
                <a:latin typeface="Nuer" panose="02020500000000000000" pitchFamily="18" charset="0"/>
              </a:rPr>
              <a:t> </a:t>
            </a:r>
            <a:r>
              <a:rPr lang="en-US" sz="2100" b="1" dirty="0" err="1">
                <a:latin typeface="Nuer" panose="02020500000000000000" pitchFamily="18" charset="0"/>
              </a:rPr>
              <a:t>kɛnɛ</a:t>
            </a:r>
            <a:r>
              <a:rPr lang="en-US" sz="2100" b="1" dirty="0">
                <a:latin typeface="Nuer" panose="02020500000000000000" pitchFamily="18" charset="0"/>
              </a:rPr>
              <a:t> mi </a:t>
            </a:r>
            <a:r>
              <a:rPr lang="en-US" sz="2100" b="1" dirty="0" err="1">
                <a:latin typeface="Nuer" panose="02020500000000000000" pitchFamily="18" charset="0"/>
              </a:rPr>
              <a:t>jiäk</a:t>
            </a:r>
            <a:r>
              <a:rPr lang="en" sz="2100" b="1" dirty="0">
                <a:latin typeface="Nuer" panose="02020500000000000000" pitchFamily="18" charset="0"/>
              </a:rPr>
              <a:t>”</a:t>
            </a:r>
            <a:r>
              <a:rPr lang="en" sz="2100" b="1" dirty="0"/>
              <a:t> (</a:t>
            </a:r>
            <a:r>
              <a:rPr lang="en" sz="2100" b="1" dirty="0">
                <a:latin typeface="Nuer" panose="02020500000000000000" pitchFamily="18" charset="0"/>
              </a:rPr>
              <a:t>Tuk</a:t>
            </a:r>
            <a:r>
              <a:rPr lang="en" sz="2100" b="1" dirty="0"/>
              <a:t>. 2:17).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115505" y="6105025"/>
            <a:ext cx="88648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>
                <a:latin typeface="Nuer" panose="02020500000000000000" pitchFamily="18" charset="0"/>
              </a:rPr>
              <a:t>K</a:t>
            </a:r>
            <a:r>
              <a:rPr lang="en" sz="2200" b="1" dirty="0">
                <a:latin typeface="Nuer" panose="02020500000000000000" pitchFamily="18" charset="0"/>
              </a:rPr>
              <a:t>vl kvvli cuc rams kv ku5 du5r`dv: “</a:t>
            </a:r>
            <a:r>
              <a:rPr lang="en-US" sz="2200" b="1" dirty="0">
                <a:latin typeface="Nuer" panose="02020500000000000000" pitchFamily="18" charset="0"/>
              </a:rPr>
              <a:t>ci </a:t>
            </a:r>
            <a:r>
              <a:rPr lang="en-US" sz="2200" b="1" dirty="0" err="1">
                <a:latin typeface="Nuer" panose="02020500000000000000" pitchFamily="18" charset="0"/>
              </a:rPr>
              <a:t>kɛn</a:t>
            </a:r>
            <a:r>
              <a:rPr lang="en-US" sz="2200" b="1" dirty="0">
                <a:latin typeface="Nuer" panose="02020500000000000000" pitchFamily="18" charset="0"/>
              </a:rPr>
              <a:t> </a:t>
            </a:r>
            <a:r>
              <a:rPr lang="en-US" sz="2200" b="1" dirty="0" err="1">
                <a:latin typeface="Nuer" panose="02020500000000000000" pitchFamily="18" charset="0"/>
              </a:rPr>
              <a:t>diaal</a:t>
            </a:r>
            <a:r>
              <a:rPr lang="en-US" sz="2200" b="1" dirty="0">
                <a:latin typeface="Nuer" panose="02020500000000000000" pitchFamily="18" charset="0"/>
              </a:rPr>
              <a:t> </a:t>
            </a:r>
            <a:r>
              <a:rPr lang="en-US" sz="2200" b="1" dirty="0" err="1">
                <a:latin typeface="Nuer" panose="02020500000000000000" pitchFamily="18" charset="0"/>
              </a:rPr>
              <a:t>duer</a:t>
            </a:r>
            <a:r>
              <a:rPr lang="en-US" sz="2200" b="1" dirty="0">
                <a:latin typeface="Nuer" panose="02020500000000000000" pitchFamily="18" charset="0"/>
              </a:rPr>
              <a:t>, </a:t>
            </a:r>
            <a:r>
              <a:rPr lang="en-US" sz="2200" b="1" dirty="0" err="1">
                <a:latin typeface="Nuer" panose="02020500000000000000" pitchFamily="18" charset="0"/>
              </a:rPr>
              <a:t>kä</a:t>
            </a:r>
            <a:r>
              <a:rPr lang="en-US" sz="2200" b="1" dirty="0">
                <a:latin typeface="Nuer" panose="02020500000000000000" pitchFamily="18" charset="0"/>
              </a:rPr>
              <a:t> </a:t>
            </a:r>
            <a:r>
              <a:rPr lang="en-US" sz="2200" b="1" dirty="0" err="1">
                <a:latin typeface="Nuer" panose="02020500000000000000" pitchFamily="18" charset="0"/>
              </a:rPr>
              <a:t>pɛnkɛ</a:t>
            </a:r>
            <a:r>
              <a:rPr lang="en-US" sz="2200" b="1" dirty="0">
                <a:latin typeface="Nuer" panose="02020500000000000000" pitchFamily="18" charset="0"/>
              </a:rPr>
              <a:t> a </a:t>
            </a:r>
            <a:r>
              <a:rPr lang="en-US" sz="2200" b="1" dirty="0" err="1">
                <a:latin typeface="Nuer" panose="02020500000000000000" pitchFamily="18" charset="0"/>
              </a:rPr>
              <a:t>ciɛk</a:t>
            </a:r>
            <a:r>
              <a:rPr lang="en-US" sz="2200" b="1" dirty="0">
                <a:latin typeface="Nuer" panose="02020500000000000000" pitchFamily="18" charset="0"/>
              </a:rPr>
              <a:t> </a:t>
            </a:r>
            <a:r>
              <a:rPr lang="en-US" sz="2200" b="1" dirty="0" err="1">
                <a:latin typeface="Nuer" panose="02020500000000000000" pitchFamily="18" charset="0"/>
              </a:rPr>
              <a:t>kä</a:t>
            </a:r>
            <a:r>
              <a:rPr lang="en-US" sz="2200" b="1" dirty="0">
                <a:latin typeface="Nuer" panose="02020500000000000000" pitchFamily="18" charset="0"/>
              </a:rPr>
              <a:t> </a:t>
            </a:r>
            <a:r>
              <a:rPr lang="en-US" sz="2200" b="1" dirty="0" err="1">
                <a:latin typeface="Nuer" panose="02020500000000000000" pitchFamily="18" charset="0"/>
              </a:rPr>
              <a:t>gɔɔy</a:t>
            </a:r>
            <a:r>
              <a:rPr lang="en-US" sz="2200" b="1" dirty="0">
                <a:latin typeface="Nuer" panose="02020500000000000000" pitchFamily="18" charset="0"/>
              </a:rPr>
              <a:t> </a:t>
            </a:r>
            <a:r>
              <a:rPr lang="en-US" sz="2200" b="1" dirty="0" err="1">
                <a:latin typeface="Nuer" panose="02020500000000000000" pitchFamily="18" charset="0"/>
              </a:rPr>
              <a:t>puɔnyä</a:t>
            </a:r>
            <a:r>
              <a:rPr lang="en-US" sz="2200" b="1" dirty="0">
                <a:latin typeface="Nuer" panose="02020500000000000000" pitchFamily="18" charset="0"/>
              </a:rPr>
              <a:t> </a:t>
            </a:r>
            <a:r>
              <a:rPr lang="en-US" sz="2200" b="1" dirty="0" err="1">
                <a:latin typeface="Nuer" panose="02020500000000000000" pitchFamily="18" charset="0"/>
              </a:rPr>
              <a:t>Kuɔth</a:t>
            </a:r>
            <a:r>
              <a:rPr lang="en" sz="2200" b="1" dirty="0">
                <a:latin typeface="Nuer" panose="02020500000000000000" pitchFamily="18" charset="0"/>
              </a:rPr>
              <a:t>”</a:t>
            </a:r>
            <a:r>
              <a:rPr lang="en" sz="2200" b="1" dirty="0"/>
              <a:t> (</a:t>
            </a:r>
            <a:r>
              <a:rPr lang="en" sz="2200" b="1" dirty="0">
                <a:latin typeface="Nuer" panose="02020500000000000000" pitchFamily="18" charset="0"/>
              </a:rPr>
              <a:t>R6m</a:t>
            </a:r>
            <a:r>
              <a:rPr lang="en" sz="2200" b="1" dirty="0"/>
              <a:t>. 3:23).</a:t>
            </a:r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CU NH^K GU!!TH J~K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nhök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rɛy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nɛmɛ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/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ciɛ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ɣöö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nhɔaknɛ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Kuoth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ɛ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ɣöö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nhɔk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Kuoth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kɔn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cɛ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Gatdɛ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ja̱k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ala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muc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mi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luɛlɛ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dueerkɔn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(1 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J]]n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322707" y="1381462"/>
            <a:ext cx="1176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anose="02020500000000000000" pitchFamily="18" charset="0"/>
              </a:rPr>
              <a:t>V</a:t>
            </a:r>
            <a:r>
              <a:rPr lang="en" sz="2000" b="1" dirty="0">
                <a:latin typeface="Nuer" panose="02020500000000000000" pitchFamily="18" charset="0"/>
              </a:rPr>
              <a:t> xotdv /k`n Kuoth raan ni l1t f66 v xu bi tu]]k k` jv ms kv ksr duir`, cuv A-dam kvnv Iib l1t c1p k`n` mvn cv rialik` kv ku5divn </a:t>
            </a:r>
            <a:r>
              <a:rPr lang="en" sz="2000" b="1" dirty="0"/>
              <a:t>(</a:t>
            </a:r>
            <a:r>
              <a:rPr lang="en" sz="2000" b="1" dirty="0">
                <a:latin typeface="Nuer" panose="02020500000000000000" pitchFamily="18" charset="0"/>
              </a:rPr>
              <a:t>Tuk</a:t>
            </a:r>
            <a:r>
              <a:rPr lang="en" sz="2000" b="1" dirty="0"/>
              <a:t>.3:15).</a:t>
            </a: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43" y="1743205"/>
            <a:ext cx="2287529" cy="22303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777" y="3106610"/>
            <a:ext cx="6451334" cy="3586758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99590" y="5359711"/>
            <a:ext cx="53492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200" b="1" dirty="0">
                <a:latin typeface="Nuer" panose="02020500000000000000" pitchFamily="18" charset="0"/>
              </a:rPr>
              <a:t>Thivlv du]]r k` ksn mi dee ksn jak` rsx kv nh6k vn ci Kuoth v nhsk ksn. </a:t>
            </a:r>
            <a:r>
              <a:rPr lang="en-US" sz="2200" b="1" dirty="0">
                <a:latin typeface="Nuer" panose="02020500000000000000" pitchFamily="18" charset="0"/>
              </a:rPr>
              <a:t>D</a:t>
            </a:r>
            <a:r>
              <a:rPr lang="en" sz="2200" b="1" dirty="0">
                <a:latin typeface="Nuer" panose="02020500000000000000" pitchFamily="18" charset="0"/>
              </a:rPr>
              <a:t>uxdv f66, kv rivm vn ci k` k`l-b`-ri, ci Kuoth ksn ji6k 5: “Nhsak` J5.”</a:t>
            </a:r>
            <a:endParaRPr lang="en" sz="2200" b="1" dirty="0"/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14" y="3017935"/>
            <a:ext cx="1455468" cy="2458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137160" y="3856436"/>
            <a:ext cx="37512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>
                <a:latin typeface="Nuer" panose="02020500000000000000" pitchFamily="18" charset="0"/>
              </a:rPr>
              <a:t>L</a:t>
            </a:r>
            <a:r>
              <a:rPr lang="en" sz="2200" b="1" dirty="0">
                <a:latin typeface="Nuer" panose="02020500000000000000" pitchFamily="18" charset="0"/>
              </a:rPr>
              <a:t>i11 /cv bi a jvn la guut j5 dueeri. </a:t>
            </a:r>
            <a:r>
              <a:rPr lang="en-US" sz="2200" b="1" dirty="0">
                <a:latin typeface="Nuer" panose="02020500000000000000" pitchFamily="18" charset="0"/>
              </a:rPr>
              <a:t>C</a:t>
            </a:r>
            <a:r>
              <a:rPr lang="en" sz="2200" b="1" dirty="0">
                <a:latin typeface="Nuer" panose="02020500000000000000" pitchFamily="18" charset="0"/>
              </a:rPr>
              <a:t>i Yecu nh6kdv nyoth kv yorv piny kv mvn g6rkv, kv th6pnidv kv tekdv </a:t>
            </a:r>
            <a:r>
              <a:rPr lang="en" sz="2200" b="1" dirty="0"/>
              <a:t>(</a:t>
            </a:r>
            <a:r>
              <a:rPr lang="en" sz="2200" b="1" dirty="0">
                <a:latin typeface="Nuer" panose="02020500000000000000" pitchFamily="18" charset="0"/>
              </a:rPr>
              <a:t>R6m</a:t>
            </a:r>
            <a:r>
              <a:rPr lang="en" sz="2200" b="1" dirty="0"/>
              <a:t>. 5:8).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3119719" y="2060773"/>
            <a:ext cx="88853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latin typeface="Nuer" panose="02020500000000000000" pitchFamily="18" charset="0"/>
              </a:rPr>
              <a:t>C</a:t>
            </a:r>
            <a:r>
              <a:rPr lang="en" sz="2000" b="1" dirty="0">
                <a:latin typeface="Nuer" panose="02020500000000000000" pitchFamily="18" charset="0"/>
              </a:rPr>
              <a:t>i raan rsdv cu d11k kv c``kdv v nhsk jvn. </a:t>
            </a:r>
            <a:r>
              <a:rPr lang="en-US" sz="2000" b="1" dirty="0">
                <a:latin typeface="Nuer" panose="02020500000000000000" pitchFamily="18" charset="0"/>
              </a:rPr>
              <a:t>D</a:t>
            </a:r>
            <a:r>
              <a:rPr lang="en" sz="2000" b="1" dirty="0">
                <a:latin typeface="Nuer" panose="02020500000000000000" pitchFamily="18" charset="0"/>
              </a:rPr>
              <a:t>uxdv f66, /k`nv g6r ni f66 bv gaatkv tin ci civ p1l w`, cuv nyusthni kv ciaxdv min thu]k kv nyuthdv kv nh6kdv min thusk, nh6k mi b``l x1thdan </a:t>
            </a:r>
            <a:r>
              <a:rPr lang="en" sz="2000" b="1" dirty="0"/>
              <a:t>(</a:t>
            </a:r>
            <a:r>
              <a:rPr lang="en" sz="2000" b="1" dirty="0">
                <a:latin typeface="Nuer" panose="02020500000000000000" pitchFamily="18" charset="0"/>
              </a:rPr>
              <a:t>J]]n</a:t>
            </a:r>
            <a:r>
              <a:rPr lang="en" sz="2000" b="1" dirty="0"/>
              <a:t> 3:16).</a:t>
            </a:r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latin typeface="Nuer" panose="02020500000000000000" pitchFamily="18" charset="0"/>
              </a:rPr>
              <a:t>C</a:t>
            </a:r>
            <a:r>
              <a:rPr lang="en" sz="2000" b="1" dirty="0">
                <a:latin typeface="Nuer" panose="02020500000000000000" pitchFamily="18" charset="0"/>
              </a:rPr>
              <a:t>i Yecu ksn nyusth nh6kdv idi?</a:t>
            </a:r>
            <a:endParaRPr lang="en" sz="2000" b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5318820"/>
              </p:ext>
            </p:extLst>
          </p:nvPr>
        </p:nvGraphicFramePr>
        <p:xfrm>
          <a:off x="295275" y="1742173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CU NH^K GU!!TH J~K</a:t>
            </a:r>
          </a:p>
          <a:p>
            <a:pPr algn="ctr"/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771525" y="713357"/>
            <a:ext cx="10648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nhök</a:t>
            </a:r>
            <a:r>
              <a:rPr lang="en-US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rɛy</a:t>
            </a:r>
            <a:r>
              <a:rPr lang="en-US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nɛmɛ</a:t>
            </a:r>
            <a:r>
              <a:rPr lang="en-US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/</a:t>
            </a:r>
            <a:r>
              <a:rPr lang="en-US" sz="20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ciɛ</a:t>
            </a:r>
            <a:r>
              <a:rPr lang="en-US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ɣöö</a:t>
            </a:r>
            <a:r>
              <a:rPr lang="en-US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nhɔaknɛ</a:t>
            </a:r>
            <a:r>
              <a:rPr lang="en-US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Kuoth</a:t>
            </a:r>
            <a:r>
              <a:rPr lang="en-US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ɛ </a:t>
            </a:r>
            <a:r>
              <a:rPr lang="en-US" sz="20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ɣöö</a:t>
            </a:r>
            <a:r>
              <a:rPr lang="en-US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nhɔk</a:t>
            </a:r>
            <a:r>
              <a:rPr lang="en-US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Kuoth</a:t>
            </a:r>
            <a:r>
              <a:rPr lang="en-US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kɔn</a:t>
            </a:r>
            <a:r>
              <a:rPr lang="en-US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kä</a:t>
            </a:r>
            <a:r>
              <a:rPr lang="en-US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cɛ</a:t>
            </a:r>
            <a:r>
              <a:rPr lang="en-US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Gatdɛ</a:t>
            </a:r>
            <a:r>
              <a:rPr lang="en-US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ja̱k</a:t>
            </a:r>
            <a:r>
              <a:rPr lang="en-US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ala </a:t>
            </a:r>
            <a:r>
              <a:rPr lang="en-US" sz="20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muc</a:t>
            </a:r>
            <a:r>
              <a:rPr lang="en-US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mi </a:t>
            </a:r>
            <a:r>
              <a:rPr lang="en-US" sz="20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luɛlɛ</a:t>
            </a:r>
            <a:r>
              <a:rPr lang="en-US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dueerkɔn</a:t>
            </a:r>
            <a:r>
              <a:rPr lang="en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</a:t>
            </a:r>
            <a:r>
              <a:rPr lang="en" sz="16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er" panose="02020500000000000000" pitchFamily="18" charset="0"/>
              </a:rPr>
              <a:t> J]]n</a:t>
            </a:r>
            <a:r>
              <a:rPr lang="en" sz="16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4:10)</a:t>
            </a: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2931</TotalTime>
  <Words>2189</Words>
  <Application>Microsoft Office PowerPoint</Application>
  <PresentationFormat>Panorámica</PresentationFormat>
  <Paragraphs>63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Comic Sans MS</vt:lpstr>
      <vt:lpstr>Constantia</vt:lpstr>
      <vt:lpstr>Arial</vt:lpstr>
      <vt:lpstr>Nuer</vt:lpstr>
      <vt:lpstr>Aptos Display</vt:lpstr>
      <vt:lpstr>Times New Roman</vt:lpstr>
      <vt:lpstr>Aptos</vt:lpstr>
      <vt:lpstr>Algerian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143</cp:revision>
  <dcterms:created xsi:type="dcterms:W3CDTF">2024-03-24T10:47:51Z</dcterms:created>
  <dcterms:modified xsi:type="dcterms:W3CDTF">2024-04-03T18:02:43Z</dcterms:modified>
</cp:coreProperties>
</file>