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Nuer" panose="02020500000000000000" pitchFamily="18" charset="0"/>
      <p:regular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7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Caa jv busny v J]]n, v civ kv du]]p m5 dsx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ea typeface="+mn-ea"/>
              <a:cs typeface="Times New Roman" panose="02020603050405020304" pitchFamily="18" charset="0"/>
            </a:rPr>
            <a:t>B6th kv jv v Y522 in gsaa in rvl rs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(Mak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Cuv te k` rsa kvnv Kuoth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u1 jv fsn v gu1n ji`kni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Cuv te kv r5k pu1ny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Cua jv l`tdik` v j11k </a:t>
          </a: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Ruac Yecu in nhiam t` rvydv kv disk titi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“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ciaŋ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rui̱cä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Kuɔth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thia̱k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Rietdɛ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rɔ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̱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dueerikun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kä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ŋa̱thɛ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thuk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Kuɔth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gɔw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” 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“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gua̱a̱th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cop”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uer" panose="02020500000000000000" pitchFamily="18" charset="0"/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5078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Caa jv busny v J]]n, v civ kv du]]p m5 dsx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ea typeface="+mn-ea"/>
              <a:cs typeface="Times New Roman" panose="02020603050405020304" pitchFamily="18" charset="0"/>
            </a:rPr>
            <a:t>B6th kv jv v Y522 in gsaa in rvl rs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(Mak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Cuv te k` rsa kvnv Kuoth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u1 jv fsn v gu1n ji`kni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Cuv te kv r5k pu1ny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  <a:cs typeface="Times New Roman" panose="02020603050405020304" pitchFamily="18" charset="0"/>
            </a:rPr>
            <a:t>Cua jv l`tdik` v j11k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6617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6617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6617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42098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Ruac Yecu in nhiam t` rvydv kv disk titi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(Mak 1:15)</a:t>
          </a:r>
        </a:p>
      </dsp:txBody>
      <dsp:txXfrm>
        <a:off x="1088320" y="42098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986803"/>
          <a:ext cx="3473705" cy="75189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“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gua̱a̱th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cop”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uer" panose="02020500000000000000" pitchFamily="18" charset="0"/>
          </a:endParaRPr>
        </a:p>
      </dsp:txBody>
      <dsp:txXfrm>
        <a:off x="2305" y="986803"/>
        <a:ext cx="3473705" cy="751898"/>
      </dsp:txXfrm>
    </dsp:sp>
    <dsp:sp modelId="{4070D96E-A326-4513-89BC-9D8C14EADD1A}">
      <dsp:nvSpPr>
        <dsp:cNvPr id="0" name=""/>
        <dsp:cNvSpPr/>
      </dsp:nvSpPr>
      <dsp:spPr>
        <a:xfrm>
          <a:off x="3896636" y="986803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“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ciaŋ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rui̱cä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Kuɔth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thia̱k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”</a:t>
          </a:r>
        </a:p>
      </dsp:txBody>
      <dsp:txXfrm>
        <a:off x="3896636" y="986803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986803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Rietdɛ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rɔ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̱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dueerikun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kä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ŋa̱thɛ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thuk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Kuɔth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gɔw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rPr>
            <a:t>” </a:t>
          </a:r>
        </a:p>
      </dsp:txBody>
      <dsp:txXfrm>
        <a:off x="7790966" y="986803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uer" panose="02020500000000000000" pitchFamily="18" charset="0"/>
              </a:rPr>
              <a:t>Tuk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uer" panose="02020500000000000000" pitchFamily="18" charset="0"/>
              </a:rPr>
              <a:t> Thukn5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uer" panose="02020500000000000000" pitchFamily="18" charset="0"/>
              </a:rPr>
              <a:t>Kusth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uer" panose="02020500000000000000" pitchFamily="18" charset="0"/>
              </a:rPr>
              <a:t> T5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uer" panose="02020500000000000000" pitchFamily="18" charset="0"/>
              </a:rPr>
              <a:t>Gsw</a:t>
            </a:r>
            <a:endParaRPr lang="e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uer" panose="02020500000000000000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10144708" y="6423025"/>
            <a:ext cx="194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  <a:latin typeface="Nuer" panose="02020500000000000000" pitchFamily="18" charset="0"/>
              </a:rPr>
              <a:t>X55c </a:t>
            </a:r>
            <a:r>
              <a:rPr lang="en" sz="1600" b="1" dirty="0">
                <a:solidFill>
                  <a:srgbClr val="536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536A24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Th77r</a:t>
            </a:r>
            <a:r>
              <a:rPr lang="en-US" sz="1600" b="1" dirty="0">
                <a:solidFill>
                  <a:srgbClr val="536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1" dirty="0">
                <a:solidFill>
                  <a:srgbClr val="536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26953" y="805533"/>
            <a:ext cx="9239746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>
              <a:spcBef>
                <a:spcPts val="600"/>
              </a:spcBef>
            </a:pPr>
            <a:r>
              <a:rPr lang="en" sz="3600" dirty="0"/>
              <a:t>«</a:t>
            </a:r>
            <a:r>
              <a:rPr lang="en" sz="3600" dirty="0">
                <a:latin typeface="Nuer" panose="02020500000000000000" pitchFamily="18" charset="0"/>
              </a:rPr>
              <a:t>Gssy Pu]ny` min te kv Kritho v m5 nyooth ni nh6k Kusth kv ksn. </a:t>
            </a:r>
            <a:r>
              <a:rPr lang="en-US" sz="3600" dirty="0">
                <a:latin typeface="Nuer" panose="02020500000000000000" pitchFamily="18" charset="0"/>
              </a:rPr>
              <a:t>L</a:t>
            </a:r>
            <a:r>
              <a:rPr lang="en" sz="3600" dirty="0">
                <a:latin typeface="Nuer" panose="02020500000000000000" pitchFamily="18" charset="0"/>
              </a:rPr>
              <a:t>`tdv ksn lu1x pal` - du]p in dee jsw ran j5th Kusth cop kv jv kvnv f66 ci l1xdan nh6k jek nhiam lusk R66l Nhial… Buay in b` raar thok th5`k in caa lvp min pvn w55 K``n`dan bv pvn k` ksn b` gu11th in palksn kv luek min dee ksn v tiam ni fssn. Jsw in ruac kv Yecu ji6kv tieyni diaal tin x1th 5, </a:t>
            </a:r>
            <a:r>
              <a:rPr lang="en-US" sz="3600" dirty="0">
                <a:latin typeface="Nuer" panose="02020500000000000000" pitchFamily="18" charset="0"/>
              </a:rPr>
              <a:t>“</a:t>
            </a:r>
            <a:r>
              <a:rPr lang="en-US" sz="3600" dirty="0" err="1">
                <a:latin typeface="Nuer" panose="02020500000000000000" pitchFamily="18" charset="0"/>
              </a:rPr>
              <a:t>Mɛmɛ</a:t>
            </a:r>
            <a:r>
              <a:rPr lang="en-US" sz="3600" dirty="0">
                <a:latin typeface="Nuer" panose="02020500000000000000" pitchFamily="18" charset="0"/>
              </a:rPr>
              <a:t> ɛ </a:t>
            </a:r>
            <a:r>
              <a:rPr lang="en-US" sz="3600" dirty="0" err="1">
                <a:latin typeface="Nuer" panose="02020500000000000000" pitchFamily="18" charset="0"/>
              </a:rPr>
              <a:t>jɛn</a:t>
            </a:r>
            <a:r>
              <a:rPr lang="en-US" sz="3600" dirty="0">
                <a:latin typeface="Nuer" panose="02020500000000000000" pitchFamily="18" charset="0"/>
              </a:rPr>
              <a:t> </a:t>
            </a:r>
            <a:r>
              <a:rPr lang="en-US" sz="3600" dirty="0" err="1">
                <a:latin typeface="Nuer" panose="02020500000000000000" pitchFamily="18" charset="0"/>
              </a:rPr>
              <a:t>Gatdä</a:t>
            </a:r>
            <a:r>
              <a:rPr lang="en-US" sz="3600" dirty="0">
                <a:latin typeface="Nuer" panose="02020500000000000000" pitchFamily="18" charset="0"/>
              </a:rPr>
              <a:t> min </a:t>
            </a:r>
            <a:r>
              <a:rPr lang="en-US" sz="3600" dirty="0" err="1">
                <a:latin typeface="Nuer" panose="02020500000000000000" pitchFamily="18" charset="0"/>
              </a:rPr>
              <a:t>nhɔakä</a:t>
            </a:r>
            <a:r>
              <a:rPr lang="en-US" sz="3600" dirty="0">
                <a:latin typeface="Nuer" panose="02020500000000000000" pitchFamily="18" charset="0"/>
              </a:rPr>
              <a:t>, in </a:t>
            </a:r>
            <a:r>
              <a:rPr lang="en-US" sz="3600" dirty="0" err="1">
                <a:latin typeface="Nuer" panose="02020500000000000000" pitchFamily="18" charset="0"/>
              </a:rPr>
              <a:t>tɛth</a:t>
            </a:r>
            <a:r>
              <a:rPr lang="en-US" sz="3600" dirty="0">
                <a:latin typeface="Nuer" panose="02020500000000000000" pitchFamily="18" charset="0"/>
              </a:rPr>
              <a:t> </a:t>
            </a:r>
            <a:r>
              <a:rPr lang="en-US" sz="3600" dirty="0" err="1">
                <a:latin typeface="Nuer" panose="02020500000000000000" pitchFamily="18" charset="0"/>
              </a:rPr>
              <a:t>lɔcdä</a:t>
            </a:r>
            <a:r>
              <a:rPr lang="en-US" sz="3600" dirty="0">
                <a:latin typeface="Nuer" panose="02020500000000000000" pitchFamily="18" charset="0"/>
              </a:rPr>
              <a:t> </a:t>
            </a:r>
            <a:r>
              <a:rPr lang="en-US" sz="3600" dirty="0" err="1">
                <a:latin typeface="Nuer" panose="02020500000000000000" pitchFamily="18" charset="0"/>
              </a:rPr>
              <a:t>kɛ</a:t>
            </a:r>
            <a:r>
              <a:rPr lang="en-US" sz="3600" dirty="0">
                <a:latin typeface="Nuer" panose="02020500000000000000" pitchFamily="18" charset="0"/>
              </a:rPr>
              <a:t> </a:t>
            </a:r>
            <a:r>
              <a:rPr lang="en-US" sz="3600" dirty="0" err="1">
                <a:latin typeface="Nuer" panose="02020500000000000000" pitchFamily="18" charset="0"/>
              </a:rPr>
              <a:t>jɛ</a:t>
            </a:r>
            <a:r>
              <a:rPr lang="en" sz="3600" dirty="0">
                <a:latin typeface="Nuer" panose="02020500000000000000" pitchFamily="18" charset="0"/>
              </a:rPr>
              <a:t>.”</a:t>
            </a:r>
            <a:r>
              <a:rPr lang="en" sz="3600" dirty="0"/>
              <a:t>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4219217" y="5883846"/>
            <a:ext cx="656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EGW (</a:t>
            </a:r>
            <a:r>
              <a:rPr lang="en" b="1" dirty="0">
                <a:latin typeface="Nuer" panose="02020500000000000000" pitchFamily="18" charset="0"/>
                <a:cs typeface="Times New Roman" panose="02020603050405020304" pitchFamily="18" charset="0"/>
              </a:rPr>
              <a:t>Rvy gu1thni tin te R77l Nhial – ci Kuoth f` mvvk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paykvl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Nuer" panose="02020500000000000000" pitchFamily="18" charset="0"/>
              </a:rPr>
              <a:t>THOK IN LATKV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latin typeface="Nuer" panose="02020500000000000000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Täämɛ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mëë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ca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Jɔ̱ɔ̱n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yian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cu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Yecu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wä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Gɛ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̈-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lɛ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-li,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latdɛ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thuk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Kuɔth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gɔw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(Mak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340172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M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5 nyooth ni ruac g66k` juskni ti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(Da-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ni-yel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9:24).</a:t>
            </a:r>
          </a:p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 took v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kv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l1t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Ku1r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~r-t0k-c0th-tv,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kv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ru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]n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457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 k1n Yecu ni dap, v w` ni k` y5eer Mv-thia, bi juskni ti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69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cu thusk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b`th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25).</a:t>
            </a:r>
          </a:p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n nvmv cv pvn gu`thdv kv boony Yecu, kv rusn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Kv ksr nuth` jok`, kv rusn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cu Yecu l5w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b`th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 y1c m5 nyooth ni f66 ci guk matd` ruac kv ku5 k`n` teek` rsdv took kv w` gu`thdv 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b="1" dirty="0">
                <a:latin typeface="Nuer" panose="02020500000000000000" pitchFamily="18" charset="0"/>
                <a:cs typeface="Times New Roman" panose="02020603050405020304" pitchFamily="18" charset="0"/>
              </a:rPr>
              <a:t>V ci6t kv kv mat rvy guk` ruach, kv nh6kdan kv p`lik` kv x1th kv Yecu. </a:t>
            </a:r>
            <a:endParaRPr lang="e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3895929"/>
            <a:ext cx="3008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T</a:t>
            </a: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hok vn baa l1t kv jvn gu11th vmv t` rvy xsaani dax disk: ci gu11th pvn thin; Yecu jaa beeni; k` dee ksn rsdan rit dueeriksn k` dee ksn t` kv x1th kv f66 dee ksn w` kvvl kv Jv. </a:t>
            </a:r>
            <a:endParaRPr lang="e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</a:t>
              </a:r>
              <a:r>
                <a:rPr lang="en" sz="1050" b="1" dirty="0">
                  <a:latin typeface="Nuer" panose="02020500000000000000" pitchFamily="18" charset="0"/>
                </a:rPr>
                <a:t>Juskni</a:t>
              </a:r>
              <a:r>
                <a:rPr lang="en" sz="1050" b="1" dirty="0"/>
                <a:t> = 490 </a:t>
              </a:r>
              <a:r>
                <a:rPr lang="en" sz="1050" b="1" dirty="0">
                  <a:latin typeface="Nuer" panose="02020500000000000000" pitchFamily="18" charset="0"/>
                </a:rPr>
                <a:t>Run</a:t>
              </a:r>
              <a:endParaRPr lang="en" sz="1050" b="1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en" sz="1050" b="1" dirty="0">
                  <a:latin typeface="Nuer" panose="02020500000000000000" pitchFamily="18" charset="0"/>
                </a:rPr>
                <a:t>Juskni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62</a:t>
              </a:r>
              <a:r>
                <a:rPr lang="en" sz="1050" b="1" dirty="0">
                  <a:latin typeface="Nuer" panose="02020500000000000000" pitchFamily="18" charset="0"/>
                </a:rPr>
                <a:t> Juskni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en" sz="1050" b="1" dirty="0">
                  <a:latin typeface="Nuer" panose="02020500000000000000" pitchFamily="18" charset="0"/>
                </a:rPr>
                <a:t>Jusk</a:t>
              </a:r>
              <a:endParaRPr lang="en" sz="105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en" sz="1050" b="1" dirty="0">
                  <a:latin typeface="Nuer" panose="02020500000000000000" pitchFamily="18" charset="0"/>
                </a:rPr>
                <a:t>Jusk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Run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</a:t>
              </a:r>
              <a:r>
                <a:rPr lang="en" sz="1050" b="1" dirty="0">
                  <a:latin typeface="Nuer" panose="02020500000000000000" pitchFamily="18" charset="0"/>
                </a:rPr>
                <a:t>Run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en" sz="1050" b="1" dirty="0">
                  <a:latin typeface="Nuer" panose="02020500000000000000" pitchFamily="18" charset="0"/>
                </a:rPr>
                <a:t>Run</a:t>
              </a:r>
              <a:endParaRPr lang="en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50937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>
              <a:spcBef>
                <a:spcPts val="600"/>
              </a:spcBef>
            </a:pPr>
            <a:r>
              <a:rPr lang="en" sz="3200" dirty="0">
                <a:latin typeface="Nuer" panose="02020500000000000000" pitchFamily="18" charset="0"/>
                <a:cs typeface="Times New Roman" panose="02020603050405020304" pitchFamily="18" charset="0"/>
              </a:rPr>
              <a:t>“Min la f1c k` lat Kr5tho kv ruac Kusth, v f66 “c5 gu11th cop, k` c5 ciax Ku``r` Kusth ben; k` r5`tv r7dun k` dueerkun, k` x1thv ruac Kusth. K` 5ns ruac thukn5 Kusth t5 gsw, min ca lat v K``n pu]nydv, t22 k` ruaacn5 g77k`. 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K</a:t>
            </a:r>
            <a:r>
              <a:rPr lang="en" sz="3200" dirty="0">
                <a:latin typeface="Nuer" panose="02020500000000000000" pitchFamily="18" charset="0"/>
                <a:cs typeface="Times New Roman" panose="02020603050405020304" pitchFamily="18" charset="0"/>
              </a:rPr>
              <a:t>` vn “gu1th” in latv vn f66 c5 cop, v jvn gu11th 22 ca l1r Da-n5-yel v 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Gab-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ri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yel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M22 c5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ben` Kr5tho in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nhiam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ciax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Ku``r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`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puth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`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baaxdv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lat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, k` 5ns b5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ben`dv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rvwdv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ciax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Ku``r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`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gssy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`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pusny`dv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lat. K`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rvwdv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ciet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kv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nhiam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be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kvn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diaal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k` </a:t>
            </a:r>
            <a:r>
              <a:rPr lang="en-US" sz="3200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3200" dirty="0">
                <a:latin typeface="Nuer" panose="02020500000000000000" pitchFamily="18" charset="0"/>
                <a:cs typeface="Times New Roman" panose="02020603050405020304" pitchFamily="18" charset="0"/>
              </a:rPr>
              <a:t> g77k`.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7375633" y="6317394"/>
            <a:ext cx="4597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" sz="1600" b="1" dirty="0">
                <a:latin typeface="Nuer" panose="02020500000000000000" pitchFamily="18" charset="0"/>
              </a:rPr>
              <a:t>Min G77r R5c D5aal N5 Jv, p`c </a:t>
            </a: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169-170, 171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Täämɛ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mëë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Jɔ̱ɔ̱n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yian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cu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Yecu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wä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̈-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-li,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latdɛ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thuk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Kuɔth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gɔw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wee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̱, ‘Ci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gua̱a̱th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cop,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ci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ciaŋ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rui̱cä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Kuɔth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thia̱k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Rietdɛ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rɔ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dueerikun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ŋa̱thɛ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thuk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Kuɔth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gɔw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</a:t>
            </a:r>
          </a:p>
          <a:p>
            <a:pPr lvl="0" algn="ctr"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4758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Ram in gssr Thuk Kusth ti gsw</a:t>
            </a:r>
            <a:r>
              <a:rPr lang="en" sz="2000" b="1" dirty="0">
                <a:solidFill>
                  <a:srgbClr val="AD47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L``t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Ruac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uer" panose="02020500000000000000" pitchFamily="18" charset="0"/>
                <a:cs typeface="Times New Roman" panose="02020603050405020304" pitchFamily="18" charset="0"/>
              </a:rPr>
              <a:t>Kusth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m5 c5 Th6l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T22 lust kv ku5 l1t Kusth.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en-US" sz="2000" b="1" dirty="0" err="1">
                <a:solidFill>
                  <a:srgbClr val="C52C9D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Tuk</a:t>
            </a:r>
            <a:r>
              <a:rPr lang="en-US" sz="2000" b="1" dirty="0">
                <a:solidFill>
                  <a:srgbClr val="C52C9D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 Thukn5 </a:t>
            </a:r>
            <a:r>
              <a:rPr lang="en-US" sz="2000" b="1" dirty="0" err="1">
                <a:solidFill>
                  <a:srgbClr val="C52C9D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Kusth</a:t>
            </a:r>
            <a:r>
              <a:rPr lang="en-US" sz="2000" b="1" dirty="0">
                <a:solidFill>
                  <a:srgbClr val="C52C9D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 T5 </a:t>
            </a:r>
            <a:r>
              <a:rPr lang="en-US" sz="2000" b="1" dirty="0" err="1">
                <a:solidFill>
                  <a:srgbClr val="C52C9D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Gsw</a:t>
            </a:r>
            <a:r>
              <a:rPr lang="en" sz="2000" b="1" dirty="0">
                <a:solidFill>
                  <a:srgbClr val="C52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Rialik`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Mak 1:1-8.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Boony.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 1:9-13.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Thok in latkv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Mak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6" y="175723"/>
            <a:ext cx="8903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</a:rPr>
              <a:t>T</a:t>
            </a:r>
            <a:r>
              <a:rPr lang="en" sz="2200" b="1" dirty="0">
                <a:latin typeface="Nuer" panose="02020500000000000000" pitchFamily="18" charset="0"/>
              </a:rPr>
              <a:t>huk Kusth tin gsw tin caa gsr v Mak v kvn tin ku5ynikvn k` thuk Kusth ti gsw d1x xuaan tin latkv tek Yecu. </a:t>
            </a:r>
            <a:endParaRPr lang="en" sz="22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</a:rPr>
              <a:t>V</a:t>
            </a:r>
            <a:r>
              <a:rPr lang="en" sz="2200" b="1" dirty="0">
                <a:latin typeface="Nuer" panose="02020500000000000000" pitchFamily="18" charset="0"/>
              </a:rPr>
              <a:t> civk, Mak v bok thukni Kusth ti gsw kv ku5 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" sz="2200" b="1" dirty="0">
                <a:latin typeface="Nuer" panose="02020500000000000000" pitchFamily="18" charset="0"/>
              </a:rPr>
              <a:t> thvn-cuv-ri, gu11th in tu]]k ti diaal kv pvth kv pvth, k` thaak v yi6w. </a:t>
            </a:r>
            <a:r>
              <a:rPr lang="en-US" sz="2200" b="1" dirty="0">
                <a:latin typeface="Nuer" panose="02020500000000000000" pitchFamily="18" charset="0"/>
              </a:rPr>
              <a:t>C</a:t>
            </a:r>
            <a:r>
              <a:rPr lang="en" sz="2200" b="1" dirty="0">
                <a:latin typeface="Nuer" panose="02020500000000000000" pitchFamily="18" charset="0"/>
              </a:rPr>
              <a:t>vnv thaak kiv gu11th vms l11t kv ku5 x`c` du]]r` min t` kv lust mi d55t:</a:t>
            </a:r>
            <a:r>
              <a:rPr lang="en" sz="2200" b="1" dirty="0"/>
              <a:t> </a:t>
            </a:r>
            <a:r>
              <a:rPr lang="en" sz="2200" b="1" dirty="0">
                <a:latin typeface="Nuer" panose="02020500000000000000" pitchFamily="18" charset="0"/>
              </a:rPr>
              <a:t>“</a:t>
            </a:r>
            <a:r>
              <a:rPr lang="en-US" sz="2200" b="1" dirty="0" err="1">
                <a:latin typeface="Nuer" panose="02020500000000000000" pitchFamily="18" charset="0"/>
              </a:rPr>
              <a:t>thuk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Kusth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ti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gɔw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kɛ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kui</a:t>
            </a:r>
            <a:r>
              <a:rPr lang="en-US" sz="2200" b="1" dirty="0">
                <a:latin typeface="Nuer" panose="02020500000000000000" pitchFamily="18" charset="0"/>
              </a:rPr>
              <a:t>̱ </a:t>
            </a:r>
            <a:r>
              <a:rPr lang="en-US" sz="2200" b="1" dirty="0" err="1">
                <a:latin typeface="Nuer" panose="02020500000000000000" pitchFamily="18" charset="0"/>
              </a:rPr>
              <a:t>Yecu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Kritho</a:t>
            </a:r>
            <a:r>
              <a:rPr lang="en-US" sz="2200" b="1" dirty="0">
                <a:latin typeface="Nuer" panose="02020500000000000000" pitchFamily="18" charset="0"/>
              </a:rPr>
              <a:t>, min la Gat </a:t>
            </a:r>
            <a:r>
              <a:rPr lang="en-US" sz="2200" b="1" dirty="0" err="1">
                <a:latin typeface="Nuer" panose="02020500000000000000" pitchFamily="18" charset="0"/>
              </a:rPr>
              <a:t>Kuɔth</a:t>
            </a:r>
            <a:r>
              <a:rPr lang="en-US" sz="2200" b="1" dirty="0">
                <a:latin typeface="Nuer" panose="02020500000000000000" pitchFamily="18" charset="0"/>
              </a:rPr>
              <a:t>.” 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Mak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</a:rPr>
              <a:t>V l0x m5 pvth, m5 bum, gvrs, k` caa cox kvvl. </a:t>
            </a: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n min l``t rsdv mvvrv nhiam w`xniksn. </a:t>
            </a:r>
            <a:r>
              <a:rPr lang="en-US" sz="2000" b="1" dirty="0">
                <a:latin typeface="Nuer" panose="02020500000000000000" pitchFamily="18" charset="0"/>
              </a:rPr>
              <a:t>T</a:t>
            </a:r>
            <a:r>
              <a:rPr lang="en" sz="2000" b="1" dirty="0">
                <a:latin typeface="Nuer" panose="02020500000000000000" pitchFamily="18" charset="0"/>
              </a:rPr>
              <a:t>hivlv dusr kvl mi dee raan v b1ny j]]r, c3tkv m5 caa gsr ni xsaani tin te kv lust k` rsdivn.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Nuer" panose="02020500000000000000" pitchFamily="18" charset="0"/>
              </a:rPr>
              <a:t>RAM IN GSSR THUK KUSTH TI GSW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  <a:latin typeface="Nuer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3770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Nuer" panose="02020500000000000000" pitchFamily="18" charset="0"/>
              </a:rPr>
              <a:t>L~~T RUAC KUSTH M% C% TH^L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Cu Bar-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bäth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kɛnɛ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Thɔɔl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loc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jɔk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Jɛ-ru-tha-lɛm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mëë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ci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la̱tdiɛn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thuɔ̱k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cukɛ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Jɔ̱ɔ̱n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cɔal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naŋkɛ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kɛɛl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Lät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228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C3tkv l11t ruac Kusth tin ksx, /ken Mak rsdv kvk kv ci6tdv jvn k` rsa. V dh6l kv gu11th ee l``t titi rsdivn kv jv, min dsx jak jv k` jek v xiic vmv kv ku5 thieek`dv vlsx kv j``k ni P5-tsr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P5-tsr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5056" y="3229045"/>
            <a:ext cx="6131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 gu11th m5 civk vlsx kv ksrv, cu Bar-na-b`th kvnv Thssl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Tee ci w` k` Jv-ru-tha-lvm kv f66 bi kvn muc w` n77x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cu kvn J]]n Mak nax k` Vn-ti-sk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L`t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238950"/>
            <a:ext cx="5479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K` Vn-ti-sk, gu11th ee ci Y522 in Gsaa in Rvlrs Bar-na-b`th kvnv Thssl csl kv ku5 lat Ruach Kusth rvy Juri, cu kvn J]]n Mak nax kv rsdivn kvvl v laa l``t kv kv kvvl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L`t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25042" y="2421332"/>
            <a:ext cx="9233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Man J]]n Mak v jvn la gu1n gu11th in laa c56c v r6m thin k` Jv-ru-tha-lvm, min laa kvn rsdivn v dol kv pal kv ku5 yieen` P5-tsr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L`t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556631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D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uxdv f66 ciax raam m5 l``t Ruach Kusth caa jv nyoth vn f66 cv b00c kv Mak rvy xuvvtd`dv, mee cuv car ni f66 bv loc k` Jv-ru-tha-lvm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L`t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2228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D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uxdv f66, x`c </a:t>
            </a:r>
            <a:r>
              <a:rPr lang="en" sz="2000" b="1" dirty="0">
                <a:solidFill>
                  <a:prstClr val="black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Bar-na-b`th v vn f66 gatnyiman/gatd`man ni Mak, tee kv lu1x m5 r7x kv f66 derv al``t ruac Kusth m5 gsaa. </a:t>
            </a:r>
            <a:r>
              <a:rPr lang="en-US" sz="2000" b="1" dirty="0">
                <a:solidFill>
                  <a:prstClr val="black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K</a:t>
            </a:r>
            <a:r>
              <a:rPr lang="en" sz="2000" b="1" dirty="0">
                <a:solidFill>
                  <a:prstClr val="black"/>
                </a:solidFill>
                <a:latin typeface="Nuer" panose="02020500000000000000" pitchFamily="18" charset="0"/>
                <a:cs typeface="Times New Roman" panose="02020603050405020304" pitchFamily="18" charset="0"/>
              </a:rPr>
              <a:t>v f66 ns cuv Mak nax k` Ki-ti-yim kv rsdv kvvl, gu11th in w` Pusl kvnv Thay-l`th k` E-cia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L`t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2524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Nuer" panose="02020500000000000000" pitchFamily="18" charset="0"/>
              </a:rPr>
              <a:t>T@@ LUST KV KU% L!T KUSTH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650364"/>
            <a:ext cx="1116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Ɛ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Luk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kärɔaadɛ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tekɛ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ɣä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kɛɛl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ɔ.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Käni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Mak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no̱o̱ŋni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ji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̱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kɛɛl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ɣöö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derɛ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ɣä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ben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luäk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la̱tdä</a:t>
            </a:r>
            <a:r>
              <a:rPr lang="e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Ti-mo-thi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 gu11th ee ci Pusl j1l latd` Ruac Kusth in rvwdv car, cuv jv l6k vn f66 derv Mak nhsk 5 baa jvn ram in bi kvn j1l kvvl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L`t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15:36-38). 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G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6r Pusl ni lu``k mi bum, m5 bi lu`k ni jv v /cv bi a f1c k` jv. Mak /cv titi thi`x. 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65601" y="3601721"/>
            <a:ext cx="42109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Ku5c ksn min ci tussk kv ksrv, duxdv f66, x`c ksnv vn f66 Bar-na-b`th l`tdv ni cu]]x. Kv gu1th d1x disk tin cv jv kvk thin rvy wargak`dv, cv jssc vn f66 ci Pusl v x1c vn f66 te Mak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kv lust kv l1t Ruac Kusth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 la l``t kvvl mi te kv lust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Ko-ls-thi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4:10;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Pay-le-mon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24; 2 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Ti-mo-thi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339365" y="6110389"/>
            <a:ext cx="9208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tvth lsaac kv ku5 baxni tin rvwdv, kv f66 vn walv cv ksn moc kv bax kv jakdv kv ksn k` f66 dee ksn tvth lsac jek k` thuk Kusth tin gsw tin caa gsr v Mak. 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Nuer" panose="02020500000000000000" pitchFamily="18" charset="0"/>
              </a:rPr>
              <a:t>TUK THUKN% KUSTH T% GSW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Nuer" panose="02020500000000000000" pitchFamily="18" charset="0"/>
              </a:rPr>
              <a:t>PEL</a:t>
            </a: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RIALIK~ 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uer" panose="02020500000000000000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cuɛ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ruac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laarɛ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jɛ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̱, “Ram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bëë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kɔɔrä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bumni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jɛn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ɣä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cäŋɛ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läk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wa̱a̱rikɛ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/ci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gɔɔydä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ro̱ŋ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dëë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rɔ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goŋ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bäkɛ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lony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(Mak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689162"/>
            <a:ext cx="7211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Mak tookv jv kv l`tdv kv ksn Kuoth kv rialik`dv kv du]]p gatdv 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(Mak. 1:1-2;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Mɛ̈l-a-ki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3:1). </a:t>
            </a:r>
            <a:r>
              <a:rPr lang="en-US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V</a:t>
            </a: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 j1l mi tu]]k ni k` gu11th lusk R77l Nhial, k` bv Yecu Kritho nax js jiath, kv f66 baa jv nysk kv lu]r v nysk R77l Nhial 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 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100" b="1" dirty="0">
                <a:latin typeface="Nuer" panose="02020500000000000000" pitchFamily="18" charset="0"/>
                <a:cs typeface="Times New Roman" panose="02020603050405020304" pitchFamily="18" charset="0"/>
              </a:rPr>
              <a:t>V</a:t>
            </a:r>
            <a:r>
              <a:rPr lang="en" sz="2100" b="1" dirty="0">
                <a:latin typeface="Nuer" panose="02020500000000000000" pitchFamily="18" charset="0"/>
                <a:cs typeface="Times New Roman" panose="02020603050405020304" pitchFamily="18" charset="0"/>
              </a:rPr>
              <a:t> xot ken Yecu J1lv ni took kv th6pnidv kv tekdv kv ku5dan, ci J]]n l6c naath rialik` kv nyuthdv kv naath riet dueeri kvnv ci77lidv kv naath k` f66 dee kv bu]]ny. </a:t>
            </a:r>
            <a:r>
              <a:rPr lang="e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 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50653" y="3174740"/>
            <a:ext cx="7211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Kv riali du]p vmv 5k`, ci Kuoth J]]n in l``k mvvk, min la “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jɔw raam mi cio̱t där dɔaar</a:t>
            </a: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”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(Mak. 1:3; I-ca-yaa.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100" b="1" dirty="0">
                <a:latin typeface="Nuer" panose="02020500000000000000" pitchFamily="18" charset="0"/>
                <a:cs typeface="Times New Roman" panose="02020603050405020304" pitchFamily="18" charset="0"/>
              </a:rPr>
              <a:t>Cv kv rialik` kv f66 dee kvn gat Kusth lor: min bumni jvn v lsx v leny J]]n pu]nydv; k` r7xni jvn v lsx; k` jvn bv naath busny kv boony in t` kv lust. </a:t>
            </a:r>
            <a:r>
              <a:rPr lang="e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-99539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Nuer" panose="02020500000000000000" pitchFamily="18" charset="0"/>
              </a:rPr>
              <a:t>BOONY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  <a:latin typeface="Nuer" panose="02020500000000000000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ni̱n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tɔ̱tɔ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̱ cu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Yecu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ben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dha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rɛth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ro̱o̱l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Gɛ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̈-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lɛ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-li,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jɛ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Jɔ̱ɔ̱n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kiir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Jɔr-dɛn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(Mak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256812" y="1334483"/>
            <a:ext cx="74831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Cu Yecu j1lv took kv du]]p m5 g``y naath: ci Kuoth in Gu1n v nyusth ksn v la Gatdv, k` cu Y522 in Gsaa in Rvlrsa rsdv nyoth nhiamdv kv pu]ny </a:t>
            </a:r>
            <a:r>
              <a:rPr lang="e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 1:10-11). </a:t>
            </a:r>
            <a:r>
              <a:rPr lang="en-US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V</a:t>
            </a: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 tookv ni tuk`dv, caa Yecu lat v la ram mi Kuoth, min la Gat Kusth. </a:t>
            </a:r>
            <a:r>
              <a:rPr lang="en-US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D</a:t>
            </a:r>
            <a:r>
              <a:rPr lang="en" sz="2200" b="1" dirty="0">
                <a:latin typeface="Nuer" panose="02020500000000000000" pitchFamily="18" charset="0"/>
                <a:cs typeface="Times New Roman" panose="02020603050405020304" pitchFamily="18" charset="0"/>
              </a:rPr>
              <a:t>uxdv f66 caa jv lat b` v la raan: </a:t>
            </a:r>
            <a:endParaRPr lang="e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359787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Nvmv v jvn du]]p vn caa Yecu n7x ksn kv jv: v Kuoth v r7x k` v raan v r7x. </a:t>
            </a:r>
            <a:r>
              <a:rPr lang="en-US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  <a:cs typeface="Times New Roman" panose="02020603050405020304" pitchFamily="18" charset="0"/>
              </a:rPr>
              <a:t> K``n k` v d`mandan, v Ku``r k` v c``t. V jvn nyuuth nh6k` Kusth m5 thi`x kv ku5 ran. 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8767</TotalTime>
  <Words>2045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Aptos Display</vt:lpstr>
      <vt:lpstr>Nuer</vt:lpstr>
      <vt:lpstr>Calibri</vt:lpstr>
      <vt:lpstr>Arial</vt:lpstr>
      <vt:lpstr>Aptos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131</cp:revision>
  <dcterms:created xsi:type="dcterms:W3CDTF">2024-06-02T07:04:45Z</dcterms:created>
  <dcterms:modified xsi:type="dcterms:W3CDTF">2024-06-30T14:14:37Z</dcterms:modified>
</cp:coreProperties>
</file>