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-GB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KUUNIKA KUMAWALA MU MDIMA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9608524" y="6447415"/>
            <a:ext cx="2495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 err="1">
                <a:solidFill>
                  <a:srgbClr val="D8DBCF"/>
                </a:solidFill>
              </a:rPr>
              <a:t>Phunziro</a:t>
            </a:r>
            <a:r>
              <a:rPr lang="en" sz="1600" b="1" dirty="0">
                <a:solidFill>
                  <a:srgbClr val="D8DBCF"/>
                </a:solidFill>
              </a:rPr>
              <a:t> 3, April 20,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73316" y="2045090"/>
            <a:ext cx="10609444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latin typeface="Constantia" panose="02030602050306030303" pitchFamily="18" charset="0"/>
              </a:rPr>
              <a:t>Mdima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wauzimu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waphimba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dziko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lapansi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komanso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mdima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wandiweyani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wazinga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anthu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Mipingo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yambiri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muli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kukayikira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kusakhulupirika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pomasulira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Malemba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Ambiri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akukayikira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kulondola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choonadi</a:t>
            </a:r>
            <a:r>
              <a:rPr lang="en-US" sz="2600" b="1" dirty="0">
                <a:latin typeface="Constantia" panose="02030602050306030303" pitchFamily="18" charset="0"/>
              </a:rPr>
              <a:t> cha </a:t>
            </a:r>
            <a:r>
              <a:rPr lang="en-US" sz="2600" b="1" dirty="0" err="1">
                <a:latin typeface="Constantia" panose="02030602050306030303" pitchFamily="18" charset="0"/>
              </a:rPr>
              <a:t>Malemba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Malingaliro</a:t>
            </a:r>
            <a:r>
              <a:rPr lang="en-US" sz="2600" b="1" dirty="0">
                <a:latin typeface="Constantia" panose="02030602050306030303" pitchFamily="18" charset="0"/>
              </a:rPr>
              <a:t> a </a:t>
            </a:r>
            <a:r>
              <a:rPr lang="en-US" sz="2600" b="1" dirty="0" err="1">
                <a:latin typeface="Constantia" panose="02030602050306030303" pitchFamily="18" charset="0"/>
              </a:rPr>
              <a:t>mtima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munthu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akupeputsa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kudzoza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Mawu</a:t>
            </a:r>
            <a:r>
              <a:rPr lang="en-US" sz="2600" b="1" dirty="0">
                <a:latin typeface="Constantia" panose="02030602050306030303" pitchFamily="18" charset="0"/>
              </a:rPr>
              <a:t> a </a:t>
            </a:r>
            <a:r>
              <a:rPr lang="en-US" sz="2600" b="1" dirty="0" err="1">
                <a:latin typeface="Constantia" panose="02030602050306030303" pitchFamily="18" charset="0"/>
              </a:rPr>
              <a:t>Mulungu</a:t>
            </a:r>
            <a:r>
              <a:rPr lang="en" sz="2600" b="1" dirty="0">
                <a:latin typeface="Constantia" panose="02030602050306030303" pitchFamily="18" charset="0"/>
              </a:rPr>
              <a:t>[…]</a:t>
            </a:r>
          </a:p>
          <a:p>
            <a:pPr>
              <a:spcBef>
                <a:spcPts val="600"/>
              </a:spcBef>
            </a:pPr>
            <a:r>
              <a:rPr lang="en-US" sz="2600" b="1" dirty="0" err="1">
                <a:latin typeface="Constantia" panose="02030602050306030303" pitchFamily="18" charset="0"/>
              </a:rPr>
              <a:t>Bukhu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lopatulika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lakhala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likulimbana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zowukira</a:t>
            </a:r>
            <a:r>
              <a:rPr lang="en-US" sz="2600" b="1" dirty="0">
                <a:latin typeface="Constantia" panose="02030602050306030303" pitchFamily="18" charset="0"/>
              </a:rPr>
              <a:t> za </a:t>
            </a:r>
            <a:r>
              <a:rPr lang="en-US" sz="2600" b="1" dirty="0" err="1">
                <a:latin typeface="Constantia" panose="02030602050306030303" pitchFamily="18" charset="0"/>
              </a:rPr>
              <a:t>Satana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yemwe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walumikizana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anthu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oyipa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kuti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apangitse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chilichonse</a:t>
            </a:r>
            <a:r>
              <a:rPr lang="en-US" sz="2600" b="1" dirty="0">
                <a:latin typeface="Constantia" panose="02030602050306030303" pitchFamily="18" charset="0"/>
              </a:rPr>
              <a:t> cha </a:t>
            </a:r>
            <a:r>
              <a:rPr lang="en-US" sz="2600" b="1" dirty="0" err="1">
                <a:latin typeface="Constantia" panose="02030602050306030303" pitchFamily="18" charset="0"/>
              </a:rPr>
              <a:t>umulungu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kuphimbidwa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mitambo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komanso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mdima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Koma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Yehova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wasunga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Bukhu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Lopatulika</a:t>
            </a:r>
            <a:r>
              <a:rPr lang="en-US" sz="2600" b="1" dirty="0"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latin typeface="Constantia" panose="02030602050306030303" pitchFamily="18" charset="0"/>
              </a:rPr>
              <a:t>mphamvu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yozizwitsa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mmene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lirili</a:t>
            </a:r>
            <a:r>
              <a:rPr lang="en-US" sz="2600" b="1" dirty="0">
                <a:latin typeface="Constantia" panose="02030602050306030303" pitchFamily="18" charset="0"/>
              </a:rPr>
              <a:t>—</a:t>
            </a:r>
            <a:r>
              <a:rPr lang="en-US" sz="2600" b="1" dirty="0" err="1">
                <a:latin typeface="Constantia" panose="02030602050306030303" pitchFamily="18" charset="0"/>
              </a:rPr>
              <a:t>bukhu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lokhonza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kutsogorera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banja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laumunthu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kulisonyeza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njira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yopita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kumwamba</a:t>
            </a:r>
            <a:r>
              <a:rPr lang="en-US" sz="2600" b="1" dirty="0">
                <a:latin typeface="Constantia" panose="02030602050306030303" pitchFamily="18" charset="0"/>
              </a:rPr>
              <a:t>.</a:t>
            </a:r>
            <a:r>
              <a:rPr lang="en" sz="2600" b="1" dirty="0"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459504"/>
            <a:ext cx="9298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NKHONDO YA M’MAGANIZO</a:t>
            </a: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7" y="273090"/>
            <a:ext cx="10580931" cy="923330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Mulungu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dziko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lapansi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anachititsa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khungu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osakhulupirira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asathe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kuwala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Uthenga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Wabwino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umene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umaonetsa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ulemerero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Khristu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amene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chifaniziro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cha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Mulungu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n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Akorinto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4:4 </a:t>
            </a:r>
            <a:r>
              <a:rPr lang="e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CCL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29399"/>
            <a:ext cx="9366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Mwambi</a:t>
            </a:r>
            <a:r>
              <a:rPr lang="en-GB" sz="2000" b="1" dirty="0"/>
              <a:t> </a:t>
            </a:r>
            <a:r>
              <a:rPr lang="en-GB" sz="2000" b="1" dirty="0" err="1"/>
              <a:t>wina</a:t>
            </a:r>
            <a:r>
              <a:rPr lang="en-GB" sz="2000" b="1" dirty="0"/>
              <a:t> </a:t>
            </a:r>
            <a:r>
              <a:rPr lang="en-GB" sz="2000" b="1" dirty="0" err="1"/>
              <a:t>wachisipanishi</a:t>
            </a:r>
            <a:r>
              <a:rPr lang="en-GB" sz="2000" b="1" dirty="0"/>
              <a:t> </a:t>
            </a:r>
            <a:r>
              <a:rPr lang="en-GB" sz="2000" b="1" dirty="0" err="1"/>
              <a:t>umati</a:t>
            </a:r>
            <a:r>
              <a:rPr lang="en-GB" sz="2000" b="1" dirty="0"/>
              <a:t>: “</a:t>
            </a:r>
            <a:r>
              <a:rPr lang="en-GB" sz="2000" b="1" dirty="0" err="1"/>
              <a:t>Palibe</a:t>
            </a:r>
            <a:r>
              <a:rPr lang="en-GB" sz="2000" b="1" dirty="0"/>
              <a:t> </a:t>
            </a:r>
            <a:r>
              <a:rPr lang="en-GB" sz="2000" b="1" dirty="0" err="1"/>
              <a:t>wakhungu</a:t>
            </a:r>
            <a:r>
              <a:rPr lang="en-GB" sz="2000" b="1" dirty="0"/>
              <a:t> </a:t>
            </a:r>
            <a:r>
              <a:rPr lang="en-GB" sz="2000" b="1" dirty="0" err="1"/>
              <a:t>woipitsitsa</a:t>
            </a:r>
            <a:r>
              <a:rPr lang="en-GB" sz="2000" b="1" dirty="0"/>
              <a:t> </a:t>
            </a:r>
            <a:r>
              <a:rPr lang="en-GB" sz="2000" b="1" dirty="0" err="1"/>
              <a:t>kuposa</a:t>
            </a:r>
            <a:r>
              <a:rPr lang="en-GB" sz="2000" b="1" dirty="0"/>
              <a:t> amene </a:t>
            </a:r>
            <a:r>
              <a:rPr lang="en-GB" sz="2000" b="1" dirty="0" err="1"/>
              <a:t>safuna</a:t>
            </a:r>
            <a:r>
              <a:rPr lang="en-GB" sz="2000" b="1" dirty="0"/>
              <a:t> </a:t>
            </a:r>
            <a:r>
              <a:rPr lang="en-GB" sz="2000" b="1" dirty="0" err="1"/>
              <a:t>kuona</a:t>
            </a:r>
            <a:r>
              <a:rPr lang="en-GB" sz="2000" b="1" dirty="0"/>
              <a:t>.” </a:t>
            </a:r>
            <a:r>
              <a:rPr lang="en-GB" sz="2000" b="1" dirty="0" err="1"/>
              <a:t>Kuthanthauza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, </a:t>
            </a:r>
            <a:r>
              <a:rPr lang="en-GB" sz="2000" b="1" dirty="0" err="1"/>
              <a:t>ndizopanda</a:t>
            </a:r>
            <a:r>
              <a:rPr lang="en-GB" sz="2000" b="1" dirty="0"/>
              <a:t> </a:t>
            </a:r>
            <a:r>
              <a:rPr lang="en-GB" sz="2000" b="1" dirty="0" err="1"/>
              <a:t>phindu</a:t>
            </a:r>
            <a:r>
              <a:rPr lang="en-GB" sz="2000" b="1" dirty="0"/>
              <a:t> </a:t>
            </a:r>
            <a:r>
              <a:rPr lang="en-GB" sz="2000" b="1" dirty="0" err="1"/>
              <a:t>kuyesera</a:t>
            </a:r>
            <a:r>
              <a:rPr lang="en-GB" sz="2000" b="1" dirty="0"/>
              <a:t> </a:t>
            </a:r>
            <a:r>
              <a:rPr lang="en-GB" sz="2000" b="1" dirty="0" err="1"/>
              <a:t>kutsimikizira</a:t>
            </a:r>
            <a:r>
              <a:rPr lang="en-GB" sz="2000" b="1" dirty="0"/>
              <a:t> </a:t>
            </a:r>
            <a:r>
              <a:rPr lang="en-GB" sz="2000" b="1" dirty="0" err="1"/>
              <a:t>munthu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awone</a:t>
            </a:r>
            <a:r>
              <a:rPr lang="en-GB" sz="2000" b="1" dirty="0"/>
              <a:t> </a:t>
            </a:r>
            <a:r>
              <a:rPr lang="en-GB" sz="2000" b="1" dirty="0" err="1"/>
              <a:t>zomwe</a:t>
            </a:r>
            <a:r>
              <a:rPr lang="en-GB" sz="2000" b="1" dirty="0"/>
              <a:t> </a:t>
            </a:r>
            <a:r>
              <a:rPr lang="en-GB" sz="2000" b="1" dirty="0" err="1"/>
              <a:t>sakufuna</a:t>
            </a:r>
            <a:r>
              <a:rPr lang="en-GB" sz="2000" b="1" dirty="0"/>
              <a:t> </a:t>
            </a:r>
            <a:r>
              <a:rPr lang="en-GB" sz="2000" b="1" dirty="0" err="1"/>
              <a:t>kuziwona</a:t>
            </a:r>
            <a:r>
              <a:rPr lang="en-GB" sz="2000" b="1" dirty="0"/>
              <a:t>. Ndi </a:t>
            </a:r>
            <a:r>
              <a:rPr lang="en-GB" sz="2000" b="1" dirty="0" err="1"/>
              <a:t>mmene</a:t>
            </a:r>
            <a:r>
              <a:rPr lang="en-GB" sz="2000" b="1" dirty="0"/>
              <a:t> </a:t>
            </a:r>
            <a:r>
              <a:rPr lang="en-GB" sz="2000" b="1" dirty="0" err="1"/>
              <a:t>zililinso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iwo</a:t>
            </a:r>
            <a:r>
              <a:rPr lang="en-GB" sz="2000" b="1" dirty="0"/>
              <a:t> amene “</a:t>
            </a:r>
            <a:r>
              <a:rPr lang="en-GB" sz="2000" b="1" dirty="0" err="1"/>
              <a:t>mulungu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dziko</a:t>
            </a:r>
            <a:r>
              <a:rPr lang="en-GB" sz="2000" b="1" dirty="0"/>
              <a:t> </a:t>
            </a:r>
            <a:r>
              <a:rPr lang="en-GB" sz="2000" b="1" dirty="0" err="1"/>
              <a:t>lapansi</a:t>
            </a:r>
            <a:r>
              <a:rPr lang="en-GB" sz="2000" b="1" dirty="0"/>
              <a:t>” </a:t>
            </a:r>
            <a:r>
              <a:rPr lang="en-GB" sz="2000" b="1" dirty="0" err="1"/>
              <a:t>wawachititsa</a:t>
            </a:r>
            <a:r>
              <a:rPr lang="en-GB" sz="2000" b="1" dirty="0"/>
              <a:t> </a:t>
            </a:r>
            <a:r>
              <a:rPr lang="en-GB" sz="2000" b="1" dirty="0" err="1"/>
              <a:t>khungu</a:t>
            </a:r>
            <a:r>
              <a:rPr lang="en" sz="2000" b="1" dirty="0"/>
              <a:t>            (2 </a:t>
            </a:r>
            <a:r>
              <a:rPr lang="en" sz="2000" b="1" dirty="0" err="1"/>
              <a:t>Akorinto</a:t>
            </a:r>
            <a:r>
              <a:rPr lang="en" sz="2000" b="1" dirty="0"/>
              <a:t> 4:4).</a:t>
            </a:r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821" y="1342696"/>
            <a:ext cx="2502813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4255911"/>
            <a:ext cx="2769325" cy="2511958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025422" y="4184530"/>
            <a:ext cx="6378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Koma</a:t>
            </a:r>
            <a:r>
              <a:rPr lang="en-GB" sz="2000" b="1" dirty="0"/>
              <a:t> </a:t>
            </a:r>
            <a:r>
              <a:rPr lang="en-GB" sz="2000" b="1" dirty="0" err="1"/>
              <a:t>palibe</a:t>
            </a:r>
            <a:r>
              <a:rPr lang="en-GB" sz="2000" b="1" dirty="0"/>
              <a:t> amene </a:t>
            </a:r>
            <a:r>
              <a:rPr lang="en-GB" sz="2000" b="1" dirty="0" err="1"/>
              <a:t>ayenera</a:t>
            </a:r>
            <a:r>
              <a:rPr lang="en-GB" sz="2000" b="1" dirty="0"/>
              <a:t> </a:t>
            </a:r>
            <a:r>
              <a:rPr lang="en-GB" sz="2000" b="1" dirty="0" err="1"/>
              <a:t>kukhalabe</a:t>
            </a:r>
            <a:r>
              <a:rPr lang="en-GB" sz="2000" b="1" dirty="0"/>
              <a:t> mu </a:t>
            </a:r>
            <a:r>
              <a:rPr lang="en-GB" sz="2000" b="1" dirty="0" err="1"/>
              <a:t>mdima</a:t>
            </a:r>
            <a:r>
              <a:rPr lang="en-GB" sz="2000" b="1" dirty="0"/>
              <a:t> </a:t>
            </a:r>
            <a:r>
              <a:rPr lang="en-GB" sz="2000" b="1" dirty="0" err="1"/>
              <a:t>otere</a:t>
            </a:r>
            <a:r>
              <a:rPr lang="en-GB" sz="2000" b="1" dirty="0"/>
              <a:t>. </a:t>
            </a:r>
            <a:r>
              <a:rPr lang="en-GB" sz="2000" b="1" dirty="0" err="1"/>
              <a:t>Pamene</a:t>
            </a:r>
            <a:r>
              <a:rPr lang="en-GB" sz="2000" b="1" dirty="0"/>
              <a:t> </a:t>
            </a:r>
            <a:r>
              <a:rPr lang="en-GB" sz="2000" b="1" dirty="0" err="1"/>
              <a:t>maganizo</a:t>
            </a:r>
            <a:r>
              <a:rPr lang="en-GB" sz="2000" b="1" dirty="0"/>
              <a:t> </a:t>
            </a:r>
            <a:r>
              <a:rPr lang="en-GB" sz="2000" b="1" dirty="0" err="1"/>
              <a:t>ali</a:t>
            </a:r>
            <a:r>
              <a:rPr lang="en-GB" sz="2000" b="1" dirty="0"/>
              <a:t> </a:t>
            </a:r>
            <a:r>
              <a:rPr lang="en-GB" sz="2000" b="1" dirty="0" err="1"/>
              <a:t>mumdima</a:t>
            </a:r>
            <a:r>
              <a:rPr lang="en-GB" sz="2000" b="1" dirty="0"/>
              <a:t> </a:t>
            </a:r>
            <a:r>
              <a:rPr lang="en-GB" sz="2000" b="1" dirty="0" err="1"/>
              <a:t>wauzimu</a:t>
            </a:r>
            <a:r>
              <a:rPr lang="en-GB" sz="2000" b="1" dirty="0"/>
              <a:t>, </a:t>
            </a:r>
            <a:r>
              <a:rPr lang="en-GB" sz="2000" b="1" dirty="0" err="1"/>
              <a:t>pamakhala</a:t>
            </a:r>
            <a:r>
              <a:rPr lang="en-GB" sz="2000" b="1" dirty="0"/>
              <a:t> </a:t>
            </a:r>
            <a:r>
              <a:rPr lang="en-GB" sz="2000" b="1" dirty="0" err="1"/>
              <a:t>kuunika</a:t>
            </a:r>
            <a:r>
              <a:rPr lang="en-GB" sz="2000" b="1" dirty="0"/>
              <a:t> </a:t>
            </a:r>
            <a:r>
              <a:rPr lang="en-GB" sz="2000" b="1" dirty="0" err="1"/>
              <a:t>kumene</a:t>
            </a:r>
            <a:r>
              <a:rPr lang="en-GB" sz="2000" b="1" dirty="0"/>
              <a:t> </a:t>
            </a:r>
            <a:r>
              <a:rPr lang="en-GB" sz="2000" b="1" dirty="0" err="1"/>
              <a:t>kumawalira</a:t>
            </a:r>
            <a:r>
              <a:rPr lang="en-GB" sz="2000" b="1" dirty="0"/>
              <a:t> </a:t>
            </a:r>
            <a:r>
              <a:rPr lang="en-GB" sz="2000" b="1" dirty="0" err="1"/>
              <a:t>momwemo</a:t>
            </a:r>
            <a:r>
              <a:rPr lang="en-GB" sz="2000" b="1" dirty="0"/>
              <a:t>: “</a:t>
            </a:r>
            <a:r>
              <a:rPr lang="en-GB" sz="2000" b="1" dirty="0" err="1"/>
              <a:t>Kuunikako</a:t>
            </a:r>
            <a:r>
              <a:rPr lang="en-GB" sz="2000" b="1" dirty="0"/>
              <a:t> [</a:t>
            </a:r>
            <a:r>
              <a:rPr lang="en-GB" sz="2000" b="1" dirty="0" err="1"/>
              <a:t>Yesu</a:t>
            </a:r>
            <a:r>
              <a:rPr lang="en-GB" sz="2000" b="1" dirty="0"/>
              <a:t>] </a:t>
            </a:r>
            <a:r>
              <a:rPr lang="en-GB" sz="2000" b="1" dirty="0" err="1"/>
              <a:t>kumawala</a:t>
            </a:r>
            <a:r>
              <a:rPr lang="en-GB" sz="2000" b="1" dirty="0"/>
              <a:t> </a:t>
            </a:r>
            <a:r>
              <a:rPr lang="en-GB" sz="2000" b="1" dirty="0" err="1"/>
              <a:t>mumdima</a:t>
            </a:r>
            <a:r>
              <a:rPr lang="en-GB" sz="2000" b="1" dirty="0"/>
              <a:t>,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mdimawo</a:t>
            </a:r>
            <a:r>
              <a:rPr lang="en-GB" sz="2000" b="1" dirty="0"/>
              <a:t> </a:t>
            </a:r>
            <a:r>
              <a:rPr lang="en-GB" sz="2000" b="1" dirty="0" err="1"/>
              <a:t>sudzakhalaponso</a:t>
            </a:r>
            <a:r>
              <a:rPr lang="en-GB" sz="2000" b="1" dirty="0"/>
              <a:t>”</a:t>
            </a:r>
            <a:r>
              <a:rPr lang="en" sz="2000" b="1" dirty="0"/>
              <a:t>(</a:t>
            </a:r>
            <a:r>
              <a:rPr lang="en" sz="2000" b="1" dirty="0" err="1"/>
              <a:t>Yohane</a:t>
            </a:r>
            <a:r>
              <a:rPr lang="en" sz="2000" b="1" dirty="0"/>
              <a:t> 1:5).</a:t>
            </a:r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821" y="3890791"/>
            <a:ext cx="2509682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61365" y="2821342"/>
            <a:ext cx="9366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Kusowa</a:t>
            </a:r>
            <a:r>
              <a:rPr lang="en-GB" sz="2000" b="1" dirty="0"/>
              <a:t> </a:t>
            </a:r>
            <a:r>
              <a:rPr lang="en-GB" sz="2000" b="1" dirty="0" err="1"/>
              <a:t>chidziwitso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otayika</a:t>
            </a:r>
            <a:r>
              <a:rPr lang="en-GB" sz="2000" b="1" dirty="0"/>
              <a:t> </a:t>
            </a:r>
            <a:r>
              <a:rPr lang="en-GB" sz="2000" b="1" dirty="0" err="1"/>
              <a:t>si</a:t>
            </a:r>
            <a:r>
              <a:rPr lang="en-GB" sz="2000" b="1" dirty="0"/>
              <a:t> </a:t>
            </a:r>
            <a:r>
              <a:rPr lang="en-GB" sz="2000" b="1" dirty="0" err="1"/>
              <a:t>chifukwa</a:t>
            </a:r>
            <a:r>
              <a:rPr lang="en-GB" sz="2000" b="1" dirty="0"/>
              <a:t> </a:t>
            </a:r>
            <a:r>
              <a:rPr lang="en-GB" sz="2000" b="1" dirty="0" err="1"/>
              <a:t>chakuti</a:t>
            </a:r>
            <a:r>
              <a:rPr lang="en-GB" sz="2000" b="1" dirty="0"/>
              <a:t> </a:t>
            </a:r>
            <a:r>
              <a:rPr lang="en-GB" sz="2000" b="1" dirty="0" err="1"/>
              <a:t>alibe</a:t>
            </a:r>
            <a:r>
              <a:rPr lang="en-GB" sz="2000" b="1" dirty="0"/>
              <a:t> </a:t>
            </a:r>
            <a:r>
              <a:rPr lang="en-GB" sz="2000" b="1" dirty="0" err="1"/>
              <a:t>mphamvu</a:t>
            </a:r>
            <a:r>
              <a:rPr lang="en-GB" sz="2000" b="1" dirty="0"/>
              <a:t> </a:t>
            </a:r>
            <a:r>
              <a:rPr lang="en-GB" sz="2000" b="1" dirty="0" err="1"/>
              <a:t>yodziwa</a:t>
            </a:r>
            <a:r>
              <a:rPr lang="en-GB" sz="2000" b="1" dirty="0"/>
              <a:t>. </a:t>
            </a:r>
            <a:r>
              <a:rPr lang="en-GB" sz="2000" b="1" dirty="0" err="1"/>
              <a:t>Koma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chifukwa</a:t>
            </a:r>
            <a:r>
              <a:rPr lang="en-GB" sz="2000" b="1" dirty="0"/>
              <a:t> </a:t>
            </a:r>
            <a:r>
              <a:rPr lang="en-GB" sz="2000" b="1" dirty="0" err="1"/>
              <a:t>chakuti</a:t>
            </a:r>
            <a:r>
              <a:rPr lang="en-GB" sz="2000" b="1" dirty="0"/>
              <a:t> </a:t>
            </a:r>
            <a:r>
              <a:rPr lang="en-GB" sz="2000" b="1" dirty="0" err="1"/>
              <a:t>sakufuna</a:t>
            </a:r>
            <a:r>
              <a:rPr lang="en-GB" sz="2000" b="1" dirty="0"/>
              <a:t> </a:t>
            </a:r>
            <a:r>
              <a:rPr lang="en-GB" sz="2000" b="1" dirty="0" err="1"/>
              <a:t>kudziwa</a:t>
            </a:r>
            <a:r>
              <a:rPr lang="en-GB" sz="2000" b="1" dirty="0"/>
              <a:t>. </a:t>
            </a:r>
            <a:r>
              <a:rPr lang="en-GB" sz="2000" b="1" dirty="0" err="1"/>
              <a:t>Mdyerekezi</a:t>
            </a:r>
            <a:r>
              <a:rPr lang="en-GB" sz="2000" b="1" dirty="0"/>
              <a:t> </a:t>
            </a:r>
            <a:r>
              <a:rPr lang="en-GB" sz="2000" b="1" dirty="0" err="1"/>
              <a:t>wadzaza</a:t>
            </a:r>
            <a:r>
              <a:rPr lang="en-GB" sz="2000" b="1" dirty="0"/>
              <a:t> </a:t>
            </a:r>
            <a:r>
              <a:rPr lang="en-GB" sz="2000" b="1" dirty="0" err="1"/>
              <a:t>maganizo</a:t>
            </a:r>
            <a:r>
              <a:rPr lang="en-GB" sz="2000" b="1" dirty="0"/>
              <a:t> </a:t>
            </a:r>
            <a:r>
              <a:rPr lang="en-GB" sz="2000" b="1" dirty="0" err="1"/>
              <a:t>awo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zinthu</a:t>
            </a:r>
            <a:r>
              <a:rPr lang="en-GB" sz="2000" b="1" dirty="0"/>
              <a:t> </a:t>
            </a:r>
            <a:r>
              <a:rPr lang="en-GB" sz="2000" b="1" dirty="0" err="1"/>
              <a:t>zambiri</a:t>
            </a:r>
            <a:r>
              <a:rPr lang="en-GB" sz="2000" b="1" dirty="0"/>
              <a:t> </a:t>
            </a:r>
            <a:r>
              <a:rPr lang="en-GB" sz="2000" b="1" dirty="0" err="1"/>
              <a:t>zimene</a:t>
            </a:r>
            <a:r>
              <a:rPr lang="en-GB" sz="2000" b="1" dirty="0"/>
              <a:t> </a:t>
            </a:r>
            <a:r>
              <a:rPr lang="en-GB" sz="2000" b="1" dirty="0" err="1"/>
              <a:t>zimawalepheretsa</a:t>
            </a:r>
            <a:r>
              <a:rPr lang="en-GB" sz="2000" b="1" dirty="0"/>
              <a:t> </a:t>
            </a:r>
            <a:r>
              <a:rPr lang="en-GB" sz="2000" b="1" dirty="0" err="1"/>
              <a:t>kuganizira</a:t>
            </a:r>
            <a:r>
              <a:rPr lang="en-GB" sz="2000" b="1" dirty="0"/>
              <a:t> </a:t>
            </a:r>
            <a:r>
              <a:rPr lang="en-GB" sz="2000" b="1" dirty="0" err="1"/>
              <a:t>zimene</a:t>
            </a:r>
            <a:r>
              <a:rPr lang="en-GB" sz="2000" b="1" dirty="0"/>
              <a:t> </a:t>
            </a:r>
            <a:r>
              <a:rPr lang="en-GB" sz="2000" b="1" dirty="0" err="1"/>
              <a:t>zili</a:t>
            </a:r>
            <a:r>
              <a:rPr lang="en-GB" sz="2000" b="1" dirty="0"/>
              <a:t> </a:t>
            </a:r>
            <a:r>
              <a:rPr lang="en-GB" sz="2000" b="1" dirty="0" err="1"/>
              <a:t>zofunikira</a:t>
            </a:r>
            <a:r>
              <a:rPr lang="en-GB" sz="2000" b="1" dirty="0"/>
              <a:t>: </a:t>
            </a:r>
            <a:r>
              <a:rPr lang="en-GB" sz="2000" b="1" dirty="0" err="1"/>
              <a:t>chipulumutso</a:t>
            </a:r>
            <a:r>
              <a:rPr lang="en-GB" sz="2000" b="1" dirty="0"/>
              <a:t> </a:t>
            </a:r>
            <a:r>
              <a:rPr lang="en-GB" sz="2000" b="1" dirty="0" err="1"/>
              <a:t>chawo</a:t>
            </a:r>
            <a:r>
              <a:rPr lang="en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047999" y="5682002"/>
            <a:ext cx="63556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Ife amene </a:t>
            </a:r>
            <a:r>
              <a:rPr lang="en-GB" sz="2000" b="1" dirty="0" err="1"/>
              <a:t>timavomereza</a:t>
            </a:r>
            <a:r>
              <a:rPr lang="en-GB" sz="2000" b="1" dirty="0"/>
              <a:t> </a:t>
            </a:r>
            <a:r>
              <a:rPr lang="en-GB" sz="2000" b="1" dirty="0" err="1"/>
              <a:t>kuunikaku</a:t>
            </a:r>
            <a:r>
              <a:rPr lang="en-GB" sz="2000" b="1" dirty="0"/>
              <a:t> </a:t>
            </a:r>
            <a:r>
              <a:rPr lang="en-GB" sz="2000" b="1" dirty="0" err="1"/>
              <a:t>tingathe</a:t>
            </a:r>
            <a:r>
              <a:rPr lang="en-GB" sz="2000" b="1" dirty="0"/>
              <a:t> </a:t>
            </a:r>
            <a:r>
              <a:rPr lang="en-GB" sz="2000" b="1" dirty="0" err="1"/>
              <a:t>kuthetsa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mdaniyo</a:t>
            </a:r>
            <a:r>
              <a:rPr lang="en-GB" sz="2000" b="1" dirty="0"/>
              <a:t>,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kupangitsa</a:t>
            </a:r>
            <a:r>
              <a:rPr lang="en-GB" sz="2000" b="1" dirty="0"/>
              <a:t> </a:t>
            </a:r>
            <a:r>
              <a:rPr lang="en-GB" sz="2000" b="1" dirty="0" err="1"/>
              <a:t>kuunika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Yesu</a:t>
            </a:r>
            <a:r>
              <a:rPr lang="en-GB" sz="2000" b="1" dirty="0"/>
              <a:t> </a:t>
            </a:r>
            <a:r>
              <a:rPr lang="en-GB" sz="2000" b="1" dirty="0" err="1"/>
              <a:t>kuwalira</a:t>
            </a:r>
            <a:r>
              <a:rPr lang="en-GB" sz="2000" b="1" dirty="0"/>
              <a:t> </a:t>
            </a:r>
            <a:r>
              <a:rPr lang="en-GB" sz="2000" b="1" dirty="0" err="1"/>
              <a:t>mumdima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259747" y="1217142"/>
            <a:ext cx="9588251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Onse</a:t>
            </a:r>
            <a:r>
              <a:rPr lang="en-US" sz="2400" b="1" dirty="0">
                <a:latin typeface="Constantia" panose="02030602050306030303" pitchFamily="18" charset="0"/>
              </a:rPr>
              <a:t> amene </a:t>
            </a:r>
            <a:r>
              <a:rPr lang="en-US" sz="2400" b="1" dirty="0" err="1">
                <a:latin typeface="Constantia" panose="02030602050306030303" pitchFamily="18" charset="0"/>
              </a:rPr>
              <a:t>akuyenda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m’njira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yopita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kumwamba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amafunikira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chotsogolera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chotetezeka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Tisayende</a:t>
            </a:r>
            <a:r>
              <a:rPr lang="en-US" sz="2400" b="1" dirty="0">
                <a:latin typeface="Constantia" panose="02030602050306030303" pitchFamily="18" charset="0"/>
              </a:rPr>
              <a:t> mu </a:t>
            </a:r>
            <a:r>
              <a:rPr lang="en-US" sz="2400" b="1" dirty="0" err="1">
                <a:latin typeface="Constantia" panose="02030602050306030303" pitchFamily="18" charset="0"/>
              </a:rPr>
              <a:t>nzeru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umunthu</a:t>
            </a:r>
            <a:r>
              <a:rPr lang="en-US" sz="2400" b="1" dirty="0">
                <a:latin typeface="Constantia" panose="02030602050306030303" pitchFamily="18" charset="0"/>
              </a:rPr>
              <a:t>. Ndi </a:t>
            </a:r>
            <a:r>
              <a:rPr lang="en-US" sz="2400" b="1" dirty="0" err="1">
                <a:latin typeface="Constantia" panose="02030602050306030303" pitchFamily="18" charset="0"/>
              </a:rPr>
              <a:t>mwai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wathu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kumvetsera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mau</a:t>
            </a:r>
            <a:r>
              <a:rPr lang="en-US" sz="2400" b="1" dirty="0">
                <a:latin typeface="Constantia" panose="02030602050306030303" pitchFamily="18" charset="0"/>
              </a:rPr>
              <a:t> a </a:t>
            </a:r>
            <a:r>
              <a:rPr lang="en-US" sz="2400" b="1" dirty="0" err="1">
                <a:latin typeface="Constantia" panose="02030602050306030303" pitchFamily="18" charset="0"/>
              </a:rPr>
              <a:t>Khristu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akulankhula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nafe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pamene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tikuyenda</a:t>
            </a:r>
            <a:r>
              <a:rPr lang="en-US" sz="2400" b="1" dirty="0">
                <a:latin typeface="Constantia" panose="02030602050306030303" pitchFamily="18" charset="0"/>
              </a:rPr>
              <a:t> pa </a:t>
            </a:r>
            <a:r>
              <a:rPr lang="en-US" sz="2400" b="1" dirty="0" err="1">
                <a:latin typeface="Constantia" panose="02030602050306030303" pitchFamily="18" charset="0"/>
              </a:rPr>
              <a:t>ulendo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moyo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ndipo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anzeru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nthawi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zonse</a:t>
            </a:r>
            <a:r>
              <a:rPr lang="en-US" sz="2400" b="1" dirty="0">
                <a:latin typeface="Constantia" panose="02030602050306030303" pitchFamily="18" charset="0"/>
              </a:rPr>
              <a:t>....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Chitetezo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chathu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chokha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ndicho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kutsatira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mosamalitsa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Khristu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kuyenda</a:t>
            </a:r>
            <a:r>
              <a:rPr lang="en-US" sz="2400" b="1" dirty="0">
                <a:latin typeface="Constantia" panose="02030602050306030303" pitchFamily="18" charset="0"/>
              </a:rPr>
              <a:t> mu </a:t>
            </a:r>
            <a:r>
              <a:rPr lang="en-US" sz="2400" b="1" dirty="0" err="1">
                <a:latin typeface="Constantia" panose="02030602050306030303" pitchFamily="18" charset="0"/>
              </a:rPr>
              <a:t>nzeru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Zake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kuchita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choonadi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Chake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Sitingathe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nthawi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zonse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kuzindikira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kagwiridwe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ntchito</a:t>
            </a:r>
            <a:r>
              <a:rPr lang="en-US" sz="2400" b="1" dirty="0">
                <a:latin typeface="Constantia" panose="02030602050306030303" pitchFamily="18" charset="0"/>
              </a:rPr>
              <a:t> ka </a:t>
            </a:r>
            <a:r>
              <a:rPr lang="en-US" sz="2400" b="1" dirty="0" err="1">
                <a:latin typeface="Constantia" panose="02030602050306030303" pitchFamily="18" charset="0"/>
              </a:rPr>
              <a:t>Satana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sitidziwa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kumene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>
                <a:latin typeface="Constantia" panose="02030602050306030303" pitchFamily="18" charset="0"/>
              </a:rPr>
              <a:t>watchera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misampha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yake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Koma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Yesu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amamvetsetsa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kuchenjera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mdani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ndipo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akhoza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kusunga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mapazi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athu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m’njira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zotetezeka</a:t>
            </a:r>
            <a:r>
              <a:rPr lang="en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166566"/>
            <a:ext cx="4471416" cy="65248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Kenaka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anawawuza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kuti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 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mukhala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kuwunika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nthawi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pangʼono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Yendani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pamene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mukanali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kuwunika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kuti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mdima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usakupitirireni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Munthu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amene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amayenda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mdima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sadziwa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kumene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akupita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sz="24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Yohane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12:35, </a:t>
            </a:r>
            <a:r>
              <a:rPr lang="es-ES" b="1" dirty="0">
                <a:solidFill>
                  <a:srgbClr val="7E9721"/>
                </a:solidFill>
                <a:latin typeface="Comic Sans MS" panose="030F0702030302020204" pitchFamily="66" charset="0"/>
              </a:rPr>
              <a:t>CCL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b="1" dirty="0" err="1">
                <a:solidFill>
                  <a:srgbClr val="176653"/>
                </a:solidFill>
              </a:rPr>
              <a:t>Nkhondo</a:t>
            </a:r>
            <a:r>
              <a:rPr lang="en-GB" sz="2400" b="1" dirty="0">
                <a:solidFill>
                  <a:srgbClr val="176653"/>
                </a:solidFill>
              </a:rPr>
              <a:t> </a:t>
            </a:r>
            <a:r>
              <a:rPr lang="en-GB" sz="2400" b="1" dirty="0" err="1">
                <a:solidFill>
                  <a:srgbClr val="176653"/>
                </a:solidFill>
              </a:rPr>
              <a:t>ya</a:t>
            </a:r>
            <a:r>
              <a:rPr lang="en-GB" sz="2400" b="1" dirty="0">
                <a:solidFill>
                  <a:srgbClr val="176653"/>
                </a:solidFill>
              </a:rPr>
              <a:t> </a:t>
            </a:r>
            <a:r>
              <a:rPr lang="en-GB" sz="2400" b="1" dirty="0" err="1">
                <a:solidFill>
                  <a:srgbClr val="176653"/>
                </a:solidFill>
              </a:rPr>
              <a:t>choonadi</a:t>
            </a:r>
            <a:r>
              <a:rPr lang="en-GB" sz="2400" b="1" dirty="0">
                <a:solidFill>
                  <a:srgbClr val="176653"/>
                </a:solidFill>
              </a:rPr>
              <a:t> </a:t>
            </a:r>
            <a:r>
              <a:rPr lang="en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GB" sz="2400" b="1" dirty="0" err="1"/>
              <a:t>Choonadi</a:t>
            </a:r>
            <a:r>
              <a:rPr lang="en-GB" sz="2400" b="1" dirty="0"/>
              <a:t> </a:t>
            </a:r>
            <a:r>
              <a:rPr lang="en-GB" sz="2400" b="1" dirty="0" err="1"/>
              <a:t>kapena</a:t>
            </a:r>
            <a:r>
              <a:rPr lang="en-GB" sz="2400" b="1" dirty="0"/>
              <a:t> </a:t>
            </a:r>
            <a:r>
              <a:rPr lang="en-GB" sz="2400" b="1" dirty="0" err="1"/>
              <a:t>bodza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400" b="1" dirty="0" err="1"/>
              <a:t>Kuumitsa</a:t>
            </a:r>
            <a:r>
              <a:rPr lang="en" sz="2400" b="1" dirty="0"/>
              <a:t> </a:t>
            </a:r>
            <a:r>
              <a:rPr lang="en" sz="2400" b="1" dirty="0" err="1"/>
              <a:t>mtima</a:t>
            </a:r>
            <a:r>
              <a:rPr lang="en" sz="2400" b="1" dirty="0"/>
              <a:t> </a:t>
            </a:r>
            <a:r>
              <a:rPr lang="en" sz="2400" b="1" dirty="0" err="1"/>
              <a:t>kwa</a:t>
            </a:r>
            <a:r>
              <a:rPr lang="en" sz="2400" b="1" dirty="0"/>
              <a:t> Mpingo.</a:t>
            </a:r>
          </a:p>
          <a:p>
            <a:pPr>
              <a:spcBef>
                <a:spcPts val="1200"/>
              </a:spcBef>
            </a:pPr>
            <a:r>
              <a:rPr lang="en-GB" sz="2400" b="1" dirty="0" err="1">
                <a:solidFill>
                  <a:srgbClr val="791974"/>
                </a:solidFill>
              </a:rPr>
              <a:t>Nkhondo</a:t>
            </a:r>
            <a:r>
              <a:rPr lang="en-GB" sz="2400" b="1" dirty="0">
                <a:solidFill>
                  <a:srgbClr val="791974"/>
                </a:solidFill>
              </a:rPr>
              <a:t> </a:t>
            </a:r>
            <a:r>
              <a:rPr lang="en-GB" sz="2400" b="1" dirty="0" err="1">
                <a:solidFill>
                  <a:srgbClr val="791974"/>
                </a:solidFill>
              </a:rPr>
              <a:t>ya</a:t>
            </a:r>
            <a:r>
              <a:rPr lang="en-GB" sz="2400" b="1" dirty="0">
                <a:solidFill>
                  <a:srgbClr val="791974"/>
                </a:solidFill>
              </a:rPr>
              <a:t> </a:t>
            </a:r>
            <a:r>
              <a:rPr lang="en-GB" sz="2400" b="1" dirty="0" err="1">
                <a:solidFill>
                  <a:srgbClr val="791974"/>
                </a:solidFill>
              </a:rPr>
              <a:t>Mawu</a:t>
            </a:r>
            <a:r>
              <a:rPr lang="en-GB" sz="2400" b="1" dirty="0">
                <a:solidFill>
                  <a:srgbClr val="791974"/>
                </a:solidFill>
              </a:rPr>
              <a:t> a </a:t>
            </a:r>
            <a:r>
              <a:rPr lang="en-GB" sz="2400" b="1" dirty="0" err="1">
                <a:solidFill>
                  <a:srgbClr val="791974"/>
                </a:solidFill>
              </a:rPr>
              <a:t>Mulungu</a:t>
            </a:r>
            <a:r>
              <a:rPr lang="en-GB" sz="2400" b="1" dirty="0">
                <a:solidFill>
                  <a:srgbClr val="791974"/>
                </a:solidFill>
              </a:rPr>
              <a:t> </a:t>
            </a:r>
            <a:r>
              <a:rPr lang="en" sz="2400" b="1" dirty="0">
                <a:solidFill>
                  <a:srgbClr val="791974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GB" sz="2400" b="1" dirty="0" err="1"/>
              <a:t>Chitetezo</a:t>
            </a:r>
            <a:r>
              <a:rPr lang="en-GB" sz="2400" b="1" dirty="0"/>
              <a:t> </a:t>
            </a:r>
            <a:r>
              <a:rPr lang="en-GB" sz="2400" b="1" dirty="0" err="1"/>
              <a:t>kuchokera</a:t>
            </a:r>
            <a:r>
              <a:rPr lang="en-GB" sz="2400" b="1" dirty="0"/>
              <a:t> mu </a:t>
            </a:r>
            <a:r>
              <a:rPr lang="en-GB" sz="2400" b="1" dirty="0" err="1"/>
              <a:t>Baibulo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GB" sz="2400" b="1" dirty="0" err="1"/>
              <a:t>Kuganiza</a:t>
            </a:r>
            <a:r>
              <a:rPr lang="en-GB" sz="2400" b="1" dirty="0"/>
              <a:t> </a:t>
            </a:r>
            <a:r>
              <a:rPr lang="en-GB" sz="2400" b="1" dirty="0" err="1"/>
              <a:t>mwa</a:t>
            </a:r>
            <a:r>
              <a:rPr lang="en-GB" sz="2400" b="1" dirty="0"/>
              <a:t> </a:t>
            </a:r>
            <a:r>
              <a:rPr lang="en-GB" sz="2400" b="1" dirty="0" err="1"/>
              <a:t>umunthu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GB" sz="2400" b="1" dirty="0" err="1">
                <a:solidFill>
                  <a:srgbClr val="713518"/>
                </a:solidFill>
              </a:rPr>
              <a:t>Nkhondo</a:t>
            </a:r>
            <a:r>
              <a:rPr lang="en-GB" sz="2400" b="1" dirty="0">
                <a:solidFill>
                  <a:srgbClr val="713518"/>
                </a:solidFill>
              </a:rPr>
              <a:t> </a:t>
            </a:r>
            <a:r>
              <a:rPr lang="en-GB" sz="2400" b="1" dirty="0" err="1">
                <a:solidFill>
                  <a:srgbClr val="713518"/>
                </a:solidFill>
              </a:rPr>
              <a:t>ya</a:t>
            </a:r>
            <a:r>
              <a:rPr lang="en-GB" sz="2400" b="1" dirty="0">
                <a:solidFill>
                  <a:srgbClr val="713518"/>
                </a:solidFill>
              </a:rPr>
              <a:t> </a:t>
            </a:r>
            <a:r>
              <a:rPr lang="en-GB" sz="2400" b="1" dirty="0" err="1">
                <a:solidFill>
                  <a:srgbClr val="713518"/>
                </a:solidFill>
              </a:rPr>
              <a:t>m’maganizo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7" y="135791"/>
            <a:ext cx="695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Pomenya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nkhondo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kupambana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kapena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kulephera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kumafikiridwa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pang’onopang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ono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9070" y="135791"/>
            <a:ext cx="2940799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5778" y="135791"/>
            <a:ext cx="161992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32017" y="2350725"/>
            <a:ext cx="70211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Chitetezo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chathu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pankhondoyi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ndicho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kukakamira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kokha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yemwe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Choonadi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Moyo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Mawu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Opatulika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15187" y="917489"/>
            <a:ext cx="70379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Pamene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anagonja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pankhondo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mazunzo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anakonza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dongosolo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latsopano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kunyengerera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Kusakanizika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choonadi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mabodza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kwakopa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miyandamiyanda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kulandira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chikhululupiriro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chopotoka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chopanda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moyo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NKHONDO YA CHOONADI</a:t>
            </a: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CHOONADI KAPENA BODZA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529396" y="612585"/>
            <a:ext cx="7502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Yesu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anayankha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kuti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Ine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ndine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njira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choonadi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moyo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Palibe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munthu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angafike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Atate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popanda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kudzera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Ine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Yohane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14:6 CCL)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2682937" y="1278526"/>
            <a:ext cx="6912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Yesu</a:t>
            </a:r>
            <a:r>
              <a:rPr lang="en-GB" sz="2000" b="1" dirty="0"/>
              <a:t> </a:t>
            </a:r>
            <a:r>
              <a:rPr lang="en-GB" sz="2000" b="1" dirty="0" err="1"/>
              <a:t>ndiye</a:t>
            </a:r>
            <a:r>
              <a:rPr lang="en-GB" sz="2000" b="1" dirty="0"/>
              <a:t> </a:t>
            </a:r>
            <a:r>
              <a:rPr lang="en-GB" sz="2000" b="1" dirty="0" err="1"/>
              <a:t>Choonadi</a:t>
            </a:r>
            <a:r>
              <a:rPr lang="en-GB" sz="2000" b="1" dirty="0"/>
              <a:t> </a:t>
            </a:r>
            <a:r>
              <a:rPr lang="en-GB" sz="2000" b="1" dirty="0" err="1"/>
              <a:t>chotero</a:t>
            </a:r>
            <a:r>
              <a:rPr lang="en-GB" sz="2000" b="1" dirty="0"/>
              <a:t> </a:t>
            </a:r>
            <a:r>
              <a:rPr lang="en-GB" sz="2000" b="1" dirty="0" err="1"/>
              <a:t>ali</a:t>
            </a:r>
            <a:r>
              <a:rPr lang="en-GB" sz="2000" b="1" dirty="0"/>
              <a:t> </a:t>
            </a:r>
            <a:r>
              <a:rPr lang="en-GB" sz="2000" b="1" dirty="0" err="1"/>
              <a:t>tate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choonadi</a:t>
            </a:r>
            <a:r>
              <a:rPr lang="en-GB" sz="2000" b="1" dirty="0"/>
              <a:t> </a:t>
            </a:r>
            <a:r>
              <a:rPr lang="en-GB" sz="2000" b="1" dirty="0" err="1"/>
              <a:t>chonse</a:t>
            </a:r>
            <a:r>
              <a:rPr lang="en-GB" sz="2000" b="1" dirty="0"/>
              <a:t> (</a:t>
            </a:r>
            <a:r>
              <a:rPr lang="en-GB" sz="2000" b="1" dirty="0" err="1"/>
              <a:t>Yohane</a:t>
            </a:r>
            <a:r>
              <a:rPr lang="en-GB" sz="2000" b="1" dirty="0"/>
              <a:t> 14:6</a:t>
            </a:r>
            <a:r>
              <a:rPr lang="en" sz="2000" b="1" dirty="0"/>
              <a:t>). </a:t>
            </a:r>
            <a:r>
              <a:rPr lang="en-GB" sz="2000" b="1" dirty="0" err="1"/>
              <a:t>Chirichonse</a:t>
            </a:r>
            <a:r>
              <a:rPr lang="en-GB" sz="2000" b="1" dirty="0"/>
              <a:t> </a:t>
            </a:r>
            <a:r>
              <a:rPr lang="en-GB" sz="2000" b="1" dirty="0" err="1"/>
              <a:t>chowona</a:t>
            </a:r>
            <a:r>
              <a:rPr lang="en-GB" sz="2000" b="1" dirty="0"/>
              <a:t>, </a:t>
            </a:r>
            <a:r>
              <a:rPr lang="en-GB" sz="2000" b="1" dirty="0" err="1"/>
              <a:t>chirichonse</a:t>
            </a:r>
            <a:r>
              <a:rPr lang="en-GB" sz="2000" b="1" dirty="0"/>
              <a:t> </a:t>
            </a:r>
            <a:r>
              <a:rPr lang="en-GB" sz="2000" b="1" dirty="0" err="1"/>
              <a:t>chodalirika</a:t>
            </a:r>
            <a:r>
              <a:rPr lang="en-GB" sz="2000" b="1" dirty="0"/>
              <a:t>, </a:t>
            </a:r>
            <a:r>
              <a:rPr lang="en-GB" sz="2000" b="1" dirty="0" err="1"/>
              <a:t>chirichonse</a:t>
            </a:r>
            <a:r>
              <a:rPr lang="en-GB" sz="2000" b="1" dirty="0"/>
              <a:t> </a:t>
            </a:r>
            <a:r>
              <a:rPr lang="en-GB" sz="2000" b="1" dirty="0" err="1"/>
              <a:t>chomwe</a:t>
            </a:r>
            <a:r>
              <a:rPr lang="en-GB" sz="2000" b="1" dirty="0"/>
              <a:t> </a:t>
            </a:r>
            <a:r>
              <a:rPr lang="en-GB" sz="2000" b="1" dirty="0" err="1"/>
              <a:t>chiri</a:t>
            </a:r>
            <a:r>
              <a:rPr lang="en-GB" sz="2000" b="1" dirty="0"/>
              <a:t> </a:t>
            </a:r>
            <a:r>
              <a:rPr lang="en-GB" sz="2000" b="1" dirty="0" err="1"/>
              <a:t>chokhulupirika</a:t>
            </a:r>
            <a:r>
              <a:rPr lang="en-GB" sz="2000" b="1" dirty="0"/>
              <a:t>, </a:t>
            </a:r>
            <a:r>
              <a:rPr lang="en-GB" sz="2000" b="1" dirty="0" err="1"/>
              <a:t>chimachokera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Iye.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choonadi</a:t>
            </a:r>
            <a:r>
              <a:rPr lang="en-GB" sz="2000" b="1" dirty="0"/>
              <a:t> </a:t>
            </a:r>
            <a:r>
              <a:rPr lang="en-GB" sz="2000" b="1" dirty="0" err="1"/>
              <a:t>chake</a:t>
            </a:r>
            <a:r>
              <a:rPr lang="en-GB" sz="2000" b="1" dirty="0"/>
              <a:t> </a:t>
            </a:r>
            <a:r>
              <a:rPr lang="en-GB" sz="2000" b="1" dirty="0" err="1"/>
              <a:t>chimabala</a:t>
            </a:r>
            <a:r>
              <a:rPr lang="en-GB" sz="2000" b="1" dirty="0"/>
              <a:t> </a:t>
            </a:r>
            <a:r>
              <a:rPr lang="en-GB" sz="2000" b="1" dirty="0" err="1"/>
              <a:t>moyo</a:t>
            </a:r>
            <a:r>
              <a:rPr lang="en-GB" sz="2000" b="1" dirty="0"/>
              <a:t> </a:t>
            </a:r>
            <a:r>
              <a:rPr lang="en-GB" sz="2000" b="1" dirty="0" err="1"/>
              <a:t>mwa</a:t>
            </a:r>
            <a:r>
              <a:rPr lang="en-GB" sz="2000" b="1" dirty="0"/>
              <a:t> </a:t>
            </a:r>
            <a:r>
              <a:rPr lang="en-GB" sz="2000" b="1" dirty="0" err="1"/>
              <a:t>ife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287784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356" y="947019"/>
            <a:ext cx="2074895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9" y="4667248"/>
            <a:ext cx="2372117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7194" y="4267297"/>
            <a:ext cx="2188895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2682937" y="5214972"/>
            <a:ext cx="69180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Chotero</a:t>
            </a:r>
            <a:r>
              <a:rPr lang="en-GB" sz="2000" b="1" dirty="0"/>
              <a:t>, </a:t>
            </a:r>
            <a:r>
              <a:rPr lang="en-GB" sz="2000" b="1" dirty="0" err="1"/>
              <a:t>Mdyerekezi</a:t>
            </a:r>
            <a:r>
              <a:rPr lang="en-GB" sz="2000" b="1" dirty="0"/>
              <a:t> </a:t>
            </a:r>
            <a:r>
              <a:rPr lang="en-GB" sz="2000" b="1" dirty="0" err="1"/>
              <a:t>wakhala</a:t>
            </a:r>
            <a:r>
              <a:rPr lang="en-GB" sz="2000" b="1" dirty="0"/>
              <a:t> </a:t>
            </a:r>
            <a:r>
              <a:rPr lang="en-GB" sz="2000" b="1" dirty="0" err="1"/>
              <a:t>akugwira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yowononga</a:t>
            </a:r>
            <a:r>
              <a:rPr lang="en-GB" sz="2000" b="1" dirty="0"/>
              <a:t> </a:t>
            </a:r>
            <a:r>
              <a:rPr lang="en-GB" sz="2000" b="1" dirty="0" err="1"/>
              <a:t>Baibulo</a:t>
            </a:r>
            <a:r>
              <a:rPr lang="en-GB" sz="2000" b="1" dirty="0"/>
              <a:t>, </a:t>
            </a:r>
            <a:r>
              <a:rPr lang="en-GB" sz="2000" b="1" dirty="0" err="1"/>
              <a:t>kulibisa</a:t>
            </a:r>
            <a:r>
              <a:rPr lang="en-GB" sz="2000" b="1" dirty="0"/>
              <a:t> </a:t>
            </a:r>
            <a:r>
              <a:rPr lang="en-GB" sz="2000" b="1" dirty="0" err="1"/>
              <a:t>kapena</a:t>
            </a:r>
            <a:r>
              <a:rPr lang="en-GB" sz="2000" b="1" dirty="0"/>
              <a:t> </a:t>
            </a:r>
            <a:r>
              <a:rPr lang="en-GB" sz="2000" b="1" dirty="0" err="1"/>
              <a:t>kulipotoza</a:t>
            </a:r>
            <a:r>
              <a:rPr lang="en-GB" sz="2000" b="1" dirty="0"/>
              <a:t>.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anakwaniritsa</a:t>
            </a:r>
            <a:r>
              <a:rPr lang="en-GB" sz="2000" b="1" dirty="0"/>
              <a:t> </a:t>
            </a:r>
            <a:r>
              <a:rPr lang="en-GB" sz="2000" b="1" dirty="0" err="1"/>
              <a:t>izi</a:t>
            </a:r>
            <a:r>
              <a:rPr lang="en-GB" sz="2000" b="1" dirty="0"/>
              <a:t> (</a:t>
            </a:r>
            <a:r>
              <a:rPr lang="en-GB" sz="2000" b="1" dirty="0" err="1"/>
              <a:t>ngakhale</a:t>
            </a:r>
            <a:r>
              <a:rPr lang="en-GB" sz="2000" b="1" dirty="0"/>
              <a:t> </a:t>
            </a:r>
            <a:r>
              <a:rPr lang="en-GB" sz="2000" b="1" dirty="0" err="1"/>
              <a:t>zinali</a:t>
            </a:r>
            <a:r>
              <a:rPr lang="en-GB" sz="2000" b="1" dirty="0"/>
              <a:t> </a:t>
            </a:r>
            <a:r>
              <a:rPr lang="en-GB" sz="2000" b="1" dirty="0" err="1"/>
              <a:t>kwakanthawi</a:t>
            </a:r>
            <a:r>
              <a:rPr lang="en-GB" sz="2000" b="1" dirty="0"/>
              <a:t>) </a:t>
            </a:r>
            <a:r>
              <a:rPr lang="en-GB" sz="2000" b="1" dirty="0" err="1"/>
              <a:t>kupyolera</a:t>
            </a:r>
            <a:r>
              <a:rPr lang="en-GB" sz="2000" b="1" dirty="0"/>
              <a:t> mu Mpingo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Akatorika</a:t>
            </a:r>
            <a:r>
              <a:rPr lang="en-GB" sz="2000" b="1" dirty="0"/>
              <a:t>, </a:t>
            </a:r>
            <a:r>
              <a:rPr lang="en-GB" sz="2000" b="1" dirty="0" err="1"/>
              <a:t>munthawi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Middle Age (</a:t>
            </a:r>
            <a:r>
              <a:rPr lang="en-GB" sz="2000" b="1" dirty="0" err="1"/>
              <a:t>zotchedwanso</a:t>
            </a:r>
            <a:r>
              <a:rPr lang="en-GB" sz="2000" b="1" dirty="0"/>
              <a:t> “</a:t>
            </a:r>
            <a:r>
              <a:rPr lang="en-GB" sz="2000" b="1" dirty="0" err="1"/>
              <a:t>Nyengo</a:t>
            </a:r>
            <a:r>
              <a:rPr lang="en-GB" sz="2000" b="1" dirty="0"/>
              <a:t> </a:t>
            </a:r>
            <a:r>
              <a:rPr lang="en-GB" sz="2000" b="1" dirty="0" err="1"/>
              <a:t>Zamdima</a:t>
            </a:r>
            <a:r>
              <a:rPr lang="en-GB" sz="2000" b="1" dirty="0"/>
              <a:t>”</a:t>
            </a:r>
            <a:r>
              <a:rPr lang="en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2682937" y="4210232"/>
            <a:ext cx="7094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Polimbana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mdaniyo</a:t>
            </a:r>
            <a:r>
              <a:rPr lang="en-GB" sz="2000" b="1" dirty="0"/>
              <a:t>, </a:t>
            </a:r>
            <a:r>
              <a:rPr lang="en-GB" sz="2000" b="1" dirty="0" err="1"/>
              <a:t>Yesu</a:t>
            </a:r>
            <a:r>
              <a:rPr lang="en-GB" sz="2000" b="1" dirty="0"/>
              <a:t> </a:t>
            </a:r>
            <a:r>
              <a:rPr lang="en-GB" sz="2000" b="1" dirty="0" err="1"/>
              <a:t>anagwiritsa</a:t>
            </a:r>
            <a:r>
              <a:rPr lang="en-GB" sz="2000" b="1" dirty="0"/>
              <a:t> </a:t>
            </a:r>
            <a:r>
              <a:rPr lang="en-GB" sz="2000" b="1" dirty="0" err="1"/>
              <a:t>ntchito</a:t>
            </a:r>
            <a:r>
              <a:rPr lang="en-GB" sz="2000" b="1" dirty="0"/>
              <a:t> </a:t>
            </a:r>
            <a:r>
              <a:rPr lang="en-GB" sz="2000" b="1" dirty="0" err="1"/>
              <a:t>Baibulo</a:t>
            </a:r>
            <a:r>
              <a:rPr lang="en-GB" sz="2000" b="1" dirty="0"/>
              <a:t> </a:t>
            </a:r>
            <a:r>
              <a:rPr lang="en-GB" sz="2000" b="1" dirty="0" err="1"/>
              <a:t>monga</a:t>
            </a:r>
            <a:r>
              <a:rPr lang="en-GB" sz="2000" b="1" dirty="0"/>
              <a:t> </a:t>
            </a:r>
            <a:r>
              <a:rPr lang="en-GB" sz="2000" b="1" dirty="0" err="1"/>
              <a:t>magwero</a:t>
            </a:r>
            <a:r>
              <a:rPr lang="en-GB" sz="2000" b="1" dirty="0"/>
              <a:t> a </a:t>
            </a:r>
            <a:r>
              <a:rPr lang="en-GB" sz="2000" b="1" dirty="0" err="1"/>
              <a:t>choonadi</a:t>
            </a:r>
            <a:r>
              <a:rPr lang="en-GB" sz="2000" b="1" dirty="0"/>
              <a:t> </a:t>
            </a:r>
            <a:r>
              <a:rPr lang="en-GB" sz="2000" b="1" dirty="0" err="1"/>
              <a:t>chonse</a:t>
            </a:r>
            <a:r>
              <a:rPr lang="en-GB" sz="2000" b="1" dirty="0"/>
              <a:t> </a:t>
            </a:r>
            <a:r>
              <a:rPr lang="en" sz="2000" b="1" dirty="0"/>
              <a:t>: “</a:t>
            </a:r>
            <a:r>
              <a:rPr lang="en" sz="2000" b="1" dirty="0" err="1"/>
              <a:t>Kwalembedwa</a:t>
            </a:r>
            <a:r>
              <a:rPr lang="en" sz="2000" b="1" dirty="0"/>
              <a:t>” (</a:t>
            </a:r>
            <a:r>
              <a:rPr lang="en" sz="2000" b="1" dirty="0" err="1"/>
              <a:t>Mateyu</a:t>
            </a:r>
            <a:r>
              <a:rPr lang="en" sz="2000" b="1" dirty="0"/>
              <a:t> 4:4; 21:13).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2683322" y="2896469"/>
            <a:ext cx="6912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Motsutsana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izi</a:t>
            </a:r>
            <a:r>
              <a:rPr lang="en-GB" sz="2000" b="1" dirty="0"/>
              <a:t>, </a:t>
            </a:r>
            <a:r>
              <a:rPr lang="en-GB" sz="2000" b="1" dirty="0" err="1"/>
              <a:t>Satana</a:t>
            </a:r>
            <a:r>
              <a:rPr lang="en-GB" sz="2000" b="1" dirty="0"/>
              <a:t> </a:t>
            </a:r>
            <a:r>
              <a:rPr lang="en-GB" sz="2000" b="1" dirty="0" err="1"/>
              <a:t>ndiye</a:t>
            </a:r>
            <a:r>
              <a:rPr lang="en-GB" sz="2000" b="1" dirty="0"/>
              <a:t> </a:t>
            </a:r>
            <a:r>
              <a:rPr lang="en-GB" sz="2000" b="1" dirty="0" err="1"/>
              <a:t>atate</a:t>
            </a:r>
            <a:r>
              <a:rPr lang="en-GB" sz="2000" b="1" dirty="0"/>
              <a:t> wake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bodza</a:t>
            </a:r>
            <a:r>
              <a:rPr lang="en-GB" sz="2000" b="1" dirty="0"/>
              <a:t> (</a:t>
            </a:r>
            <a:r>
              <a:rPr lang="en-GB" sz="2000" b="1" dirty="0" err="1"/>
              <a:t>Yohane</a:t>
            </a:r>
            <a:r>
              <a:rPr lang="en-GB" sz="2000" b="1" dirty="0"/>
              <a:t> 8:44 ). </a:t>
            </a:r>
            <a:r>
              <a:rPr lang="en-GB" sz="2000" b="1" dirty="0" err="1"/>
              <a:t>Chinyengo</a:t>
            </a:r>
            <a:r>
              <a:rPr lang="en-GB" sz="2000" b="1" dirty="0"/>
              <a:t> </a:t>
            </a:r>
            <a:r>
              <a:rPr lang="en-GB" sz="2000" b="1" dirty="0" err="1"/>
              <a:t>chonse</a:t>
            </a:r>
            <a:r>
              <a:rPr lang="en-GB" sz="2000" b="1" dirty="0"/>
              <a:t>, </a:t>
            </a:r>
            <a:r>
              <a:rPr lang="en-GB" sz="2000" b="1" dirty="0" err="1"/>
              <a:t>machenjerero</a:t>
            </a:r>
            <a:r>
              <a:rPr lang="en-GB" sz="2000" b="1" dirty="0"/>
              <a:t> </a:t>
            </a:r>
            <a:r>
              <a:rPr lang="en-GB" sz="2000" b="1" dirty="0" err="1"/>
              <a:t>onse</a:t>
            </a:r>
            <a:r>
              <a:rPr lang="en-GB" sz="2000" b="1" dirty="0"/>
              <a:t> </a:t>
            </a:r>
            <a:r>
              <a:rPr lang="en-GB" sz="2000" b="1" dirty="0" err="1"/>
              <a:t>anjiru</a:t>
            </a:r>
            <a:r>
              <a:rPr lang="en-GB" sz="2000" b="1" dirty="0"/>
              <a:t>, </a:t>
            </a:r>
            <a:r>
              <a:rPr lang="en-GB" sz="2000" b="1" dirty="0" err="1"/>
              <a:t>chowonadi</a:t>
            </a:r>
            <a:r>
              <a:rPr lang="en-GB" sz="2000" b="1" dirty="0"/>
              <a:t> </a:t>
            </a:r>
            <a:r>
              <a:rPr lang="en-GB" sz="2000" b="1" dirty="0" err="1"/>
              <a:t>chonyenga</a:t>
            </a:r>
            <a:r>
              <a:rPr lang="en-GB" sz="2000" b="1" dirty="0"/>
              <a:t> </a:t>
            </a:r>
            <a:r>
              <a:rPr lang="en-GB" sz="2000" b="1" dirty="0" err="1"/>
              <a:t>chonse</a:t>
            </a:r>
            <a:r>
              <a:rPr lang="en-GB" sz="2000" b="1" dirty="0"/>
              <a:t>, </a:t>
            </a:r>
            <a:r>
              <a:rPr lang="en-GB" sz="2000" b="1" dirty="0" err="1"/>
              <a:t>zimachokera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iye. </a:t>
            </a:r>
            <a:r>
              <a:rPr lang="en-GB" sz="2000" b="1" dirty="0" err="1"/>
              <a:t>Ndipo</a:t>
            </a:r>
            <a:r>
              <a:rPr lang="en-GB" sz="2000" b="1" dirty="0"/>
              <a:t> </a:t>
            </a:r>
            <a:r>
              <a:rPr lang="en-GB" sz="2000" b="1" dirty="0" err="1"/>
              <a:t>bodzalo</a:t>
            </a:r>
            <a:r>
              <a:rPr lang="en-GB" sz="2000" b="1" dirty="0"/>
              <a:t> </a:t>
            </a:r>
            <a:r>
              <a:rPr lang="en-GB" sz="2000" b="1" dirty="0" err="1"/>
              <a:t>limabala</a:t>
            </a:r>
            <a:r>
              <a:rPr lang="en-GB" sz="2000" b="1" dirty="0"/>
              <a:t> </a:t>
            </a:r>
            <a:r>
              <a:rPr lang="en-GB" sz="2000" b="1" dirty="0" err="1"/>
              <a:t>imfa</a:t>
            </a:r>
            <a:r>
              <a:rPr lang="en-GB" sz="2000" b="1" dirty="0"/>
              <a:t> </a:t>
            </a:r>
            <a:r>
              <a:rPr lang="en-GB" sz="2000" b="1" dirty="0" err="1"/>
              <a:t>mwa</a:t>
            </a:r>
            <a:r>
              <a:rPr lang="en-GB" sz="2000" b="1" dirty="0"/>
              <a:t> </a:t>
            </a:r>
            <a:r>
              <a:rPr lang="en-GB" sz="2000" b="1" dirty="0" err="1"/>
              <a:t>ife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rgbClr val="A400A4"/>
                </a:solidFill>
              </a:rPr>
              <a:t>KUUMITSA KHOSI KWA MPINGO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564444" y="610524"/>
            <a:ext cx="1082604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Ndikudziwa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ndikachoka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padzafika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mimbulu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yolusa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pakati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panu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imene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sidzalekerera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gulu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lankhosalo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 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Ngakhale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pakati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pa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nokha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padzapezeka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anthu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oyankhula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zonama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cholinga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chofuna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kukhala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ophunzira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awatsate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Machitidwe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20:29-30 CCL).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68611" y="1533854"/>
            <a:ext cx="754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Potsanzikana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akuluakulu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Paulo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anafotokoza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nkhawa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mavuto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omwe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adzakumane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nawo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mtsogolo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kuchokera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kunja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komanso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mkati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Machitidwe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20:29-30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Mimbulu</a:t>
            </a:r>
            <a:r>
              <a:rPr lang="en-GB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yolusa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Kuchokera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chaka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 64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mpaka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311 (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Lamulo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kulekerera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Serdica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), Mpingo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unazunzidwa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koopsa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Ufumu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Roma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Anthu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opotoka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maganizo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Kuyambira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m’ma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400,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osatembenuka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mtima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analowetsedwa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mumpingo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ndipo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anasakaniza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chipembedzo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chawo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chachikunja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choonadi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3484562" y="4557713"/>
            <a:ext cx="432785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Satana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anasokoneza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mpingo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kuchokera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mkati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poipitse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choonadi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kuyambitsa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chipembedzo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chamafano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komanso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kusunga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tsiku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loyamba</a:t>
            </a:r>
            <a:r>
              <a:rPr lang="en-GB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lapamlungu</a:t>
            </a:r>
            <a:r>
              <a:rPr lang="en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9" y="3694790"/>
            <a:ext cx="4282308" cy="2323391"/>
            <a:chOff x="7715139" y="3947718"/>
            <a:chExt cx="4282308" cy="232339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1387" y="3947718"/>
              <a:ext cx="1596060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9" y="3947718"/>
              <a:ext cx="1026782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741921" y="3976738"/>
              <a:ext cx="1659466" cy="2292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300" b="1" dirty="0" err="1"/>
                <a:t>Zochena</a:t>
              </a:r>
              <a:r>
                <a:rPr lang="en-GB" sz="1300" b="1" dirty="0"/>
                <a:t> cha </a:t>
              </a:r>
              <a:r>
                <a:rPr lang="en-GB" sz="1300" b="1" dirty="0" err="1"/>
                <a:t>mulungu</a:t>
              </a:r>
              <a:r>
                <a:rPr lang="en-GB" sz="1300" b="1" dirty="0"/>
                <a:t> </a:t>
              </a:r>
              <a:r>
                <a:rPr lang="en-GB" sz="1300" b="1" dirty="0" err="1"/>
                <a:t>wachiroma</a:t>
              </a:r>
              <a:r>
                <a:rPr lang="en-GB" sz="1300" b="1" dirty="0"/>
                <a:t> </a:t>
              </a:r>
              <a:r>
                <a:rPr lang="en-GB" sz="1300" b="1" dirty="0" err="1"/>
                <a:t>wotchedwa</a:t>
              </a:r>
              <a:r>
                <a:rPr lang="en-GB" sz="1300" b="1" dirty="0"/>
                <a:t> Jupiter pa Phiri la Capitoline </a:t>
              </a:r>
              <a:r>
                <a:rPr lang="en-GB" sz="1300" b="1" dirty="0" err="1"/>
                <a:t>ku</a:t>
              </a:r>
              <a:r>
                <a:rPr lang="en-GB" sz="1300" b="1" dirty="0"/>
                <a:t> Rome </a:t>
              </a:r>
              <a:r>
                <a:rPr lang="en-GB" sz="1300" b="1" dirty="0" err="1"/>
                <a:t>chinagwiritsidwanso</a:t>
              </a:r>
              <a:r>
                <a:rPr lang="en-GB" sz="1300" b="1" dirty="0"/>
                <a:t> </a:t>
              </a:r>
              <a:r>
                <a:rPr lang="en-GB" sz="1300" b="1" dirty="0" err="1"/>
                <a:t>ntchito</a:t>
              </a:r>
              <a:r>
                <a:rPr lang="en-GB" sz="1300" b="1" dirty="0"/>
                <a:t> </a:t>
              </a:r>
              <a:r>
                <a:rPr lang="en-GB" sz="1300" b="1" dirty="0" err="1"/>
                <a:t>ndipo</a:t>
              </a:r>
              <a:r>
                <a:rPr lang="en-GB" sz="1300" b="1" dirty="0"/>
                <a:t> </a:t>
              </a:r>
              <a:r>
                <a:rPr lang="en-GB" sz="1300" b="1" dirty="0" err="1"/>
                <a:t>chinasandulika</a:t>
              </a:r>
              <a:r>
                <a:rPr lang="en-GB" sz="1300" b="1" dirty="0"/>
                <a:t> </a:t>
              </a:r>
              <a:r>
                <a:rPr lang="en-GB" sz="1300" b="1" dirty="0" err="1"/>
                <a:t>kukhala</a:t>
              </a:r>
              <a:r>
                <a:rPr lang="en-GB" sz="1300" b="1" dirty="0"/>
                <a:t> </a:t>
              </a:r>
              <a:r>
                <a:rPr lang="en-GB" sz="1300" b="1" dirty="0" err="1"/>
                <a:t>fano</a:t>
              </a:r>
              <a:r>
                <a:rPr lang="en-GB" sz="1300" b="1" dirty="0"/>
                <a:t> la Petro </a:t>
              </a:r>
              <a:r>
                <a:rPr lang="en-GB" sz="1300" b="1" dirty="0" err="1"/>
                <a:t>Woyera</a:t>
              </a:r>
              <a:endParaRPr lang="en" sz="1300" b="1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731" y="4796285"/>
            <a:ext cx="1523831" cy="1367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796285"/>
            <a:ext cx="1552423" cy="1337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Monga Paulo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analosera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zolakwa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zinalandiridwa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ndipo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zidzakhalabe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kupezeka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pakati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omwe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safuna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kudziwa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choonadi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Atesalonika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2:7-12).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Nkhondo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yomaliza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idzazikidwa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kulolera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kuswa</a:t>
            </a:r>
            <a:r>
              <a:rPr lang="en-GB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Sabata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NKHONDO YA MAWU A MULUNGU</a:t>
            </a: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CHITETEZO MU BAIBULO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1907822" y="638565"/>
            <a:ext cx="8602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Ayeretseni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choonadi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chanu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Mawu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anu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ndiye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choonadi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 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Yohane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17:17 CCL)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018844" y="1060900"/>
            <a:ext cx="8173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Baibulo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vumbulutso</a:t>
            </a:r>
            <a:r>
              <a:rPr lang="en-US" sz="2000" b="1" dirty="0"/>
              <a:t> </a:t>
            </a:r>
            <a:r>
              <a:rPr lang="en-US" sz="2000" b="1" dirty="0" err="1"/>
              <a:t>lenileni</a:t>
            </a:r>
            <a:r>
              <a:rPr lang="en-US" sz="2000" b="1" dirty="0"/>
              <a:t> la </a:t>
            </a:r>
            <a:r>
              <a:rPr lang="en-US" sz="2000" b="1" dirty="0" err="1"/>
              <a:t>chifuniro</a:t>
            </a:r>
            <a:r>
              <a:rPr lang="en-US" sz="2000" b="1" dirty="0"/>
              <a:t> cha </a:t>
            </a:r>
            <a:r>
              <a:rPr lang="en-US" sz="2000" b="1" dirty="0" err="1"/>
              <a:t>Mulungu</a:t>
            </a:r>
            <a:r>
              <a:rPr lang="en-US" sz="2000" b="1" dirty="0"/>
              <a:t>. </a:t>
            </a:r>
            <a:r>
              <a:rPr lang="en-US" sz="2000" b="1" dirty="0" err="1"/>
              <a:t>Limapereka</a:t>
            </a:r>
            <a:r>
              <a:rPr lang="en-US" sz="2000" b="1" dirty="0"/>
              <a:t> </a:t>
            </a:r>
            <a:r>
              <a:rPr lang="en-US" sz="2000" b="1" dirty="0" err="1"/>
              <a:t>dongosolo</a:t>
            </a:r>
            <a:r>
              <a:rPr lang="en-US" sz="2000" b="1" dirty="0"/>
              <a:t> la </a:t>
            </a:r>
            <a:r>
              <a:rPr lang="en-US" sz="2000" b="1" dirty="0" err="1"/>
              <a:t>Kumwamba</a:t>
            </a:r>
            <a:r>
              <a:rPr lang="en-US" sz="2000" b="1" dirty="0"/>
              <a:t> la </a:t>
            </a:r>
            <a:r>
              <a:rPr lang="en-US" sz="2000" b="1" dirty="0" err="1"/>
              <a:t>chipulumutso</a:t>
            </a:r>
            <a:r>
              <a:rPr lang="en-US" sz="2000" b="1" dirty="0"/>
              <a:t> cha </a:t>
            </a:r>
            <a:r>
              <a:rPr lang="en-US" sz="2000" b="1" dirty="0" err="1"/>
              <a:t>anthu</a:t>
            </a:r>
            <a:r>
              <a:rPr lang="en" sz="2000" b="1" dirty="0"/>
              <a:t>.</a:t>
            </a:r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556" y="3881594"/>
            <a:ext cx="2609666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3639997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197222" y="4903690"/>
            <a:ext cx="53343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Ngati</a:t>
            </a:r>
            <a:r>
              <a:rPr lang="en-GB" sz="2000" b="1" dirty="0"/>
              <a:t> </a:t>
            </a:r>
            <a:r>
              <a:rPr lang="en-GB" sz="2000" b="1" dirty="0" err="1"/>
              <a:t>tikana</a:t>
            </a:r>
            <a:r>
              <a:rPr lang="en-GB" sz="2000" b="1" dirty="0"/>
              <a:t> </a:t>
            </a:r>
            <a:r>
              <a:rPr lang="en-GB" sz="2000" b="1" dirty="0" err="1"/>
              <a:t>mbali</a:t>
            </a:r>
            <a:r>
              <a:rPr lang="en-GB" sz="2000" b="1" dirty="0"/>
              <a:t> </a:t>
            </a:r>
            <a:r>
              <a:rPr lang="en-GB" sz="2000" b="1" dirty="0" err="1"/>
              <a:t>imodzi</a:t>
            </a:r>
            <a:r>
              <a:rPr lang="en-GB" sz="2000" b="1" dirty="0"/>
              <a:t> (</a:t>
            </a:r>
            <a:r>
              <a:rPr lang="en-GB" sz="2000" b="1" dirty="0" err="1"/>
              <a:t>mwachitsanzo</a:t>
            </a:r>
            <a:r>
              <a:rPr lang="en-GB" sz="2000" b="1" dirty="0"/>
              <a:t>, </a:t>
            </a:r>
            <a:r>
              <a:rPr lang="en-GB" sz="2000" b="1" dirty="0" err="1"/>
              <a:t>nkhani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chilengedwe</a:t>
            </a:r>
            <a:r>
              <a:rPr lang="en-GB" sz="2000" b="1" dirty="0"/>
              <a:t> mu Genesis 1 </a:t>
            </a:r>
            <a:r>
              <a:rPr lang="en-GB" sz="2000" b="1" dirty="0" err="1"/>
              <a:t>ndi</a:t>
            </a:r>
            <a:r>
              <a:rPr lang="en-GB" sz="2000" b="1" dirty="0"/>
              <a:t> 2 ) </a:t>
            </a:r>
            <a:r>
              <a:rPr lang="en-GB" sz="2000" b="1" dirty="0" err="1"/>
              <a:t>tingafike</a:t>
            </a:r>
            <a:r>
              <a:rPr lang="en-GB" sz="2000" b="1" dirty="0"/>
              <a:t> </a:t>
            </a:r>
            <a:r>
              <a:rPr lang="en-GB" sz="2000" b="1" dirty="0" err="1"/>
              <a:t>pokana</a:t>
            </a:r>
            <a:r>
              <a:rPr lang="en-GB" sz="2000" b="1" dirty="0"/>
              <a:t> </a:t>
            </a:r>
            <a:r>
              <a:rPr lang="en-GB" sz="2000" b="1" dirty="0" err="1"/>
              <a:t>chiphunzitso</a:t>
            </a:r>
            <a:r>
              <a:rPr lang="en-GB" sz="2000" b="1" dirty="0"/>
              <a:t> </a:t>
            </a:r>
            <a:r>
              <a:rPr lang="en-GB" sz="2000" b="1" dirty="0" err="1"/>
              <a:t>chilichonse</a:t>
            </a:r>
            <a:r>
              <a:rPr lang="en-GB" sz="2000" b="1" dirty="0"/>
              <a:t> </a:t>
            </a:r>
            <a:r>
              <a:rPr lang="en-GB" sz="2000" b="1" dirty="0" err="1"/>
              <a:t>chimene</a:t>
            </a:r>
            <a:r>
              <a:rPr lang="en-GB" sz="2000" b="1" dirty="0"/>
              <a:t> </a:t>
            </a:r>
            <a:r>
              <a:rPr lang="en-GB" sz="2000" b="1" dirty="0" err="1"/>
              <a:t>Baibulo</a:t>
            </a:r>
            <a:r>
              <a:rPr lang="en-GB" sz="2000" b="1" dirty="0"/>
              <a:t> </a:t>
            </a:r>
            <a:r>
              <a:rPr lang="en-GB" sz="2000" b="1" dirty="0" err="1"/>
              <a:t>limaphunzitsa</a:t>
            </a:r>
            <a:r>
              <a:rPr lang="en-GB" sz="2000" b="1" dirty="0"/>
              <a:t>. </a:t>
            </a:r>
            <a:r>
              <a:rPr lang="en-GB" sz="2000" b="1" dirty="0" err="1"/>
              <a:t>Tsono</a:t>
            </a:r>
            <a:r>
              <a:rPr lang="en-GB" sz="2000" b="1" dirty="0"/>
              <a:t>, </a:t>
            </a:r>
            <a:r>
              <a:rPr lang="en-GB" sz="2000" b="1" dirty="0" err="1"/>
              <a:t>tingakhale</a:t>
            </a:r>
            <a:r>
              <a:rPr lang="en-GB" sz="2000" b="1" dirty="0"/>
              <a:t> </a:t>
            </a:r>
            <a:r>
              <a:rPr lang="en-GB" sz="2000" b="1" dirty="0" err="1"/>
              <a:t>bwanji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chitetezero</a:t>
            </a:r>
            <a:r>
              <a:rPr lang="en-GB" sz="2000" b="1" dirty="0"/>
              <a:t> </a:t>
            </a:r>
            <a:r>
              <a:rPr lang="en-GB" sz="2000" b="1" dirty="0" err="1"/>
              <a:t>kuti</a:t>
            </a:r>
            <a:r>
              <a:rPr lang="en-GB" sz="2000" b="1" dirty="0"/>
              <a:t> </a:t>
            </a:r>
            <a:r>
              <a:rPr lang="en-GB" sz="2000" b="1" dirty="0" err="1"/>
              <a:t>titha</a:t>
            </a:r>
            <a:r>
              <a:rPr lang="en-GB" sz="2000" b="1" dirty="0"/>
              <a:t>  </a:t>
            </a:r>
            <a:r>
              <a:rPr lang="en-GB" sz="2000" b="1" dirty="0" err="1"/>
              <a:t>tizidalira</a:t>
            </a:r>
            <a:r>
              <a:rPr lang="en-GB" sz="2000" b="1" dirty="0"/>
              <a:t> </a:t>
            </a:r>
            <a:r>
              <a:rPr lang="en-GB" sz="2000" b="1" dirty="0" err="1"/>
              <a:t>Baibulo</a:t>
            </a:r>
            <a:r>
              <a:rPr lang="en-GB" sz="2000" b="1" dirty="0"/>
              <a:t> </a:t>
            </a:r>
            <a:r>
              <a:rPr lang="en-GB" sz="2000" b="1" dirty="0" err="1"/>
              <a:t>lonse</a:t>
            </a:r>
            <a:r>
              <a:rPr lang="en" sz="2000" b="1" dirty="0"/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719971"/>
            <a:ext cx="3518289" cy="1277273"/>
          </a:xfrm>
          <a:custGeom>
            <a:avLst/>
            <a:gdLst>
              <a:gd name="connsiteX0" fmla="*/ 0 w 3518289"/>
              <a:gd name="connsiteY0" fmla="*/ 0 h 1277273"/>
              <a:gd name="connsiteX1" fmla="*/ 480833 w 3518289"/>
              <a:gd name="connsiteY1" fmla="*/ 0 h 1277273"/>
              <a:gd name="connsiteX2" fmla="*/ 1067214 w 3518289"/>
              <a:gd name="connsiteY2" fmla="*/ 0 h 1277273"/>
              <a:gd name="connsiteX3" fmla="*/ 1618413 w 3518289"/>
              <a:gd name="connsiteY3" fmla="*/ 0 h 1277273"/>
              <a:gd name="connsiteX4" fmla="*/ 2099246 w 3518289"/>
              <a:gd name="connsiteY4" fmla="*/ 0 h 1277273"/>
              <a:gd name="connsiteX5" fmla="*/ 2615261 w 3518289"/>
              <a:gd name="connsiteY5" fmla="*/ 0 h 1277273"/>
              <a:gd name="connsiteX6" fmla="*/ 3518289 w 3518289"/>
              <a:gd name="connsiteY6" fmla="*/ 0 h 1277273"/>
              <a:gd name="connsiteX7" fmla="*/ 3518289 w 3518289"/>
              <a:gd name="connsiteY7" fmla="*/ 438530 h 1277273"/>
              <a:gd name="connsiteX8" fmla="*/ 3518289 w 3518289"/>
              <a:gd name="connsiteY8" fmla="*/ 851515 h 1277273"/>
              <a:gd name="connsiteX9" fmla="*/ 3518289 w 3518289"/>
              <a:gd name="connsiteY9" fmla="*/ 1277273 h 1277273"/>
              <a:gd name="connsiteX10" fmla="*/ 2896725 w 3518289"/>
              <a:gd name="connsiteY10" fmla="*/ 1277273 h 1277273"/>
              <a:gd name="connsiteX11" fmla="*/ 2380709 w 3518289"/>
              <a:gd name="connsiteY11" fmla="*/ 1277273 h 1277273"/>
              <a:gd name="connsiteX12" fmla="*/ 1899876 w 3518289"/>
              <a:gd name="connsiteY12" fmla="*/ 1277273 h 1277273"/>
              <a:gd name="connsiteX13" fmla="*/ 1278312 w 3518289"/>
              <a:gd name="connsiteY13" fmla="*/ 1277273 h 1277273"/>
              <a:gd name="connsiteX14" fmla="*/ 691930 w 3518289"/>
              <a:gd name="connsiteY14" fmla="*/ 1277273 h 1277273"/>
              <a:gd name="connsiteX15" fmla="*/ 0 w 3518289"/>
              <a:gd name="connsiteY15" fmla="*/ 1277273 h 1277273"/>
              <a:gd name="connsiteX16" fmla="*/ 0 w 3518289"/>
              <a:gd name="connsiteY16" fmla="*/ 838743 h 1277273"/>
              <a:gd name="connsiteX17" fmla="*/ 0 w 3518289"/>
              <a:gd name="connsiteY17" fmla="*/ 438530 h 1277273"/>
              <a:gd name="connsiteX18" fmla="*/ 0 w 3518289"/>
              <a:gd name="connsiteY18" fmla="*/ 0 h 12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277273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38498" y="95981"/>
                  <a:pt x="3502071" y="336668"/>
                  <a:pt x="3518289" y="438530"/>
                </a:cubicBezTo>
                <a:cubicBezTo>
                  <a:pt x="3534507" y="540392"/>
                  <a:pt x="3510858" y="741084"/>
                  <a:pt x="3518289" y="851515"/>
                </a:cubicBezTo>
                <a:cubicBezTo>
                  <a:pt x="3525720" y="961946"/>
                  <a:pt x="3501333" y="1192061"/>
                  <a:pt x="3518289" y="1277273"/>
                </a:cubicBezTo>
                <a:cubicBezTo>
                  <a:pt x="3300650" y="1350844"/>
                  <a:pt x="3110359" y="1203632"/>
                  <a:pt x="2896725" y="1277273"/>
                </a:cubicBezTo>
                <a:cubicBezTo>
                  <a:pt x="2683091" y="1350914"/>
                  <a:pt x="2542308" y="1235541"/>
                  <a:pt x="2380709" y="1277273"/>
                </a:cubicBezTo>
                <a:cubicBezTo>
                  <a:pt x="2219110" y="1319005"/>
                  <a:pt x="2027003" y="1255041"/>
                  <a:pt x="1899876" y="1277273"/>
                </a:cubicBezTo>
                <a:cubicBezTo>
                  <a:pt x="1772749" y="1299505"/>
                  <a:pt x="1581906" y="1207746"/>
                  <a:pt x="1278312" y="1277273"/>
                </a:cubicBezTo>
                <a:cubicBezTo>
                  <a:pt x="974718" y="1346800"/>
                  <a:pt x="945855" y="1271277"/>
                  <a:pt x="691930" y="1277273"/>
                </a:cubicBezTo>
                <a:cubicBezTo>
                  <a:pt x="438005" y="1283269"/>
                  <a:pt x="213738" y="1270988"/>
                  <a:pt x="0" y="1277273"/>
                </a:cubicBezTo>
                <a:cubicBezTo>
                  <a:pt x="-16100" y="1084295"/>
                  <a:pt x="34457" y="947411"/>
                  <a:pt x="0" y="838743"/>
                </a:cubicBezTo>
                <a:cubicBezTo>
                  <a:pt x="-34457" y="730075"/>
                  <a:pt x="26838" y="605526"/>
                  <a:pt x="0" y="438530"/>
                </a:cubicBezTo>
                <a:cubicBezTo>
                  <a:pt x="-26838" y="271534"/>
                  <a:pt x="31147" y="196514"/>
                  <a:pt x="0" y="0"/>
                </a:cubicBezTo>
                <a:close/>
              </a:path>
              <a:path w="3518289" h="1277273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19088" y="80495"/>
                  <a:pt x="3484540" y="311191"/>
                  <a:pt x="3518289" y="400212"/>
                </a:cubicBezTo>
                <a:cubicBezTo>
                  <a:pt x="3552038" y="489233"/>
                  <a:pt x="3515612" y="642779"/>
                  <a:pt x="3518289" y="825970"/>
                </a:cubicBezTo>
                <a:cubicBezTo>
                  <a:pt x="3520966" y="1009161"/>
                  <a:pt x="3485940" y="1058672"/>
                  <a:pt x="3518289" y="1277273"/>
                </a:cubicBezTo>
                <a:cubicBezTo>
                  <a:pt x="3355023" y="1300152"/>
                  <a:pt x="3202065" y="1237302"/>
                  <a:pt x="3037456" y="1277273"/>
                </a:cubicBezTo>
                <a:cubicBezTo>
                  <a:pt x="2872847" y="1317244"/>
                  <a:pt x="2599002" y="1243693"/>
                  <a:pt x="2380709" y="1277273"/>
                </a:cubicBezTo>
                <a:cubicBezTo>
                  <a:pt x="2162416" y="1310853"/>
                  <a:pt x="1987808" y="1211099"/>
                  <a:pt x="1759145" y="1277273"/>
                </a:cubicBezTo>
                <a:cubicBezTo>
                  <a:pt x="1530482" y="1343447"/>
                  <a:pt x="1347236" y="1257441"/>
                  <a:pt x="1243129" y="1277273"/>
                </a:cubicBezTo>
                <a:cubicBezTo>
                  <a:pt x="1139022" y="1297105"/>
                  <a:pt x="887646" y="1213628"/>
                  <a:pt x="586381" y="1277273"/>
                </a:cubicBezTo>
                <a:cubicBezTo>
                  <a:pt x="285116" y="1340918"/>
                  <a:pt x="281014" y="1276690"/>
                  <a:pt x="0" y="1277273"/>
                </a:cubicBezTo>
                <a:cubicBezTo>
                  <a:pt x="-8002" y="1079513"/>
                  <a:pt x="38530" y="1017339"/>
                  <a:pt x="0" y="864288"/>
                </a:cubicBezTo>
                <a:cubicBezTo>
                  <a:pt x="-38530" y="711238"/>
                  <a:pt x="1390" y="563087"/>
                  <a:pt x="0" y="438530"/>
                </a:cubicBezTo>
                <a:cubicBezTo>
                  <a:pt x="-1390" y="313973"/>
                  <a:pt x="41277" y="128856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Mawu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anu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ndi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nyale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ya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kumapazi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kwanga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ndi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kuwunika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kwa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njira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yanga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”     (</a:t>
            </a:r>
            <a:r>
              <a:rPr lang="en" b="1" dirty="0" err="1">
                <a:solidFill>
                  <a:schemeClr val="accent6">
                    <a:lumMod val="50000"/>
                  </a:schemeClr>
                </a:solidFill>
              </a:rPr>
              <a:t>Masalimo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 119:105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</a:rPr>
              <a:t>CCL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10786" y="5120092"/>
            <a:ext cx="3518289" cy="1554272"/>
          </a:xfrm>
          <a:custGeom>
            <a:avLst/>
            <a:gdLst>
              <a:gd name="connsiteX0" fmla="*/ 0 w 3518289"/>
              <a:gd name="connsiteY0" fmla="*/ 0 h 1554272"/>
              <a:gd name="connsiteX1" fmla="*/ 480833 w 3518289"/>
              <a:gd name="connsiteY1" fmla="*/ 0 h 1554272"/>
              <a:gd name="connsiteX2" fmla="*/ 1067214 w 3518289"/>
              <a:gd name="connsiteY2" fmla="*/ 0 h 1554272"/>
              <a:gd name="connsiteX3" fmla="*/ 1618413 w 3518289"/>
              <a:gd name="connsiteY3" fmla="*/ 0 h 1554272"/>
              <a:gd name="connsiteX4" fmla="*/ 2099246 w 3518289"/>
              <a:gd name="connsiteY4" fmla="*/ 0 h 1554272"/>
              <a:gd name="connsiteX5" fmla="*/ 2615261 w 3518289"/>
              <a:gd name="connsiteY5" fmla="*/ 0 h 1554272"/>
              <a:gd name="connsiteX6" fmla="*/ 3518289 w 3518289"/>
              <a:gd name="connsiteY6" fmla="*/ 0 h 1554272"/>
              <a:gd name="connsiteX7" fmla="*/ 3518289 w 3518289"/>
              <a:gd name="connsiteY7" fmla="*/ 533633 h 1554272"/>
              <a:gd name="connsiteX8" fmla="*/ 3518289 w 3518289"/>
              <a:gd name="connsiteY8" fmla="*/ 1036181 h 1554272"/>
              <a:gd name="connsiteX9" fmla="*/ 3518289 w 3518289"/>
              <a:gd name="connsiteY9" fmla="*/ 1554272 h 1554272"/>
              <a:gd name="connsiteX10" fmla="*/ 2896725 w 3518289"/>
              <a:gd name="connsiteY10" fmla="*/ 1554272 h 1554272"/>
              <a:gd name="connsiteX11" fmla="*/ 2380709 w 3518289"/>
              <a:gd name="connsiteY11" fmla="*/ 1554272 h 1554272"/>
              <a:gd name="connsiteX12" fmla="*/ 1899876 w 3518289"/>
              <a:gd name="connsiteY12" fmla="*/ 1554272 h 1554272"/>
              <a:gd name="connsiteX13" fmla="*/ 1278312 w 3518289"/>
              <a:gd name="connsiteY13" fmla="*/ 1554272 h 1554272"/>
              <a:gd name="connsiteX14" fmla="*/ 691930 w 3518289"/>
              <a:gd name="connsiteY14" fmla="*/ 1554272 h 1554272"/>
              <a:gd name="connsiteX15" fmla="*/ 0 w 3518289"/>
              <a:gd name="connsiteY15" fmla="*/ 1554272 h 1554272"/>
              <a:gd name="connsiteX16" fmla="*/ 0 w 3518289"/>
              <a:gd name="connsiteY16" fmla="*/ 1020639 h 1554272"/>
              <a:gd name="connsiteX17" fmla="*/ 0 w 3518289"/>
              <a:gd name="connsiteY17" fmla="*/ 533633 h 1554272"/>
              <a:gd name="connsiteX18" fmla="*/ 0 w 3518289"/>
              <a:gd name="connsiteY18" fmla="*/ 0 h 155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554272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37597" y="206955"/>
                  <a:pt x="3492706" y="327865"/>
                  <a:pt x="3518289" y="533633"/>
                </a:cubicBezTo>
                <a:cubicBezTo>
                  <a:pt x="3543872" y="739401"/>
                  <a:pt x="3470256" y="787357"/>
                  <a:pt x="3518289" y="1036181"/>
                </a:cubicBezTo>
                <a:cubicBezTo>
                  <a:pt x="3566322" y="1285005"/>
                  <a:pt x="3460511" y="1325471"/>
                  <a:pt x="3518289" y="1554272"/>
                </a:cubicBezTo>
                <a:cubicBezTo>
                  <a:pt x="3300650" y="1627843"/>
                  <a:pt x="3110359" y="1480631"/>
                  <a:pt x="2896725" y="1554272"/>
                </a:cubicBezTo>
                <a:cubicBezTo>
                  <a:pt x="2683091" y="1627913"/>
                  <a:pt x="2542308" y="1512540"/>
                  <a:pt x="2380709" y="1554272"/>
                </a:cubicBezTo>
                <a:cubicBezTo>
                  <a:pt x="2219110" y="1596004"/>
                  <a:pt x="2027003" y="1532040"/>
                  <a:pt x="1899876" y="1554272"/>
                </a:cubicBezTo>
                <a:cubicBezTo>
                  <a:pt x="1772749" y="1576504"/>
                  <a:pt x="1581906" y="1484745"/>
                  <a:pt x="1278312" y="1554272"/>
                </a:cubicBezTo>
                <a:cubicBezTo>
                  <a:pt x="974718" y="1623799"/>
                  <a:pt x="945855" y="1548276"/>
                  <a:pt x="691930" y="1554272"/>
                </a:cubicBezTo>
                <a:cubicBezTo>
                  <a:pt x="438005" y="1560268"/>
                  <a:pt x="213738" y="1547987"/>
                  <a:pt x="0" y="1554272"/>
                </a:cubicBezTo>
                <a:cubicBezTo>
                  <a:pt x="-9590" y="1328807"/>
                  <a:pt x="36357" y="1195010"/>
                  <a:pt x="0" y="1020639"/>
                </a:cubicBezTo>
                <a:cubicBezTo>
                  <a:pt x="-36357" y="846268"/>
                  <a:pt x="2582" y="692779"/>
                  <a:pt x="0" y="533633"/>
                </a:cubicBezTo>
                <a:cubicBezTo>
                  <a:pt x="-2582" y="374487"/>
                  <a:pt x="56434" y="176058"/>
                  <a:pt x="0" y="0"/>
                </a:cubicBezTo>
                <a:close/>
              </a:path>
              <a:path w="3518289" h="1554272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51062" y="118826"/>
                  <a:pt x="3463868" y="277624"/>
                  <a:pt x="3518289" y="487005"/>
                </a:cubicBezTo>
                <a:cubicBezTo>
                  <a:pt x="3572710" y="696387"/>
                  <a:pt x="3456403" y="770626"/>
                  <a:pt x="3518289" y="1005096"/>
                </a:cubicBezTo>
                <a:cubicBezTo>
                  <a:pt x="3580175" y="1239566"/>
                  <a:pt x="3499323" y="1311764"/>
                  <a:pt x="3518289" y="1554272"/>
                </a:cubicBezTo>
                <a:cubicBezTo>
                  <a:pt x="3355023" y="1577151"/>
                  <a:pt x="3202065" y="1514301"/>
                  <a:pt x="3037456" y="1554272"/>
                </a:cubicBezTo>
                <a:cubicBezTo>
                  <a:pt x="2872847" y="1594243"/>
                  <a:pt x="2599002" y="1520692"/>
                  <a:pt x="2380709" y="1554272"/>
                </a:cubicBezTo>
                <a:cubicBezTo>
                  <a:pt x="2162416" y="1587852"/>
                  <a:pt x="1987808" y="1488098"/>
                  <a:pt x="1759145" y="1554272"/>
                </a:cubicBezTo>
                <a:cubicBezTo>
                  <a:pt x="1530482" y="1620446"/>
                  <a:pt x="1347236" y="1534440"/>
                  <a:pt x="1243129" y="1554272"/>
                </a:cubicBezTo>
                <a:cubicBezTo>
                  <a:pt x="1139022" y="1574104"/>
                  <a:pt x="887646" y="1490627"/>
                  <a:pt x="586381" y="1554272"/>
                </a:cubicBezTo>
                <a:cubicBezTo>
                  <a:pt x="285116" y="1617917"/>
                  <a:pt x="281014" y="1553689"/>
                  <a:pt x="0" y="1554272"/>
                </a:cubicBezTo>
                <a:cubicBezTo>
                  <a:pt x="-41390" y="1309385"/>
                  <a:pt x="49333" y="1225876"/>
                  <a:pt x="0" y="1051724"/>
                </a:cubicBezTo>
                <a:cubicBezTo>
                  <a:pt x="-49333" y="877572"/>
                  <a:pt x="47169" y="682389"/>
                  <a:pt x="0" y="533633"/>
                </a:cubicBezTo>
                <a:cubicBezTo>
                  <a:pt x="-47169" y="384877"/>
                  <a:pt x="32855" y="16956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Mawu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anu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akamaphunzitsidwa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amapereka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kuwunika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algn="ctr">
              <a:spcBef>
                <a:spcPts val="600"/>
              </a:spcBef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ngakhale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anthu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wamba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amamvetsetsa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b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" b="1" dirty="0" err="1">
                <a:solidFill>
                  <a:schemeClr val="accent1">
                    <a:lumMod val="50000"/>
                  </a:schemeClr>
                </a:solidFill>
              </a:rPr>
              <a:t>Masalimo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 119:130 </a:t>
            </a:r>
            <a:r>
              <a:rPr lang="en" sz="1400" b="1" dirty="0">
                <a:solidFill>
                  <a:schemeClr val="accent1">
                    <a:lumMod val="50000"/>
                  </a:schemeClr>
                </a:solidFill>
              </a:rPr>
              <a:t>CCL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018844" y="2704308"/>
            <a:ext cx="8087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Momwemo</a:t>
            </a:r>
            <a:r>
              <a:rPr lang="en-GB" sz="2000" b="1" dirty="0"/>
              <a:t> </a:t>
            </a:r>
            <a:r>
              <a:rPr lang="en-GB" sz="2000" b="1" dirty="0" err="1"/>
              <a:t>timapezamo</a:t>
            </a:r>
            <a:r>
              <a:rPr lang="en-GB" sz="2000" b="1" dirty="0"/>
              <a:t> </a:t>
            </a:r>
            <a:r>
              <a:rPr lang="en-GB" sz="2000" b="1" dirty="0" err="1"/>
              <a:t>njira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satana</a:t>
            </a:r>
            <a:r>
              <a:rPr lang="en-GB" sz="2000" b="1" dirty="0"/>
              <a:t>; </a:t>
            </a:r>
            <a:r>
              <a:rPr lang="en-GB" sz="2000" b="1" dirty="0" err="1"/>
              <a:t>chilengedwe</a:t>
            </a:r>
            <a:r>
              <a:rPr lang="en-GB" sz="2000" b="1" dirty="0"/>
              <a:t>; </a:t>
            </a:r>
            <a:r>
              <a:rPr lang="en-GB" sz="2000" b="1" dirty="0" err="1"/>
              <a:t>kubadwa</a:t>
            </a:r>
            <a:r>
              <a:rPr lang="en-GB" sz="2000" b="1" dirty="0"/>
              <a:t>, </a:t>
            </a:r>
            <a:r>
              <a:rPr lang="en-GB" sz="2000" b="1" dirty="0" err="1"/>
              <a:t>moyo</a:t>
            </a:r>
            <a:r>
              <a:rPr lang="en-GB" sz="2000" b="1" dirty="0"/>
              <a:t>, </a:t>
            </a:r>
            <a:r>
              <a:rPr lang="en-GB" sz="2000" b="1" dirty="0" err="1"/>
              <a:t>imfa</a:t>
            </a:r>
            <a:r>
              <a:rPr lang="en-GB" sz="2000" b="1" dirty="0"/>
              <a:t>, </a:t>
            </a:r>
            <a:r>
              <a:rPr lang="en-GB" sz="2000" b="1" dirty="0" err="1"/>
              <a:t>kuuka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kupembedzera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Yesu</a:t>
            </a:r>
            <a:r>
              <a:rPr lang="en-GB" sz="2000" b="1" dirty="0"/>
              <a:t>; </a:t>
            </a:r>
            <a:r>
              <a:rPr lang="en-GB" sz="2000" b="1" dirty="0" err="1"/>
              <a:t>kukhululukidwa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machimo</a:t>
            </a:r>
            <a:r>
              <a:rPr lang="en-GB" sz="2000" b="1" dirty="0"/>
              <a:t>; </a:t>
            </a:r>
            <a:r>
              <a:rPr lang="en-GB" sz="2000" b="1" dirty="0" err="1"/>
              <a:t>Kudza</a:t>
            </a:r>
            <a:r>
              <a:rPr lang="en-GB" sz="2000" b="1" dirty="0"/>
              <a:t> </a:t>
            </a:r>
            <a:r>
              <a:rPr lang="en-GB" sz="2000" b="1" dirty="0" err="1"/>
              <a:t>Kwachiwiri</a:t>
            </a:r>
            <a:r>
              <a:rPr lang="en-GB" sz="2000" b="1" dirty="0"/>
              <a:t>; </a:t>
            </a:r>
            <a:r>
              <a:rPr lang="en-GB" sz="2000" b="1" dirty="0" err="1"/>
              <a:t>moyo</a:t>
            </a:r>
            <a:r>
              <a:rPr lang="en-GB" sz="2000" b="1" dirty="0"/>
              <a:t> </a:t>
            </a:r>
            <a:r>
              <a:rPr lang="en-GB" sz="2000" b="1" dirty="0" err="1"/>
              <a:t>wosatha</a:t>
            </a:r>
            <a:r>
              <a:rPr lang="en-GB" sz="2000" b="1" dirty="0"/>
              <a:t> mu </a:t>
            </a:r>
            <a:r>
              <a:rPr lang="en-GB" sz="2000" b="1" dirty="0" err="1"/>
              <a:t>Dziko</a:t>
            </a:r>
            <a:r>
              <a:rPr lang="en-GB" sz="2000" b="1" dirty="0"/>
              <a:t> </a:t>
            </a:r>
            <a:r>
              <a:rPr lang="en-GB" sz="2000" b="1" dirty="0" err="1"/>
              <a:t>Latsopano</a:t>
            </a:r>
            <a:r>
              <a:rPr lang="en-GB" sz="2000" b="1" dirty="0"/>
              <a:t> </a:t>
            </a:r>
            <a:r>
              <a:rPr lang="en" sz="2000" b="1" dirty="0"/>
              <a:t>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018843" y="1780075"/>
            <a:ext cx="8087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Choncho</a:t>
            </a:r>
            <a:r>
              <a:rPr lang="en-GB" sz="2000" b="1" dirty="0"/>
              <a:t>, </a:t>
            </a:r>
            <a:r>
              <a:rPr lang="en-GB" sz="2000" b="1" dirty="0" err="1"/>
              <a:t>chitetezo</a:t>
            </a:r>
            <a:r>
              <a:rPr lang="en-GB" sz="2000" b="1" dirty="0"/>
              <a:t> </a:t>
            </a:r>
            <a:r>
              <a:rPr lang="en-GB" sz="2000" b="1" dirty="0" err="1"/>
              <a:t>chathu</a:t>
            </a:r>
            <a:r>
              <a:rPr lang="en-GB" sz="2000" b="1" dirty="0"/>
              <a:t> </a:t>
            </a:r>
            <a:r>
              <a:rPr lang="en-GB" sz="2000" b="1" dirty="0" err="1"/>
              <a:t>chimapezeka</a:t>
            </a:r>
            <a:r>
              <a:rPr lang="en-GB" sz="2000" b="1" dirty="0"/>
              <a:t> mu </a:t>
            </a:r>
            <a:r>
              <a:rPr lang="en-GB" sz="2000" b="1" dirty="0" err="1"/>
              <a:t>Baibulo</a:t>
            </a:r>
            <a:r>
              <a:rPr lang="en-GB" sz="2000" b="1" dirty="0"/>
              <a:t> </a:t>
            </a:r>
            <a:r>
              <a:rPr lang="en-GB" sz="2000" b="1" dirty="0" err="1"/>
              <a:t>mokha</a:t>
            </a:r>
            <a:r>
              <a:rPr lang="en-GB" sz="2000" b="1" dirty="0"/>
              <a:t>, </a:t>
            </a:r>
            <a:r>
              <a:rPr lang="en-GB" sz="2000" b="1" dirty="0" err="1"/>
              <a:t>kupyolera</a:t>
            </a:r>
            <a:r>
              <a:rPr lang="en-GB" sz="2000" b="1" dirty="0"/>
              <a:t> mu </a:t>
            </a:r>
            <a:r>
              <a:rPr lang="en-GB" sz="2000" b="1" dirty="0" err="1"/>
              <a:t>mabuku</a:t>
            </a:r>
            <a:r>
              <a:rPr lang="en-GB" sz="2000" b="1" dirty="0"/>
              <a:t> </a:t>
            </a:r>
            <a:r>
              <a:rPr lang="en-GB" sz="2000" b="1" dirty="0" err="1"/>
              <a:t>ake</a:t>
            </a:r>
            <a:r>
              <a:rPr lang="en-GB" sz="2000" b="1" dirty="0"/>
              <a:t>, </a:t>
            </a:r>
            <a:r>
              <a:rPr lang="en-GB" sz="2000" b="1" dirty="0" err="1"/>
              <a:t>machaputala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mavesi</a:t>
            </a:r>
            <a:r>
              <a:rPr lang="en-GB" sz="2000" b="1" dirty="0"/>
              <a:t> </a:t>
            </a:r>
            <a:r>
              <a:rPr lang="en-GB" sz="2000" b="1" dirty="0" err="1"/>
              <a:t>onse</a:t>
            </a:r>
            <a:r>
              <a:rPr lang="en-GB" sz="2000" b="1" dirty="0"/>
              <a:t>( 2 </a:t>
            </a:r>
            <a:r>
              <a:rPr lang="en-GB" sz="2000" b="1" dirty="0" err="1"/>
              <a:t>Timoteo</a:t>
            </a:r>
            <a:r>
              <a:rPr lang="en-GB" sz="2000" b="1" dirty="0"/>
              <a:t> 3:16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400" b="1" dirty="0">
                <a:ln/>
                <a:solidFill>
                  <a:schemeClr val="accent4"/>
                </a:solidFill>
              </a:rPr>
              <a:t>KUGANIZA MWA UMUNTHU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is a way that appears to be right,</a:t>
            </a:r>
          </a:p>
          <a:p>
            <a:pPr algn="ctr"/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but in the end it leads to death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Miyambo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207558" y="1313648"/>
            <a:ext cx="6083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Ngati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Mulungu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amene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anauzira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Baibulo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angalimasulire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ndani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Petro 1:20; </a:t>
            </a:r>
            <a:r>
              <a:rPr lang="en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Yohane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14:26)?</a:t>
            </a: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3817072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075289" y="3484773"/>
            <a:ext cx="81167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Chitsanzo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kulingalira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kwaumunthu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langizo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lalikulu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kuyambira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muchaka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mazana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kumasulira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Baibulo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kukhale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kodzera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maphunziro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ukadaulo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kokha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075288" y="2091434"/>
            <a:ext cx="81167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Munthu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alibe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mzimu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sangathe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kulandira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zinthu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zochokera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Mzimu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Mulungu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ndipo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amaziyesa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zopusa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sangathe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kuzizindikira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chifukwa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chidziwitso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chake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chimachokera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Mzimu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Woyera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Yekha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</a:t>
            </a:r>
            <a:r>
              <a:rPr lang="en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Akorinto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2:14 ).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075288" y="5963674"/>
            <a:ext cx="81167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Mosakayikira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mdani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amakonza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zooneka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ngati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zolondola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mapeto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imfa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Miyambo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16:25).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075289" y="4570336"/>
            <a:ext cx="81167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yaikulu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ndiyo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kukana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zozizwitsa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ulosera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zamtsogolo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Pansi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imeneyi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tingapeze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phindu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lotani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kuchokera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mawu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Mulungu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ngati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tikana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mphamvu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kapena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kukhekera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kudziwitsa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zamtsogolo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zimene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zikutiyembekezera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20048</TotalTime>
  <Words>1208</Words>
  <Application>Microsoft Office PowerPoint</Application>
  <PresentationFormat>Panorámica</PresentationFormat>
  <Paragraphs>60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98</cp:revision>
  <dcterms:created xsi:type="dcterms:W3CDTF">2024-03-31T16:03:06Z</dcterms:created>
  <dcterms:modified xsi:type="dcterms:W3CDTF">2024-04-20T05:41:43Z</dcterms:modified>
</cp:coreProperties>
</file>