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48"/>
  </p:normalViewPr>
  <p:slideViewPr>
    <p:cSldViewPr snapToGrid="0">
      <p:cViewPr varScale="1">
        <p:scale>
          <a:sx n="101" d="100"/>
          <a:sy n="101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masautso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imalengezedwa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zitatu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zosiyana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n-GB" sz="2000" b="1" dirty="0" err="1"/>
            <a:t>zaka</a:t>
          </a:r>
          <a:r>
            <a:rPr lang="en-GB" sz="2000" b="1" dirty="0"/>
            <a:t> </a:t>
          </a:r>
          <a:r>
            <a:rPr lang="en-GB" sz="2000" b="1" dirty="0" err="1"/>
            <a:t>zitatu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theka</a:t>
          </a:r>
          <a:r>
            <a:rPr lang="en-US" sz="2000" b="1" dirty="0"/>
            <a:t>” (</a:t>
          </a:r>
          <a:r>
            <a:rPr lang="en-US" sz="2000" b="1" dirty="0" err="1"/>
            <a:t>Danieli</a:t>
          </a:r>
          <a:r>
            <a:rPr lang="en-US" sz="2000" b="1" dirty="0"/>
            <a:t> 7:25; 12:7; R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1,260 </a:t>
          </a:r>
          <a:r>
            <a:rPr lang="en-US" sz="2000" b="1" dirty="0" err="1"/>
            <a:t>Masiku</a:t>
          </a:r>
          <a:r>
            <a:rPr lang="en-US" sz="2000" b="1" dirty="0"/>
            <a:t> (</a:t>
          </a:r>
          <a:r>
            <a:rPr lang="en-US" sz="2000" b="1" dirty="0" err="1"/>
            <a:t>Chivumbulutso</a:t>
          </a:r>
          <a:r>
            <a:rPr lang="en-US" sz="2000" b="1" dirty="0"/>
            <a:t>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/>
            <a:t>Miyezi</a:t>
          </a:r>
          <a:r>
            <a:rPr lang="en-US" sz="2000" b="1" dirty="0"/>
            <a:t> (</a:t>
          </a:r>
          <a:r>
            <a:rPr lang="en-US" sz="2000" b="1" dirty="0" err="1"/>
            <a:t>Chivumbulutso</a:t>
          </a:r>
          <a:r>
            <a:rPr lang="en-US" sz="2000" b="1" dirty="0"/>
            <a:t>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/>
            <a:t>Miyezi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 err="1"/>
            <a:t>Chak</a:t>
          </a:r>
          <a:r>
            <a:rPr lang="es-ES" sz="1800" b="1" dirty="0" err="1"/>
            <a:t>a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800" b="1" dirty="0" err="1"/>
            <a:t>Zaka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600" b="1" dirty="0" err="1"/>
            <a:t>Chaka</a:t>
          </a:r>
          <a:endParaRPr lang="es-ES" sz="16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800" b="1" dirty="0" err="1"/>
            <a:t>Zaka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400" b="1" dirty="0" err="1"/>
            <a:t>Miyezi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400" b="1" dirty="0" err="1"/>
            <a:t>Miyezi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400" b="1" dirty="0" err="1"/>
            <a:t>Miyezi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400" b="1" dirty="0" err="1"/>
            <a:t>Miyezi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/>
            <a:t>Miyezi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GB" sz="1800" b="1" dirty="0"/>
            <a:t>Mpingo </a:t>
          </a:r>
          <a:r>
            <a:rPr lang="en-GB" sz="1800" b="1" dirty="0" err="1"/>
            <a:t>wa</a:t>
          </a:r>
          <a:r>
            <a:rPr lang="en-GB" sz="1800" b="1" dirty="0"/>
            <a:t> Aroma </a:t>
          </a:r>
          <a:r>
            <a:rPr lang="en-GB" sz="1800" b="1" dirty="0" err="1"/>
            <a:t>unapeza</a:t>
          </a:r>
          <a:r>
            <a:rPr lang="en-GB" sz="1800" b="1" dirty="0"/>
            <a:t> </a:t>
          </a:r>
          <a:r>
            <a:rPr lang="en-GB" sz="1800" b="1" dirty="0" err="1"/>
            <a:t>mphamvu</a:t>
          </a:r>
          <a:r>
            <a:rPr lang="en-GB" sz="1800" b="1" dirty="0"/>
            <a:t> </a:t>
          </a:r>
          <a:r>
            <a:rPr lang="en-GB" sz="1800" b="1" dirty="0" err="1"/>
            <a:t>zandale</a:t>
          </a:r>
          <a:r>
            <a:rPr lang="en-GB" sz="1800" b="1" dirty="0"/>
            <a:t> </a:t>
          </a:r>
          <a:r>
            <a:rPr lang="en-GB" sz="1800" b="1" dirty="0" err="1"/>
            <a:t>pamene</a:t>
          </a:r>
          <a:r>
            <a:rPr lang="en-GB" sz="1800" b="1" dirty="0"/>
            <a:t> </a:t>
          </a:r>
          <a:r>
            <a:rPr lang="en-GB" sz="1800" b="1" dirty="0" err="1"/>
            <a:t>mafuko</a:t>
          </a:r>
          <a:r>
            <a:rPr lang="en-GB" sz="1800" b="1" dirty="0"/>
            <a:t> </a:t>
          </a:r>
          <a:r>
            <a:rPr lang="en-GB" sz="1800" b="1" dirty="0" err="1"/>
            <a:t>atatu</a:t>
          </a:r>
          <a:r>
            <a:rPr lang="en-GB" sz="1800" b="1" dirty="0"/>
            <a:t> </a:t>
          </a:r>
          <a:r>
            <a:rPr lang="en-GB" sz="1800" b="1" dirty="0" err="1"/>
            <a:t>omwe</a:t>
          </a:r>
          <a:r>
            <a:rPr lang="en-GB" sz="1800" b="1" dirty="0"/>
            <a:t> </a:t>
          </a:r>
          <a:r>
            <a:rPr lang="en-GB" sz="1800" b="1" dirty="0" err="1"/>
            <a:t>adalandira</a:t>
          </a:r>
          <a:r>
            <a:rPr lang="en-GB" sz="1800" b="1" dirty="0"/>
            <a:t> </a:t>
          </a:r>
          <a:r>
            <a:rPr lang="en-GB" sz="1800" b="1" dirty="0" err="1"/>
            <a:t>Chiaria</a:t>
          </a:r>
          <a:r>
            <a:rPr lang="en-GB" sz="1800" b="1" dirty="0"/>
            <a:t> </a:t>
          </a:r>
          <a:r>
            <a:rPr lang="en-GB" sz="1800" b="1" dirty="0" err="1"/>
            <a:t>adagonjetsedwa</a:t>
          </a:r>
          <a:r>
            <a:rPr lang="en-GB" sz="1800" b="1" dirty="0"/>
            <a:t>: </a:t>
          </a:r>
          <a:r>
            <a:rPr lang="en-GB" sz="1800" b="1" dirty="0" err="1"/>
            <a:t>Heruli</a:t>
          </a:r>
          <a:r>
            <a:rPr lang="en-GB" sz="1800" b="1" dirty="0"/>
            <a:t>, Vandals </a:t>
          </a:r>
          <a:r>
            <a:rPr lang="en-GB" sz="1800" b="1" dirty="0" err="1"/>
            <a:t>ndi</a:t>
          </a:r>
          <a:r>
            <a:rPr lang="en-GB" sz="1800" b="1" dirty="0"/>
            <a:t> Ostrogoths.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GB" sz="1800" b="1" dirty="0" err="1"/>
            <a:t>Mtsogoleri</a:t>
          </a:r>
          <a:r>
            <a:rPr lang="en-GB" sz="1800" b="1" dirty="0"/>
            <a:t> </a:t>
          </a:r>
          <a:r>
            <a:rPr lang="en-GB" sz="1800" b="1" dirty="0" err="1"/>
            <a:t>wamkulu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</a:t>
          </a:r>
          <a:r>
            <a:rPr lang="en-GB" sz="1800" b="1" dirty="0" err="1"/>
            <a:t>nkhondo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France a Berthier, </a:t>
          </a:r>
          <a:r>
            <a:rPr lang="en-GB" sz="1800" b="1" dirty="0" err="1"/>
            <a:t>motsogozedwa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Napoleon, </a:t>
          </a:r>
          <a:r>
            <a:rPr lang="en-GB" sz="1800" b="1" dirty="0" err="1"/>
            <a:t>anatenga</a:t>
          </a:r>
          <a:r>
            <a:rPr lang="en-GB" sz="1800" b="1" dirty="0"/>
            <a:t> </a:t>
          </a:r>
          <a:r>
            <a:rPr lang="en-GB" sz="1800" b="1" dirty="0" err="1"/>
            <a:t>Apapa</a:t>
          </a:r>
          <a:r>
            <a:rPr lang="en-GB" sz="1800" b="1" dirty="0"/>
            <a:t> </a:t>
          </a:r>
          <a:r>
            <a:rPr lang="en-GB" sz="1800" b="1" dirty="0" err="1"/>
            <a:t>ukapolo</a:t>
          </a:r>
          <a:r>
            <a:rPr lang="en-GB" sz="1800" b="1" dirty="0"/>
            <a:t>, </a:t>
          </a:r>
          <a:r>
            <a:rPr lang="en-GB" sz="1800" b="1" dirty="0" err="1"/>
            <a:t>kuthetsa</a:t>
          </a:r>
          <a:r>
            <a:rPr lang="en-GB" sz="1800" b="1" dirty="0"/>
            <a:t> </a:t>
          </a:r>
          <a:r>
            <a:rPr lang="en-GB" sz="1800" b="1" dirty="0" err="1"/>
            <a:t>ukulu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mpingo </a:t>
          </a:r>
          <a:r>
            <a:rPr lang="en-GB" sz="1800" b="1" dirty="0" err="1"/>
            <a:t>wa</a:t>
          </a:r>
          <a:r>
            <a:rPr lang="en-GB" sz="1800" b="1" dirty="0"/>
            <a:t> Aroma.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GB" sz="1800" b="1" dirty="0"/>
            <a:t>Iwo </a:t>
          </a:r>
          <a:r>
            <a:rPr lang="en-GB" sz="1800" b="1" dirty="0" err="1"/>
            <a:t>anali</a:t>
          </a:r>
          <a:r>
            <a:rPr lang="en-GB" sz="1800" b="1" dirty="0"/>
            <a:t> </a:t>
          </a:r>
          <a:r>
            <a:rPr lang="en-GB" sz="1800" b="1" dirty="0" err="1"/>
            <a:t>oyamba</a:t>
          </a:r>
          <a:r>
            <a:rPr lang="en-GB" sz="1800" b="1" dirty="0"/>
            <a:t> </a:t>
          </a:r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Baibulo</a:t>
          </a:r>
          <a:r>
            <a:rPr lang="en-GB" sz="1800" b="1" dirty="0"/>
            <a:t> </a:t>
          </a:r>
          <a:r>
            <a:rPr lang="en-GB" sz="1800" b="1" dirty="0" err="1"/>
            <a:t>m’chinenero</a:t>
          </a:r>
          <a:r>
            <a:rPr lang="en-GB" sz="1800" b="1" dirty="0"/>
            <a:t> </a:t>
          </a:r>
          <a:r>
            <a:rPr lang="en-GB" sz="1800" b="1" dirty="0" err="1"/>
            <a:t>chawo</a:t>
          </a:r>
          <a:r>
            <a:rPr lang="en-GB" sz="1800" b="1" dirty="0"/>
            <a:t> (</a:t>
          </a:r>
          <a:r>
            <a:rPr lang="en-GB" sz="1800" b="1" dirty="0" err="1"/>
            <a:t>kumbuyo</a:t>
          </a:r>
          <a:r>
            <a:rPr lang="en-GB" sz="1800" b="1" dirty="0"/>
            <a:t> </a:t>
          </a:r>
          <a:r>
            <a:rPr lang="en-GB" sz="1800" b="1" dirty="0" err="1"/>
            <a:t>konse</a:t>
          </a:r>
          <a:r>
            <a:rPr lang="en-GB" sz="1800" b="1" dirty="0"/>
            <a:t>, </a:t>
          </a:r>
          <a:r>
            <a:rPr lang="en-GB" sz="1800" b="1" dirty="0" err="1"/>
            <a:t>linali</a:t>
          </a:r>
          <a:r>
            <a:rPr lang="en-GB" sz="1800" b="1" dirty="0"/>
            <a:t> </a:t>
          </a:r>
          <a:r>
            <a:rPr lang="en-GB" sz="1800" b="1" dirty="0" err="1"/>
            <a:t>kupezeka</a:t>
          </a:r>
          <a:r>
            <a:rPr lang="en-GB" sz="1800" b="1" dirty="0"/>
            <a:t> mu </a:t>
          </a:r>
          <a:r>
            <a:rPr lang="en-GB" sz="1800" b="1" dirty="0" err="1"/>
            <a:t>Chilatini</a:t>
          </a:r>
          <a:r>
            <a:rPr lang="en-GB" sz="1800" b="1" dirty="0"/>
            <a:t>, </a:t>
          </a:r>
          <a:r>
            <a:rPr lang="en-GB" sz="1800" b="1" dirty="0" err="1"/>
            <a:t>Chigiriki</a:t>
          </a:r>
          <a:r>
            <a:rPr lang="en-GB" sz="1800" b="1" dirty="0"/>
            <a:t> </a:t>
          </a:r>
          <a:r>
            <a:rPr lang="en-GB" sz="1800" b="1" dirty="0" err="1"/>
            <a:t>komanso</a:t>
          </a:r>
          <a:r>
            <a:rPr lang="en-GB" sz="1800" b="1" dirty="0"/>
            <a:t> </a:t>
          </a:r>
          <a:r>
            <a:rPr lang="en-GB" sz="1800" b="1" dirty="0" err="1"/>
            <a:t>Chihebri</a:t>
          </a:r>
          <a:r>
            <a:rPr lang="en-GB" sz="1800" b="1" dirty="0"/>
            <a:t> </a:t>
          </a:r>
          <a:r>
            <a:rPr lang="en-GB" sz="1800" b="1" dirty="0" err="1"/>
            <a:t>chokha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GB" sz="1800" b="1" dirty="0" err="1"/>
            <a:t>Popeza</a:t>
          </a:r>
          <a:r>
            <a:rPr lang="en-GB" sz="1800" b="1" dirty="0"/>
            <a:t> </a:t>
          </a:r>
          <a:r>
            <a:rPr lang="en-GB" sz="1800" b="1" dirty="0" err="1"/>
            <a:t>bukhuli</a:t>
          </a:r>
          <a:r>
            <a:rPr lang="en-GB" sz="1800" b="1" dirty="0"/>
            <a:t> </a:t>
          </a:r>
          <a:r>
            <a:rPr lang="en-GB" sz="1800" b="1" dirty="0" err="1"/>
            <a:t>linali</a:t>
          </a:r>
          <a:r>
            <a:rPr lang="en-GB" sz="1800" b="1" dirty="0"/>
            <a:t> </a:t>
          </a:r>
          <a:r>
            <a:rPr lang="en-GB" sz="1800" b="1" dirty="0" err="1"/>
            <a:t>loletsedwa</a:t>
          </a:r>
          <a:r>
            <a:rPr lang="en-GB" sz="1800" b="1" dirty="0"/>
            <a:t>, </a:t>
          </a:r>
          <a:r>
            <a:rPr lang="en-GB" sz="1800" b="1" dirty="0" err="1"/>
            <a:t>amalilembera</a:t>
          </a:r>
          <a:r>
            <a:rPr lang="en-GB" sz="1800" b="1" dirty="0"/>
            <a:t> </a:t>
          </a:r>
          <a:r>
            <a:rPr lang="en-GB" sz="1800" b="1" dirty="0" err="1"/>
            <a:t>mumapanga</a:t>
          </a:r>
          <a:r>
            <a:rPr lang="en-GB" sz="1800" b="1" dirty="0"/>
            <a:t>, </a:t>
          </a:r>
          <a:r>
            <a:rPr lang="en-GB" sz="1800" b="1" dirty="0" err="1"/>
            <a:t>mmalo</a:t>
          </a:r>
          <a:r>
            <a:rPr lang="en-GB" sz="1800" b="1" dirty="0"/>
            <a:t> </a:t>
          </a:r>
          <a:r>
            <a:rPr lang="en-GB" sz="1800" b="1" dirty="0" err="1"/>
            <a:t>obisika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Apapa</a:t>
          </a:r>
          <a:r>
            <a:rPr lang="en-GB" sz="1800" b="1" dirty="0"/>
            <a:t> </a:t>
          </a:r>
          <a:r>
            <a:rPr lang="en-GB" sz="1800" b="1" dirty="0" err="1"/>
            <a:t>omwe</a:t>
          </a:r>
          <a:r>
            <a:rPr lang="en-GB" sz="1800" b="1" dirty="0"/>
            <a:t> </a:t>
          </a:r>
          <a:r>
            <a:rPr lang="en-GB" sz="1800" b="1" dirty="0" err="1"/>
            <a:t>adawazinga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GB" sz="1700" b="1" dirty="0" err="1"/>
            <a:t>Nthawi</a:t>
          </a:r>
          <a:r>
            <a:rPr lang="en-GB" sz="1700" b="1" dirty="0"/>
            <a:t> </a:t>
          </a:r>
          <a:r>
            <a:rPr lang="en-GB" sz="1700" b="1" dirty="0" err="1"/>
            <a:t>zonse</a:t>
          </a:r>
          <a:r>
            <a:rPr lang="en-GB" sz="1700" b="1" dirty="0"/>
            <a:t> </a:t>
          </a:r>
          <a:r>
            <a:rPr lang="en-GB" sz="1700" b="1" dirty="0" err="1"/>
            <a:t>ankanyamula</a:t>
          </a:r>
          <a:r>
            <a:rPr lang="en-GB" sz="1700" b="1" dirty="0"/>
            <a:t> </a:t>
          </a:r>
          <a:r>
            <a:rPr lang="en-GB" sz="1700" b="1" dirty="0" err="1"/>
            <a:t>ndime</a:t>
          </a:r>
          <a:r>
            <a:rPr lang="en-GB" sz="1700" b="1" dirty="0"/>
            <a:t> </a:t>
          </a:r>
          <a:r>
            <a:rPr lang="en-GB" sz="1700" b="1" dirty="0" err="1"/>
            <a:t>zosiyanasiyana</a:t>
          </a:r>
          <a:r>
            <a:rPr lang="en-GB" sz="1700" b="1" dirty="0"/>
            <a:t> za </a:t>
          </a:r>
          <a:r>
            <a:rPr lang="en-GB" sz="1700" b="1" dirty="0" err="1"/>
            <a:t>m’Baibulo</a:t>
          </a:r>
          <a:r>
            <a:rPr lang="en-GB" sz="1700" b="1" dirty="0"/>
            <a:t> </a:t>
          </a:r>
          <a:r>
            <a:rPr lang="en-GB" sz="1700" b="1" dirty="0" err="1"/>
            <a:t>akamayenda</a:t>
          </a:r>
          <a:r>
            <a:rPr lang="en-GB" sz="1700" b="1" dirty="0"/>
            <a:t>, </a:t>
          </a:r>
          <a:r>
            <a:rPr lang="en-GB" sz="1700" b="1" dirty="0" err="1"/>
            <a:t>kuti</a:t>
          </a:r>
          <a:r>
            <a:rPr lang="en-GB" sz="1700" b="1" dirty="0"/>
            <a:t> </a:t>
          </a:r>
          <a:r>
            <a:rPr lang="en-GB" sz="1700" b="1" dirty="0" err="1"/>
            <a:t>akangopeza</a:t>
          </a:r>
          <a:r>
            <a:rPr lang="en-GB" sz="1700" b="1" dirty="0"/>
            <a:t> </a:t>
          </a:r>
          <a:r>
            <a:rPr lang="en-GB" sz="1700" b="1" dirty="0" err="1"/>
            <a:t>mpata</a:t>
          </a:r>
          <a:r>
            <a:rPr lang="en-GB" sz="1700" b="1" dirty="0"/>
            <a:t> </a:t>
          </a:r>
          <a:r>
            <a:rPr lang="en-GB" sz="1700" b="1" dirty="0" err="1"/>
            <a:t>wabwino</a:t>
          </a:r>
          <a:r>
            <a:rPr lang="en-GB" sz="1700" b="1" dirty="0"/>
            <a:t> </a:t>
          </a:r>
          <a:r>
            <a:rPr lang="en-GB" sz="1700" b="1" dirty="0" err="1"/>
            <a:t>atgawane</a:t>
          </a:r>
          <a:r>
            <a:rPr lang="en-GB" sz="1700" b="1" dirty="0"/>
            <a:t> </a:t>
          </a:r>
          <a:r>
            <a:rPr lang="en-GB" sz="1700" b="1" dirty="0" err="1"/>
            <a:t>ndi</a:t>
          </a:r>
          <a:r>
            <a:rPr lang="en-GB" sz="1700" b="1" dirty="0"/>
            <a:t> </a:t>
          </a:r>
          <a:r>
            <a:rPr lang="en-GB" sz="1700" b="1" dirty="0" err="1"/>
            <a:t>anthu</a:t>
          </a:r>
          <a:r>
            <a:rPr lang="en-GB" sz="1700" b="1" dirty="0"/>
            <a:t> </a:t>
          </a:r>
          <a:r>
            <a:rPr lang="en-GB" sz="1700" b="1" dirty="0" err="1"/>
            <a:t>ena</a:t>
          </a:r>
          <a:r>
            <a:rPr lang="en-GB" sz="1700" b="1" dirty="0"/>
            <a:t>, </a:t>
          </a:r>
          <a:r>
            <a:rPr lang="en-GB" sz="1700" b="1" dirty="0" err="1"/>
            <a:t>kuwapatsa</a:t>
          </a:r>
          <a:r>
            <a:rPr lang="en-GB" sz="1700" b="1" dirty="0"/>
            <a:t> </a:t>
          </a:r>
          <a:r>
            <a:rPr lang="en-GB" sz="1700" b="1" dirty="0" err="1"/>
            <a:t>chiyembekezo</a:t>
          </a:r>
          <a:r>
            <a:rPr lang="en-GB" sz="1700" b="1" dirty="0"/>
            <a:t> </a:t>
          </a:r>
          <a:r>
            <a:rPr lang="en-GB" sz="1700" b="1" dirty="0" err="1"/>
            <a:t>ndi</a:t>
          </a:r>
          <a:r>
            <a:rPr lang="en-GB" sz="1700" b="1" dirty="0"/>
            <a:t> </a:t>
          </a:r>
          <a:r>
            <a:rPr lang="en-GB" sz="1700" b="1" dirty="0" err="1"/>
            <a:t>chilimbikitso</a:t>
          </a:r>
          <a:r>
            <a:rPr lang="en-GB" sz="1700" b="1" dirty="0"/>
            <a:t> </a:t>
          </a:r>
          <a:r>
            <a:rPr lang="en-GB" sz="1700" b="1" dirty="0" err="1"/>
            <a:t>mwa</a:t>
          </a:r>
          <a:r>
            <a:rPr lang="en-GB" sz="1700" b="1" dirty="0"/>
            <a:t> </a:t>
          </a:r>
          <a:r>
            <a:rPr lang="en-GB" sz="1700" b="1" dirty="0" err="1"/>
            <a:t>Ambuye</a:t>
          </a:r>
          <a:r>
            <a:rPr lang="es-ES" sz="17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GB" sz="1800" b="1" dirty="0" err="1"/>
            <a:t>Anasunga</a:t>
          </a:r>
          <a:r>
            <a:rPr lang="en-GB" sz="1800" b="1" dirty="0"/>
            <a:t> </a:t>
          </a:r>
          <a:r>
            <a:rPr lang="en-GB" sz="1800" b="1" dirty="0" err="1"/>
            <a:t>choonadi</a:t>
          </a:r>
          <a:r>
            <a:rPr lang="en-GB" sz="1800" b="1" dirty="0"/>
            <a:t> cha </a:t>
          </a:r>
          <a:r>
            <a:rPr lang="en-GB" sz="1800" b="1" dirty="0" err="1"/>
            <a:t>Baibulo</a:t>
          </a:r>
          <a:r>
            <a:rPr lang="en-GB" sz="1800" b="1" dirty="0"/>
            <a:t> </a:t>
          </a:r>
          <a:r>
            <a:rPr lang="en-GB" sz="1800" b="1" dirty="0" err="1"/>
            <a:t>chimene</a:t>
          </a:r>
          <a:r>
            <a:rPr lang="en-GB" sz="1800" b="1" dirty="0"/>
            <a:t> </a:t>
          </a:r>
          <a:r>
            <a:rPr lang="en-GB" sz="1800" b="1" dirty="0" err="1"/>
            <a:t>anachidziwa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zaka</a:t>
          </a:r>
          <a:r>
            <a:rPr lang="en-GB" sz="1800" b="1" dirty="0"/>
            <a:t> </a:t>
          </a:r>
          <a:r>
            <a:rPr lang="en-GB" sz="1800" b="1" dirty="0" err="1"/>
            <a:t>zambiri</a:t>
          </a:r>
          <a:r>
            <a:rPr lang="en-GB" sz="1800" b="1" dirty="0"/>
            <a:t>. Iwo </a:t>
          </a:r>
          <a:r>
            <a:rPr lang="en-GB" sz="1800" b="1" dirty="0" err="1"/>
            <a:t>ankadziwika</a:t>
          </a:r>
          <a:r>
            <a:rPr lang="en-GB" sz="1800" b="1" dirty="0"/>
            <a:t> </a:t>
          </a:r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kukhulupirika</a:t>
          </a:r>
          <a:r>
            <a:rPr lang="en-GB" sz="1800" b="1" dirty="0"/>
            <a:t> </a:t>
          </a:r>
          <a:r>
            <a:rPr lang="en-GB" sz="1800" b="1" dirty="0" err="1"/>
            <a:t>kwawo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kudzipereka</a:t>
          </a:r>
          <a:r>
            <a:rPr lang="en-GB" sz="1800" b="1" dirty="0"/>
            <a:t> </a:t>
          </a:r>
          <a:r>
            <a:rPr lang="en-GB" sz="1800" b="1" dirty="0" err="1"/>
            <a:t>kwawo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GB" sz="1800" b="1" dirty="0" err="1"/>
            <a:t>Midzi</a:t>
          </a:r>
          <a:r>
            <a:rPr lang="en-GB" sz="1800" b="1" dirty="0"/>
            <a:t> </a:t>
          </a:r>
          <a:r>
            <a:rPr lang="en-GB" sz="1800" b="1" dirty="0" err="1"/>
            <a:t>yonse</a:t>
          </a:r>
          <a:r>
            <a:rPr lang="en-GB" sz="1800" b="1" dirty="0"/>
            <a:t> </a:t>
          </a:r>
          <a:r>
            <a:rPr lang="en-GB" sz="1800" b="1" dirty="0" err="1"/>
            <a:t>inatembenuka</a:t>
          </a:r>
          <a:r>
            <a:rPr lang="en-GB" sz="1800" b="1" dirty="0"/>
            <a:t> </a:t>
          </a:r>
          <a:r>
            <a:rPr lang="en-GB" sz="1800" b="1" dirty="0" err="1"/>
            <a:t>kumwera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France </a:t>
          </a:r>
          <a:r>
            <a:rPr lang="en-GB" sz="1800" b="1" dirty="0" err="1"/>
            <a:t>komanso</a:t>
          </a:r>
          <a:r>
            <a:rPr lang="en-GB" sz="1800" b="1" dirty="0"/>
            <a:t> </a:t>
          </a:r>
          <a:r>
            <a:rPr lang="en-GB" sz="1800" b="1" dirty="0" err="1"/>
            <a:t>kumpoto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Italy, Piedmont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GB" sz="1800" b="1" dirty="0" err="1"/>
            <a:t>Yambiri</a:t>
          </a:r>
          <a:r>
            <a:rPr lang="en-GB" sz="1800" b="1" dirty="0"/>
            <a:t> </a:t>
          </a:r>
          <a:r>
            <a:rPr lang="en-GB" sz="1800" b="1" dirty="0" err="1"/>
            <a:t>mwa</a:t>
          </a:r>
          <a:r>
            <a:rPr lang="en-GB" sz="1800" b="1" dirty="0"/>
            <a:t> </a:t>
          </a:r>
          <a:r>
            <a:rPr lang="en-GB" sz="1800" b="1" dirty="0" err="1"/>
            <a:t>midzi</a:t>
          </a:r>
          <a:r>
            <a:rPr lang="en-GB" sz="1800" b="1" dirty="0"/>
            <a:t> </a:t>
          </a:r>
          <a:r>
            <a:rPr lang="en-GB" sz="1800" b="1" dirty="0" err="1"/>
            <a:t>imeneyi</a:t>
          </a:r>
          <a:r>
            <a:rPr lang="en-GB" sz="1800" b="1" dirty="0"/>
            <a:t> </a:t>
          </a:r>
          <a:r>
            <a:rPr lang="en-GB" sz="1800" b="1" dirty="0" err="1"/>
            <a:t>inawonongedwa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Apapa</a:t>
          </a:r>
          <a:r>
            <a:rPr lang="en-GB" sz="1800" b="1" dirty="0"/>
            <a:t>, </a:t>
          </a:r>
          <a:r>
            <a:rPr lang="en-GB" sz="1800" b="1" dirty="0" err="1"/>
            <a:t>ndipo</a:t>
          </a:r>
          <a:r>
            <a:rPr lang="en-GB" sz="1800" b="1" dirty="0"/>
            <a:t> </a:t>
          </a:r>
          <a:r>
            <a:rPr lang="en-GB" sz="1800" b="1" dirty="0" err="1"/>
            <a:t>anthu</a:t>
          </a:r>
          <a:r>
            <a:rPr lang="en-GB" sz="1800" b="1" dirty="0"/>
            <a:t> </a:t>
          </a:r>
          <a:r>
            <a:rPr lang="en-GB" sz="1800" b="1" dirty="0" err="1"/>
            <a:t>ake</a:t>
          </a:r>
          <a:r>
            <a:rPr lang="en-GB" sz="1800" b="1" dirty="0"/>
            <a:t> </a:t>
          </a:r>
          <a:r>
            <a:rPr lang="en-GB" sz="1800" b="1" dirty="0" err="1"/>
            <a:t>anaphedwa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anakhulupira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malonjezano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yokwanira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kugonjetsa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mayesero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GB" sz="2000" b="1" dirty="0" err="1"/>
            <a:t>Anapeza</a:t>
          </a:r>
          <a:r>
            <a:rPr lang="en-GB" sz="2000" b="1" dirty="0"/>
            <a:t> </a:t>
          </a:r>
          <a:r>
            <a:rPr lang="en-GB" sz="2000" b="1" dirty="0" err="1"/>
            <a:t>chimwemwe</a:t>
          </a:r>
          <a:r>
            <a:rPr lang="en-GB" sz="2000" b="1" dirty="0"/>
            <a:t> </a:t>
          </a:r>
          <a:r>
            <a:rPr lang="en-GB" sz="2000" b="1" dirty="0" err="1"/>
            <a:t>potengamo</a:t>
          </a:r>
          <a:r>
            <a:rPr lang="en-GB" sz="2000" b="1" dirty="0"/>
            <a:t> </a:t>
          </a:r>
          <a:r>
            <a:rPr lang="en-GB" sz="2000" b="1" dirty="0" err="1"/>
            <a:t>mbali</a:t>
          </a:r>
          <a:r>
            <a:rPr lang="en-GB" sz="2000" b="1" dirty="0"/>
            <a:t> </a:t>
          </a:r>
          <a:r>
            <a:rPr lang="en-GB" sz="2000" b="1" dirty="0" err="1"/>
            <a:t>mumasautso</a:t>
          </a:r>
          <a:r>
            <a:rPr lang="en-GB" sz="2000" b="1" dirty="0"/>
            <a:t> a </a:t>
          </a:r>
          <a:r>
            <a:rPr lang="en-GB" sz="2000" b="1" dirty="0" err="1"/>
            <a:t>Khristu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Kukhulupirika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kunali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umboni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wamphamvu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kudziko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lapansi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anayang’ana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tsogolo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laulemerero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kopasa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zochitika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panthawiyo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ankadziwa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imfa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mdani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wogonjetsedwa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kale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anagwira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kolimba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malonjezo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Mawu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masautso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imalengezedwa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zitatu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zosiyana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n-GB" sz="2000" b="1" kern="1200" dirty="0" err="1"/>
            <a:t>zaka</a:t>
          </a:r>
          <a:r>
            <a:rPr lang="en-GB" sz="2000" b="1" kern="1200" dirty="0"/>
            <a:t> </a:t>
          </a:r>
          <a:r>
            <a:rPr lang="en-GB" sz="2000" b="1" kern="1200" dirty="0" err="1"/>
            <a:t>zitatu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theka</a:t>
          </a:r>
          <a:r>
            <a:rPr lang="en-US" sz="2000" b="1" kern="1200" dirty="0"/>
            <a:t>” (</a:t>
          </a:r>
          <a:r>
            <a:rPr lang="en-US" sz="2000" b="1" kern="1200" dirty="0" err="1"/>
            <a:t>Danieli</a:t>
          </a:r>
          <a:r>
            <a:rPr lang="en-US" sz="2000" b="1" kern="1200" dirty="0"/>
            <a:t> 7:25; 12:7; R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1,260 </a:t>
          </a:r>
          <a:r>
            <a:rPr lang="en-US" sz="2000" b="1" kern="1200" dirty="0" err="1"/>
            <a:t>Masiku</a:t>
          </a:r>
          <a:r>
            <a:rPr lang="en-US" sz="2000" b="1" kern="1200" dirty="0"/>
            <a:t> (</a:t>
          </a:r>
          <a:r>
            <a:rPr lang="en-US" sz="2000" b="1" kern="1200" dirty="0" err="1"/>
            <a:t>Chivumbulutso</a:t>
          </a:r>
          <a:r>
            <a:rPr lang="en-US" sz="2000" b="1" kern="1200" dirty="0"/>
            <a:t>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/>
            <a:t>Miyezi</a:t>
          </a:r>
          <a:r>
            <a:rPr lang="en-US" sz="2000" b="1" kern="1200" dirty="0"/>
            <a:t> (</a:t>
          </a:r>
          <a:r>
            <a:rPr lang="en-US" sz="2000" b="1" kern="1200" dirty="0" err="1"/>
            <a:t>Chivumbulutso</a:t>
          </a:r>
          <a:r>
            <a:rPr lang="en-US" sz="2000" b="1" kern="1200" dirty="0"/>
            <a:t>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/>
            <a:t>Miyezi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Chak</a:t>
          </a:r>
          <a:r>
            <a:rPr lang="es-ES" sz="1800" b="1" kern="1200" dirty="0" err="1"/>
            <a:t>a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800" b="1" kern="1200" dirty="0" err="1"/>
            <a:t>Zaka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600" b="1" kern="1200" dirty="0" err="1"/>
            <a:t>Chaka</a:t>
          </a:r>
          <a:endParaRPr lang="es-ES" sz="16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800" b="1" kern="1200" dirty="0" err="1"/>
            <a:t>Zaka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400" b="1" kern="1200" dirty="0" err="1"/>
            <a:t>Miyezi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400" b="1" kern="1200" dirty="0" err="1"/>
            <a:t>Miyezi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400" b="1" kern="1200" dirty="0" err="1"/>
            <a:t>Miyezi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400" b="1" kern="1200" dirty="0" err="1"/>
            <a:t>Miyezi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/>
            <a:t>Miyezi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/>
            <a:t>Mpingo </a:t>
          </a:r>
          <a:r>
            <a:rPr lang="en-GB" sz="1800" b="1" kern="1200" dirty="0" err="1"/>
            <a:t>wa</a:t>
          </a:r>
          <a:r>
            <a:rPr lang="en-GB" sz="1800" b="1" kern="1200" dirty="0"/>
            <a:t> Aroma </a:t>
          </a:r>
          <a:r>
            <a:rPr lang="en-GB" sz="1800" b="1" kern="1200" dirty="0" err="1"/>
            <a:t>unapeza</a:t>
          </a:r>
          <a:r>
            <a:rPr lang="en-GB" sz="1800" b="1" kern="1200" dirty="0"/>
            <a:t> </a:t>
          </a:r>
          <a:r>
            <a:rPr lang="en-GB" sz="1800" b="1" kern="1200" dirty="0" err="1"/>
            <a:t>mphamvu</a:t>
          </a:r>
          <a:r>
            <a:rPr lang="en-GB" sz="1800" b="1" kern="1200" dirty="0"/>
            <a:t> </a:t>
          </a:r>
          <a:r>
            <a:rPr lang="en-GB" sz="1800" b="1" kern="1200" dirty="0" err="1"/>
            <a:t>zandale</a:t>
          </a:r>
          <a:r>
            <a:rPr lang="en-GB" sz="1800" b="1" kern="1200" dirty="0"/>
            <a:t> </a:t>
          </a:r>
          <a:r>
            <a:rPr lang="en-GB" sz="1800" b="1" kern="1200" dirty="0" err="1"/>
            <a:t>pamene</a:t>
          </a:r>
          <a:r>
            <a:rPr lang="en-GB" sz="1800" b="1" kern="1200" dirty="0"/>
            <a:t> </a:t>
          </a:r>
          <a:r>
            <a:rPr lang="en-GB" sz="1800" b="1" kern="1200" dirty="0" err="1"/>
            <a:t>mafuko</a:t>
          </a:r>
          <a:r>
            <a:rPr lang="en-GB" sz="1800" b="1" kern="1200" dirty="0"/>
            <a:t> </a:t>
          </a:r>
          <a:r>
            <a:rPr lang="en-GB" sz="1800" b="1" kern="1200" dirty="0" err="1"/>
            <a:t>atatu</a:t>
          </a:r>
          <a:r>
            <a:rPr lang="en-GB" sz="1800" b="1" kern="1200" dirty="0"/>
            <a:t> </a:t>
          </a:r>
          <a:r>
            <a:rPr lang="en-GB" sz="1800" b="1" kern="1200" dirty="0" err="1"/>
            <a:t>omwe</a:t>
          </a:r>
          <a:r>
            <a:rPr lang="en-GB" sz="1800" b="1" kern="1200" dirty="0"/>
            <a:t> </a:t>
          </a:r>
          <a:r>
            <a:rPr lang="en-GB" sz="1800" b="1" kern="1200" dirty="0" err="1"/>
            <a:t>adalandira</a:t>
          </a:r>
          <a:r>
            <a:rPr lang="en-GB" sz="1800" b="1" kern="1200" dirty="0"/>
            <a:t> </a:t>
          </a:r>
          <a:r>
            <a:rPr lang="en-GB" sz="1800" b="1" kern="1200" dirty="0" err="1"/>
            <a:t>Chiaria</a:t>
          </a:r>
          <a:r>
            <a:rPr lang="en-GB" sz="1800" b="1" kern="1200" dirty="0"/>
            <a:t> </a:t>
          </a:r>
          <a:r>
            <a:rPr lang="en-GB" sz="1800" b="1" kern="1200" dirty="0" err="1"/>
            <a:t>adagonjetsedwa</a:t>
          </a:r>
          <a:r>
            <a:rPr lang="en-GB" sz="1800" b="1" kern="1200" dirty="0"/>
            <a:t>: </a:t>
          </a:r>
          <a:r>
            <a:rPr lang="en-GB" sz="1800" b="1" kern="1200" dirty="0" err="1"/>
            <a:t>Heruli</a:t>
          </a:r>
          <a:r>
            <a:rPr lang="en-GB" sz="1800" b="1" kern="1200" dirty="0"/>
            <a:t>, Vandals </a:t>
          </a:r>
          <a:r>
            <a:rPr lang="en-GB" sz="1800" b="1" kern="1200" dirty="0" err="1"/>
            <a:t>ndi</a:t>
          </a:r>
          <a:r>
            <a:rPr lang="en-GB" sz="1800" b="1" kern="1200" dirty="0"/>
            <a:t> Ostrogoths.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</a:t>
          </a: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Mtsogoleri</a:t>
          </a:r>
          <a:r>
            <a:rPr lang="en-GB" sz="1800" b="1" kern="1200" dirty="0"/>
            <a:t> </a:t>
          </a:r>
          <a:r>
            <a:rPr lang="en-GB" sz="1800" b="1" kern="1200" dirty="0" err="1"/>
            <a:t>wamkulu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</a:t>
          </a:r>
          <a:r>
            <a:rPr lang="en-GB" sz="1800" b="1" kern="1200" dirty="0" err="1"/>
            <a:t>nkhondo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France a Berthier, </a:t>
          </a:r>
          <a:r>
            <a:rPr lang="en-GB" sz="1800" b="1" kern="1200" dirty="0" err="1"/>
            <a:t>motsogozedwa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Napoleon, </a:t>
          </a:r>
          <a:r>
            <a:rPr lang="en-GB" sz="1800" b="1" kern="1200" dirty="0" err="1"/>
            <a:t>anatenga</a:t>
          </a:r>
          <a:r>
            <a:rPr lang="en-GB" sz="1800" b="1" kern="1200" dirty="0"/>
            <a:t> </a:t>
          </a:r>
          <a:r>
            <a:rPr lang="en-GB" sz="1800" b="1" kern="1200" dirty="0" err="1"/>
            <a:t>Apapa</a:t>
          </a:r>
          <a:r>
            <a:rPr lang="en-GB" sz="1800" b="1" kern="1200" dirty="0"/>
            <a:t> </a:t>
          </a:r>
          <a:r>
            <a:rPr lang="en-GB" sz="1800" b="1" kern="1200" dirty="0" err="1"/>
            <a:t>ukapolo</a:t>
          </a:r>
          <a:r>
            <a:rPr lang="en-GB" sz="1800" b="1" kern="1200" dirty="0"/>
            <a:t>, </a:t>
          </a:r>
          <a:r>
            <a:rPr lang="en-GB" sz="1800" b="1" kern="1200" dirty="0" err="1"/>
            <a:t>kuthetsa</a:t>
          </a:r>
          <a:r>
            <a:rPr lang="en-GB" sz="1800" b="1" kern="1200" dirty="0"/>
            <a:t> </a:t>
          </a:r>
          <a:r>
            <a:rPr lang="en-GB" sz="1800" b="1" kern="1200" dirty="0" err="1"/>
            <a:t>ukulu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mpingo </a:t>
          </a:r>
          <a:r>
            <a:rPr lang="en-GB" sz="1800" b="1" kern="1200" dirty="0" err="1"/>
            <a:t>wa</a:t>
          </a:r>
          <a:r>
            <a:rPr lang="en-GB" sz="1800" b="1" kern="1200" dirty="0"/>
            <a:t> Aroma.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Zaka</a:t>
          </a: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Iwo </a:t>
          </a:r>
          <a:r>
            <a:rPr lang="en-GB" sz="1800" b="1" kern="1200" dirty="0" err="1"/>
            <a:t>anali</a:t>
          </a:r>
          <a:r>
            <a:rPr lang="en-GB" sz="1800" b="1" kern="1200" dirty="0"/>
            <a:t> </a:t>
          </a:r>
          <a:r>
            <a:rPr lang="en-GB" sz="1800" b="1" kern="1200" dirty="0" err="1"/>
            <a:t>oyamba</a:t>
          </a:r>
          <a:r>
            <a:rPr lang="en-GB" sz="1800" b="1" kern="1200" dirty="0"/>
            <a:t> </a:t>
          </a: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Baibulo</a:t>
          </a:r>
          <a:r>
            <a:rPr lang="en-GB" sz="1800" b="1" kern="1200" dirty="0"/>
            <a:t> </a:t>
          </a:r>
          <a:r>
            <a:rPr lang="en-GB" sz="1800" b="1" kern="1200" dirty="0" err="1"/>
            <a:t>m’chinenero</a:t>
          </a:r>
          <a:r>
            <a:rPr lang="en-GB" sz="1800" b="1" kern="1200" dirty="0"/>
            <a:t> </a:t>
          </a:r>
          <a:r>
            <a:rPr lang="en-GB" sz="1800" b="1" kern="1200" dirty="0" err="1"/>
            <a:t>chawo</a:t>
          </a:r>
          <a:r>
            <a:rPr lang="en-GB" sz="1800" b="1" kern="1200" dirty="0"/>
            <a:t> (</a:t>
          </a:r>
          <a:r>
            <a:rPr lang="en-GB" sz="1800" b="1" kern="1200" dirty="0" err="1"/>
            <a:t>kumbuyo</a:t>
          </a:r>
          <a:r>
            <a:rPr lang="en-GB" sz="1800" b="1" kern="1200" dirty="0"/>
            <a:t> </a:t>
          </a:r>
          <a:r>
            <a:rPr lang="en-GB" sz="1800" b="1" kern="1200" dirty="0" err="1"/>
            <a:t>konse</a:t>
          </a:r>
          <a:r>
            <a:rPr lang="en-GB" sz="1800" b="1" kern="1200" dirty="0"/>
            <a:t>, </a:t>
          </a:r>
          <a:r>
            <a:rPr lang="en-GB" sz="1800" b="1" kern="1200" dirty="0" err="1"/>
            <a:t>linali</a:t>
          </a:r>
          <a:r>
            <a:rPr lang="en-GB" sz="1800" b="1" kern="1200" dirty="0"/>
            <a:t> </a:t>
          </a:r>
          <a:r>
            <a:rPr lang="en-GB" sz="1800" b="1" kern="1200" dirty="0" err="1"/>
            <a:t>kupezeka</a:t>
          </a:r>
          <a:r>
            <a:rPr lang="en-GB" sz="1800" b="1" kern="1200" dirty="0"/>
            <a:t> mu </a:t>
          </a:r>
          <a:r>
            <a:rPr lang="en-GB" sz="1800" b="1" kern="1200" dirty="0" err="1"/>
            <a:t>Chilatini</a:t>
          </a:r>
          <a:r>
            <a:rPr lang="en-GB" sz="1800" b="1" kern="1200" dirty="0"/>
            <a:t>, </a:t>
          </a:r>
          <a:r>
            <a:rPr lang="en-GB" sz="1800" b="1" kern="1200" dirty="0" err="1"/>
            <a:t>Chigiriki</a:t>
          </a:r>
          <a:r>
            <a:rPr lang="en-GB" sz="1800" b="1" kern="1200" dirty="0"/>
            <a:t> </a:t>
          </a:r>
          <a:r>
            <a:rPr lang="en-GB" sz="1800" b="1" kern="1200" dirty="0" err="1"/>
            <a:t>komanso</a:t>
          </a:r>
          <a:r>
            <a:rPr lang="en-GB" sz="1800" b="1" kern="1200" dirty="0"/>
            <a:t> </a:t>
          </a:r>
          <a:r>
            <a:rPr lang="en-GB" sz="1800" b="1" kern="1200" dirty="0" err="1"/>
            <a:t>Chihebri</a:t>
          </a:r>
          <a:r>
            <a:rPr lang="en-GB" sz="1800" b="1" kern="1200" dirty="0"/>
            <a:t> </a:t>
          </a:r>
          <a:r>
            <a:rPr lang="en-GB" sz="1800" b="1" kern="1200" dirty="0" err="1"/>
            <a:t>chokha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Popeza</a:t>
          </a:r>
          <a:r>
            <a:rPr lang="en-GB" sz="1800" b="1" kern="1200" dirty="0"/>
            <a:t> </a:t>
          </a:r>
          <a:r>
            <a:rPr lang="en-GB" sz="1800" b="1" kern="1200" dirty="0" err="1"/>
            <a:t>bukhuli</a:t>
          </a:r>
          <a:r>
            <a:rPr lang="en-GB" sz="1800" b="1" kern="1200" dirty="0"/>
            <a:t> </a:t>
          </a:r>
          <a:r>
            <a:rPr lang="en-GB" sz="1800" b="1" kern="1200" dirty="0" err="1"/>
            <a:t>linali</a:t>
          </a:r>
          <a:r>
            <a:rPr lang="en-GB" sz="1800" b="1" kern="1200" dirty="0"/>
            <a:t> </a:t>
          </a:r>
          <a:r>
            <a:rPr lang="en-GB" sz="1800" b="1" kern="1200" dirty="0" err="1"/>
            <a:t>loletsedwa</a:t>
          </a:r>
          <a:r>
            <a:rPr lang="en-GB" sz="1800" b="1" kern="1200" dirty="0"/>
            <a:t>, </a:t>
          </a:r>
          <a:r>
            <a:rPr lang="en-GB" sz="1800" b="1" kern="1200" dirty="0" err="1"/>
            <a:t>amalilembera</a:t>
          </a:r>
          <a:r>
            <a:rPr lang="en-GB" sz="1800" b="1" kern="1200" dirty="0"/>
            <a:t> </a:t>
          </a:r>
          <a:r>
            <a:rPr lang="en-GB" sz="1800" b="1" kern="1200" dirty="0" err="1"/>
            <a:t>mumapanga</a:t>
          </a:r>
          <a:r>
            <a:rPr lang="en-GB" sz="1800" b="1" kern="1200" dirty="0"/>
            <a:t>, </a:t>
          </a:r>
          <a:r>
            <a:rPr lang="en-GB" sz="1800" b="1" kern="1200" dirty="0" err="1"/>
            <a:t>mmalo</a:t>
          </a:r>
          <a:r>
            <a:rPr lang="en-GB" sz="1800" b="1" kern="1200" dirty="0"/>
            <a:t> </a:t>
          </a:r>
          <a:r>
            <a:rPr lang="en-GB" sz="1800" b="1" kern="1200" dirty="0" err="1"/>
            <a:t>obisika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Apapa</a:t>
          </a:r>
          <a:r>
            <a:rPr lang="en-GB" sz="1800" b="1" kern="1200" dirty="0"/>
            <a:t> </a:t>
          </a:r>
          <a:r>
            <a:rPr lang="en-GB" sz="1800" b="1" kern="1200" dirty="0" err="1"/>
            <a:t>omwe</a:t>
          </a:r>
          <a:r>
            <a:rPr lang="en-GB" sz="1800" b="1" kern="1200" dirty="0"/>
            <a:t> </a:t>
          </a:r>
          <a:r>
            <a:rPr lang="en-GB" sz="1800" b="1" kern="1200" dirty="0" err="1"/>
            <a:t>adawazinga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Nthawi</a:t>
          </a:r>
          <a:r>
            <a:rPr lang="en-GB" sz="1700" b="1" kern="1200" dirty="0"/>
            <a:t> </a:t>
          </a:r>
          <a:r>
            <a:rPr lang="en-GB" sz="1700" b="1" kern="1200" dirty="0" err="1"/>
            <a:t>zonse</a:t>
          </a:r>
          <a:r>
            <a:rPr lang="en-GB" sz="1700" b="1" kern="1200" dirty="0"/>
            <a:t> </a:t>
          </a:r>
          <a:r>
            <a:rPr lang="en-GB" sz="1700" b="1" kern="1200" dirty="0" err="1"/>
            <a:t>ankanyamula</a:t>
          </a:r>
          <a:r>
            <a:rPr lang="en-GB" sz="1700" b="1" kern="1200" dirty="0"/>
            <a:t> </a:t>
          </a:r>
          <a:r>
            <a:rPr lang="en-GB" sz="1700" b="1" kern="1200" dirty="0" err="1"/>
            <a:t>ndime</a:t>
          </a:r>
          <a:r>
            <a:rPr lang="en-GB" sz="1700" b="1" kern="1200" dirty="0"/>
            <a:t> </a:t>
          </a:r>
          <a:r>
            <a:rPr lang="en-GB" sz="1700" b="1" kern="1200" dirty="0" err="1"/>
            <a:t>zosiyanasiyana</a:t>
          </a:r>
          <a:r>
            <a:rPr lang="en-GB" sz="1700" b="1" kern="1200" dirty="0"/>
            <a:t> za </a:t>
          </a:r>
          <a:r>
            <a:rPr lang="en-GB" sz="1700" b="1" kern="1200" dirty="0" err="1"/>
            <a:t>m’Baibulo</a:t>
          </a:r>
          <a:r>
            <a:rPr lang="en-GB" sz="1700" b="1" kern="1200" dirty="0"/>
            <a:t> </a:t>
          </a:r>
          <a:r>
            <a:rPr lang="en-GB" sz="1700" b="1" kern="1200" dirty="0" err="1"/>
            <a:t>akamayenda</a:t>
          </a:r>
          <a:r>
            <a:rPr lang="en-GB" sz="1700" b="1" kern="1200" dirty="0"/>
            <a:t>, </a:t>
          </a:r>
          <a:r>
            <a:rPr lang="en-GB" sz="1700" b="1" kern="1200" dirty="0" err="1"/>
            <a:t>kuti</a:t>
          </a:r>
          <a:r>
            <a:rPr lang="en-GB" sz="1700" b="1" kern="1200" dirty="0"/>
            <a:t> </a:t>
          </a:r>
          <a:r>
            <a:rPr lang="en-GB" sz="1700" b="1" kern="1200" dirty="0" err="1"/>
            <a:t>akangopeza</a:t>
          </a:r>
          <a:r>
            <a:rPr lang="en-GB" sz="1700" b="1" kern="1200" dirty="0"/>
            <a:t> </a:t>
          </a:r>
          <a:r>
            <a:rPr lang="en-GB" sz="1700" b="1" kern="1200" dirty="0" err="1"/>
            <a:t>mpata</a:t>
          </a:r>
          <a:r>
            <a:rPr lang="en-GB" sz="1700" b="1" kern="1200" dirty="0"/>
            <a:t> </a:t>
          </a:r>
          <a:r>
            <a:rPr lang="en-GB" sz="1700" b="1" kern="1200" dirty="0" err="1"/>
            <a:t>wabwino</a:t>
          </a:r>
          <a:r>
            <a:rPr lang="en-GB" sz="1700" b="1" kern="1200" dirty="0"/>
            <a:t> </a:t>
          </a:r>
          <a:r>
            <a:rPr lang="en-GB" sz="1700" b="1" kern="1200" dirty="0" err="1"/>
            <a:t>atgawane</a:t>
          </a:r>
          <a:r>
            <a:rPr lang="en-GB" sz="1700" b="1" kern="1200" dirty="0"/>
            <a:t> </a:t>
          </a:r>
          <a:r>
            <a:rPr lang="en-GB" sz="1700" b="1" kern="1200" dirty="0" err="1"/>
            <a:t>ndi</a:t>
          </a:r>
          <a:r>
            <a:rPr lang="en-GB" sz="1700" b="1" kern="1200" dirty="0"/>
            <a:t> </a:t>
          </a:r>
          <a:r>
            <a:rPr lang="en-GB" sz="1700" b="1" kern="1200" dirty="0" err="1"/>
            <a:t>anthu</a:t>
          </a:r>
          <a:r>
            <a:rPr lang="en-GB" sz="1700" b="1" kern="1200" dirty="0"/>
            <a:t> </a:t>
          </a:r>
          <a:r>
            <a:rPr lang="en-GB" sz="1700" b="1" kern="1200" dirty="0" err="1"/>
            <a:t>ena</a:t>
          </a:r>
          <a:r>
            <a:rPr lang="en-GB" sz="1700" b="1" kern="1200" dirty="0"/>
            <a:t>, </a:t>
          </a:r>
          <a:r>
            <a:rPr lang="en-GB" sz="1700" b="1" kern="1200" dirty="0" err="1"/>
            <a:t>kuwapatsa</a:t>
          </a:r>
          <a:r>
            <a:rPr lang="en-GB" sz="1700" b="1" kern="1200" dirty="0"/>
            <a:t> </a:t>
          </a:r>
          <a:r>
            <a:rPr lang="en-GB" sz="1700" b="1" kern="1200" dirty="0" err="1"/>
            <a:t>chiyembekezo</a:t>
          </a:r>
          <a:r>
            <a:rPr lang="en-GB" sz="1700" b="1" kern="1200" dirty="0"/>
            <a:t> </a:t>
          </a:r>
          <a:r>
            <a:rPr lang="en-GB" sz="1700" b="1" kern="1200" dirty="0" err="1"/>
            <a:t>ndi</a:t>
          </a:r>
          <a:r>
            <a:rPr lang="en-GB" sz="1700" b="1" kern="1200" dirty="0"/>
            <a:t> </a:t>
          </a:r>
          <a:r>
            <a:rPr lang="en-GB" sz="1700" b="1" kern="1200" dirty="0" err="1"/>
            <a:t>chilimbikitso</a:t>
          </a:r>
          <a:r>
            <a:rPr lang="en-GB" sz="1700" b="1" kern="1200" dirty="0"/>
            <a:t> </a:t>
          </a:r>
          <a:r>
            <a:rPr lang="en-GB" sz="1700" b="1" kern="1200" dirty="0" err="1"/>
            <a:t>mwa</a:t>
          </a:r>
          <a:r>
            <a:rPr lang="en-GB" sz="1700" b="1" kern="1200" dirty="0"/>
            <a:t> </a:t>
          </a:r>
          <a:r>
            <a:rPr lang="en-GB" sz="1700" b="1" kern="1200" dirty="0" err="1"/>
            <a:t>Ambuye</a:t>
          </a:r>
          <a:r>
            <a:rPr lang="es-ES" sz="17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Anasunga</a:t>
          </a:r>
          <a:r>
            <a:rPr lang="en-GB" sz="1800" b="1" kern="1200" dirty="0"/>
            <a:t> </a:t>
          </a:r>
          <a:r>
            <a:rPr lang="en-GB" sz="1800" b="1" kern="1200" dirty="0" err="1"/>
            <a:t>choonadi</a:t>
          </a:r>
          <a:r>
            <a:rPr lang="en-GB" sz="1800" b="1" kern="1200" dirty="0"/>
            <a:t> cha </a:t>
          </a:r>
          <a:r>
            <a:rPr lang="en-GB" sz="1800" b="1" kern="1200" dirty="0" err="1"/>
            <a:t>Baibulo</a:t>
          </a:r>
          <a:r>
            <a:rPr lang="en-GB" sz="1800" b="1" kern="1200" dirty="0"/>
            <a:t> </a:t>
          </a:r>
          <a:r>
            <a:rPr lang="en-GB" sz="1800" b="1" kern="1200" dirty="0" err="1"/>
            <a:t>chimene</a:t>
          </a:r>
          <a:r>
            <a:rPr lang="en-GB" sz="1800" b="1" kern="1200" dirty="0"/>
            <a:t> </a:t>
          </a:r>
          <a:r>
            <a:rPr lang="en-GB" sz="1800" b="1" kern="1200" dirty="0" err="1"/>
            <a:t>anachidziwa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zaka</a:t>
          </a:r>
          <a:r>
            <a:rPr lang="en-GB" sz="1800" b="1" kern="1200" dirty="0"/>
            <a:t> </a:t>
          </a:r>
          <a:r>
            <a:rPr lang="en-GB" sz="1800" b="1" kern="1200" dirty="0" err="1"/>
            <a:t>zambiri</a:t>
          </a:r>
          <a:r>
            <a:rPr lang="en-GB" sz="1800" b="1" kern="1200" dirty="0"/>
            <a:t>. Iwo </a:t>
          </a:r>
          <a:r>
            <a:rPr lang="en-GB" sz="1800" b="1" kern="1200" dirty="0" err="1"/>
            <a:t>ankadziwika</a:t>
          </a:r>
          <a:r>
            <a:rPr lang="en-GB" sz="1800" b="1" kern="1200" dirty="0"/>
            <a:t> </a:t>
          </a: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kukhulupirika</a:t>
          </a:r>
          <a:r>
            <a:rPr lang="en-GB" sz="1800" b="1" kern="1200" dirty="0"/>
            <a:t> </a:t>
          </a:r>
          <a:r>
            <a:rPr lang="en-GB" sz="1800" b="1" kern="1200" dirty="0" err="1"/>
            <a:t>kwawo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kudzipereka</a:t>
          </a:r>
          <a:r>
            <a:rPr lang="en-GB" sz="1800" b="1" kern="1200" dirty="0"/>
            <a:t> </a:t>
          </a:r>
          <a:r>
            <a:rPr lang="en-GB" sz="1800" b="1" kern="1200" dirty="0" err="1"/>
            <a:t>kwawo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Midzi</a:t>
          </a:r>
          <a:r>
            <a:rPr lang="en-GB" sz="1800" b="1" kern="1200" dirty="0"/>
            <a:t> </a:t>
          </a:r>
          <a:r>
            <a:rPr lang="en-GB" sz="1800" b="1" kern="1200" dirty="0" err="1"/>
            <a:t>yonse</a:t>
          </a:r>
          <a:r>
            <a:rPr lang="en-GB" sz="1800" b="1" kern="1200" dirty="0"/>
            <a:t> </a:t>
          </a:r>
          <a:r>
            <a:rPr lang="en-GB" sz="1800" b="1" kern="1200" dirty="0" err="1"/>
            <a:t>inatembenuka</a:t>
          </a:r>
          <a:r>
            <a:rPr lang="en-GB" sz="1800" b="1" kern="1200" dirty="0"/>
            <a:t> </a:t>
          </a:r>
          <a:r>
            <a:rPr lang="en-GB" sz="1800" b="1" kern="1200" dirty="0" err="1"/>
            <a:t>kumwera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France </a:t>
          </a:r>
          <a:r>
            <a:rPr lang="en-GB" sz="1800" b="1" kern="1200" dirty="0" err="1"/>
            <a:t>komanso</a:t>
          </a:r>
          <a:r>
            <a:rPr lang="en-GB" sz="1800" b="1" kern="1200" dirty="0"/>
            <a:t> </a:t>
          </a:r>
          <a:r>
            <a:rPr lang="en-GB" sz="1800" b="1" kern="1200" dirty="0" err="1"/>
            <a:t>kumpoto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Italy, Piedmont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Yambiri</a:t>
          </a:r>
          <a:r>
            <a:rPr lang="en-GB" sz="1800" b="1" kern="1200" dirty="0"/>
            <a:t> </a:t>
          </a:r>
          <a:r>
            <a:rPr lang="en-GB" sz="1800" b="1" kern="1200" dirty="0" err="1"/>
            <a:t>mwa</a:t>
          </a:r>
          <a:r>
            <a:rPr lang="en-GB" sz="1800" b="1" kern="1200" dirty="0"/>
            <a:t> </a:t>
          </a:r>
          <a:r>
            <a:rPr lang="en-GB" sz="1800" b="1" kern="1200" dirty="0" err="1"/>
            <a:t>midzi</a:t>
          </a:r>
          <a:r>
            <a:rPr lang="en-GB" sz="1800" b="1" kern="1200" dirty="0"/>
            <a:t> </a:t>
          </a:r>
          <a:r>
            <a:rPr lang="en-GB" sz="1800" b="1" kern="1200" dirty="0" err="1"/>
            <a:t>imeneyi</a:t>
          </a:r>
          <a:r>
            <a:rPr lang="en-GB" sz="1800" b="1" kern="1200" dirty="0"/>
            <a:t> </a:t>
          </a:r>
          <a:r>
            <a:rPr lang="en-GB" sz="1800" b="1" kern="1200" dirty="0" err="1"/>
            <a:t>inawonongedwa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Apapa</a:t>
          </a:r>
          <a:r>
            <a:rPr lang="en-GB" sz="1800" b="1" kern="1200" dirty="0"/>
            <a:t>, </a:t>
          </a:r>
          <a:r>
            <a:rPr lang="en-GB" sz="1800" b="1" kern="1200" dirty="0" err="1"/>
            <a:t>ndipo</a:t>
          </a:r>
          <a:r>
            <a:rPr lang="en-GB" sz="1800" b="1" kern="1200" dirty="0"/>
            <a:t> </a:t>
          </a:r>
          <a:r>
            <a:rPr lang="en-GB" sz="1800" b="1" kern="1200" dirty="0" err="1"/>
            <a:t>anthu</a:t>
          </a:r>
          <a:r>
            <a:rPr lang="en-GB" sz="1800" b="1" kern="1200" dirty="0"/>
            <a:t> </a:t>
          </a:r>
          <a:r>
            <a:rPr lang="en-GB" sz="1800" b="1" kern="1200" dirty="0" err="1"/>
            <a:t>ake</a:t>
          </a:r>
          <a:r>
            <a:rPr lang="en-GB" sz="1800" b="1" kern="1200" dirty="0"/>
            <a:t> </a:t>
          </a:r>
          <a:r>
            <a:rPr lang="en-GB" sz="1800" b="1" kern="1200" dirty="0" err="1"/>
            <a:t>anaphedwa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610" y="949"/>
          <a:ext cx="8186349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anakhulupira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malonjezano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949"/>
        <a:ext cx="8116013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610" y="352631"/>
          <a:ext cx="8186349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yokwanira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kugonjetsa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mayesero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352631"/>
        <a:ext cx="8116013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610" y="704313"/>
          <a:ext cx="8186349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Anapeza</a:t>
          </a:r>
          <a:r>
            <a:rPr lang="en-GB" sz="2000" b="1" kern="1200" dirty="0"/>
            <a:t> </a:t>
          </a:r>
          <a:r>
            <a:rPr lang="en-GB" sz="2000" b="1" kern="1200" dirty="0" err="1"/>
            <a:t>chimwemwe</a:t>
          </a:r>
          <a:r>
            <a:rPr lang="en-GB" sz="2000" b="1" kern="1200" dirty="0"/>
            <a:t> </a:t>
          </a:r>
          <a:r>
            <a:rPr lang="en-GB" sz="2000" b="1" kern="1200" dirty="0" err="1"/>
            <a:t>potengamo</a:t>
          </a:r>
          <a:r>
            <a:rPr lang="en-GB" sz="2000" b="1" kern="1200" dirty="0"/>
            <a:t> </a:t>
          </a:r>
          <a:r>
            <a:rPr lang="en-GB" sz="2000" b="1" kern="1200" dirty="0" err="1"/>
            <a:t>mbali</a:t>
          </a:r>
          <a:r>
            <a:rPr lang="en-GB" sz="2000" b="1" kern="1200" dirty="0"/>
            <a:t> </a:t>
          </a:r>
          <a:r>
            <a:rPr lang="en-GB" sz="2000" b="1" kern="1200" dirty="0" err="1"/>
            <a:t>mumasautso</a:t>
          </a:r>
          <a:r>
            <a:rPr lang="en-GB" sz="2000" b="1" kern="1200" dirty="0"/>
            <a:t> a </a:t>
          </a:r>
          <a:r>
            <a:rPr lang="en-GB" sz="2000" b="1" kern="1200" dirty="0" err="1"/>
            <a:t>Khristu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704313"/>
        <a:ext cx="8116013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610" y="1055995"/>
          <a:ext cx="8186349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Kukhulupirika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kunali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umboni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wamphamvu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kudziko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lapansi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1055995"/>
        <a:ext cx="8116013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610" y="1407677"/>
          <a:ext cx="8186349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anayang’ana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tsogolo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laulemerero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kopasa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zochitika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panthawiyo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1407677"/>
        <a:ext cx="8116013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610" y="1759359"/>
          <a:ext cx="8186349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ankadziwa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imfa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mdani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wogonjetsedwa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kale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1759359"/>
        <a:ext cx="8116013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610" y="2111040"/>
          <a:ext cx="8186349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anagwira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kolimba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malonjezo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Mawu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946" y="2111040"/>
        <a:ext cx="8116013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KUYIMA PA CHOONADI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495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April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083304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Kodi</a:t>
            </a:r>
            <a:r>
              <a:rPr lang="es-ES" sz="2400" b="1" dirty="0"/>
              <a:t> </a:t>
            </a:r>
            <a:r>
              <a:rPr lang="es-ES" sz="2400" b="1" dirty="0" err="1"/>
              <a:t>Awadensi</a:t>
            </a:r>
            <a:r>
              <a:rPr lang="es-ES" sz="2400" b="1" dirty="0"/>
              <a:t> </a:t>
            </a:r>
            <a:r>
              <a:rPr lang="es-ES" sz="2400" b="1" dirty="0" err="1"/>
              <a:t>ankadziwika</a:t>
            </a:r>
            <a:r>
              <a:rPr lang="es-ES" sz="2400" b="1" dirty="0"/>
              <a:t> </a:t>
            </a:r>
            <a:r>
              <a:rPr lang="es-ES" sz="2400" b="1" dirty="0" err="1"/>
              <a:t>bwanji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KUGAWANA BAIBULO: THE 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NTHANDA YA OKONZANSO: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njira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olungama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ili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kuwala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m’bandakucha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kumene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kumanka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kuwalirawalira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mpaka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dzuwa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litafika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mutu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Miyambo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 </a:t>
            </a:r>
            <a:r>
              <a:rPr lang="es-ES" sz="1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CCL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3658282" y="1217662"/>
            <a:ext cx="8533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</a:t>
            </a:r>
            <a:r>
              <a:rPr lang="en-US" sz="2000" b="1" dirty="0" err="1"/>
              <a:t>anadzipereka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pa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yomasulira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kupita</a:t>
            </a:r>
            <a:r>
              <a:rPr lang="en-US" sz="2000" b="1" dirty="0"/>
              <a:t> mu </a:t>
            </a:r>
            <a:r>
              <a:rPr lang="en-US" sz="2000" b="1" dirty="0" err="1"/>
              <a:t>Chingelezi</a:t>
            </a:r>
            <a:r>
              <a:rPr lang="en-US" sz="2000" b="1" dirty="0"/>
              <a:t>. Kodi </a:t>
            </a:r>
            <a:r>
              <a:rPr lang="en-US" sz="2000" b="1" dirty="0" err="1"/>
              <a:t>chinamulimbikitsa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zimenezi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 </a:t>
            </a:r>
            <a:r>
              <a:rPr lang="en-US" sz="2000" b="1" dirty="0" err="1"/>
              <a:t>Zifukwa</a:t>
            </a:r>
            <a:r>
              <a:rPr lang="en-US" sz="2000" b="1" dirty="0"/>
              <a:t> </a:t>
            </a:r>
            <a:r>
              <a:rPr lang="en-US" sz="2000" b="1" dirty="0" err="1"/>
              <a:t>ziwiri</a:t>
            </a:r>
            <a:r>
              <a:rPr lang="en-US" sz="2000" b="1" dirty="0"/>
              <a:t>: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anamusintha</a:t>
            </a:r>
            <a:r>
              <a:rPr lang="en-US" sz="2000" b="1" dirty="0"/>
              <a:t> iye </a:t>
            </a:r>
            <a:r>
              <a:rPr lang="en-US" sz="2000" b="1" dirty="0" err="1"/>
              <a:t>kupyolera</a:t>
            </a:r>
            <a:r>
              <a:rPr lang="en-US" sz="2000" b="1" dirty="0"/>
              <a:t> mu </a:t>
            </a:r>
            <a:r>
              <a:rPr lang="en-US" sz="2000" b="1" dirty="0" err="1"/>
              <a:t>Mawu</a:t>
            </a:r>
            <a:r>
              <a:rPr lang="en-US" sz="2000" b="1" dirty="0"/>
              <a:t>;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ankafuna</a:t>
            </a:r>
            <a:r>
              <a:rPr lang="en-US" sz="2000" b="1" dirty="0"/>
              <a:t> </a:t>
            </a:r>
            <a:r>
              <a:rPr lang="en-US" sz="2000" b="1" dirty="0" err="1"/>
              <a:t>kugawana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chikondi</a:t>
            </a:r>
            <a:r>
              <a:rPr lang="en-US" sz="2000" b="1" dirty="0"/>
              <a:t> cha </a:t>
            </a:r>
            <a:r>
              <a:rPr lang="en-US" sz="2000" b="1" dirty="0" err="1"/>
              <a:t>Khristu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5306547"/>
            <a:ext cx="2424238" cy="1438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3507803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739" y="2848878"/>
            <a:ext cx="3143421" cy="1892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83108"/>
            <a:ext cx="8533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Izi</a:t>
            </a:r>
            <a:r>
              <a:rPr lang="en-US" sz="2000" b="1" dirty="0"/>
              <a:t> </a:t>
            </a:r>
            <a:r>
              <a:rPr lang="en-US" sz="2000" b="1" dirty="0" err="1"/>
              <a:t>zinamupangitsa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ayambe</a:t>
            </a:r>
            <a:r>
              <a:rPr lang="en-US" sz="2000" b="1" dirty="0"/>
              <a:t> </a:t>
            </a:r>
            <a:r>
              <a:rPr lang="en-US" sz="2000" b="1" dirty="0" err="1"/>
              <a:t>kutsutsana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chiphunzitso</a:t>
            </a:r>
            <a:r>
              <a:rPr lang="en-US" sz="2000" b="1" dirty="0"/>
              <a:t> cha Mpingo </a:t>
            </a:r>
            <a:r>
              <a:rPr lang="en-US" sz="2000" b="1" dirty="0" err="1"/>
              <a:t>chovomerezeka</a:t>
            </a:r>
            <a:r>
              <a:rPr lang="en-US" sz="2000" b="1" dirty="0"/>
              <a:t>.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ubale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and </a:t>
            </a:r>
            <a:r>
              <a:rPr lang="en-US" sz="2000" b="1" dirty="0" err="1"/>
              <a:t>akuluakulu</a:t>
            </a:r>
            <a:r>
              <a:rPr lang="en-US" sz="2000" b="1" dirty="0"/>
              <a:t> a boma </a:t>
            </a:r>
            <a:r>
              <a:rPr lang="en-US" sz="2000" b="1" dirty="0" err="1"/>
              <a:t>ku</a:t>
            </a:r>
            <a:r>
              <a:rPr lang="en-US" sz="2000" b="1" dirty="0"/>
              <a:t> England, John </a:t>
            </a:r>
            <a:r>
              <a:rPr lang="en-US" sz="2000" b="1" dirty="0" err="1"/>
              <a:t>anapewa</a:t>
            </a:r>
            <a:r>
              <a:rPr lang="en-US" sz="2000" b="1" dirty="0"/>
              <a:t> </a:t>
            </a:r>
            <a:r>
              <a:rPr lang="en-US" sz="2000" b="1" dirty="0" err="1"/>
              <a:t>kuphedwa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Mpingo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3705785" y="2607123"/>
            <a:ext cx="4994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Iye amene </a:t>
            </a:r>
            <a:r>
              <a:rPr lang="en-US" sz="2000" b="1" dirty="0" err="1"/>
              <a:t>amaphunzira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moona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kutsegula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wake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chikoka</a:t>
            </a:r>
            <a:r>
              <a:rPr lang="en-US" sz="2000" b="1" dirty="0"/>
              <a:t> cha </a:t>
            </a:r>
            <a:r>
              <a:rPr lang="en-US" sz="2000" b="1" dirty="0" err="1"/>
              <a:t>Mzimu</a:t>
            </a:r>
            <a:r>
              <a:rPr lang="en-US" sz="2000" b="1" dirty="0"/>
              <a:t> </a:t>
            </a:r>
            <a:r>
              <a:rPr lang="en-US" sz="2000" b="1" dirty="0" err="1"/>
              <a:t>Woyera</a:t>
            </a:r>
            <a:r>
              <a:rPr lang="en-US" sz="2000" b="1" dirty="0"/>
              <a:t>, </a:t>
            </a:r>
            <a:r>
              <a:rPr lang="en-US" sz="2000" b="1" dirty="0" err="1"/>
              <a:t>amasanthika</a:t>
            </a:r>
            <a:r>
              <a:rPr lang="en-US" sz="2000" b="1" dirty="0"/>
              <a:t> (</a:t>
            </a:r>
            <a:r>
              <a:rPr lang="en-US" sz="2000" b="1" dirty="0" err="1"/>
              <a:t>Ahebri</a:t>
            </a:r>
            <a:r>
              <a:rPr lang="en-US" sz="2000" b="1" dirty="0"/>
              <a:t>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2800475" y="4941357"/>
            <a:ext cx="93915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 1428 </a:t>
            </a:r>
            <a:r>
              <a:rPr lang="en-US" sz="2000" b="1" dirty="0" err="1"/>
              <a:t>thupi</a:t>
            </a:r>
            <a:r>
              <a:rPr lang="en-US" sz="2000" b="1" dirty="0"/>
              <a:t> </a:t>
            </a:r>
            <a:r>
              <a:rPr lang="en-US" sz="2000" b="1" dirty="0" err="1"/>
              <a:t>lawokonzanso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linawotchedwa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phulusa</a:t>
            </a:r>
            <a:r>
              <a:rPr lang="en-US" sz="2000" b="1" dirty="0"/>
              <a:t> lake </a:t>
            </a:r>
            <a:r>
              <a:rPr lang="en-US" sz="2000" b="1" dirty="0" err="1"/>
              <a:t>linaponyedwa</a:t>
            </a:r>
            <a:r>
              <a:rPr lang="en-US" sz="2000" b="1" dirty="0"/>
              <a:t> </a:t>
            </a:r>
            <a:r>
              <a:rPr lang="en-US" sz="2000" b="1" dirty="0" err="1"/>
              <a:t>mumtsinje</a:t>
            </a:r>
            <a:r>
              <a:rPr lang="en-US" sz="2000" b="1" dirty="0"/>
              <a:t>. </a:t>
            </a:r>
            <a:r>
              <a:rPr lang="en-US" sz="2000" b="1" dirty="0" err="1"/>
              <a:t>Phulusa</a:t>
            </a:r>
            <a:r>
              <a:rPr lang="en-US" sz="2000" b="1" dirty="0"/>
              <a:t> lake </a:t>
            </a:r>
            <a:r>
              <a:rPr lang="en-US" sz="2000" b="1" dirty="0" err="1"/>
              <a:t>lomwazikana</a:t>
            </a:r>
            <a:r>
              <a:rPr lang="en-US" sz="2000" b="1" dirty="0"/>
              <a:t> </a:t>
            </a:r>
            <a:r>
              <a:rPr lang="en-US" sz="2000" b="1" dirty="0" err="1"/>
              <a:t>linakhala</a:t>
            </a:r>
            <a:r>
              <a:rPr lang="en-US" sz="2000" b="1" dirty="0"/>
              <a:t> </a:t>
            </a:r>
            <a:r>
              <a:rPr lang="en-US" sz="2000" b="1" dirty="0" err="1"/>
              <a:t>chizindikiro</a:t>
            </a:r>
            <a:r>
              <a:rPr lang="en-US" sz="2000" b="1" dirty="0"/>
              <a:t> cha </a:t>
            </a:r>
            <a:r>
              <a:rPr lang="en-US" sz="2000" b="1" dirty="0" err="1"/>
              <a:t>cholowa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s-E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2785944" y="5891636"/>
            <a:ext cx="9391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Kuunika</a:t>
            </a:r>
            <a:r>
              <a:rPr lang="en-US" b="1" dirty="0"/>
              <a:t> </a:t>
            </a:r>
            <a:r>
              <a:rPr lang="en-US" b="1" dirty="0" err="1"/>
              <a:t>pang’ono</a:t>
            </a:r>
            <a:r>
              <a:rPr lang="en-US" b="1" dirty="0"/>
              <a:t> </a:t>
            </a:r>
            <a:r>
              <a:rPr lang="en-US" b="1" dirty="0" err="1"/>
              <a:t>kwa</a:t>
            </a:r>
            <a:r>
              <a:rPr lang="en-US" b="1" dirty="0"/>
              <a:t> </a:t>
            </a:r>
            <a:r>
              <a:rPr lang="en-US" b="1" dirty="0" err="1"/>
              <a:t>choonadi</a:t>
            </a:r>
            <a:r>
              <a:rPr lang="en-US" b="1" dirty="0"/>
              <a:t> </a:t>
            </a:r>
            <a:r>
              <a:rPr lang="en-US" b="1" dirty="0" err="1"/>
              <a:t>kumene</a:t>
            </a:r>
            <a:r>
              <a:rPr lang="en-US" b="1" dirty="0"/>
              <a:t> John Wycliffe </a:t>
            </a:r>
            <a:r>
              <a:rPr lang="en-US" b="1" dirty="0" err="1"/>
              <a:t>kunafikira</a:t>
            </a:r>
            <a:r>
              <a:rPr lang="en-US" b="1" dirty="0"/>
              <a:t> </a:t>
            </a:r>
            <a:r>
              <a:rPr lang="en-US" b="1" dirty="0" err="1"/>
              <a:t>kudera</a:t>
            </a:r>
            <a:r>
              <a:rPr lang="en-US" b="1" dirty="0"/>
              <a:t> </a:t>
            </a:r>
            <a:r>
              <a:rPr lang="en-US" b="1" dirty="0" err="1"/>
              <a:t>lotchedwa</a:t>
            </a:r>
            <a:r>
              <a:rPr lang="en-US" b="1" dirty="0"/>
              <a:t> Bohemia, </a:t>
            </a:r>
            <a:r>
              <a:rPr lang="en-US" b="1" dirty="0" err="1"/>
              <a:t>kumene</a:t>
            </a:r>
            <a:r>
              <a:rPr lang="en-US" b="1" dirty="0"/>
              <a:t> John Hus </a:t>
            </a:r>
            <a:r>
              <a:rPr lang="en-US" b="1" dirty="0" err="1"/>
              <a:t>anatenga</a:t>
            </a:r>
            <a:r>
              <a:rPr lang="en-US" b="1" dirty="0"/>
              <a:t> </a:t>
            </a:r>
            <a:r>
              <a:rPr lang="en-US" b="1" dirty="0" err="1"/>
              <a:t>cholowa</a:t>
            </a:r>
            <a:r>
              <a:rPr lang="en-US" b="1" dirty="0"/>
              <a:t> </a:t>
            </a:r>
            <a:r>
              <a:rPr lang="en-US" b="1" dirty="0" err="1"/>
              <a:t>chake</a:t>
            </a:r>
            <a:r>
              <a:rPr lang="en-US" b="1" dirty="0"/>
              <a:t>. </a:t>
            </a:r>
            <a:r>
              <a:rPr lang="en-US" b="1" dirty="0" err="1"/>
              <a:t>Mwa</a:t>
            </a:r>
            <a:r>
              <a:rPr lang="en-US" b="1" dirty="0"/>
              <a:t> </a:t>
            </a:r>
            <a:r>
              <a:rPr lang="en-US" b="1" dirty="0" err="1"/>
              <a:t>njira</a:t>
            </a:r>
            <a:r>
              <a:rPr lang="en-US" b="1" dirty="0"/>
              <a:t> </a:t>
            </a:r>
            <a:r>
              <a:rPr lang="en-US" b="1" dirty="0" err="1"/>
              <a:t>imeneyi</a:t>
            </a:r>
            <a:r>
              <a:rPr lang="en-US" b="1" dirty="0"/>
              <a:t>, </a:t>
            </a:r>
            <a:r>
              <a:rPr lang="en-US" b="1" dirty="0" err="1"/>
              <a:t>chowonadi</a:t>
            </a:r>
            <a:r>
              <a:rPr lang="en-US" b="1" dirty="0"/>
              <a:t> </a:t>
            </a:r>
            <a:r>
              <a:rPr lang="en-US" b="1" dirty="0" err="1"/>
              <a:t>chinayenda</a:t>
            </a:r>
            <a:r>
              <a:rPr lang="en-US" b="1" dirty="0"/>
              <a:t> </a:t>
            </a:r>
            <a:r>
              <a:rPr lang="en-US" b="1" dirty="0" err="1"/>
              <a:t>mpaka</a:t>
            </a:r>
            <a:r>
              <a:rPr lang="en-US" b="1" dirty="0"/>
              <a:t> </a:t>
            </a:r>
            <a:r>
              <a:rPr lang="en-US" b="1" dirty="0" err="1"/>
              <a:t>m’mawa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kukonzanso</a:t>
            </a:r>
            <a:r>
              <a:rPr lang="en-US" b="1" dirty="0"/>
              <a:t> </a:t>
            </a:r>
            <a:r>
              <a:rPr lang="en-US" b="1" dirty="0" err="1"/>
              <a:t>zinthu</a:t>
            </a:r>
            <a:r>
              <a:rPr lang="es-ES" b="1" dirty="0"/>
              <a:t>. </a:t>
            </a:r>
            <a:r>
              <a:rPr lang="es-ES" b="1" dirty="0" err="1"/>
              <a:t>Tsiku</a:t>
            </a:r>
            <a:r>
              <a:rPr lang="es-ES" b="1" dirty="0"/>
              <a:t> </a:t>
            </a:r>
            <a:r>
              <a:rPr lang="es-ES" b="1" dirty="0" err="1"/>
              <a:t>linayambo</a:t>
            </a:r>
            <a:r>
              <a:rPr lang="es-ES" b="1" dirty="0"/>
              <a:t> </a:t>
            </a:r>
            <a:r>
              <a:rPr lang="es-ES" b="1" dirty="0" err="1"/>
              <a:t>kuwala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KULIMBIKITSIDWA NDI CHIKHULUPIRIRO: JOHN HUSS NDI ENA</a:t>
            </a:r>
            <a:endParaRPr lang="es-E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Iye amene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Mwana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amene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Mwana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Yohane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Pambuyo</a:t>
            </a:r>
            <a:r>
              <a:rPr lang="en-US" sz="2000" b="1" dirty="0"/>
              <a:t> pa John Wycliffe, </a:t>
            </a:r>
            <a:r>
              <a:rPr lang="en-US" sz="2000" b="1" dirty="0" err="1"/>
              <a:t>panabukanso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osintha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64079"/>
              </p:ext>
            </p:extLst>
          </p:nvPr>
        </p:nvGraphicFramePr>
        <p:xfrm>
          <a:off x="3860800" y="3334880"/>
          <a:ext cx="8188960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</a:t>
            </a:r>
            <a:r>
              <a:rPr lang="en-US" sz="2000" b="1" dirty="0" err="1"/>
              <a:t>anatsekeredwa</a:t>
            </a:r>
            <a:r>
              <a:rPr lang="en-US" sz="2000" b="1" dirty="0"/>
              <a:t> </a:t>
            </a:r>
            <a:r>
              <a:rPr lang="en-US" sz="2000" b="1" dirty="0" err="1"/>
              <a:t>m’ndende</a:t>
            </a:r>
            <a:r>
              <a:rPr lang="en-US" sz="2000" b="1" dirty="0"/>
              <a:t>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pomalizira</a:t>
            </a:r>
            <a:r>
              <a:rPr lang="en-US" sz="2000" b="1" dirty="0"/>
              <a:t> </a:t>
            </a:r>
            <a:r>
              <a:rPr lang="en-US" sz="2000" b="1" dirty="0" err="1"/>
              <a:t>pake</a:t>
            </a:r>
            <a:r>
              <a:rPr lang="en-US" sz="2000" b="1" dirty="0"/>
              <a:t> </a:t>
            </a:r>
            <a:r>
              <a:rPr lang="en-US" sz="2000" b="1" dirty="0" err="1"/>
              <a:t>anawotchedwa</a:t>
            </a:r>
            <a:r>
              <a:rPr lang="en-US" sz="2000" b="1" dirty="0"/>
              <a:t> </a:t>
            </a:r>
            <a:r>
              <a:rPr lang="en-US" sz="2000" b="1" dirty="0" err="1"/>
              <a:t>pamtengo</a:t>
            </a:r>
            <a:r>
              <a:rPr lang="en-US" sz="2000" b="1" dirty="0"/>
              <a:t>. Ali </a:t>
            </a:r>
            <a:r>
              <a:rPr lang="en-US" sz="2000" b="1" dirty="0" err="1"/>
              <a:t>m’ndende</a:t>
            </a:r>
            <a:r>
              <a:rPr lang="en-US" sz="2000" b="1" dirty="0"/>
              <a:t> </a:t>
            </a:r>
            <a:r>
              <a:rPr lang="en-US" sz="2000" b="1" dirty="0" err="1"/>
              <a:t>analemba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: “</a:t>
            </a:r>
            <a:r>
              <a:rPr lang="en-US" sz="2000" b="1" dirty="0" err="1"/>
              <a:t>Mulungu</a:t>
            </a:r>
            <a:r>
              <a:rPr lang="en-US" sz="2000" b="1" dirty="0"/>
              <a:t> </a:t>
            </a:r>
            <a:r>
              <a:rPr lang="en-US" sz="2000" b="1" dirty="0" err="1"/>
              <a:t>wandichitira</a:t>
            </a:r>
            <a:r>
              <a:rPr lang="en-US" sz="2000" b="1" dirty="0"/>
              <a:t> </a:t>
            </a:r>
            <a:r>
              <a:rPr lang="en-US" sz="2000" b="1" dirty="0" err="1"/>
              <a:t>chifundo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wandichirikiza</a:t>
            </a:r>
            <a:r>
              <a:rPr lang="en-US" sz="2000" b="1" dirty="0"/>
              <a:t> </a:t>
            </a:r>
            <a:r>
              <a:rPr lang="en-US" sz="2000" b="1" dirty="0" err="1"/>
              <a:t>modabwitsa</a:t>
            </a:r>
            <a:r>
              <a:rPr lang="en-US" sz="2000" b="1" dirty="0"/>
              <a:t>.” Monga </a:t>
            </a:r>
            <a:r>
              <a:rPr lang="en-US" sz="2000" b="1" dirty="0" err="1"/>
              <a:t>momwe</a:t>
            </a:r>
            <a:r>
              <a:rPr lang="en-US" sz="2000" b="1" dirty="0"/>
              <a:t> </a:t>
            </a:r>
            <a:r>
              <a:rPr lang="en-US" sz="2000" b="1" dirty="0" err="1"/>
              <a:t>malonjezo</a:t>
            </a:r>
            <a:r>
              <a:rPr lang="en-US" sz="2000" b="1" dirty="0"/>
              <a:t> a </a:t>
            </a:r>
            <a:r>
              <a:rPr lang="en-US" sz="2000" b="1" dirty="0" err="1"/>
              <a:t>Mulungu</a:t>
            </a:r>
            <a:r>
              <a:rPr lang="en-US" sz="2000" b="1" dirty="0"/>
              <a:t> </a:t>
            </a:r>
            <a:r>
              <a:rPr lang="en-US" sz="2000" b="1" dirty="0" err="1"/>
              <a:t>anachirikizira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mu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zakale</a:t>
            </a:r>
            <a:r>
              <a:rPr lang="en-US" sz="2000" b="1" dirty="0"/>
              <a:t>, </a:t>
            </a:r>
            <a:r>
              <a:rPr lang="en-US" sz="2000" b="1" dirty="0" err="1"/>
              <a:t>amatithandiza</a:t>
            </a:r>
            <a:r>
              <a:rPr lang="en-US" sz="2000" b="1" dirty="0"/>
              <a:t> </a:t>
            </a:r>
            <a:r>
              <a:rPr lang="en-US" sz="2000" b="1" dirty="0" err="1"/>
              <a:t>nso</a:t>
            </a:r>
            <a:r>
              <a:rPr lang="en-US" sz="2000" b="1" dirty="0"/>
              <a:t> </a:t>
            </a:r>
            <a:r>
              <a:rPr lang="en-US" sz="2000" b="1" dirty="0" err="1"/>
              <a:t>ife</a:t>
            </a:r>
            <a:r>
              <a:rPr lang="en-US" sz="2000" b="1" dirty="0"/>
              <a:t> </a:t>
            </a:r>
            <a:r>
              <a:rPr lang="en-US" sz="2000" b="1" dirty="0" err="1"/>
              <a:t>lero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s-ES" sz="2000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38098" y="2093892"/>
            <a:ext cx="373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chomwe</a:t>
            </a:r>
            <a:r>
              <a:rPr lang="en-US" sz="2000" b="1" dirty="0"/>
              <a:t> </a:t>
            </a:r>
            <a:r>
              <a:rPr lang="en-US" sz="2000" b="1" dirty="0" err="1"/>
              <a:t>chinawathandiza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olimba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apitirize</a:t>
            </a:r>
            <a:r>
              <a:rPr lang="en-US" sz="2000" b="1" dirty="0"/>
              <a:t> </a:t>
            </a:r>
            <a:r>
              <a:rPr lang="en-US" sz="2000" b="1" dirty="0" err="1"/>
              <a:t>kukonzanso</a:t>
            </a:r>
            <a:r>
              <a:rPr lang="en-US" sz="2000" b="1" dirty="0"/>
              <a:t> </a:t>
            </a:r>
            <a:r>
              <a:rPr lang="en-US" sz="2000" b="1" dirty="0" err="1"/>
              <a:t>ndikuyang’anana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mavuto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imfa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725107"/>
            <a:ext cx="3444299" cy="1959235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2080" y="1892756"/>
            <a:ext cx="119278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Onse</a:t>
            </a:r>
            <a:r>
              <a:rPr lang="en-US" sz="2200" b="1" dirty="0">
                <a:latin typeface="Constantia" panose="02030602050306030303" pitchFamily="18" charset="0"/>
              </a:rPr>
              <a:t> amene pa </a:t>
            </a:r>
            <a:r>
              <a:rPr lang="en-US" sz="2200" b="1" dirty="0" err="1">
                <a:latin typeface="Constantia" panose="02030602050306030303" pitchFamily="18" charset="0"/>
              </a:rPr>
              <a:t>tsiku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loipa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limenelo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adzatumikira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Mulungu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mopanda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mantha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molingana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zonena</a:t>
            </a:r>
            <a:r>
              <a:rPr lang="en-US" sz="2200" b="1" dirty="0">
                <a:latin typeface="Constantia" panose="02030602050306030303" pitchFamily="18" charset="0"/>
              </a:rPr>
              <a:t> za </a:t>
            </a:r>
            <a:r>
              <a:rPr lang="en-US" sz="2200" b="1" dirty="0" err="1">
                <a:latin typeface="Constantia" panose="02030602050306030303" pitchFamily="18" charset="0"/>
              </a:rPr>
              <a:t>chikumbumtima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chawo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adzafunika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kuima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nji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kukhala</a:t>
            </a:r>
            <a:r>
              <a:rPr lang="en-US" sz="2200" b="1" dirty="0">
                <a:latin typeface="Constantia" panose="02030602050306030303" pitchFamily="18" charset="0"/>
              </a:rPr>
              <a:t> nacho </a:t>
            </a:r>
            <a:r>
              <a:rPr lang="en-US" sz="2200" b="1" dirty="0" err="1">
                <a:latin typeface="Constantia" panose="02030602050306030303" pitchFamily="18" charset="0"/>
              </a:rPr>
              <a:t>chidziwitso</a:t>
            </a:r>
            <a:r>
              <a:rPr lang="en-US" sz="2200" b="1" dirty="0">
                <a:latin typeface="Constantia" panose="02030602050306030303" pitchFamily="18" charset="0"/>
              </a:rPr>
              <a:t> cha </a:t>
            </a:r>
            <a:r>
              <a:rPr lang="en-US" sz="2200" b="1" dirty="0" err="1">
                <a:latin typeface="Constantia" panose="02030602050306030303" pitchFamily="18" charset="0"/>
              </a:rPr>
              <a:t>Mulungu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mawu</a:t>
            </a:r>
            <a:r>
              <a:rPr lang="en-US" sz="2200" b="1" dirty="0">
                <a:latin typeface="Constantia" panose="02030602050306030303" pitchFamily="18" charset="0"/>
              </a:rPr>
              <a:t> Ake; </a:t>
            </a:r>
            <a:r>
              <a:rPr lang="en-US" sz="2200" b="1" dirty="0" err="1">
                <a:latin typeface="Constantia" panose="02030602050306030303" pitchFamily="18" charset="0"/>
              </a:rPr>
              <a:t>pakuti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iwo</a:t>
            </a:r>
            <a:r>
              <a:rPr lang="en-US" sz="2200" b="1" dirty="0">
                <a:latin typeface="Constantia" panose="02030602050306030303" pitchFamily="18" charset="0"/>
              </a:rPr>
              <a:t> amene </a:t>
            </a:r>
            <a:r>
              <a:rPr lang="en-US" sz="2200" b="1" dirty="0" err="1">
                <a:latin typeface="Constantia" panose="02030602050306030303" pitchFamily="18" charset="0"/>
              </a:rPr>
              <a:t>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owona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Mulungu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adzazunzidwa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zolinga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zidzatsutsidwa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zoyesayesa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zidzatanthauziridwa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molakwika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ndipo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mayina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adzatayidwa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kunja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oipa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Satana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adzagwira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ntchito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zonse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zachinyengo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kusokoneza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kulepheretsa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kumvetsetsa</a:t>
            </a:r>
            <a:r>
              <a:rPr lang="en-US" sz="2200" b="1" dirty="0">
                <a:latin typeface="Constantia" panose="02030602050306030303" pitchFamily="18" charset="0"/>
              </a:rPr>
              <a:t>. […] </a:t>
            </a:r>
            <a:r>
              <a:rPr lang="en-US" sz="2200" b="1" dirty="0" err="1"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cholimba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choyera</a:t>
            </a:r>
            <a:r>
              <a:rPr lang="en-US" sz="2200" b="1" dirty="0">
                <a:latin typeface="Constantia" panose="02030602050306030303" pitchFamily="18" charset="0"/>
              </a:rPr>
              <a:t> cha </a:t>
            </a:r>
            <a:r>
              <a:rPr lang="en-US" sz="2200" b="1" dirty="0" err="1"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latin typeface="Constantia" panose="02030602050306030303" pitchFamily="18" charset="0"/>
              </a:rPr>
              <a:t>Mulungu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kutsimikiza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kwawo</a:t>
            </a:r>
            <a:r>
              <a:rPr lang="en-US" sz="2200" b="1" dirty="0"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latin typeface="Constantia" panose="02030602050306030303" pitchFamily="18" charset="0"/>
              </a:rPr>
              <a:t>kummvera</a:t>
            </a:r>
            <a:r>
              <a:rPr lang="en-US" sz="2200" b="1" dirty="0">
                <a:latin typeface="Constantia" panose="02030602050306030303" pitchFamily="18" charset="0"/>
              </a:rPr>
              <a:t> Iye, </a:t>
            </a:r>
            <a:r>
              <a:rPr lang="en-US" sz="2200" b="1" dirty="0" err="1">
                <a:latin typeface="Constantia" panose="02030602050306030303" pitchFamily="18" charset="0"/>
              </a:rPr>
              <a:t>ndipamenenso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Satana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adzalimbikire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kuutsa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mkwiyo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latin typeface="Constantia" panose="02030602050306030303" pitchFamily="18" charset="0"/>
              </a:rPr>
              <a:t> amene </a:t>
            </a:r>
            <a:r>
              <a:rPr lang="en-US" sz="2200" b="1" dirty="0" err="1">
                <a:latin typeface="Constantia" panose="02030602050306030303" pitchFamily="18" charset="0"/>
              </a:rPr>
              <a:t>akudzinenera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olungama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akupondereza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Malamulo</a:t>
            </a:r>
            <a:r>
              <a:rPr lang="en-US" sz="2200" b="1" dirty="0"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latin typeface="Constantia" panose="02030602050306030303" pitchFamily="18" charset="0"/>
              </a:rPr>
              <a:t>Mulungu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Padzafunika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kudalira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kolimba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cholinga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champhamvu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kugwiritsitsa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chomwe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chinaperekedwa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oyera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s-ES" sz="2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Tsono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anapachika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njoka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mʼchipululu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moteronso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Mwana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Munthu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ayenera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kupachikidwa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aliyense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amene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akhulupirira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Iye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akhale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moyo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wosatha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Yohane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5232072" y="3852565"/>
            <a:ext cx="6959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Choonadi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chiyesedwa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Nthawi</a:t>
            </a:r>
            <a:r>
              <a:rPr lang="es-ES" sz="2000" b="1" dirty="0"/>
              <a:t> ya </a:t>
            </a:r>
            <a:r>
              <a:rPr lang="es-ES" sz="2000" b="1" dirty="0" err="1"/>
              <a:t>masautso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Kukhulupirika</a:t>
            </a:r>
            <a:r>
              <a:rPr lang="es-ES" sz="2000" b="1" dirty="0"/>
              <a:t> mu </a:t>
            </a:r>
            <a:r>
              <a:rPr lang="es-ES" sz="2000" b="1" dirty="0" err="1"/>
              <a:t>masautso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Kutetezera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choonadi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Kugawana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: </a:t>
            </a:r>
            <a:r>
              <a:rPr lang="en-US" sz="2000" b="1" dirty="0" err="1"/>
              <a:t>Awadensi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Nthanda</a:t>
            </a:r>
            <a:r>
              <a:rPr lang="en-US" sz="2000" b="1" dirty="0"/>
              <a:t>  </a:t>
            </a:r>
            <a:r>
              <a:rPr lang="en-US" sz="2000" b="1" dirty="0" err="1"/>
              <a:t>okonzanso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Kulimbikitsidwa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chikhulupiriro</a:t>
            </a:r>
            <a:r>
              <a:rPr lang="en-US" sz="2000" b="1" dirty="0"/>
              <a:t>: John Huss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49" y="124063"/>
            <a:ext cx="8081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Mabuku</a:t>
            </a:r>
            <a:r>
              <a:rPr lang="en-US" sz="2000" b="1" dirty="0"/>
              <a:t> a </a:t>
            </a:r>
            <a:r>
              <a:rPr lang="en-US" sz="2000" b="1" dirty="0" err="1"/>
              <a:t>Danieli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Chivumbulutso</a:t>
            </a:r>
            <a:r>
              <a:rPr lang="en-US" sz="2000" b="1" dirty="0"/>
              <a:t> </a:t>
            </a:r>
            <a:r>
              <a:rPr lang="en-US" sz="2000" b="1" dirty="0" err="1"/>
              <a:t>amalengeza</a:t>
            </a:r>
            <a:r>
              <a:rPr lang="en-US" sz="2000" b="1" dirty="0"/>
              <a:t> za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</a:t>
            </a:r>
            <a:r>
              <a:rPr lang="en-US" sz="2000" b="1" dirty="0"/>
              <a:t> </a:t>
            </a:r>
            <a:r>
              <a:rPr lang="en-US" sz="2000" b="1" dirty="0" err="1"/>
              <a:t>Satana</a:t>
            </a:r>
            <a:r>
              <a:rPr lang="en-US" sz="2000" b="1" dirty="0"/>
              <a:t> </a:t>
            </a:r>
            <a:r>
              <a:rPr lang="en-US" sz="2000" b="1" dirty="0" err="1"/>
              <a:t>adzagwiritse</a:t>
            </a:r>
            <a:r>
              <a:rPr lang="en-US" sz="2000" b="1" dirty="0"/>
              <a:t> </a:t>
            </a:r>
            <a:r>
              <a:rPr lang="en-US" sz="2000" b="1" dirty="0" err="1"/>
              <a:t>nchito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zandale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zachipembedzo</a:t>
            </a:r>
            <a:r>
              <a:rPr lang="en-US" sz="2000" b="1" dirty="0"/>
              <a:t> </a:t>
            </a:r>
            <a:r>
              <a:rPr lang="en-US" sz="2000" b="1" dirty="0" err="1"/>
              <a:t>kuzunza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kuononga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amene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olimba</a:t>
            </a:r>
            <a:r>
              <a:rPr lang="en-US" sz="2000" b="1" dirty="0"/>
              <a:t> pa </a:t>
            </a:r>
            <a:r>
              <a:rPr lang="en-US" sz="2000" b="1" dirty="0" err="1"/>
              <a:t>choonadi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730" y="333613"/>
            <a:ext cx="3327070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81984"/>
            <a:ext cx="2830409" cy="27281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356" y="3881983"/>
            <a:ext cx="1497776" cy="2728128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23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23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525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525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525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525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6525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8" y="2756526"/>
            <a:ext cx="79868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 – </a:t>
            </a:r>
            <a:r>
              <a:rPr lang="en-US" sz="2000" b="1" dirty="0" err="1"/>
              <a:t>Zaka</a:t>
            </a:r>
            <a:r>
              <a:rPr lang="en-US" sz="2000" b="1" dirty="0"/>
              <a:t>  </a:t>
            </a:r>
            <a:r>
              <a:rPr lang="en-US" sz="2000" b="1" dirty="0" err="1"/>
              <a:t>Zamdima</a:t>
            </a:r>
            <a:r>
              <a:rPr lang="en-US" sz="2000" b="1" dirty="0"/>
              <a:t> – </a:t>
            </a:r>
            <a:r>
              <a:rPr lang="en-US" sz="2000" b="1" dirty="0" err="1"/>
              <a:t>choonadi</a:t>
            </a:r>
            <a:r>
              <a:rPr lang="en-US" sz="2000" b="1" dirty="0"/>
              <a:t> </a:t>
            </a:r>
            <a:r>
              <a:rPr lang="en-US" sz="2000" b="1" dirty="0" err="1"/>
              <a:t>chinayesedwa</a:t>
            </a:r>
            <a:r>
              <a:rPr lang="en-US" sz="2000" b="1" dirty="0"/>
              <a:t>.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panali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amene </a:t>
            </a:r>
            <a:r>
              <a:rPr lang="en-US" sz="2000" b="1" dirty="0" err="1"/>
              <a:t>anateteza</a:t>
            </a:r>
            <a:r>
              <a:rPr lang="en-US" sz="2000" b="1" dirty="0"/>
              <a:t> </a:t>
            </a:r>
            <a:r>
              <a:rPr lang="en-US" sz="2000" b="1" dirty="0" err="1"/>
              <a:t>choonadi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okonzeka</a:t>
            </a:r>
            <a:r>
              <a:rPr lang="en-US" sz="2000" b="1" dirty="0"/>
              <a:t> </a:t>
            </a:r>
            <a:r>
              <a:rPr lang="en-US" sz="2000" b="1" dirty="0" err="1"/>
              <a:t>kupereka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wawo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choonadicho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50724"/>
            <a:ext cx="7986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iyi</a:t>
            </a:r>
            <a:r>
              <a:rPr lang="en-US" sz="2000" b="1" dirty="0"/>
              <a:t> “</a:t>
            </a:r>
            <a:r>
              <a:rPr lang="en-US" sz="2000" b="1" dirty="0" err="1"/>
              <a:t>inapondereza</a:t>
            </a:r>
            <a:r>
              <a:rPr lang="en-US" sz="2000" b="1" dirty="0"/>
              <a:t> </a:t>
            </a:r>
            <a:r>
              <a:rPr lang="en-US" sz="2000" b="1" dirty="0" err="1"/>
              <a:t>choonadi</a:t>
            </a:r>
            <a:r>
              <a:rPr lang="en-US" sz="2000" b="1" dirty="0"/>
              <a:t> </a:t>
            </a:r>
            <a:r>
              <a:rPr lang="en-US" sz="2000" b="1" dirty="0" err="1"/>
              <a:t>pansi</a:t>
            </a:r>
            <a:r>
              <a:rPr lang="en-US" sz="2000" b="1" dirty="0"/>
              <a:t>” (</a:t>
            </a:r>
            <a:r>
              <a:rPr lang="en-US" sz="2000" b="1" dirty="0" err="1"/>
              <a:t>Danieli</a:t>
            </a:r>
            <a:r>
              <a:rPr lang="en-US" sz="2000" b="1" dirty="0"/>
              <a:t> 8:12). </a:t>
            </a:r>
            <a:r>
              <a:rPr lang="en-US" sz="2000" b="1" dirty="0" err="1"/>
              <a:t>Panthawi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 “Ena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anzeruwo</a:t>
            </a:r>
            <a:r>
              <a:rPr lang="en-US" sz="2000" b="1" dirty="0"/>
              <a:t> </a:t>
            </a:r>
            <a:r>
              <a:rPr lang="en-US" sz="2000" b="1" dirty="0" err="1"/>
              <a:t>adzaphedwa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cholinga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ayengedwe</a:t>
            </a:r>
            <a:r>
              <a:rPr lang="en-US" sz="2000" b="1" dirty="0"/>
              <a:t>, </a:t>
            </a:r>
            <a:r>
              <a:rPr lang="en-US" sz="2000" b="1" dirty="0" err="1"/>
              <a:t>otsala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ayeretsedwe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wopanda</a:t>
            </a:r>
            <a:r>
              <a:rPr lang="en-US" sz="2000" b="1" dirty="0"/>
              <a:t> banga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yomaliza</a:t>
            </a:r>
            <a:r>
              <a:rPr lang="en-US" sz="2000" b="1" dirty="0"/>
              <a:t>, </a:t>
            </a:r>
            <a:r>
              <a:rPr lang="en-US" sz="2000" b="1" dirty="0" err="1"/>
              <a:t>popeza</a:t>
            </a:r>
            <a:r>
              <a:rPr lang="en-US" sz="2000" b="1" dirty="0"/>
              <a:t> </a:t>
            </a:r>
            <a:r>
              <a:rPr lang="en-US" sz="2000" b="1" dirty="0" err="1"/>
              <a:t>idzafika</a:t>
            </a:r>
            <a:r>
              <a:rPr lang="en-US" sz="2000" b="1" dirty="0"/>
              <a:t> </a:t>
            </a:r>
            <a:r>
              <a:rPr lang="en-US" sz="2000" b="1" dirty="0" err="1"/>
              <a:t>ndithu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</a:t>
            </a:r>
            <a:r>
              <a:rPr lang="en-US" sz="2000" b="1" dirty="0"/>
              <a:t> </a:t>
            </a:r>
            <a:r>
              <a:rPr lang="en-US" sz="2000" b="1" dirty="0" err="1"/>
              <a:t>Mulungu</a:t>
            </a:r>
            <a:r>
              <a:rPr lang="en-US" sz="2000" b="1" dirty="0"/>
              <a:t> </a:t>
            </a:r>
            <a:r>
              <a:rPr lang="en-US" sz="2000" b="1" dirty="0" err="1"/>
              <a:t>wayika</a:t>
            </a:r>
            <a:r>
              <a:rPr lang="en-US" sz="2000" b="1" dirty="0"/>
              <a:t>.” (</a:t>
            </a:r>
            <a:r>
              <a:rPr lang="en-US" sz="2000" b="1" dirty="0" err="1"/>
              <a:t>Danieli</a:t>
            </a:r>
            <a:r>
              <a:rPr lang="en-US" sz="2000" b="1" dirty="0"/>
              <a:t>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CHOONADI CHIYESEDWA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NTHAWI YA MASAUTSO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Idzayankhula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motsutsana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Wammwambamwamba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adzazunza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oyera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kusintha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masiku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azikondwerero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malamulo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Oyera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mtimawo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adzalamulidwa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mfumuyi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zaka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zitatu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theka</a:t>
            </a:r>
            <a:r>
              <a:rPr lang="es-E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Danieli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Mawu</a:t>
            </a:r>
            <a:r>
              <a:rPr lang="en-US" b="1" dirty="0"/>
              <a:t> </a:t>
            </a:r>
            <a:r>
              <a:rPr lang="en-US" b="1" dirty="0" err="1"/>
              <a:t>onsewa</a:t>
            </a:r>
            <a:r>
              <a:rPr lang="en-US" b="1" dirty="0"/>
              <a:t> </a:t>
            </a:r>
            <a:r>
              <a:rPr lang="en-US" b="1" dirty="0" err="1"/>
              <a:t>amasonyeza</a:t>
            </a:r>
            <a:r>
              <a:rPr lang="en-US" b="1" dirty="0"/>
              <a:t>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imodzi</a:t>
            </a:r>
            <a:r>
              <a:rPr lang="en-US" b="1" dirty="0"/>
              <a:t>: </a:t>
            </a:r>
            <a:r>
              <a:rPr lang="en-US" b="1" dirty="0" err="1"/>
              <a:t>masiku</a:t>
            </a:r>
            <a:r>
              <a:rPr lang="en-US" b="1" dirty="0"/>
              <a:t> 1,260</a:t>
            </a:r>
            <a:r>
              <a:rPr lang="es-ES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695455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Kalero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masiku</a:t>
            </a:r>
            <a:r>
              <a:rPr lang="en-US" sz="2000" b="1" dirty="0"/>
              <a:t> </a:t>
            </a:r>
            <a:r>
              <a:rPr lang="en-US" sz="2000" b="1" dirty="0" err="1"/>
              <a:t>ano</a:t>
            </a:r>
            <a:r>
              <a:rPr lang="en-US" sz="2000" b="1" dirty="0"/>
              <a:t>, </a:t>
            </a:r>
            <a:r>
              <a:rPr lang="en-US" sz="2000" b="1" dirty="0" err="1"/>
              <a:t>masiku</a:t>
            </a:r>
            <a:r>
              <a:rPr lang="en-US" sz="2000" b="1" dirty="0"/>
              <a:t> 30 </a:t>
            </a:r>
            <a:r>
              <a:rPr lang="en-US" sz="2000" b="1" dirty="0" err="1"/>
              <a:t>amapanga</a:t>
            </a:r>
            <a:r>
              <a:rPr lang="en-US" sz="2000" b="1" dirty="0"/>
              <a:t> </a:t>
            </a:r>
            <a:r>
              <a:rPr lang="en-US" sz="2000" b="1" dirty="0" err="1"/>
              <a:t>mwezi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014419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44005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Liwu </a:t>
            </a:r>
            <a:r>
              <a:rPr lang="en-US" sz="2000" b="1" dirty="0" err="1"/>
              <a:t>lakuti</a:t>
            </a:r>
            <a:r>
              <a:rPr lang="en-US" sz="2000" b="1" dirty="0"/>
              <a:t> “</a:t>
            </a:r>
            <a:r>
              <a:rPr lang="en-US" sz="2000" b="1" dirty="0" err="1"/>
              <a:t>nthawi</a:t>
            </a:r>
            <a:r>
              <a:rPr lang="en-US" sz="2000" b="1" dirty="0"/>
              <a:t>” </a:t>
            </a:r>
            <a:r>
              <a:rPr lang="en-US" sz="2000" b="1" dirty="0" err="1"/>
              <a:t>likufanana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“</a:t>
            </a:r>
            <a:r>
              <a:rPr lang="en-US" sz="2000" b="1" dirty="0" err="1"/>
              <a:t>chaka</a:t>
            </a:r>
            <a:r>
              <a:rPr lang="en-US" sz="2000" b="1" dirty="0"/>
              <a:t>,”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liwu</a:t>
            </a:r>
            <a:r>
              <a:rPr lang="en-US" sz="2000" b="1" dirty="0"/>
              <a:t> </a:t>
            </a:r>
            <a:r>
              <a:rPr lang="en-US" sz="2000" b="1" dirty="0" err="1"/>
              <a:t>lakuti</a:t>
            </a:r>
            <a:r>
              <a:rPr lang="en-US" sz="2000" b="1" dirty="0"/>
              <a:t> “</a:t>
            </a:r>
            <a:r>
              <a:rPr lang="en-US" sz="2000" b="1" dirty="0" err="1"/>
              <a:t>nthawi</a:t>
            </a:r>
            <a:r>
              <a:rPr lang="en-US" sz="2000" b="1" dirty="0"/>
              <a:t> zina” </a:t>
            </a:r>
            <a:r>
              <a:rPr lang="en-US" sz="2000" b="1" dirty="0" err="1"/>
              <a:t>lomwe</a:t>
            </a:r>
            <a:r>
              <a:rPr lang="en-US" sz="2000" b="1" dirty="0"/>
              <a:t> </a:t>
            </a:r>
            <a:r>
              <a:rPr lang="en-US" sz="2000" b="1" dirty="0" err="1"/>
              <a:t>likugwiritsiridwa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Danieli</a:t>
            </a:r>
            <a:r>
              <a:rPr lang="en-US" sz="2000" b="1" dirty="0"/>
              <a:t> </a:t>
            </a:r>
            <a:r>
              <a:rPr lang="en-US" sz="2000" b="1" dirty="0" err="1"/>
              <a:t>limatanthauza</a:t>
            </a:r>
            <a:r>
              <a:rPr lang="en-US" sz="2000" b="1" dirty="0"/>
              <a:t> “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ziwiri</a:t>
            </a:r>
            <a:r>
              <a:rPr lang="en-US" sz="2000" b="1" dirty="0"/>
              <a:t>.</a:t>
            </a:r>
            <a:r>
              <a:rPr lang="es-ES" sz="2000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991381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600185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9714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419325"/>
            <a:ext cx="4241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Pogwiritsa</a:t>
            </a:r>
            <a:r>
              <a:rPr lang="en-US" b="1" dirty="0"/>
              <a:t> </a:t>
            </a:r>
            <a:r>
              <a:rPr lang="en-US" b="1" dirty="0" err="1"/>
              <a:t>ntchito</a:t>
            </a:r>
            <a:r>
              <a:rPr lang="en-US" b="1" dirty="0"/>
              <a:t> </a:t>
            </a:r>
            <a:r>
              <a:rPr lang="en-US" b="1" dirty="0" err="1"/>
              <a:t>mfundo</a:t>
            </a:r>
            <a:r>
              <a:rPr lang="en-US" b="1" dirty="0"/>
              <a:t> </a:t>
            </a:r>
            <a:r>
              <a:rPr lang="en-US" b="1" dirty="0" err="1"/>
              <a:t>yakuti</a:t>
            </a:r>
            <a:r>
              <a:rPr lang="en-US" b="1" dirty="0"/>
              <a:t> “</a:t>
            </a:r>
            <a:r>
              <a:rPr lang="en-US" b="1" dirty="0" err="1"/>
              <a:t>tsiku</a:t>
            </a:r>
            <a:r>
              <a:rPr lang="en-US" b="1" dirty="0"/>
              <a:t>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chaka</a:t>
            </a:r>
            <a:r>
              <a:rPr lang="en-US" b="1" dirty="0"/>
              <a:t>” ( </a:t>
            </a:r>
            <a:r>
              <a:rPr lang="en-US" b="1" dirty="0" err="1"/>
              <a:t>Ezekieli</a:t>
            </a:r>
            <a:r>
              <a:rPr lang="en-US" b="1" dirty="0"/>
              <a:t> 4:6; Numeri 14:34 )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masautso</a:t>
            </a:r>
            <a:r>
              <a:rPr lang="en-US" b="1" dirty="0"/>
              <a:t> </a:t>
            </a:r>
            <a:r>
              <a:rPr lang="en-US" b="1" dirty="0" err="1"/>
              <a:t>imeneyi</a:t>
            </a:r>
            <a:r>
              <a:rPr lang="en-US" b="1" dirty="0"/>
              <a:t> </a:t>
            </a:r>
            <a:r>
              <a:rPr lang="en-US" b="1" dirty="0" err="1"/>
              <a:t>inachitika</a:t>
            </a:r>
            <a:r>
              <a:rPr lang="en-US" b="1" dirty="0"/>
              <a:t> mu </a:t>
            </a:r>
            <a:r>
              <a:rPr lang="en-US" b="1" dirty="0" err="1"/>
              <a:t>zaka</a:t>
            </a:r>
            <a:r>
              <a:rPr lang="en-US" b="1" dirty="0"/>
              <a:t> 1,260 za </a:t>
            </a:r>
            <a:r>
              <a:rPr lang="en-US" b="1" dirty="0" err="1"/>
              <a:t>mbiri</a:t>
            </a:r>
            <a:r>
              <a:rPr lang="en-US" b="1" dirty="0"/>
              <a:t> </a:t>
            </a:r>
            <a:r>
              <a:rPr lang="en-US" b="1" dirty="0" err="1"/>
              <a:t>yakale</a:t>
            </a:r>
            <a:r>
              <a:rPr lang="en-US" b="1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118753" y="1276839"/>
            <a:ext cx="66535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Kodi mu </a:t>
            </a:r>
            <a:r>
              <a:rPr lang="en-US" sz="1900" b="1" dirty="0" err="1"/>
              <a:t>mbiri</a:t>
            </a:r>
            <a:r>
              <a:rPr lang="en-US" sz="1900" b="1" dirty="0"/>
              <a:t> </a:t>
            </a:r>
            <a:r>
              <a:rPr lang="en-US" sz="1900" b="1" dirty="0" err="1"/>
              <a:t>ya</a:t>
            </a:r>
            <a:r>
              <a:rPr lang="en-US" sz="1900" b="1" dirty="0"/>
              <a:t> </a:t>
            </a:r>
            <a:r>
              <a:rPr lang="en-US" sz="1900" b="1" dirty="0" err="1"/>
              <a:t>dziko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nthawi</a:t>
            </a:r>
            <a:r>
              <a:rPr lang="en-US" sz="1900" b="1" dirty="0"/>
              <a:t> </a:t>
            </a:r>
            <a:r>
              <a:rPr lang="en-US" sz="1900" b="1" dirty="0" err="1"/>
              <a:t>iti</a:t>
            </a:r>
            <a:r>
              <a:rPr lang="en-US" sz="1900" b="1" dirty="0"/>
              <a:t> </a:t>
            </a:r>
            <a:r>
              <a:rPr lang="en-US" sz="1900" b="1" dirty="0" err="1"/>
              <a:t>imene</a:t>
            </a:r>
            <a:r>
              <a:rPr lang="en-US" sz="1900" b="1" dirty="0"/>
              <a:t> </a:t>
            </a:r>
            <a:r>
              <a:rPr lang="en-US" sz="1900" b="1" dirty="0" err="1"/>
              <a:t>imayambira</a:t>
            </a:r>
            <a:r>
              <a:rPr lang="en-US" sz="1900" b="1" dirty="0"/>
              <a:t> </a:t>
            </a:r>
            <a:r>
              <a:rPr lang="en-US" sz="1900" b="1" dirty="0" err="1"/>
              <a:t>masautso</a:t>
            </a:r>
            <a:r>
              <a:rPr lang="en-US" sz="1900" b="1" dirty="0"/>
              <a:t> a </a:t>
            </a:r>
            <a:r>
              <a:rPr lang="en-US" sz="1900" b="1" dirty="0" err="1"/>
              <a:t>zaka</a:t>
            </a:r>
            <a:r>
              <a:rPr lang="en-US" sz="1900" b="1" dirty="0"/>
              <a:t> 1,260 </a:t>
            </a:r>
            <a:r>
              <a:rPr lang="en-US" sz="1900" b="1" dirty="0" err="1"/>
              <a:t>wolembedwa</a:t>
            </a:r>
            <a:r>
              <a:rPr lang="en-US" sz="1900" b="1" dirty="0"/>
              <a:t> mu </a:t>
            </a:r>
            <a:r>
              <a:rPr lang="en-US" sz="1900" b="1" dirty="0" err="1"/>
              <a:t>mabuku</a:t>
            </a:r>
            <a:r>
              <a:rPr lang="en-US" sz="1900" b="1" dirty="0"/>
              <a:t> a </a:t>
            </a:r>
            <a:r>
              <a:rPr lang="en-US" sz="1900" b="1" dirty="0" err="1"/>
              <a:t>Danieli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Chibvumbulutso</a:t>
            </a:r>
            <a:r>
              <a:rPr lang="es-ES" sz="19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343090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67493"/>
            <a:ext cx="450076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Monga </a:t>
            </a:r>
            <a:r>
              <a:rPr lang="en-US" sz="1900" b="1" dirty="0" err="1"/>
              <a:t>mmene</a:t>
            </a:r>
            <a:r>
              <a:rPr lang="en-US" sz="1900" b="1" dirty="0"/>
              <a:t> </a:t>
            </a:r>
            <a:r>
              <a:rPr lang="en-US" sz="1900" b="1" dirty="0" err="1"/>
              <a:t>ulosi</a:t>
            </a:r>
            <a:r>
              <a:rPr lang="en-US" sz="1900" b="1" dirty="0"/>
              <a:t> </a:t>
            </a:r>
            <a:r>
              <a:rPr lang="en-US" sz="1900" b="1" dirty="0" err="1"/>
              <a:t>unanenera</a:t>
            </a:r>
            <a:r>
              <a:rPr lang="en-US" sz="1900" b="1" dirty="0"/>
              <a:t>, </a:t>
            </a:r>
            <a:r>
              <a:rPr lang="en-US" sz="1900" b="1" dirty="0" err="1"/>
              <a:t>Mulungu</a:t>
            </a:r>
            <a:r>
              <a:rPr lang="en-US" sz="1900" b="1" dirty="0"/>
              <a:t> </a:t>
            </a:r>
            <a:r>
              <a:rPr lang="en-US" sz="1900" b="1" dirty="0" err="1"/>
              <a:t>anakonza</a:t>
            </a:r>
            <a:r>
              <a:rPr lang="en-US" sz="1900" b="1" dirty="0"/>
              <a:t> </a:t>
            </a:r>
            <a:r>
              <a:rPr lang="en-US" sz="1900" b="1" dirty="0" err="1"/>
              <a:t>malo</a:t>
            </a:r>
            <a:r>
              <a:rPr lang="en-US" sz="1900" b="1" dirty="0"/>
              <a:t> </a:t>
            </a:r>
            <a:r>
              <a:rPr lang="en-US" sz="1900" b="1" dirty="0" err="1"/>
              <a:t>oti</a:t>
            </a:r>
            <a:r>
              <a:rPr lang="en-US" sz="1900" b="1" dirty="0"/>
              <a:t> mpingo </a:t>
            </a:r>
            <a:r>
              <a:rPr lang="en-US" sz="1900" b="1" dirty="0" err="1"/>
              <a:t>wokhulupilika</a:t>
            </a:r>
            <a:r>
              <a:rPr lang="en-US" sz="1900" b="1" dirty="0"/>
              <a:t> </a:t>
            </a:r>
            <a:r>
              <a:rPr lang="en-US" sz="1900" b="1" dirty="0" err="1"/>
              <a:t>uthandizidwe</a:t>
            </a:r>
            <a:r>
              <a:rPr lang="en-US" sz="1900" b="1" dirty="0"/>
              <a:t> : </a:t>
            </a:r>
            <a:r>
              <a:rPr lang="en-US" sz="1900" b="1" dirty="0" err="1"/>
              <a:t>muchipululu</a:t>
            </a:r>
            <a:r>
              <a:rPr lang="en-US" sz="1900" b="1" dirty="0"/>
              <a:t>, </a:t>
            </a:r>
            <a:r>
              <a:rPr lang="en-US" sz="1900" b="1" dirty="0" err="1"/>
              <a:t>kutanthauza</a:t>
            </a:r>
            <a:r>
              <a:rPr lang="en-US" sz="1900" b="1" dirty="0"/>
              <a:t> pa </a:t>
            </a:r>
            <a:r>
              <a:rPr lang="en-US" sz="1900" b="1" dirty="0" err="1"/>
              <a:t>kamalo</a:t>
            </a:r>
            <a:r>
              <a:rPr lang="en-US" sz="1900" b="1" dirty="0"/>
              <a:t> </a:t>
            </a:r>
            <a:r>
              <a:rPr lang="en-US" sz="1900" b="1" dirty="0" err="1"/>
              <a:t>kochepa</a:t>
            </a:r>
            <a:r>
              <a:rPr lang="en-US" sz="1900" b="1" dirty="0"/>
              <a:t>. (</a:t>
            </a:r>
            <a:r>
              <a:rPr lang="en-US" sz="1900" b="1" dirty="0" err="1"/>
              <a:t>Chivumbulutso</a:t>
            </a:r>
            <a:r>
              <a:rPr lang="en-US" sz="1900" b="1" dirty="0"/>
              <a:t> 12:6, 14</a:t>
            </a:r>
            <a:r>
              <a:rPr lang="es-ES" sz="19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NTHAWI YA MASAUTSO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Idzayankhula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motsutsana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Wammwambamwamba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adzazunza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oyera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kusintha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masiku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azikondwerero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malamulo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Oyera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mtimawo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adzalamulidwa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mfumuyi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zaka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zitatu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theka</a:t>
            </a:r>
            <a:r>
              <a:rPr lang="es-ES" sz="17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60246"/>
            <a:ext cx="2046678" cy="3384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118751" y="2197083"/>
            <a:ext cx="672635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Pamene</a:t>
            </a:r>
            <a:r>
              <a:rPr lang="en-US" sz="1900" b="1" dirty="0"/>
              <a:t> </a:t>
            </a:r>
            <a:r>
              <a:rPr lang="en-US" sz="1900" b="1" dirty="0" err="1"/>
              <a:t>maufumu</a:t>
            </a:r>
            <a:r>
              <a:rPr lang="en-US" sz="1900" b="1" dirty="0"/>
              <a:t> </a:t>
            </a:r>
            <a:r>
              <a:rPr lang="en-US" sz="1900" b="1" dirty="0" err="1"/>
              <a:t>khumi</a:t>
            </a:r>
            <a:r>
              <a:rPr lang="en-US" sz="1900" b="1" dirty="0"/>
              <a:t> </a:t>
            </a:r>
            <a:r>
              <a:rPr lang="en-US" sz="1900" b="1" dirty="0" err="1"/>
              <a:t>andale</a:t>
            </a:r>
            <a:r>
              <a:rPr lang="en-US" sz="1900" b="1" dirty="0"/>
              <a:t> </a:t>
            </a:r>
            <a:r>
              <a:rPr lang="en-US" sz="1900" b="1" dirty="0" err="1"/>
              <a:t>anauka</a:t>
            </a:r>
            <a:r>
              <a:rPr lang="en-US" sz="1900" b="1" dirty="0"/>
              <a:t> </a:t>
            </a:r>
            <a:r>
              <a:rPr lang="en-US" sz="1900" b="1" dirty="0" err="1"/>
              <a:t>ku</a:t>
            </a:r>
            <a:r>
              <a:rPr lang="en-US" sz="1900" b="1" dirty="0"/>
              <a:t> Aroma (</a:t>
            </a:r>
            <a:r>
              <a:rPr lang="en-US" sz="1900" b="1" dirty="0" err="1"/>
              <a:t>mafuko</a:t>
            </a:r>
            <a:r>
              <a:rPr lang="en-US" sz="1900" b="1" dirty="0"/>
              <a:t> amene </a:t>
            </a:r>
            <a:r>
              <a:rPr lang="en-US" sz="1900" b="1" dirty="0" err="1"/>
              <a:t>anaukira</a:t>
            </a:r>
            <a:r>
              <a:rPr lang="en-US" sz="1900" b="1" dirty="0"/>
              <a:t>), </a:t>
            </a:r>
            <a:r>
              <a:rPr lang="en-US" sz="1900" b="1" dirty="0" err="1"/>
              <a:t>ufumu</a:t>
            </a:r>
            <a:r>
              <a:rPr lang="en-US" sz="1900" b="1" dirty="0"/>
              <a:t> </a:t>
            </a:r>
            <a:r>
              <a:rPr lang="en-US" sz="1900" b="1" dirty="0" err="1"/>
              <a:t>wina</a:t>
            </a:r>
            <a:r>
              <a:rPr lang="en-US" sz="1900" b="1" dirty="0"/>
              <a:t> </a:t>
            </a:r>
            <a:r>
              <a:rPr lang="en-US" sz="1900" b="1" dirty="0" err="1"/>
              <a:t>udzawonekera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kugonjetsa</a:t>
            </a:r>
            <a:r>
              <a:rPr lang="en-US" sz="1900" b="1" dirty="0"/>
              <a:t> </a:t>
            </a:r>
            <a:r>
              <a:rPr lang="en-US" sz="1900" b="1" dirty="0" err="1"/>
              <a:t>maufumu</a:t>
            </a:r>
            <a:r>
              <a:rPr lang="en-US" sz="1900" b="1" dirty="0"/>
              <a:t> </a:t>
            </a:r>
            <a:r>
              <a:rPr lang="en-US" sz="1900" b="1" dirty="0" err="1"/>
              <a:t>atatu</a:t>
            </a:r>
            <a:r>
              <a:rPr lang="en-US" sz="1900" b="1" dirty="0"/>
              <a:t> </a:t>
            </a:r>
            <a:r>
              <a:rPr lang="en-US" sz="1900" b="1" dirty="0" err="1"/>
              <a:t>mwa</a:t>
            </a:r>
            <a:r>
              <a:rPr lang="en-US" sz="1900" b="1" dirty="0"/>
              <a:t> </a:t>
            </a:r>
            <a:r>
              <a:rPr lang="en-US" sz="1900" b="1" dirty="0" err="1"/>
              <a:t>khumiwo</a:t>
            </a:r>
            <a:r>
              <a:rPr lang="en-US" sz="1900" b="1" dirty="0"/>
              <a:t>. </a:t>
            </a:r>
            <a:r>
              <a:rPr lang="es-ES" sz="1900" b="1" dirty="0"/>
              <a:t>(Daniel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166135"/>
            <a:ext cx="46916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Mwatsoka</a:t>
            </a:r>
            <a:r>
              <a:rPr lang="en-US" sz="1900" b="1" dirty="0"/>
              <a:t>, </a:t>
            </a:r>
            <a:r>
              <a:rPr lang="en-US" sz="1900" b="1" dirty="0" err="1"/>
              <a:t>ambiri</a:t>
            </a:r>
            <a:r>
              <a:rPr lang="en-US" sz="1900" b="1" dirty="0"/>
              <a:t> </a:t>
            </a:r>
            <a:r>
              <a:rPr lang="en-US" sz="1900" b="1" dirty="0" err="1"/>
              <a:t>anayenera</a:t>
            </a:r>
            <a:r>
              <a:rPr lang="en-US" sz="1900" b="1" dirty="0"/>
              <a:t> </a:t>
            </a:r>
            <a:r>
              <a:rPr lang="en-US" sz="1900" b="1" dirty="0" err="1"/>
              <a:t>kulipira</a:t>
            </a:r>
            <a:r>
              <a:rPr lang="en-US" sz="1900" b="1" dirty="0"/>
              <a:t> </a:t>
            </a:r>
            <a:r>
              <a:rPr lang="en-US" sz="1900" b="1" dirty="0" err="1"/>
              <a:t>chikhulupiriro</a:t>
            </a:r>
            <a:r>
              <a:rPr lang="en-US" sz="1900" b="1" dirty="0"/>
              <a:t> </a:t>
            </a:r>
            <a:r>
              <a:rPr lang="en-US" sz="1900" b="1" dirty="0" err="1"/>
              <a:t>chawo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mwazi</a:t>
            </a:r>
            <a:r>
              <a:rPr lang="en-US" sz="1900" b="1" dirty="0"/>
              <a:t> </a:t>
            </a:r>
            <a:r>
              <a:rPr lang="en-US" sz="1900" b="1" dirty="0" err="1"/>
              <a:t>wawo</a:t>
            </a:r>
            <a:r>
              <a:rPr lang="es-ES" sz="19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681520"/>
            <a:ext cx="469165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Mu </a:t>
            </a:r>
            <a:r>
              <a:rPr lang="en-US" sz="1900" b="1" dirty="0" err="1"/>
              <a:t>nthawi</a:t>
            </a:r>
            <a:r>
              <a:rPr lang="en-US" sz="1900" b="1" dirty="0"/>
              <a:t> </a:t>
            </a:r>
            <a:r>
              <a:rPr lang="en-US" sz="1900" b="1" dirty="0" err="1"/>
              <a:t>ya</a:t>
            </a:r>
            <a:r>
              <a:rPr lang="en-US" sz="1900" b="1" dirty="0"/>
              <a:t> </a:t>
            </a:r>
            <a:r>
              <a:rPr lang="en-US" sz="1900" b="1" dirty="0" err="1"/>
              <a:t>mavuto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masautso</a:t>
            </a:r>
            <a:r>
              <a:rPr lang="en-US" sz="1900" b="1" dirty="0"/>
              <a:t>, </a:t>
            </a:r>
            <a:r>
              <a:rPr lang="en-US" sz="1900" b="1" dirty="0" err="1"/>
              <a:t>okhulupirira</a:t>
            </a:r>
            <a:r>
              <a:rPr lang="en-US" sz="1900" b="1" dirty="0"/>
              <a:t> </a:t>
            </a:r>
            <a:r>
              <a:rPr lang="en-US" sz="1900" b="1" dirty="0" err="1"/>
              <a:t>okhulupirika</a:t>
            </a:r>
            <a:r>
              <a:rPr lang="en-US" sz="1900" b="1" dirty="0"/>
              <a:t> </a:t>
            </a:r>
            <a:r>
              <a:rPr lang="en-US" sz="1900" b="1" dirty="0" err="1"/>
              <a:t>anaima</a:t>
            </a:r>
            <a:r>
              <a:rPr lang="en-US" sz="1900" b="1" dirty="0"/>
              <a:t> </a:t>
            </a:r>
            <a:r>
              <a:rPr lang="en-US" sz="1900" b="1" dirty="0" err="1"/>
              <a:t>nji</a:t>
            </a:r>
            <a:r>
              <a:rPr lang="en-US" sz="1900" b="1" dirty="0"/>
              <a:t> </a:t>
            </a:r>
            <a:r>
              <a:rPr lang="en-US" sz="1900" b="1" dirty="0" err="1"/>
              <a:t>kutetezera</a:t>
            </a:r>
            <a:r>
              <a:rPr lang="en-US" sz="1900" b="1" dirty="0"/>
              <a:t> </a:t>
            </a:r>
            <a:r>
              <a:rPr lang="en-US" sz="1900" b="1" dirty="0" err="1"/>
              <a:t>choonadi</a:t>
            </a:r>
            <a:r>
              <a:rPr lang="en-US" sz="1900" b="1" dirty="0"/>
              <a:t>, </a:t>
            </a:r>
            <a:r>
              <a:rPr lang="en-US" sz="1900" b="1" dirty="0" err="1"/>
              <a:t>pothawira</a:t>
            </a:r>
            <a:r>
              <a:rPr lang="en-US" sz="1900" b="1" dirty="0"/>
              <a:t> pa </a:t>
            </a:r>
            <a:r>
              <a:rPr lang="en-US" sz="1900" b="1" dirty="0" err="1"/>
              <a:t>chikondi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chisamaliro</a:t>
            </a:r>
            <a:r>
              <a:rPr lang="en-US" sz="1900" b="1" dirty="0"/>
              <a:t> cha </a:t>
            </a:r>
            <a:r>
              <a:rPr lang="en-US" sz="1900" b="1" dirty="0" err="1"/>
              <a:t>Mulungu</a:t>
            </a:r>
            <a:r>
              <a:rPr lang="en-US" sz="1900" b="1" dirty="0"/>
              <a:t> (</a:t>
            </a:r>
            <a:r>
              <a:rPr lang="en-US" sz="1900" b="1" dirty="0" err="1"/>
              <a:t>Masalimo</a:t>
            </a:r>
            <a:r>
              <a:rPr lang="en-US" sz="1900" b="1" dirty="0"/>
              <a:t> 46:1-3</a:t>
            </a:r>
            <a:r>
              <a:rPr lang="es-ES" sz="19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KUKHULUPIRIKA MU MASAUSTO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-1" y="617378"/>
            <a:ext cx="1082824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Okondedwa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ngakhale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ndinkafunitsitsa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kukulemberani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za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chipulumutso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cha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tonsefe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ndakakamizidwa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kuti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ndikulembereni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kukupemphani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kolimba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kuti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mumenye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ndithu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nkhondo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yotchinjiriza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chikhulupiriro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chimene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Mulungu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anachipereka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kamodzi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kokha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anthu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onse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oyera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mtima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s-ES" sz="17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Yuda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330231" y="1579944"/>
            <a:ext cx="88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Mpingo </a:t>
            </a:r>
            <a:r>
              <a:rPr lang="en-US" sz="2000" b="1" dirty="0" err="1"/>
              <a:t>wa</a:t>
            </a:r>
            <a:r>
              <a:rPr lang="en-US" sz="2000" b="1" dirty="0"/>
              <a:t> Aroma </a:t>
            </a:r>
            <a:r>
              <a:rPr lang="en-US" sz="2000" b="1" dirty="0" err="1"/>
              <a:t>unakhala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zandale</a:t>
            </a:r>
            <a:r>
              <a:rPr lang="en-US" sz="2000" b="1" dirty="0"/>
              <a:t>, </a:t>
            </a:r>
            <a:r>
              <a:rPr lang="en-US" sz="2000" b="1" dirty="0" err="1"/>
              <a:t>unayamba</a:t>
            </a:r>
            <a:r>
              <a:rPr lang="en-US" sz="2000" b="1" dirty="0"/>
              <a:t> </a:t>
            </a:r>
            <a:r>
              <a:rPr lang="en-US" sz="2000" b="1" dirty="0" err="1"/>
              <a:t>kugwiritsa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mphamvuzo</a:t>
            </a:r>
            <a:r>
              <a:rPr lang="en-US" sz="2000" b="1" dirty="0"/>
              <a:t> </a:t>
            </a:r>
            <a:r>
              <a:rPr lang="en-US" sz="2000" b="1" dirty="0" err="1"/>
              <a:t>kukakamiza</a:t>
            </a:r>
            <a:r>
              <a:rPr lang="en-US" sz="2000" b="1" dirty="0"/>
              <a:t> </a:t>
            </a:r>
            <a:r>
              <a:rPr lang="en-US" sz="2000" b="1" dirty="0" err="1"/>
              <a:t>aliyense</a:t>
            </a:r>
            <a:r>
              <a:rPr lang="en-US" sz="2000" b="1" dirty="0"/>
              <a:t> </a:t>
            </a:r>
            <a:r>
              <a:rPr lang="en-US" sz="2000" b="1" dirty="0" err="1"/>
              <a:t>kutsatira</a:t>
            </a:r>
            <a:r>
              <a:rPr lang="en-US" sz="2000" b="1" dirty="0"/>
              <a:t> </a:t>
            </a:r>
            <a:r>
              <a:rPr lang="en-US" sz="2000" b="1" dirty="0" err="1"/>
              <a:t>malamulo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achipembedzo</a:t>
            </a:r>
            <a:r>
              <a:rPr lang="en-US" sz="2000" b="1" dirty="0"/>
              <a:t>, amene </a:t>
            </a:r>
            <a:r>
              <a:rPr lang="en-US" sz="2000" b="1" dirty="0" err="1"/>
              <a:t>ambiri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atapotozedwa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18742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345561" y="3903345"/>
            <a:ext cx="65480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sanakwanitse</a:t>
            </a:r>
            <a:r>
              <a:rPr lang="en-US" sz="2000" b="1" dirty="0"/>
              <a:t> </a:t>
            </a:r>
            <a:r>
              <a:rPr lang="en-US" sz="2000" b="1" dirty="0" err="1"/>
              <a:t>kuwononga</a:t>
            </a:r>
            <a:r>
              <a:rPr lang="en-US" sz="2000" b="1" dirty="0"/>
              <a:t> </a:t>
            </a:r>
            <a:r>
              <a:rPr lang="en-US" sz="2000" b="1" dirty="0" err="1"/>
              <a:t>Mawu</a:t>
            </a:r>
            <a:r>
              <a:rPr lang="en-US" sz="2000" b="1" dirty="0"/>
              <a:t> a </a:t>
            </a:r>
            <a:r>
              <a:rPr lang="en-US" sz="2000" b="1" dirty="0" err="1"/>
              <a:t>Mulungu</a:t>
            </a:r>
            <a:r>
              <a:rPr lang="en-US" sz="2000" b="1" dirty="0"/>
              <a:t> </a:t>
            </a:r>
            <a:r>
              <a:rPr lang="en-US" sz="2000" b="1" dirty="0" err="1"/>
              <a:t>kotheratu</a:t>
            </a:r>
            <a:r>
              <a:rPr lang="en-US" sz="2000" b="1" dirty="0"/>
              <a:t>. </a:t>
            </a:r>
            <a:r>
              <a:rPr lang="en-US" sz="2000" b="1" dirty="0" err="1"/>
              <a:t>Panauka</a:t>
            </a:r>
            <a:r>
              <a:rPr lang="en-US" sz="2000" b="1" dirty="0"/>
              <a:t> </a:t>
            </a:r>
            <a:r>
              <a:rPr lang="en-US" sz="2000" b="1" dirty="0" err="1"/>
              <a:t>okhulupirika</a:t>
            </a:r>
            <a:r>
              <a:rPr lang="en-US" sz="2000" b="1" dirty="0"/>
              <a:t> </a:t>
            </a:r>
            <a:r>
              <a:rPr lang="en-US" sz="2000" b="1" dirty="0" err="1"/>
              <a:t>omwe</a:t>
            </a:r>
            <a:r>
              <a:rPr lang="en-US" sz="2000" b="1" dirty="0"/>
              <a:t>, </a:t>
            </a:r>
            <a:r>
              <a:rPr lang="en-US" sz="2000" b="1" dirty="0" err="1"/>
              <a:t>motsogozedwa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chiphunzitso</a:t>
            </a:r>
            <a:r>
              <a:rPr lang="en-US" sz="2000" b="1" dirty="0"/>
              <a:t> cha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kutsatira</a:t>
            </a:r>
            <a:r>
              <a:rPr lang="en-US" sz="2000" b="1" dirty="0"/>
              <a:t> </a:t>
            </a:r>
            <a:r>
              <a:rPr lang="en-US" sz="2000" b="1" dirty="0" err="1"/>
              <a:t>uphungu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Yuda</a:t>
            </a:r>
            <a:r>
              <a:rPr lang="en-US" sz="2000" b="1" dirty="0"/>
              <a:t>, </a:t>
            </a:r>
            <a:r>
              <a:rPr lang="en-US" sz="2000" b="1" dirty="0" err="1"/>
              <a:t>anamenya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 </a:t>
            </a:r>
            <a:r>
              <a:rPr lang="en-US" sz="2000" b="1" dirty="0" err="1"/>
              <a:t>mwamphamvu</a:t>
            </a:r>
            <a:r>
              <a:rPr lang="en-US" sz="2000" b="1" dirty="0"/>
              <a:t> </a:t>
            </a:r>
            <a:r>
              <a:rPr lang="en-US" sz="2000" b="1" dirty="0" err="1"/>
              <a:t>kuteteza</a:t>
            </a:r>
            <a:r>
              <a:rPr lang="en-US" sz="2000" b="1" dirty="0"/>
              <a:t> </a:t>
            </a:r>
            <a:r>
              <a:rPr lang="en-US" sz="2000" b="1" dirty="0" err="1"/>
              <a:t>chikhulupiriro</a:t>
            </a:r>
            <a:r>
              <a:rPr lang="en-US" sz="2000" b="1" dirty="0"/>
              <a:t> </a:t>
            </a:r>
            <a:r>
              <a:rPr lang="en-US" sz="2000" b="1" dirty="0" err="1"/>
              <a:t>chawo</a:t>
            </a:r>
            <a:r>
              <a:rPr lang="en-US" sz="2000" b="1" dirty="0"/>
              <a:t> (</a:t>
            </a:r>
            <a:r>
              <a:rPr lang="en-US" sz="2000" b="1" dirty="0" err="1"/>
              <a:t>Yuda</a:t>
            </a:r>
            <a:r>
              <a:rPr lang="en-US" sz="2000" b="1" dirty="0"/>
              <a:t>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971992" y="3693227"/>
            <a:ext cx="2117837" cy="1935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345561" y="2554395"/>
            <a:ext cx="88226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Kuwonjezera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ziphuphu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atsogoleri</a:t>
            </a:r>
            <a:r>
              <a:rPr lang="en-US" sz="2000" b="1" dirty="0"/>
              <a:t> </a:t>
            </a:r>
            <a:r>
              <a:rPr lang="en-US" sz="2000" b="1" dirty="0" err="1"/>
              <a:t>achipembedzo</a:t>
            </a:r>
            <a:r>
              <a:rPr lang="en-US" sz="2000" b="1" dirty="0"/>
              <a:t> </a:t>
            </a:r>
            <a:r>
              <a:rPr lang="en-US" sz="2000" b="1" dirty="0" err="1"/>
              <a:t>zinachuluka</a:t>
            </a:r>
            <a:r>
              <a:rPr lang="en-US" sz="2000" b="1" dirty="0"/>
              <a:t>. </a:t>
            </a:r>
            <a:r>
              <a:rPr lang="en-US" sz="2000" b="1" dirty="0" err="1"/>
              <a:t>Pofuna</a:t>
            </a:r>
            <a:r>
              <a:rPr lang="en-US" sz="2000" b="1" dirty="0"/>
              <a:t> </a:t>
            </a:r>
            <a:r>
              <a:rPr lang="en-US" sz="2000" b="1" dirty="0" err="1"/>
              <a:t>kuletsa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ambiri</a:t>
            </a:r>
            <a:r>
              <a:rPr lang="en-US" sz="2000" b="1" dirty="0"/>
              <a:t> </a:t>
            </a:r>
            <a:r>
              <a:rPr lang="en-US" sz="2000" b="1" dirty="0" err="1"/>
              <a:t>kupandukira</a:t>
            </a:r>
            <a:r>
              <a:rPr lang="en-US" sz="2000" b="1" dirty="0"/>
              <a:t> </a:t>
            </a:r>
            <a:r>
              <a:rPr lang="en-US" sz="2000" b="1" dirty="0" err="1"/>
              <a:t>ulamuliro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Mpingo, </a:t>
            </a:r>
            <a:r>
              <a:rPr lang="en-US" sz="2000" b="1" dirty="0" err="1"/>
              <a:t>anawachotsera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chinthu</a:t>
            </a:r>
            <a:r>
              <a:rPr lang="en-US" sz="2000" b="1" dirty="0"/>
              <a:t> </a:t>
            </a:r>
            <a:r>
              <a:rPr lang="en-US" sz="2000" b="1" dirty="0" err="1"/>
              <a:t>chamtengo</a:t>
            </a:r>
            <a:r>
              <a:rPr lang="en-US" sz="2000" b="1" dirty="0"/>
              <a:t> </a:t>
            </a:r>
            <a:r>
              <a:rPr lang="en-US" sz="2000" b="1" dirty="0" err="1"/>
              <a:t>wapatali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: “</a:t>
            </a:r>
            <a:r>
              <a:rPr lang="en-US" sz="2000" b="1" dirty="0" err="1"/>
              <a:t>Mawu</a:t>
            </a:r>
            <a:r>
              <a:rPr lang="en-US" sz="2000" b="1" dirty="0"/>
              <a:t> a </a:t>
            </a:r>
            <a:r>
              <a:rPr lang="en-US" sz="2000" b="1" dirty="0" err="1"/>
              <a:t>Mulungu</a:t>
            </a:r>
            <a:r>
              <a:rPr lang="en-US" sz="2000" b="1" dirty="0"/>
              <a:t>”.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345561" y="5534561"/>
            <a:ext cx="87035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Polimbikitsidwa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Mawu</a:t>
            </a:r>
            <a:r>
              <a:rPr lang="en-US" sz="2000" b="1" dirty="0"/>
              <a:t>,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mopanda</a:t>
            </a:r>
            <a:r>
              <a:rPr lang="en-US" sz="2000" b="1" dirty="0"/>
              <a:t> </a:t>
            </a:r>
            <a:r>
              <a:rPr lang="en-US" sz="2000" b="1" dirty="0" err="1"/>
              <a:t>mantha</a:t>
            </a:r>
            <a:r>
              <a:rPr lang="en-US" sz="2000" b="1" dirty="0"/>
              <a:t> </a:t>
            </a:r>
            <a:r>
              <a:rPr lang="en-US" sz="2000" b="1" dirty="0" err="1"/>
              <a:t>anafalitsa</a:t>
            </a:r>
            <a:r>
              <a:rPr lang="en-US" sz="2000" b="1" dirty="0"/>
              <a:t> </a:t>
            </a:r>
            <a:r>
              <a:rPr lang="en-US" sz="2000" b="1" dirty="0" err="1"/>
              <a:t>chiphunzitso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. </a:t>
            </a:r>
            <a:r>
              <a:rPr lang="en-US" sz="2000" b="1" dirty="0" err="1"/>
              <a:t>Atalimbikitsidwa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malonjezo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Chivumbulutso</a:t>
            </a:r>
            <a:r>
              <a:rPr lang="en-US" sz="2000" b="1" dirty="0"/>
              <a:t> 2:10 ,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anakhala</a:t>
            </a:r>
            <a:r>
              <a:rPr lang="en-US" sz="2000" b="1" dirty="0"/>
              <a:t> </a:t>
            </a:r>
            <a:r>
              <a:rPr lang="en-US" sz="2000" b="1" dirty="0" err="1"/>
              <a:t>okhulupirika</a:t>
            </a:r>
            <a:r>
              <a:rPr lang="en-US" sz="2000" b="1" dirty="0"/>
              <a:t>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imfa</a:t>
            </a:r>
            <a:r>
              <a:rPr lang="en-US" sz="2000" b="1" dirty="0"/>
              <a:t>, </a:t>
            </a:r>
            <a:r>
              <a:rPr lang="en-US" sz="2000" b="1" dirty="0" err="1"/>
              <a:t>podziwa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adzalandira</a:t>
            </a:r>
            <a:r>
              <a:rPr lang="en-US" sz="2000" b="1" dirty="0"/>
              <a:t> korona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72335" y="2002899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KUTETEZERA CHOONADI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KUGAWANA BAIBULO: AWADENSI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Petro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atumwi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enawo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anayankha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“Ife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tiyenera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kumvera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osati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!’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Machitidwe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597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Peter Waldo (1140-1218), </a:t>
            </a:r>
            <a:r>
              <a:rPr lang="en-US" sz="2000" b="1" dirty="0" err="1"/>
              <a:t>wamalonda</a:t>
            </a:r>
            <a:r>
              <a:rPr lang="en-US" sz="2000" b="1" dirty="0"/>
              <a:t> </a:t>
            </a:r>
            <a:r>
              <a:rPr lang="en-US" sz="2000" b="1" dirty="0" err="1"/>
              <a:t>wina</a:t>
            </a:r>
            <a:r>
              <a:rPr lang="en-US" sz="2000" b="1" dirty="0"/>
              <a:t> </a:t>
            </a:r>
            <a:r>
              <a:rPr lang="en-US" sz="2000" b="1" dirty="0" err="1"/>
              <a:t>wolemera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France amene </a:t>
            </a:r>
            <a:r>
              <a:rPr lang="en-US" sz="2000" b="1" dirty="0" err="1"/>
              <a:t>anasiya</a:t>
            </a:r>
            <a:r>
              <a:rPr lang="en-US" sz="2000" b="1" dirty="0"/>
              <a:t> </a:t>
            </a:r>
            <a:r>
              <a:rPr lang="en-US" sz="2000" b="1" dirty="0" err="1"/>
              <a:t>chuma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alalikire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, </a:t>
            </a:r>
            <a:r>
              <a:rPr lang="en-US" sz="2000" b="1" dirty="0" err="1"/>
              <a:t>anayambitsa</a:t>
            </a:r>
            <a:r>
              <a:rPr lang="en-US" sz="2000" b="1" dirty="0"/>
              <a:t> </a:t>
            </a:r>
            <a:r>
              <a:rPr lang="en-US" sz="2000" b="1" dirty="0" err="1"/>
              <a:t>gulu</a:t>
            </a:r>
            <a:r>
              <a:rPr lang="en-US" sz="2000" b="1" dirty="0"/>
              <a:t> la “Poor of Lyon,” </a:t>
            </a:r>
            <a:r>
              <a:rPr lang="en-US" sz="2000" b="1" dirty="0" err="1"/>
              <a:t>lotchedwa</a:t>
            </a:r>
            <a:r>
              <a:rPr lang="en-US" sz="2000" b="1" dirty="0"/>
              <a:t> “</a:t>
            </a:r>
            <a:r>
              <a:rPr lang="en-US" sz="2000" b="1" dirty="0" err="1"/>
              <a:t>Awadensi</a:t>
            </a:r>
            <a:r>
              <a:rPr lang="en-US" sz="2000" b="1" dirty="0"/>
              <a:t>.” Papa Alexander III </a:t>
            </a:r>
            <a:r>
              <a:rPr lang="en-US" sz="2000" b="1" dirty="0" err="1"/>
              <a:t>anavomereza</a:t>
            </a:r>
            <a:r>
              <a:rPr lang="en-US" sz="2000" b="1" dirty="0"/>
              <a:t> </a:t>
            </a:r>
            <a:r>
              <a:rPr lang="en-US" sz="2000" b="1" dirty="0" err="1"/>
              <a:t>lumbiro</a:t>
            </a:r>
            <a:r>
              <a:rPr lang="en-US" sz="2000" b="1" dirty="0"/>
              <a:t> lake la </a:t>
            </a:r>
            <a:r>
              <a:rPr lang="en-US" sz="2000" b="1" dirty="0" err="1"/>
              <a:t>umphawi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870" y="1406945"/>
            <a:ext cx="298800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8" y="4139791"/>
            <a:ext cx="61903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, Papa Lucius </a:t>
            </a:r>
            <a:r>
              <a:rPr lang="en-US" sz="2000" b="1" dirty="0" err="1"/>
              <a:t>Wachitatu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atadzudzula</a:t>
            </a:r>
            <a:r>
              <a:rPr lang="en-US" sz="2000" b="1" dirty="0"/>
              <a:t> </a:t>
            </a:r>
            <a:r>
              <a:rPr lang="en-US" sz="2000" b="1" dirty="0" err="1"/>
              <a:t>otsatira</a:t>
            </a:r>
            <a:r>
              <a:rPr lang="en-US" sz="2000" b="1" dirty="0"/>
              <a:t> a Peter Waldo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opanduka</a:t>
            </a:r>
            <a:r>
              <a:rPr lang="en-US" sz="2000" b="1" dirty="0"/>
              <a:t>. </a:t>
            </a:r>
            <a:r>
              <a:rPr lang="en-US" sz="2000" b="1" dirty="0" err="1"/>
              <a:t>Koma</a:t>
            </a:r>
            <a:r>
              <a:rPr lang="en-US" sz="2000" b="1" dirty="0"/>
              <a:t>, a Franciscan </a:t>
            </a:r>
            <a:r>
              <a:rPr lang="en-US" sz="2000" b="1" dirty="0" err="1"/>
              <a:t>anakhala</a:t>
            </a:r>
            <a:r>
              <a:rPr lang="en-US" sz="2000" b="1" dirty="0"/>
              <a:t> </a:t>
            </a:r>
            <a:r>
              <a:rPr lang="en-US" sz="2000" b="1" dirty="0" err="1"/>
              <a:t>mzati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Mpingo </a:t>
            </a:r>
            <a:r>
              <a:rPr lang="en-US" sz="2000" b="1" dirty="0" err="1"/>
              <a:t>wa</a:t>
            </a:r>
            <a:r>
              <a:rPr lang="en-US" sz="2000" b="1" dirty="0"/>
              <a:t> Aroma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Awadensi</a:t>
            </a:r>
            <a:r>
              <a:rPr lang="en-US" sz="2000" b="1" dirty="0"/>
              <a:t> </a:t>
            </a:r>
            <a:r>
              <a:rPr lang="en-US" sz="2000" b="1" dirty="0" err="1"/>
              <a:t>anazunzidwa</a:t>
            </a:r>
            <a:r>
              <a:rPr lang="en-US" sz="2000" b="1" dirty="0"/>
              <a:t> </a:t>
            </a:r>
            <a:r>
              <a:rPr lang="en-US" sz="2000" b="1" dirty="0" err="1"/>
              <a:t>mpaka</a:t>
            </a:r>
            <a:r>
              <a:rPr lang="en-US" sz="2000" b="1" dirty="0"/>
              <a:t> </a:t>
            </a:r>
            <a:r>
              <a:rPr lang="en-US" sz="2000" b="1" dirty="0" err="1"/>
              <a:t>anatha</a:t>
            </a:r>
            <a:r>
              <a:rPr lang="en-US" sz="2000" b="1" dirty="0"/>
              <a:t>.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s-ES" sz="2000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426" y="4044273"/>
            <a:ext cx="3871528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1" y="2880551"/>
            <a:ext cx="659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Posakhalitsa</a:t>
            </a:r>
            <a:r>
              <a:rPr lang="en-US" sz="2000" b="1" dirty="0"/>
              <a:t>, Francis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Assisi (1181-1226), </a:t>
            </a:r>
            <a:r>
              <a:rPr lang="en-US" sz="2000" b="1" dirty="0" err="1"/>
              <a:t>yemwenso</a:t>
            </a:r>
            <a:r>
              <a:rPr lang="en-US" sz="2000" b="1" dirty="0"/>
              <a:t> </a:t>
            </a:r>
            <a:r>
              <a:rPr lang="en-US" sz="2000" b="1" dirty="0" err="1"/>
              <a:t>anachita</a:t>
            </a:r>
            <a:r>
              <a:rPr lang="en-US" sz="2000" b="1" dirty="0"/>
              <a:t> </a:t>
            </a:r>
            <a:r>
              <a:rPr lang="en-US" sz="2000" b="1" dirty="0" err="1"/>
              <a:t>lumbiro</a:t>
            </a:r>
            <a:r>
              <a:rPr lang="en-US" sz="2000" b="1" dirty="0"/>
              <a:t> </a:t>
            </a:r>
            <a:r>
              <a:rPr lang="en-US" sz="2000" b="1" dirty="0" err="1"/>
              <a:t>laumphawi</a:t>
            </a:r>
            <a:r>
              <a:rPr lang="en-US" sz="2000" b="1" dirty="0"/>
              <a:t>, </a:t>
            </a:r>
            <a:r>
              <a:rPr lang="en-US" sz="2000" b="1" dirty="0" err="1"/>
              <a:t>lovomerezedwa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Papa Innocent III, </a:t>
            </a:r>
            <a:r>
              <a:rPr lang="en-US" sz="2000" b="1" dirty="0" err="1"/>
              <a:t>anayambitsa</a:t>
            </a:r>
            <a:r>
              <a:rPr lang="en-US" sz="2000" b="1" dirty="0"/>
              <a:t> </a:t>
            </a:r>
            <a:r>
              <a:rPr lang="en-US" sz="2000" b="1" dirty="0" err="1"/>
              <a:t>gulu</a:t>
            </a:r>
            <a:r>
              <a:rPr lang="en-US" sz="2000" b="1" dirty="0"/>
              <a:t> </a:t>
            </a:r>
            <a:r>
              <a:rPr lang="en-US" sz="2000" b="1" dirty="0" err="1"/>
              <a:t>lotchedwa</a:t>
            </a:r>
            <a:r>
              <a:rPr lang="en-US" sz="2000" b="1" dirty="0"/>
              <a:t> Franciscan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309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kukhulupirika</a:t>
            </a:r>
            <a:r>
              <a:rPr lang="en-US" sz="2000" b="1" dirty="0"/>
              <a:t> </a:t>
            </a:r>
            <a:r>
              <a:rPr lang="en-US" sz="2000" b="1" dirty="0" err="1"/>
              <a:t>kwawo</a:t>
            </a:r>
            <a:r>
              <a:rPr lang="en-US" sz="2000" b="1" dirty="0"/>
              <a:t>. </a:t>
            </a:r>
            <a:r>
              <a:rPr lang="en-US" sz="2000" b="1" dirty="0" err="1"/>
              <a:t>Gulu</a:t>
            </a:r>
            <a:r>
              <a:rPr lang="en-US" sz="2000" b="1" dirty="0"/>
              <a:t> </a:t>
            </a:r>
            <a:r>
              <a:rPr lang="en-US" sz="2000" b="1" dirty="0" err="1"/>
              <a:t>loyambalo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</a:t>
            </a:r>
            <a:r>
              <a:rPr lang="en-US" sz="2000" b="1" dirty="0" err="1"/>
              <a:t>otumikira</a:t>
            </a:r>
            <a:r>
              <a:rPr lang="en-US" sz="2000" b="1" dirty="0"/>
              <a:t> a Papa,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lomalizirawo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</a:t>
            </a:r>
            <a:r>
              <a:rPr lang="en-US" sz="2000" b="1" dirty="0" err="1"/>
              <a:t>lokhulupirika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chiphunzitso</a:t>
            </a:r>
            <a:r>
              <a:rPr lang="en-US" sz="2000" b="1" dirty="0"/>
              <a:t> cha </a:t>
            </a:r>
            <a:r>
              <a:rPr lang="en-US" sz="2000" b="1" dirty="0" err="1"/>
              <a:t>Baibulo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1476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2024-04-06T15:01:35Z</dcterms:created>
  <dcterms:modified xsi:type="dcterms:W3CDTF">2024-04-27T05:49:35Z</dcterms:modified>
</cp:coreProperties>
</file>