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4"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84"/>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en-US" b="1" dirty="0">
              <a:effectLst/>
            </a:rPr>
            <a:t>Munali </a:t>
          </a:r>
          <a:r>
            <a:rPr lang="en-US" b="1" dirty="0" err="1">
              <a:effectLst/>
            </a:rPr>
            <a:t>chiwanda</a:t>
          </a:r>
          <a:r>
            <a:rPr lang="en-US" b="1" dirty="0">
              <a:effectLst/>
            </a:rPr>
            <a:t> </a:t>
          </a:r>
          <a:r>
            <a:rPr lang="en-US" b="1" dirty="0" err="1">
              <a:effectLst/>
            </a:rPr>
            <a:t>m’kachisi</a:t>
          </a:r>
          <a:r>
            <a:rPr lang="en-US" b="1" dirty="0">
              <a:effectLst/>
            </a:rPr>
            <a:t>. Muli  “namsongole” </a:t>
          </a:r>
          <a:r>
            <a:rPr lang="en-US" b="1" dirty="0" err="1">
              <a:effectLst/>
            </a:rPr>
            <a:t>m’kacisi</a:t>
          </a:r>
          <a:r>
            <a:rPr lang="en-US" b="1" dirty="0">
              <a:effectLst/>
            </a:rPr>
            <a:t>, </a:t>
          </a:r>
          <a:r>
            <a:rPr lang="en-US" b="1" dirty="0" err="1">
              <a:effectLst/>
            </a:rPr>
            <a:t>ndipo</a:t>
          </a:r>
          <a:r>
            <a:rPr lang="en-US" b="1" dirty="0">
              <a:effectLst/>
            </a:rPr>
            <a:t> </a:t>
          </a:r>
          <a:r>
            <a:rPr lang="en-US" b="1" dirty="0" err="1">
              <a:effectLst/>
            </a:rPr>
            <a:t>sitikutha</a:t>
          </a:r>
          <a:r>
            <a:rPr lang="en-US" b="1" dirty="0">
              <a:effectLst/>
            </a:rPr>
            <a:t> </a:t>
          </a:r>
          <a:r>
            <a:rPr lang="en-US" b="1" dirty="0" err="1">
              <a:effectLst/>
            </a:rPr>
            <a:t>kuwalekanitsa</a:t>
          </a:r>
          <a:r>
            <a:rPr lang="en-US" b="1" dirty="0">
              <a:effectLst/>
            </a:rPr>
            <a:t> (</a:t>
          </a:r>
          <a:r>
            <a:rPr lang="en-US" b="1" dirty="0" err="1">
              <a:effectLst/>
            </a:rPr>
            <a:t>Mateyu</a:t>
          </a:r>
          <a:r>
            <a:rPr lang="en-US" b="1" dirty="0">
              <a:effectLst/>
            </a:rPr>
            <a:t> 13:24-30).</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en-US" b="1" dirty="0" err="1">
              <a:effectLst/>
            </a:rPr>
            <a:t>Chiwandacho</a:t>
          </a:r>
          <a:r>
            <a:rPr lang="en-US" b="1" dirty="0">
              <a:effectLst/>
            </a:rPr>
            <a:t> </a:t>
          </a:r>
          <a:r>
            <a:rPr lang="en-US" b="1" dirty="0" err="1">
              <a:effectLst/>
            </a:rPr>
            <a:t>chinkadziwa</a:t>
          </a:r>
          <a:r>
            <a:rPr lang="en-US" b="1" dirty="0">
              <a:effectLst/>
            </a:rPr>
            <a:t> kuti Yesu anali ndani, </a:t>
          </a:r>
          <a:r>
            <a:rPr lang="en-US" b="1" dirty="0" err="1">
              <a:effectLst/>
            </a:rPr>
            <a:t>ndipo</a:t>
          </a:r>
          <a:r>
            <a:rPr lang="en-US" b="1" dirty="0">
              <a:effectLst/>
            </a:rPr>
            <a:t> </a:t>
          </a:r>
          <a:r>
            <a:rPr lang="en-US" b="1" dirty="0" err="1">
              <a:effectLst/>
            </a:rPr>
            <a:t>chinasakasaka</a:t>
          </a:r>
          <a:r>
            <a:rPr lang="en-US" b="1" dirty="0">
              <a:effectLst/>
            </a:rPr>
            <a:t> </a:t>
          </a:r>
          <a:r>
            <a:rPr lang="en-US" b="1" dirty="0" err="1">
              <a:effectLst/>
            </a:rPr>
            <a:t>njira</a:t>
          </a:r>
          <a:r>
            <a:rPr lang="en-US" b="1" dirty="0">
              <a:effectLst/>
            </a:rPr>
            <a:t> </a:t>
          </a:r>
          <a:r>
            <a:rPr lang="en-US" b="1" dirty="0" err="1">
              <a:effectLst/>
            </a:rPr>
            <a:t>yochopetsera</a:t>
          </a:r>
          <a:r>
            <a:rPr lang="en-US" b="1" dirty="0">
              <a:effectLst/>
            </a:rPr>
            <a:t> </a:t>
          </a:r>
          <a:r>
            <a:rPr lang="en-US" b="1" dirty="0" err="1">
              <a:effectLst/>
            </a:rPr>
            <a:t>mphamvu</a:t>
          </a:r>
          <a:r>
            <a:rPr lang="en-US" b="1" dirty="0">
              <a:effectLst/>
            </a:rPr>
            <a:t> </a:t>
          </a:r>
          <a:r>
            <a:rPr lang="en-US" b="1" dirty="0" err="1">
              <a:effectLst/>
            </a:rPr>
            <a:t>ya</a:t>
          </a:r>
          <a:r>
            <a:rPr lang="en-US" b="1" dirty="0">
              <a:effectLst/>
            </a:rPr>
            <a:t> </a:t>
          </a:r>
          <a:r>
            <a:rPr lang="en-US" b="1" dirty="0" err="1">
              <a:effectLst/>
            </a:rPr>
            <a:t>chikoka</a:t>
          </a:r>
          <a:r>
            <a:rPr lang="en-US" b="1" dirty="0">
              <a:effectLst/>
            </a:rPr>
            <a:t> </a:t>
          </a:r>
          <a:r>
            <a:rPr lang="en-US" b="1" dirty="0" err="1">
              <a:effectLst/>
            </a:rPr>
            <a:t>Chake</a:t>
          </a:r>
          <a:r>
            <a:rPr lang="en" b="1" dirty="0">
              <a:effectLst/>
            </a:rPr>
            <a:t>.</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en-US" b="1" dirty="0">
              <a:effectLst/>
            </a:rPr>
            <a:t>Yesu adamuuza kuti akhale chete. Iyi </a:t>
          </a:r>
          <a:r>
            <a:rPr lang="en-US" b="1" dirty="0" err="1">
              <a:effectLst/>
            </a:rPr>
            <a:t>sinali</a:t>
          </a:r>
          <a:r>
            <a:rPr lang="en-US" b="1" dirty="0">
              <a:effectLst/>
            </a:rPr>
            <a:t> nthawi yoti adziulule poyera kuti iye ndi Mesiya.</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en-US" sz="2000" b="1" dirty="0">
              <a:effectLst>
                <a:outerShdw blurRad="38100" dist="38100" dir="2700000" algn="tl">
                  <a:srgbClr val="000000">
                    <a:alpha val="43137"/>
                  </a:srgbClr>
                </a:outerShdw>
              </a:effectLst>
            </a:rPr>
            <a:t>Atamuchiritsa, </a:t>
          </a:r>
          <a:r>
            <a:rPr lang="en-US" sz="2000" b="1" dirty="0" err="1">
              <a:effectLst>
                <a:outerShdw blurRad="38100" dist="38100" dir="2700000" algn="tl">
                  <a:srgbClr val="000000">
                    <a:alpha val="43137"/>
                  </a:srgbClr>
                </a:outerShdw>
              </a:effectLst>
            </a:rPr>
            <a:t>anamupatsa</a:t>
          </a:r>
          <a:r>
            <a:rPr lang="en-US" sz="2000" b="1" dirty="0">
              <a:effectLst>
                <a:outerShdw blurRad="38100" dist="38100" dir="2700000" algn="tl">
                  <a:srgbClr val="000000">
                    <a:alpha val="43137"/>
                  </a:srgbClr>
                </a:outerShdw>
              </a:effectLst>
            </a:rPr>
            <a:t>  malamulo awiri ndi zolinga ziwiri </a:t>
          </a:r>
        </a:p>
        <a:p>
          <a:r>
            <a:rPr lang="en-US" sz="2000" b="1" dirty="0">
              <a:effectLst>
                <a:outerShdw blurRad="38100" dist="38100" dir="2700000" algn="tl">
                  <a:srgbClr val="000000">
                    <a:alpha val="43137"/>
                  </a:srgbClr>
                </a:outerShdw>
              </a:effectLst>
            </a:rPr>
            <a:t>( Mk. 1:44 )</a:t>
          </a:r>
          <a:endParaRPr lang="en" sz="2000" b="1" dirty="0">
            <a:effectLst>
              <a:outerShdw blurRad="38100" dist="38100" dir="2700000" algn="tl">
                <a:srgbClr val="000000">
                  <a:alpha val="43137"/>
                </a:srgbClr>
              </a:outerShdw>
            </a:effectLst>
          </a:endParaRP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en-US" sz="2000" b="1" dirty="0" err="1">
              <a:effectLst>
                <a:outerShdw blurRad="38100" dist="38100" dir="2700000" algn="tl">
                  <a:srgbClr val="000000">
                    <a:alpha val="43137"/>
                  </a:srgbClr>
                </a:outerShdw>
              </a:effectLst>
            </a:rPr>
            <a:t>Kadzionetsere</a:t>
          </a:r>
          <a:r>
            <a:rPr lang="en-US" sz="2000" b="1" dirty="0">
              <a:effectLst>
                <a:outerShdw blurRad="38100" dist="38100" dir="2700000" algn="tl">
                  <a:srgbClr val="000000">
                    <a:alpha val="43137"/>
                  </a:srgbClr>
                </a:outerShdw>
              </a:effectLst>
            </a:rPr>
            <a:t> kwa ansembe</a:t>
          </a:r>
          <a:endParaRPr lang="en" sz="20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dirty="0">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en-US" sz="2000" b="1" dirty="0">
              <a:effectLst>
                <a:outerShdw blurRad="38100" dist="38100" dir="2700000" algn="tl">
                  <a:srgbClr val="000000">
                    <a:alpha val="43137"/>
                  </a:srgbClr>
                </a:outerShdw>
              </a:effectLst>
            </a:rPr>
            <a:t>Iye anasonyeza kuti ankalemekeza malamulo</a:t>
          </a:r>
          <a:endParaRPr lang="en"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dirty="0">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en-US" sz="2000" b="1" dirty="0" err="1">
              <a:effectLst>
                <a:outerShdw blurRad="38100" dist="38100" dir="2700000" algn="tl">
                  <a:srgbClr val="000000">
                    <a:alpha val="43137"/>
                  </a:srgbClr>
                </a:outerShdw>
              </a:effectLst>
            </a:rPr>
            <a:t>Zinapereka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mwayi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kwa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ansembe</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womuvomereza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kuti</a:t>
          </a:r>
          <a:r>
            <a:rPr lang="en-US" sz="2000" b="1" dirty="0">
              <a:effectLst>
                <a:outerShdw blurRad="38100" dist="38100" dir="2700000" algn="tl">
                  <a:srgbClr val="000000">
                    <a:alpha val="43137"/>
                  </a:srgbClr>
                </a:outerShdw>
              </a:effectLst>
            </a:rPr>
            <a:t> Iye </a:t>
          </a:r>
          <a:r>
            <a:rPr lang="en-US" sz="2000" b="1" dirty="0" err="1">
              <a:effectLst>
                <a:outerShdw blurRad="38100" dist="38100" dir="2700000" algn="tl">
                  <a:srgbClr val="000000">
                    <a:alpha val="43137"/>
                  </a:srgbClr>
                </a:outerShdw>
              </a:effectLst>
            </a:rPr>
            <a:t>ndi</a:t>
          </a:r>
          <a:r>
            <a:rPr lang="en-US" sz="2000" b="1" dirty="0">
              <a:effectLst>
                <a:outerShdw blurRad="38100" dist="38100" dir="2700000" algn="tl">
                  <a:srgbClr val="000000">
                    <a:alpha val="43137"/>
                  </a:srgbClr>
                </a:outerShdw>
              </a:effectLst>
            </a:rPr>
            <a:t> Mesiya.</a:t>
          </a:r>
          <a:endParaRPr lang="en" sz="20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dirty="0">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n-US" sz="2000" b="1" dirty="0" err="1">
              <a:effectLst>
                <a:outerShdw blurRad="38100" dist="38100" dir="2700000" algn="tl">
                  <a:srgbClr val="000000">
                    <a:alpha val="43137"/>
                  </a:srgbClr>
                </a:outerShdw>
              </a:effectLst>
            </a:rPr>
            <a:t>Khala</a:t>
          </a:r>
          <a:r>
            <a:rPr lang="en-US" sz="2000" b="1" dirty="0">
              <a:effectLst>
                <a:outerShdw blurRad="38100" dist="38100" dir="2700000" algn="tl">
                  <a:srgbClr val="000000">
                    <a:alpha val="43137"/>
                  </a:srgbClr>
                </a:outerShdw>
              </a:effectLst>
            </a:rPr>
            <a:t> chete</a:t>
          </a:r>
          <a:endParaRPr lang="en" sz="20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dirty="0">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en-US" sz="2000" b="1" dirty="0">
              <a:effectLst>
                <a:outerShdw blurRad="38100" dist="38100" dir="2700000" algn="tl">
                  <a:srgbClr val="000000">
                    <a:alpha val="43137"/>
                  </a:srgbClr>
                </a:outerShdw>
              </a:effectLst>
            </a:rPr>
            <a:t>Iye </a:t>
          </a:r>
          <a:r>
            <a:rPr lang="en-US" sz="2000" b="1" dirty="0" err="1">
              <a:effectLst>
                <a:outerShdw blurRad="38100" dist="38100" dir="2700000" algn="tl">
                  <a:srgbClr val="000000">
                    <a:alpha val="43137"/>
                  </a:srgbClr>
                </a:outerShdw>
              </a:effectLst>
            </a:rPr>
            <a:t>analepheretsa</a:t>
          </a:r>
          <a:r>
            <a:rPr lang="en-US" sz="2000" b="1" dirty="0">
              <a:effectLst>
                <a:outerShdw blurRad="38100" dist="38100" dir="2700000" algn="tl">
                  <a:srgbClr val="000000">
                    <a:alpha val="43137"/>
                  </a:srgbClr>
                </a:outerShdw>
              </a:effectLst>
            </a:rPr>
            <a:t> ansembe kukhala ndi mtima wofuna kulimbana ndi wakhateyo</a:t>
          </a:r>
          <a:endParaRPr lang="en"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dirty="0">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en-US" sz="2000" b="1" dirty="0">
              <a:effectLst>
                <a:outerShdw blurRad="38100" dist="38100" dir="2700000" algn="tl">
                  <a:srgbClr val="000000">
                    <a:alpha val="43137"/>
                  </a:srgbClr>
                </a:outerShdw>
              </a:effectLst>
            </a:rPr>
            <a:t>Iye </a:t>
          </a:r>
          <a:r>
            <a:rPr lang="en-US" sz="2000" b="1" dirty="0" err="1">
              <a:effectLst>
                <a:outerShdw blurRad="38100" dist="38100" dir="2700000" algn="tl">
                  <a:srgbClr val="000000">
                    <a:alpha val="43137"/>
                  </a:srgbClr>
                </a:outerShdw>
              </a:effectLst>
            </a:rPr>
            <a:t>anapewa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kudzutsa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chiyembekezo</a:t>
          </a:r>
          <a:r>
            <a:rPr lang="en-US" sz="2000" b="1" dirty="0">
              <a:effectLst>
                <a:outerShdw blurRad="38100" dist="38100" dir="2700000" algn="tl">
                  <a:srgbClr val="000000">
                    <a:alpha val="43137"/>
                  </a:srgbClr>
                </a:outerShdw>
              </a:effectLst>
            </a:rPr>
            <a:t> cha </a:t>
          </a:r>
          <a:r>
            <a:rPr lang="en-US" sz="2000" b="1" dirty="0" err="1">
              <a:effectLst>
                <a:outerShdw blurRad="38100" dist="38100" dir="2700000" algn="tl">
                  <a:srgbClr val="000000">
                    <a:alpha val="43137"/>
                  </a:srgbClr>
                </a:outerShdw>
              </a:effectLst>
            </a:rPr>
            <a:t>mesiya</a:t>
          </a:r>
          <a:r>
            <a:rPr lang="en-US" sz="2000" b="1" dirty="0">
              <a:effectLst>
                <a:outerShdw blurRad="38100" dist="38100" dir="2700000" algn="tl">
                  <a:srgbClr val="000000">
                    <a:alpha val="43137"/>
                  </a:srgbClr>
                </a:outerShdw>
              </a:effectLst>
            </a:rPr>
            <a:t> mu </a:t>
          </a:r>
          <a:r>
            <a:rPr lang="en-US" sz="2000" b="1" dirty="0" err="1">
              <a:effectLst>
                <a:outerShdw blurRad="38100" dist="38100" dir="2700000" algn="tl">
                  <a:srgbClr val="000000">
                    <a:alpha val="43137"/>
                  </a:srgbClr>
                </a:outerShdw>
              </a:effectLst>
            </a:rPr>
            <a:t>khamulo</a:t>
          </a:r>
          <a:endParaRPr lang="en"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dirty="0">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92564"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1">
                <a:lumMod val="50000"/>
              </a:schemeClr>
            </a:buClr>
            <a:buFont typeface="+mj-lt"/>
            <a:buAutoNum type="arabicPeriod"/>
          </a:pPr>
          <a:r>
            <a:rPr lang="en-US" sz="1700" b="1" kern="1200" dirty="0">
              <a:effectLst/>
            </a:rPr>
            <a:t>Munali </a:t>
          </a:r>
          <a:r>
            <a:rPr lang="en-US" sz="1700" b="1" kern="1200" dirty="0" err="1">
              <a:effectLst/>
            </a:rPr>
            <a:t>chiwanda</a:t>
          </a:r>
          <a:r>
            <a:rPr lang="en-US" sz="1700" b="1" kern="1200" dirty="0">
              <a:effectLst/>
            </a:rPr>
            <a:t> </a:t>
          </a:r>
          <a:r>
            <a:rPr lang="en-US" sz="1700" b="1" kern="1200" dirty="0" err="1">
              <a:effectLst/>
            </a:rPr>
            <a:t>m’kachisi</a:t>
          </a:r>
          <a:r>
            <a:rPr lang="en-US" sz="1700" b="1" kern="1200" dirty="0">
              <a:effectLst/>
            </a:rPr>
            <a:t>. Muli  “namsongole” </a:t>
          </a:r>
          <a:r>
            <a:rPr lang="en-US" sz="1700" b="1" kern="1200" dirty="0" err="1">
              <a:effectLst/>
            </a:rPr>
            <a:t>m’kacisi</a:t>
          </a:r>
          <a:r>
            <a:rPr lang="en-US" sz="1700" b="1" kern="1200" dirty="0">
              <a:effectLst/>
            </a:rPr>
            <a:t>, </a:t>
          </a:r>
          <a:r>
            <a:rPr lang="en-US" sz="1700" b="1" kern="1200" dirty="0" err="1">
              <a:effectLst/>
            </a:rPr>
            <a:t>ndipo</a:t>
          </a:r>
          <a:r>
            <a:rPr lang="en-US" sz="1700" b="1" kern="1200" dirty="0">
              <a:effectLst/>
            </a:rPr>
            <a:t> </a:t>
          </a:r>
          <a:r>
            <a:rPr lang="en-US" sz="1700" b="1" kern="1200" dirty="0" err="1">
              <a:effectLst/>
            </a:rPr>
            <a:t>sitikutha</a:t>
          </a:r>
          <a:r>
            <a:rPr lang="en-US" sz="1700" b="1" kern="1200" dirty="0">
              <a:effectLst/>
            </a:rPr>
            <a:t> </a:t>
          </a:r>
          <a:r>
            <a:rPr lang="en-US" sz="1700" b="1" kern="1200" dirty="0" err="1">
              <a:effectLst/>
            </a:rPr>
            <a:t>kuwalekanitsa</a:t>
          </a:r>
          <a:r>
            <a:rPr lang="en-US" sz="1700" b="1" kern="1200" dirty="0">
              <a:effectLst/>
            </a:rPr>
            <a:t> (</a:t>
          </a:r>
          <a:r>
            <a:rPr lang="en-US" sz="1700" b="1" kern="1200" dirty="0" err="1">
              <a:effectLst/>
            </a:rPr>
            <a:t>Mateyu</a:t>
          </a:r>
          <a:r>
            <a:rPr lang="en-US" sz="1700" b="1" kern="1200" dirty="0">
              <a:effectLst/>
            </a:rPr>
            <a:t> 13:24-30).</a:t>
          </a:r>
          <a:endParaRPr lang="es-ES" sz="1700" kern="1200" dirty="0">
            <a:effectLst/>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5">
                <a:lumMod val="50000"/>
              </a:schemeClr>
            </a:buClr>
            <a:buFont typeface="+mj-lt"/>
            <a:buAutoNum type="arabicPeriod" startAt="2"/>
          </a:pPr>
          <a:r>
            <a:rPr lang="en-US" sz="1700" b="1" kern="1200" dirty="0" err="1">
              <a:effectLst/>
            </a:rPr>
            <a:t>Chiwandacho</a:t>
          </a:r>
          <a:r>
            <a:rPr lang="en-US" sz="1700" b="1" kern="1200" dirty="0">
              <a:effectLst/>
            </a:rPr>
            <a:t> </a:t>
          </a:r>
          <a:r>
            <a:rPr lang="en-US" sz="1700" b="1" kern="1200" dirty="0" err="1">
              <a:effectLst/>
            </a:rPr>
            <a:t>chinkadziwa</a:t>
          </a:r>
          <a:r>
            <a:rPr lang="en-US" sz="1700" b="1" kern="1200" dirty="0">
              <a:effectLst/>
            </a:rPr>
            <a:t> kuti Yesu anali ndani, </a:t>
          </a:r>
          <a:r>
            <a:rPr lang="en-US" sz="1700" b="1" kern="1200" dirty="0" err="1">
              <a:effectLst/>
            </a:rPr>
            <a:t>ndipo</a:t>
          </a:r>
          <a:r>
            <a:rPr lang="en-US" sz="1700" b="1" kern="1200" dirty="0">
              <a:effectLst/>
            </a:rPr>
            <a:t> </a:t>
          </a:r>
          <a:r>
            <a:rPr lang="en-US" sz="1700" b="1" kern="1200" dirty="0" err="1">
              <a:effectLst/>
            </a:rPr>
            <a:t>chinasakasaka</a:t>
          </a:r>
          <a:r>
            <a:rPr lang="en-US" sz="1700" b="1" kern="1200" dirty="0">
              <a:effectLst/>
            </a:rPr>
            <a:t> </a:t>
          </a:r>
          <a:r>
            <a:rPr lang="en-US" sz="1700" b="1" kern="1200" dirty="0" err="1">
              <a:effectLst/>
            </a:rPr>
            <a:t>njira</a:t>
          </a:r>
          <a:r>
            <a:rPr lang="en-US" sz="1700" b="1" kern="1200" dirty="0">
              <a:effectLst/>
            </a:rPr>
            <a:t> </a:t>
          </a:r>
          <a:r>
            <a:rPr lang="en-US" sz="1700" b="1" kern="1200" dirty="0" err="1">
              <a:effectLst/>
            </a:rPr>
            <a:t>yochopetsera</a:t>
          </a:r>
          <a:r>
            <a:rPr lang="en-US" sz="1700" b="1" kern="1200" dirty="0">
              <a:effectLst/>
            </a:rPr>
            <a:t> </a:t>
          </a:r>
          <a:r>
            <a:rPr lang="en-US" sz="1700" b="1" kern="1200" dirty="0" err="1">
              <a:effectLst/>
            </a:rPr>
            <a:t>mphamvu</a:t>
          </a:r>
          <a:r>
            <a:rPr lang="en-US" sz="1700" b="1" kern="1200" dirty="0">
              <a:effectLst/>
            </a:rPr>
            <a:t> </a:t>
          </a:r>
          <a:r>
            <a:rPr lang="en-US" sz="1700" b="1" kern="1200" dirty="0" err="1">
              <a:effectLst/>
            </a:rPr>
            <a:t>ya</a:t>
          </a:r>
          <a:r>
            <a:rPr lang="en-US" sz="1700" b="1" kern="1200" dirty="0">
              <a:effectLst/>
            </a:rPr>
            <a:t> </a:t>
          </a:r>
          <a:r>
            <a:rPr lang="en-US" sz="1700" b="1" kern="1200" dirty="0" err="1">
              <a:effectLst/>
            </a:rPr>
            <a:t>chikoka</a:t>
          </a:r>
          <a:r>
            <a:rPr lang="en-US" sz="1700" b="1" kern="1200" dirty="0">
              <a:effectLst/>
            </a:rPr>
            <a:t> </a:t>
          </a:r>
          <a:r>
            <a:rPr lang="en-US" sz="1700" b="1" kern="1200" dirty="0" err="1">
              <a:effectLst/>
            </a:rPr>
            <a:t>Chake</a:t>
          </a:r>
          <a:r>
            <a:rPr lang="en" sz="1700" b="1" kern="1200" dirty="0">
              <a:effectLst/>
            </a:rPr>
            <a:t>.</a:t>
          </a:r>
          <a:endParaRPr lang="es-ES" sz="1700"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en-US" sz="1700" b="1" kern="1200" dirty="0">
              <a:effectLst/>
            </a:rPr>
            <a:t>Yesu adamuuza kuti akhale chete. Iyi </a:t>
          </a:r>
          <a:r>
            <a:rPr lang="en-US" sz="1700" b="1" kern="1200" dirty="0" err="1">
              <a:effectLst/>
            </a:rPr>
            <a:t>sinali</a:t>
          </a:r>
          <a:r>
            <a:rPr lang="en-US" sz="1700" b="1" kern="1200" dirty="0">
              <a:effectLst/>
            </a:rPr>
            <a:t> nthawi yoti adziulule poyera kuti iye ndi Mesiya.</a:t>
          </a:r>
          <a:endParaRPr lang="es-ES" sz="1700"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12740" y="306263"/>
          <a:ext cx="187922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Atamuchiritsa, </a:t>
          </a:r>
          <a:r>
            <a:rPr lang="en-US" sz="2000" b="1" kern="1200" dirty="0" err="1">
              <a:effectLst>
                <a:outerShdw blurRad="38100" dist="38100" dir="2700000" algn="tl">
                  <a:srgbClr val="000000">
                    <a:alpha val="43137"/>
                  </a:srgbClr>
                </a:outerShdw>
              </a:effectLst>
            </a:rPr>
            <a:t>anamupatsa</a:t>
          </a:r>
          <a:r>
            <a:rPr lang="en-US" sz="2000" b="1" kern="1200" dirty="0">
              <a:effectLst>
                <a:outerShdw blurRad="38100" dist="38100" dir="2700000" algn="tl">
                  <a:srgbClr val="000000">
                    <a:alpha val="43137"/>
                  </a:srgbClr>
                </a:outerShdw>
              </a:effectLst>
            </a:rPr>
            <a:t>  malamulo awiri ndi zolinga ziwiri </a:t>
          </a:r>
        </a:p>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 Mk. 1:44 )</a:t>
          </a:r>
          <a:endParaRPr lang="en" sz="2000" b="1" kern="1200" dirty="0">
            <a:effectLst>
              <a:outerShdw blurRad="38100" dist="38100" dir="2700000" algn="tl">
                <a:srgbClr val="000000">
                  <a:alpha val="43137"/>
                </a:srgbClr>
              </a:outerShdw>
            </a:effectLst>
          </a:endParaRPr>
        </a:p>
      </dsp:txBody>
      <dsp:txXfrm>
        <a:off x="67781" y="361304"/>
        <a:ext cx="1769146" cy="1869654"/>
      </dsp:txXfrm>
    </dsp:sp>
    <dsp:sp modelId="{B4EB38D3-D434-42DD-A2E1-C57F19950AAD}">
      <dsp:nvSpPr>
        <dsp:cNvPr id="0" name=""/>
        <dsp:cNvSpPr/>
      </dsp:nvSpPr>
      <dsp:spPr>
        <a:xfrm rot="18004364">
          <a:off x="169764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effectLst>
              <a:outerShdw blurRad="38100" dist="38100" dir="2700000" algn="tl">
                <a:srgbClr val="000000">
                  <a:alpha val="43137"/>
                </a:srgbClr>
              </a:outerShdw>
            </a:effectLst>
          </a:endParaRPr>
        </a:p>
      </dsp:txBody>
      <dsp:txXfrm>
        <a:off x="2067672" y="939583"/>
        <a:ext cx="38950" cy="38950"/>
      </dsp:txXfrm>
    </dsp:sp>
    <dsp:sp modelId="{3C0011EA-7A4C-4BF2-BF98-C9AE9B8378DB}">
      <dsp:nvSpPr>
        <dsp:cNvPr id="0" name=""/>
        <dsp:cNvSpPr/>
      </dsp:nvSpPr>
      <dsp:spPr>
        <a:xfrm>
          <a:off x="228232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Kadzionetsere</a:t>
          </a:r>
          <a:r>
            <a:rPr lang="en-US" sz="2000" b="1" kern="1200" dirty="0">
              <a:effectLst>
                <a:outerShdw blurRad="38100" dist="38100" dir="2700000" algn="tl">
                  <a:srgbClr val="000000">
                    <a:alpha val="43137"/>
                  </a:srgbClr>
                </a:outerShdw>
              </a:effectLst>
            </a:rPr>
            <a:t> kwa ansembe</a:t>
          </a:r>
          <a:endParaRPr lang="en" sz="2000" b="1" kern="1200" dirty="0">
            <a:effectLst>
              <a:outerShdw blurRad="38100" dist="38100" dir="2700000" algn="tl">
                <a:srgbClr val="000000">
                  <a:alpha val="43137"/>
                </a:srgbClr>
              </a:outerShdw>
            </a:effectLst>
          </a:endParaRPr>
        </a:p>
      </dsp:txBody>
      <dsp:txXfrm>
        <a:off x="2301971" y="306275"/>
        <a:ext cx="2275551" cy="631422"/>
      </dsp:txXfrm>
    </dsp:sp>
    <dsp:sp modelId="{A1CE3E22-5047-4ABA-84B2-009AC3F5FE6E}">
      <dsp:nvSpPr>
        <dsp:cNvPr id="0" name=""/>
        <dsp:cNvSpPr/>
      </dsp:nvSpPr>
      <dsp:spPr>
        <a:xfrm rot="18967813">
          <a:off x="452160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effectLst>
              <a:outerShdw blurRad="38100" dist="38100" dir="2700000" algn="tl">
                <a:srgbClr val="000000">
                  <a:alpha val="43137"/>
                </a:srgbClr>
              </a:outerShdw>
            </a:effectLst>
          </a:endParaRPr>
        </a:p>
      </dsp:txBody>
      <dsp:txXfrm>
        <a:off x="4778810" y="420822"/>
        <a:ext cx="27073" cy="27073"/>
      </dsp:txXfrm>
    </dsp:sp>
    <dsp:sp modelId="{00175583-3F81-48EA-8A88-0AD113377557}">
      <dsp:nvSpPr>
        <dsp:cNvPr id="0" name=""/>
        <dsp:cNvSpPr/>
      </dsp:nvSpPr>
      <dsp:spPr>
        <a:xfrm>
          <a:off x="498752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US" sz="2000" b="1" kern="1200" dirty="0">
              <a:effectLst>
                <a:outerShdw blurRad="38100" dist="38100" dir="2700000" algn="tl">
                  <a:srgbClr val="000000">
                    <a:alpha val="43137"/>
                  </a:srgbClr>
                </a:outerShdw>
              </a:effectLst>
            </a:rPr>
            <a:t>Iye anasonyeza kuti ankalemekeza malamulo</a:t>
          </a:r>
          <a:endParaRPr lang="en" sz="2000" b="1" kern="1200" dirty="0">
            <a:effectLst>
              <a:outerShdw blurRad="38100" dist="38100" dir="2700000" algn="tl">
                <a:srgbClr val="000000">
                  <a:alpha val="43137"/>
                </a:srgbClr>
              </a:outerShdw>
            </a:effectLst>
          </a:endParaRPr>
        </a:p>
      </dsp:txBody>
      <dsp:txXfrm>
        <a:off x="5001818" y="17049"/>
        <a:ext cx="5267673" cy="459365"/>
      </dsp:txXfrm>
    </dsp:sp>
    <dsp:sp modelId="{AAB14C4E-EB3F-4B63-A3E5-8C7FEFE744DE}">
      <dsp:nvSpPr>
        <dsp:cNvPr id="0" name=""/>
        <dsp:cNvSpPr/>
      </dsp:nvSpPr>
      <dsp:spPr>
        <a:xfrm rot="2142401">
          <a:off x="455198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effectLst>
              <a:outerShdw blurRad="38100" dist="38100" dir="2700000" algn="tl">
                <a:srgbClr val="000000">
                  <a:alpha val="43137"/>
                </a:srgbClr>
              </a:outerShdw>
            </a:effectLst>
          </a:endParaRPr>
        </a:p>
      </dsp:txBody>
      <dsp:txXfrm>
        <a:off x="4780328" y="750254"/>
        <a:ext cx="24036" cy="24036"/>
      </dsp:txXfrm>
    </dsp:sp>
    <dsp:sp modelId="{818DD2AE-9A1C-483E-A733-B2B033A24460}">
      <dsp:nvSpPr>
        <dsp:cNvPr id="0" name=""/>
        <dsp:cNvSpPr/>
      </dsp:nvSpPr>
      <dsp:spPr>
        <a:xfrm>
          <a:off x="498752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US" sz="2000" b="1" kern="1200" dirty="0" err="1">
              <a:effectLst>
                <a:outerShdw blurRad="38100" dist="38100" dir="2700000" algn="tl">
                  <a:srgbClr val="000000">
                    <a:alpha val="43137"/>
                  </a:srgbClr>
                </a:outerShdw>
              </a:effectLst>
            </a:rPr>
            <a:t>Zinapereka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mwayi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kwa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ansembe</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womuvomereza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kuti</a:t>
          </a:r>
          <a:r>
            <a:rPr lang="en-US" sz="2000" b="1" kern="1200" dirty="0">
              <a:effectLst>
                <a:outerShdw blurRad="38100" dist="38100" dir="2700000" algn="tl">
                  <a:srgbClr val="000000">
                    <a:alpha val="43137"/>
                  </a:srgbClr>
                </a:outerShdw>
              </a:effectLst>
            </a:rPr>
            <a:t> Iye </a:t>
          </a:r>
          <a:r>
            <a:rPr lang="en-US" sz="2000" b="1" kern="1200" dirty="0" err="1">
              <a:effectLst>
                <a:outerShdw blurRad="38100" dist="38100" dir="2700000" algn="tl">
                  <a:srgbClr val="000000">
                    <a:alpha val="43137"/>
                  </a:srgbClr>
                </a:outerShdw>
              </a:effectLst>
            </a:rPr>
            <a:t>ndi</a:t>
          </a:r>
          <a:r>
            <a:rPr lang="en-US" sz="2000" b="1" kern="1200" dirty="0">
              <a:effectLst>
                <a:outerShdw blurRad="38100" dist="38100" dir="2700000" algn="tl">
                  <a:srgbClr val="000000">
                    <a:alpha val="43137"/>
                  </a:srgbClr>
                </a:outerShdw>
              </a:effectLst>
            </a:rPr>
            <a:t> Mesiya.</a:t>
          </a:r>
          <a:endParaRPr lang="en" sz="2000" b="1" kern="1200" dirty="0">
            <a:effectLst>
              <a:outerShdw blurRad="38100" dist="38100" dir="2700000" algn="tl">
                <a:srgbClr val="000000">
                  <a:alpha val="43137"/>
                </a:srgbClr>
              </a:outerShdw>
            </a:effectLst>
          </a:endParaRPr>
        </a:p>
      </dsp:txBody>
      <dsp:txXfrm>
        <a:off x="5007364" y="583737"/>
        <a:ext cx="5256581" cy="637641"/>
      </dsp:txXfrm>
    </dsp:sp>
    <dsp:sp modelId="{8EC96310-F468-49E7-87A0-EE785DBACD38}">
      <dsp:nvSpPr>
        <dsp:cNvPr id="0" name=""/>
        <dsp:cNvSpPr/>
      </dsp:nvSpPr>
      <dsp:spPr>
        <a:xfrm rot="3595636">
          <a:off x="169764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effectLst>
              <a:outerShdw blurRad="38100" dist="38100" dir="2700000" algn="tl">
                <a:srgbClr val="000000">
                  <a:alpha val="43137"/>
                </a:srgbClr>
              </a:outerShdw>
            </a:effectLst>
          </a:endParaRPr>
        </a:p>
      </dsp:txBody>
      <dsp:txXfrm>
        <a:off x="2067672" y="1613728"/>
        <a:ext cx="38950" cy="38950"/>
      </dsp:txXfrm>
    </dsp:sp>
    <dsp:sp modelId="{15DA4E20-7669-4312-A511-02D49C6300C9}">
      <dsp:nvSpPr>
        <dsp:cNvPr id="0" name=""/>
        <dsp:cNvSpPr/>
      </dsp:nvSpPr>
      <dsp:spPr>
        <a:xfrm>
          <a:off x="228232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Khala</a:t>
          </a:r>
          <a:r>
            <a:rPr lang="en-US" sz="2000" b="1" kern="1200" dirty="0">
              <a:effectLst>
                <a:outerShdw blurRad="38100" dist="38100" dir="2700000" algn="tl">
                  <a:srgbClr val="000000">
                    <a:alpha val="43137"/>
                  </a:srgbClr>
                </a:outerShdw>
              </a:effectLst>
            </a:rPr>
            <a:t> chete</a:t>
          </a:r>
          <a:endParaRPr lang="en" sz="2000" b="1" kern="1200" dirty="0">
            <a:effectLst>
              <a:outerShdw blurRad="38100" dist="38100" dir="2700000" algn="tl">
                <a:srgbClr val="000000">
                  <a:alpha val="43137"/>
                </a:srgbClr>
              </a:outerShdw>
            </a:effectLst>
          </a:endParaRPr>
        </a:p>
      </dsp:txBody>
      <dsp:txXfrm>
        <a:off x="2301971" y="1654564"/>
        <a:ext cx="2275551" cy="631422"/>
      </dsp:txXfrm>
    </dsp:sp>
    <dsp:sp modelId="{FD8E8B9F-AFB5-45E2-BE81-E69F72320E45}">
      <dsp:nvSpPr>
        <dsp:cNvPr id="0" name=""/>
        <dsp:cNvSpPr/>
      </dsp:nvSpPr>
      <dsp:spPr>
        <a:xfrm rot="18994565">
          <a:off x="452361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effectLst>
              <a:outerShdw blurRad="38100" dist="38100" dir="2700000" algn="tl">
                <a:srgbClr val="000000">
                  <a:alpha val="43137"/>
                </a:srgbClr>
              </a:outerShdw>
            </a:effectLst>
          </a:endParaRPr>
        </a:p>
      </dsp:txBody>
      <dsp:txXfrm>
        <a:off x="4778910" y="1772112"/>
        <a:ext cx="26873" cy="26873"/>
      </dsp:txXfrm>
    </dsp:sp>
    <dsp:sp modelId="{56B951E8-A7F9-4B70-9A57-099C2A28B372}">
      <dsp:nvSpPr>
        <dsp:cNvPr id="0" name=""/>
        <dsp:cNvSpPr/>
      </dsp:nvSpPr>
      <dsp:spPr>
        <a:xfrm>
          <a:off x="498752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US" sz="2000" b="1" kern="1200" dirty="0">
              <a:effectLst>
                <a:outerShdw blurRad="38100" dist="38100" dir="2700000" algn="tl">
                  <a:srgbClr val="000000">
                    <a:alpha val="43137"/>
                  </a:srgbClr>
                </a:outerShdw>
              </a:effectLst>
            </a:rPr>
            <a:t>Iye </a:t>
          </a:r>
          <a:r>
            <a:rPr lang="en-US" sz="2000" b="1" kern="1200" dirty="0" err="1">
              <a:effectLst>
                <a:outerShdw blurRad="38100" dist="38100" dir="2700000" algn="tl">
                  <a:srgbClr val="000000">
                    <a:alpha val="43137"/>
                  </a:srgbClr>
                </a:outerShdw>
              </a:effectLst>
            </a:rPr>
            <a:t>analepheretsa</a:t>
          </a:r>
          <a:r>
            <a:rPr lang="en-US" sz="2000" b="1" kern="1200" dirty="0">
              <a:effectLst>
                <a:outerShdw blurRad="38100" dist="38100" dir="2700000" algn="tl">
                  <a:srgbClr val="000000">
                    <a:alpha val="43137"/>
                  </a:srgbClr>
                </a:outerShdw>
              </a:effectLst>
            </a:rPr>
            <a:t> ansembe kukhala ndi mtima wofuna kulimbana ndi wakhateyo</a:t>
          </a:r>
          <a:endParaRPr lang="en" sz="2000" b="1" kern="1200" dirty="0">
            <a:effectLst>
              <a:outerShdw blurRad="38100" dist="38100" dir="2700000" algn="tl">
                <a:srgbClr val="000000">
                  <a:alpha val="43137"/>
                </a:srgbClr>
              </a:outerShdw>
            </a:effectLst>
          </a:endParaRPr>
        </a:p>
      </dsp:txBody>
      <dsp:txXfrm>
        <a:off x="5004304" y="1331186"/>
        <a:ext cx="5262701" cy="539271"/>
      </dsp:txXfrm>
    </dsp:sp>
    <dsp:sp modelId="{8F056144-A1FB-4626-BA89-593032624CAB}">
      <dsp:nvSpPr>
        <dsp:cNvPr id="0" name=""/>
        <dsp:cNvSpPr/>
      </dsp:nvSpPr>
      <dsp:spPr>
        <a:xfrm rot="2376402">
          <a:off x="453901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effectLst>
              <a:outerShdw blurRad="38100" dist="38100" dir="2700000" algn="tl">
                <a:srgbClr val="000000">
                  <a:alpha val="43137"/>
                </a:srgbClr>
              </a:outerShdw>
            </a:effectLst>
          </a:endParaRPr>
        </a:p>
      </dsp:txBody>
      <dsp:txXfrm>
        <a:off x="4779680" y="2119113"/>
        <a:ext cx="25333" cy="25333"/>
      </dsp:txXfrm>
    </dsp:sp>
    <dsp:sp modelId="{91B1350E-9213-4139-A308-0BC93E757A3A}">
      <dsp:nvSpPr>
        <dsp:cNvPr id="0" name=""/>
        <dsp:cNvSpPr/>
      </dsp:nvSpPr>
      <dsp:spPr>
        <a:xfrm>
          <a:off x="498752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US" sz="2000" b="1" kern="1200" dirty="0">
              <a:effectLst>
                <a:outerShdw blurRad="38100" dist="38100" dir="2700000" algn="tl">
                  <a:srgbClr val="000000">
                    <a:alpha val="43137"/>
                  </a:srgbClr>
                </a:outerShdw>
              </a:effectLst>
            </a:rPr>
            <a:t>Iye </a:t>
          </a:r>
          <a:r>
            <a:rPr lang="en-US" sz="2000" b="1" kern="1200" dirty="0" err="1">
              <a:effectLst>
                <a:outerShdw blurRad="38100" dist="38100" dir="2700000" algn="tl">
                  <a:srgbClr val="000000">
                    <a:alpha val="43137"/>
                  </a:srgbClr>
                </a:outerShdw>
              </a:effectLst>
            </a:rPr>
            <a:t>anapewa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kudzutsa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chiyembekezo</a:t>
          </a:r>
          <a:r>
            <a:rPr lang="en-US" sz="2000" b="1" kern="1200" dirty="0">
              <a:effectLst>
                <a:outerShdw blurRad="38100" dist="38100" dir="2700000" algn="tl">
                  <a:srgbClr val="000000">
                    <a:alpha val="43137"/>
                  </a:srgbClr>
                </a:outerShdw>
              </a:effectLst>
            </a:rPr>
            <a:t> cha </a:t>
          </a:r>
          <a:r>
            <a:rPr lang="en-US" sz="2000" b="1" kern="1200" dirty="0" err="1">
              <a:effectLst>
                <a:outerShdw blurRad="38100" dist="38100" dir="2700000" algn="tl">
                  <a:srgbClr val="000000">
                    <a:alpha val="43137"/>
                  </a:srgbClr>
                </a:outerShdw>
              </a:effectLst>
            </a:rPr>
            <a:t>mesiya</a:t>
          </a:r>
          <a:r>
            <a:rPr lang="en-US" sz="2000" b="1" kern="1200" dirty="0">
              <a:effectLst>
                <a:outerShdw blurRad="38100" dist="38100" dir="2700000" algn="tl">
                  <a:srgbClr val="000000">
                    <a:alpha val="43137"/>
                  </a:srgbClr>
                </a:outerShdw>
              </a:effectLst>
            </a:rPr>
            <a:t> mu </a:t>
          </a:r>
          <a:r>
            <a:rPr lang="en-US" sz="2000" b="1" kern="1200" dirty="0" err="1">
              <a:effectLst>
                <a:outerShdw blurRad="38100" dist="38100" dir="2700000" algn="tl">
                  <a:srgbClr val="000000">
                    <a:alpha val="43137"/>
                  </a:srgbClr>
                </a:outerShdw>
              </a:effectLst>
            </a:rPr>
            <a:t>khamulo</a:t>
          </a:r>
          <a:endParaRPr lang="en" sz="2000" b="1" kern="1200" dirty="0">
            <a:effectLst>
              <a:outerShdw blurRad="38100" dist="38100" dir="2700000" algn="tl">
                <a:srgbClr val="000000">
                  <a:alpha val="43137"/>
                </a:srgbClr>
              </a:outerShdw>
            </a:effectLst>
          </a:endParaRPr>
        </a:p>
      </dsp:txBody>
      <dsp:txXfrm>
        <a:off x="500702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12/07/2024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dirty="0"/>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dirty="0"/>
          </a:p>
        </p:txBody>
      </p:sp>
    </p:spTree>
    <p:extLst>
      <p:ext uri="{BB962C8B-B14F-4D97-AF65-F5344CB8AC3E}">
        <p14:creationId xmlns:p14="http://schemas.microsoft.com/office/powerpoint/2010/main" val="174418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B03C5-E108-4969-9DF6-9440DE0424FA}" type="slidenum">
              <a:rPr lang="es-ES" smtClean="0"/>
              <a:t>10</a:t>
            </a:fld>
            <a:endParaRPr lang="es-ES" dirty="0"/>
          </a:p>
        </p:txBody>
      </p:sp>
    </p:spTree>
    <p:extLst>
      <p:ext uri="{BB962C8B-B14F-4D97-AF65-F5344CB8AC3E}">
        <p14:creationId xmlns:p14="http://schemas.microsoft.com/office/powerpoint/2010/main" val="135504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dirty="0"/>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12/07/2024</a:t>
            </a:fld>
            <a:endParaRPr lang="es-ES" dirty="0"/>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dirty="0"/>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dirty="0"/>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12/07/2024</a:t>
            </a:fld>
            <a:endParaRPr lang="es-ES" dirty="0"/>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dirty="0"/>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pl-PL"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TSIKU MU UTUMIKI WA YESU</a:t>
            </a:r>
            <a:endPar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9701157" y="6374045"/>
            <a:ext cx="2413738" cy="338554"/>
          </a:xfrm>
          <a:prstGeom prst="rect">
            <a:avLst/>
          </a:prstGeom>
          <a:noFill/>
        </p:spPr>
        <p:txBody>
          <a:bodyPr wrap="none" rtlCol="0">
            <a:spAutoFit/>
          </a:bodyPr>
          <a:lstStyle/>
          <a:p>
            <a:pPr algn="r"/>
            <a:r>
              <a:rPr lang="en" sz="1600" b="1" dirty="0" err="1">
                <a:solidFill>
                  <a:srgbClr val="D4BDB0"/>
                </a:solidFill>
                <a:effectLst>
                  <a:outerShdw blurRad="38100" dist="38100" dir="2700000" algn="tl">
                    <a:srgbClr val="000000">
                      <a:alpha val="43137"/>
                    </a:srgbClr>
                  </a:outerShdw>
                </a:effectLst>
              </a:rPr>
              <a:t>Phunziro</a:t>
            </a:r>
            <a:r>
              <a:rPr lang="en" sz="1600" b="1" dirty="0">
                <a:solidFill>
                  <a:srgbClr val="D4BDB0"/>
                </a:solidFill>
                <a:effectLst>
                  <a:outerShdw blurRad="38100" dist="38100" dir="2700000" algn="tl">
                    <a:srgbClr val="000000">
                      <a:alpha val="43137"/>
                    </a:srgbClr>
                  </a:outerShdw>
                </a:effectLst>
              </a:rPr>
              <a:t> 2, July 13, 2024</a:t>
            </a: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829733" y="3465096"/>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07886"/>
          </a:xfrm>
          <a:prstGeom prst="rect">
            <a:avLst/>
          </a:prstGeom>
          <a:noFill/>
        </p:spPr>
        <p:txBody>
          <a:bodyPr wrap="square">
            <a:spAutoFit/>
          </a:bodyPr>
          <a:lstStyle/>
          <a:p>
            <a:pPr algn="ctr"/>
            <a:r>
              <a:rPr lang="en-US" sz="40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KUMPHERA NDI KULALIKIRA</a:t>
            </a:r>
            <a:endParaRPr lang="en" sz="40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3707842" y="563023"/>
            <a:ext cx="7791115" cy="646331"/>
          </a:xfrm>
          <a:prstGeom prst="rect">
            <a:avLst/>
          </a:prstGeom>
          <a:noFill/>
        </p:spPr>
        <p:txBody>
          <a:bodyPr wrap="square">
            <a:spAutoFit/>
            <a:scene3d>
              <a:camera prst="orthographicFront"/>
              <a:lightRig rig="threePt" dir="t"/>
            </a:scene3d>
            <a:sp3d extrusionH="57150">
              <a:bevelT w="38100" h="38100"/>
            </a:sp3d>
          </a:bodyPr>
          <a:lstStyle/>
          <a:p>
            <a:r>
              <a:rPr lang="en-US" b="1" dirty="0">
                <a:solidFill>
                  <a:schemeClr val="accent5">
                    <a:lumMod val="50000"/>
                  </a:schemeClr>
                </a:solidFill>
                <a:latin typeface="Comic Sans MS" panose="030F0702030302020204" pitchFamily="66" charset="0"/>
              </a:rPr>
              <a:t>'Mmamawa, kukanali kamdima, Yesu anadzuka, nachoka pa nyumbapo kupita kumalo kwa yekha, kumene anakapemphera</a:t>
            </a:r>
            <a:r>
              <a:rPr lang="en-US" sz="1050" b="1" dirty="0">
                <a:solidFill>
                  <a:schemeClr val="accent5">
                    <a:lumMod val="50000"/>
                  </a:schemeClr>
                </a:solidFill>
                <a:latin typeface="Comic Sans MS" panose="030F0702030302020204" pitchFamily="66" charset="0"/>
              </a:rPr>
              <a:t>.(Marko 1:35)</a:t>
            </a:r>
            <a:endParaRPr lang="en" sz="105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0" y="1316220"/>
            <a:ext cx="9126652" cy="1015663"/>
          </a:xfrm>
          <a:prstGeom prst="rect">
            <a:avLst/>
          </a:prstGeom>
          <a:noFill/>
        </p:spPr>
        <p:txBody>
          <a:bodyPr wrap="square" rtlCol="0">
            <a:spAutoFit/>
          </a:bodyPr>
          <a:lstStyle/>
          <a:p>
            <a:pPr>
              <a:spcBef>
                <a:spcPts val="600"/>
              </a:spcBef>
            </a:pPr>
            <a:r>
              <a:rPr lang="en-US" sz="2000" b="1" dirty="0" err="1"/>
              <a:t>Tsiku</a:t>
            </a:r>
            <a:r>
              <a:rPr lang="en-US" sz="2000" b="1" dirty="0"/>
              <a:t> </a:t>
            </a:r>
            <a:r>
              <a:rPr lang="en-US" sz="2000" b="1" dirty="0" err="1"/>
              <a:t>loyamba</a:t>
            </a:r>
            <a:r>
              <a:rPr lang="en-US" sz="2000" b="1" dirty="0"/>
              <a:t> la pa </a:t>
            </a:r>
            <a:r>
              <a:rPr lang="en-US" sz="2000" b="1" dirty="0" err="1"/>
              <a:t>mulungu</a:t>
            </a:r>
            <a:r>
              <a:rPr lang="en-US" sz="2000" b="1" dirty="0"/>
              <a:t>, </a:t>
            </a:r>
            <a:r>
              <a:rPr lang="en-US" sz="2000" b="1" dirty="0" err="1"/>
              <a:t>ophunzira</a:t>
            </a:r>
            <a:r>
              <a:rPr lang="en-US" sz="2000" b="1" dirty="0"/>
              <a:t> anadikira kuti Yesu alalikire mumzindawo. Koma zimene Yesu anakonza zinali zosiyana. Anayenera kupindulitsa ena ambiri ndi mawu </a:t>
            </a:r>
            <a:r>
              <a:rPr lang="en-US" sz="2000" b="1" dirty="0" err="1"/>
              <a:t>ake</a:t>
            </a:r>
            <a:r>
              <a:rPr lang="en-US" sz="2000" b="1" dirty="0"/>
              <a:t> </a:t>
            </a:r>
            <a:r>
              <a:rPr lang="en-US" sz="2000" b="1" dirty="0" err="1"/>
              <a:t>komanso</a:t>
            </a:r>
            <a:r>
              <a:rPr lang="en-US" sz="2000" b="1" dirty="0"/>
              <a:t> zochita </a:t>
            </a:r>
            <a:r>
              <a:rPr lang="en-US" sz="2000" b="1" dirty="0" err="1"/>
              <a:t>zake</a:t>
            </a:r>
            <a:r>
              <a:rPr lang="en-US" sz="2000" b="1" dirty="0"/>
              <a:t> (Marko 1:36-39).</a:t>
            </a:r>
            <a:endParaRPr lang="en" sz="2000" b="1" dirty="0"/>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529010" y="1313306"/>
            <a:ext cx="2290497"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72492" y="3765343"/>
            <a:ext cx="2996350"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3707842" y="4467479"/>
            <a:ext cx="8382393" cy="1323439"/>
          </a:xfrm>
          <a:prstGeom prst="rect">
            <a:avLst/>
          </a:prstGeom>
          <a:noFill/>
        </p:spPr>
        <p:txBody>
          <a:bodyPr wrap="square">
            <a:spAutoFit/>
          </a:bodyPr>
          <a:lstStyle/>
          <a:p>
            <a:pPr>
              <a:spcBef>
                <a:spcPts val="600"/>
              </a:spcBef>
            </a:pPr>
            <a:r>
              <a:rPr lang="en-US" sz="2000" b="1" dirty="0" err="1"/>
              <a:t>Tsiku</a:t>
            </a:r>
            <a:r>
              <a:rPr lang="en-US" sz="2000" b="1" dirty="0"/>
              <a:t> </a:t>
            </a:r>
            <a:r>
              <a:rPr lang="en-US" sz="2000" b="1" dirty="0" err="1"/>
              <a:t>liri</a:t>
            </a:r>
            <a:r>
              <a:rPr lang="en-US" sz="2000" b="1" dirty="0"/>
              <a:t> </a:t>
            </a:r>
            <a:r>
              <a:rPr lang="en-US" sz="2000" b="1" dirty="0" err="1"/>
              <a:t>lonse</a:t>
            </a:r>
            <a:r>
              <a:rPr lang="en-US" sz="2000" b="1" dirty="0"/>
              <a:t> Yesu ankakonda kufunafuna </a:t>
            </a:r>
            <a:r>
              <a:rPr lang="en-US" sz="2000" b="1" dirty="0" err="1"/>
              <a:t>Mulungu</a:t>
            </a:r>
            <a:r>
              <a:rPr lang="en-US" sz="2000" b="1" dirty="0"/>
              <a:t> mu </a:t>
            </a:r>
            <a:r>
              <a:rPr lang="en-US" sz="2000" b="1" dirty="0" err="1"/>
              <a:t>pemphero</a:t>
            </a:r>
            <a:r>
              <a:rPr lang="en-US" sz="2000" b="1" dirty="0"/>
              <a:t>, ndipo akutipempha </a:t>
            </a:r>
            <a:r>
              <a:rPr lang="en-US" sz="2000" b="1" dirty="0" err="1"/>
              <a:t>kuti</a:t>
            </a:r>
            <a:r>
              <a:rPr lang="en-US" sz="2000" b="1" dirty="0"/>
              <a:t> </a:t>
            </a:r>
            <a:r>
              <a:rPr lang="en-US" sz="2000" b="1" dirty="0" err="1"/>
              <a:t>tizimutsanzire</a:t>
            </a:r>
            <a:r>
              <a:rPr lang="en-US" sz="2000" b="1" dirty="0"/>
              <a:t> Iye ( Marko 6:46; Luka 3:21; 5:16; 9:18; 11:1; 18:1 ). </a:t>
            </a:r>
            <a:r>
              <a:rPr lang="en-US" sz="2000" b="1" dirty="0" err="1"/>
              <a:t>Munyengo</a:t>
            </a:r>
            <a:r>
              <a:rPr lang="en-US" sz="2000" b="1" dirty="0"/>
              <a:t> </a:t>
            </a:r>
            <a:r>
              <a:rPr lang="en-US" sz="2000" b="1" dirty="0" err="1"/>
              <a:t>zapadera</a:t>
            </a:r>
            <a:r>
              <a:rPr lang="en-US" sz="2000" b="1" dirty="0"/>
              <a:t>, Iye </a:t>
            </a:r>
            <a:r>
              <a:rPr lang="en-US" sz="2000" b="1" dirty="0" err="1"/>
              <a:t>ankapatulira</a:t>
            </a:r>
            <a:r>
              <a:rPr lang="en-US" sz="2000" b="1" dirty="0"/>
              <a:t> </a:t>
            </a:r>
            <a:r>
              <a:rPr lang="en-US" sz="2000" b="1" dirty="0" err="1"/>
              <a:t>mwapadera</a:t>
            </a:r>
            <a:r>
              <a:rPr lang="en-US" sz="2000" b="1" dirty="0"/>
              <a:t> </a:t>
            </a:r>
            <a:r>
              <a:rPr lang="en-US" sz="2000" b="1" dirty="0" err="1"/>
              <a:t>usiku</a:t>
            </a:r>
            <a:r>
              <a:rPr lang="en-US" sz="2000" b="1" dirty="0"/>
              <a:t> </a:t>
            </a:r>
            <a:r>
              <a:rPr lang="en-US" sz="2000" b="1" dirty="0" err="1"/>
              <a:t>onse</a:t>
            </a:r>
            <a:r>
              <a:rPr lang="en-US" sz="2000" b="1" dirty="0"/>
              <a:t> </a:t>
            </a:r>
            <a:r>
              <a:rPr lang="en-US" sz="2000" b="1" dirty="0" err="1"/>
              <a:t>ku</a:t>
            </a:r>
            <a:r>
              <a:rPr lang="en-US" sz="2000" b="1" dirty="0"/>
              <a:t> </a:t>
            </a:r>
            <a:r>
              <a:rPr lang="en-US" sz="2000" b="1" dirty="0" err="1"/>
              <a:t>kupemphera</a:t>
            </a:r>
            <a:r>
              <a:rPr lang="en-US" sz="2000" b="1" dirty="0"/>
              <a:t> ( Luka 6:12-13; </a:t>
            </a:r>
            <a:r>
              <a:rPr lang="en-US" sz="2000" b="1" dirty="0" err="1"/>
              <a:t>Mateyu</a:t>
            </a:r>
            <a:r>
              <a:rPr lang="en-US" sz="2000" b="1" dirty="0"/>
              <a:t> 14:21-23 ).</a:t>
            </a:r>
            <a:endParaRPr lang="en" sz="2000" b="1" dirty="0"/>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0" y="2357232"/>
            <a:ext cx="9126652" cy="1015663"/>
          </a:xfrm>
          <a:prstGeom prst="rect">
            <a:avLst/>
          </a:prstGeom>
          <a:noFill/>
        </p:spPr>
        <p:txBody>
          <a:bodyPr wrap="square">
            <a:spAutoFit/>
          </a:bodyPr>
          <a:lstStyle/>
          <a:p>
            <a:pPr>
              <a:spcBef>
                <a:spcPts val="600"/>
              </a:spcBef>
            </a:pPr>
            <a:r>
              <a:rPr lang="en-US" sz="2000" b="1" dirty="0"/>
              <a:t>Koma Yesu sanali kuchita mwanzeru zayekha. Monga mwa nthawi zonse, iye anali atapita kaye kukalankhula ndi Atate wake kuti amuuze </a:t>
            </a:r>
            <a:r>
              <a:rPr lang="en-US" sz="2000" b="1" dirty="0" err="1"/>
              <a:t>zimene</a:t>
            </a:r>
            <a:r>
              <a:rPr lang="en-US" sz="2000" b="1" dirty="0"/>
              <a:t> </a:t>
            </a:r>
            <a:r>
              <a:rPr lang="en-US" sz="2000" b="1" dirty="0" err="1"/>
              <a:t>zinali</a:t>
            </a:r>
            <a:r>
              <a:rPr lang="en-US" sz="2000" b="1" dirty="0"/>
              <a:t> </a:t>
            </a:r>
            <a:r>
              <a:rPr lang="en-US" sz="2000" b="1" dirty="0" err="1"/>
              <a:t>zofunika</a:t>
            </a:r>
            <a:r>
              <a:rPr lang="en-US" sz="2000" b="1" dirty="0"/>
              <a:t> kuchita pa </a:t>
            </a:r>
            <a:r>
              <a:rPr lang="en-US" sz="2000" b="1" dirty="0" err="1"/>
              <a:t>tsiku</a:t>
            </a:r>
            <a:r>
              <a:rPr lang="en-US" sz="2000" b="1" dirty="0"/>
              <a:t> </a:t>
            </a:r>
            <a:r>
              <a:rPr lang="en-US" sz="2000" b="1" dirty="0" err="1"/>
              <a:t>imenelo</a:t>
            </a:r>
            <a:r>
              <a:rPr lang="en-US" sz="2000" b="1" dirty="0"/>
              <a:t> ( Marko 1:35; </a:t>
            </a:r>
            <a:r>
              <a:rPr lang="en-US" sz="2000" b="1" dirty="0" err="1"/>
              <a:t>Yohane</a:t>
            </a:r>
            <a:r>
              <a:rPr lang="en-US" sz="2000" b="1" dirty="0"/>
              <a:t> 8:28 ).</a:t>
            </a:r>
            <a:endParaRPr lang="en" sz="2000" b="1" dirty="0"/>
          </a:p>
        </p:txBody>
      </p:sp>
      <p:sp>
        <p:nvSpPr>
          <p:cNvPr id="9" name="CuadroTexto 8">
            <a:extLst>
              <a:ext uri="{FF2B5EF4-FFF2-40B4-BE49-F238E27FC236}">
                <a16:creationId xmlns:a16="http://schemas.microsoft.com/office/drawing/2014/main" id="{2BDA0610-0C72-A2DF-02CE-90CC805B91DB}"/>
              </a:ext>
            </a:extLst>
          </p:cNvPr>
          <p:cNvSpPr txBox="1"/>
          <p:nvPr/>
        </p:nvSpPr>
        <p:spPr>
          <a:xfrm>
            <a:off x="3707842" y="5761120"/>
            <a:ext cx="8391807" cy="1015663"/>
          </a:xfrm>
          <a:prstGeom prst="rect">
            <a:avLst/>
          </a:prstGeom>
          <a:noFill/>
        </p:spPr>
        <p:txBody>
          <a:bodyPr wrap="square">
            <a:spAutoFit/>
          </a:bodyPr>
          <a:lstStyle/>
          <a:p>
            <a:pPr>
              <a:spcBef>
                <a:spcPts val="600"/>
              </a:spcBef>
            </a:pPr>
            <a:r>
              <a:rPr lang="en-US" sz="2000" b="1" dirty="0"/>
              <a:t>Mofanana ndi Yesu, kodi sitiyenera kufunafuna Mulungu </a:t>
            </a:r>
            <a:r>
              <a:rPr lang="en-US" sz="2000" b="1" dirty="0" err="1"/>
              <a:t>tsiku</a:t>
            </a:r>
            <a:r>
              <a:rPr lang="en-US" sz="2000" b="1" dirty="0"/>
              <a:t> </a:t>
            </a:r>
            <a:r>
              <a:rPr lang="en-US" sz="2000" b="1" dirty="0" err="1"/>
              <a:t>liri</a:t>
            </a:r>
            <a:r>
              <a:rPr lang="en-US" sz="2000" b="1" dirty="0"/>
              <a:t> </a:t>
            </a:r>
            <a:r>
              <a:rPr lang="en-US" sz="2000" b="1" dirty="0" err="1"/>
              <a:t>lonse</a:t>
            </a:r>
            <a:r>
              <a:rPr lang="en-US" sz="2000" b="1" dirty="0"/>
              <a:t> mu </a:t>
            </a:r>
            <a:r>
              <a:rPr lang="en-US" sz="2000" b="1" dirty="0" err="1"/>
              <a:t>pemphero</a:t>
            </a:r>
            <a:r>
              <a:rPr lang="en-US" sz="2000" b="1" dirty="0"/>
              <a:t> kuti tidziwe chifuniro chake? Mu </a:t>
            </a:r>
            <a:r>
              <a:rPr lang="en-US" sz="2000" b="1" dirty="0" err="1"/>
              <a:t>zochitika</a:t>
            </a:r>
            <a:r>
              <a:rPr lang="en-US" sz="2000" b="1" dirty="0"/>
              <a:t> </a:t>
            </a:r>
            <a:r>
              <a:rPr lang="en-US" sz="2000" b="1" dirty="0" err="1"/>
              <a:t>zapadera</a:t>
            </a:r>
            <a:r>
              <a:rPr lang="en-US" sz="2000" b="1" dirty="0"/>
              <a:t>, </a:t>
            </a:r>
            <a:r>
              <a:rPr lang="en-US" sz="2000" b="1" dirty="0" err="1"/>
              <a:t>kodi</a:t>
            </a:r>
            <a:r>
              <a:rPr lang="en-US" sz="2000" b="1" dirty="0"/>
              <a:t> </a:t>
            </a:r>
            <a:r>
              <a:rPr lang="en-US" sz="2000" b="1" dirty="0" err="1"/>
              <a:t>siyenera</a:t>
            </a:r>
            <a:r>
              <a:rPr lang="en-US" sz="2000" b="1" dirty="0"/>
              <a:t> </a:t>
            </a:r>
            <a:r>
              <a:rPr lang="en-US" sz="2000" b="1" dirty="0" err="1"/>
              <a:t>kumufuna</a:t>
            </a:r>
            <a:r>
              <a:rPr lang="en-US" sz="2000" b="1" dirty="0"/>
              <a:t> Iye </a:t>
            </a:r>
            <a:r>
              <a:rPr lang="en-US" sz="2000" b="1" dirty="0" err="1"/>
              <a:t>kudzera</a:t>
            </a:r>
            <a:r>
              <a:rPr lang="en-US" sz="2000" b="1" dirty="0"/>
              <a:t> mu </a:t>
            </a:r>
            <a:r>
              <a:rPr lang="en-US" sz="2000" b="1" dirty="0" err="1"/>
              <a:t>pemphero</a:t>
            </a:r>
            <a:r>
              <a:rPr lang="en-US" sz="2000" b="1" dirty="0"/>
              <a:t>?</a:t>
            </a:r>
            <a:endParaRPr lang="en" sz="2000" b="1" dirty="0"/>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769441"/>
          </a:xfrm>
          <a:prstGeom prst="rect">
            <a:avLst/>
          </a:prstGeom>
          <a:noFill/>
        </p:spPr>
        <p:txBody>
          <a:bodyPr wrap="square">
            <a:spAutoFit/>
          </a:bodyPr>
          <a:lstStyle/>
          <a:p>
            <a:pPr algn="ct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KUCHIDZA NDI KULEMEKEZA LAMULO</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421104" y="660692"/>
            <a:ext cx="11442033" cy="584775"/>
          </a:xfrm>
          <a:prstGeom prst="rect">
            <a:avLst/>
          </a:prstGeom>
          <a:noFill/>
        </p:spPr>
        <p:txBody>
          <a:bodyPr wrap="square">
            <a:spAutoFit/>
            <a:scene3d>
              <a:camera prst="orthographicFront"/>
              <a:lightRig rig="threePt" dir="t"/>
            </a:scene3d>
            <a:sp3d extrusionH="57150">
              <a:bevelT w="38100" h="38100"/>
            </a:sp3d>
          </a:bodyPr>
          <a:lstStyle/>
          <a:p>
            <a:r>
              <a:rPr lang="en" sz="1600" b="1" dirty="0">
                <a:solidFill>
                  <a:srgbClr val="C00000"/>
                </a:solidFill>
                <a:latin typeface="Comic Sans MS" panose="030F0702030302020204" pitchFamily="66" charset="0"/>
              </a:rPr>
              <a:t>“</a:t>
            </a:r>
            <a:r>
              <a:rPr lang="en-US" sz="1600" b="1" dirty="0">
                <a:solidFill>
                  <a:srgbClr val="C00000"/>
                </a:solidFill>
                <a:latin typeface="Comic Sans MS" panose="030F0702030302020204" pitchFamily="66" charset="0"/>
              </a:rPr>
              <a:t>Wonetsetsa kuti usawuze aliyense za zimenezi. Koma pita, kadzionetse wekha kwa wansembe ndi kukapereka nsembe zimene Mose analamulira zotsimikizira kuyeretsedwa kwanu, ngati umboni kwa iwo.” </a:t>
            </a:r>
            <a:r>
              <a:rPr lang="en" sz="1200" b="1" dirty="0">
                <a:solidFill>
                  <a:srgbClr val="C00000"/>
                </a:solidFill>
                <a:latin typeface="Comic Sans MS" panose="030F0702030302020204" pitchFamily="66" charset="0"/>
              </a:rPr>
              <a:t>(</a:t>
            </a:r>
            <a:r>
              <a:rPr lang="en-US" sz="1200" b="1" dirty="0">
                <a:solidFill>
                  <a:srgbClr val="C00000"/>
                </a:solidFill>
                <a:latin typeface="Comic Sans MS" panose="030F0702030302020204" pitchFamily="66" charset="0"/>
              </a:rPr>
              <a:t>Marko</a:t>
            </a:r>
            <a:r>
              <a:rPr lang="en" sz="1200" b="1" dirty="0">
                <a:solidFill>
                  <a:srgbClr val="C00000"/>
                </a:solidFill>
                <a:latin typeface="Comic Sans MS" panose="030F0702030302020204" pitchFamily="66" charset="0"/>
              </a:rPr>
              <a:t>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3116179" y="1245649"/>
            <a:ext cx="8937792" cy="707886"/>
          </a:xfrm>
          <a:prstGeom prst="rect">
            <a:avLst/>
          </a:prstGeom>
          <a:noFill/>
        </p:spPr>
        <p:txBody>
          <a:bodyPr wrap="square" rtlCol="0">
            <a:spAutoFit/>
          </a:bodyPr>
          <a:lstStyle/>
          <a:p>
            <a:pPr>
              <a:spcBef>
                <a:spcPts val="600"/>
              </a:spcBef>
            </a:pPr>
            <a:r>
              <a:rPr lang="en-US" sz="2000" b="1" dirty="0" err="1"/>
              <a:t>Wakhate</a:t>
            </a:r>
            <a:r>
              <a:rPr lang="en-US" sz="2000" b="1" dirty="0"/>
              <a:t>, </a:t>
            </a:r>
            <a:r>
              <a:rPr lang="en-US" sz="2000" b="1" dirty="0" err="1"/>
              <a:t>wosalidwa</a:t>
            </a:r>
            <a:r>
              <a:rPr lang="en-US" sz="2000" b="1" dirty="0"/>
              <a:t> </a:t>
            </a:r>
            <a:r>
              <a:rPr lang="en-US" sz="2000" b="1" dirty="0" err="1"/>
              <a:t>ndi</a:t>
            </a:r>
            <a:r>
              <a:rPr lang="en-US" sz="2000" b="1" dirty="0"/>
              <a:t> </a:t>
            </a:r>
            <a:r>
              <a:rPr lang="en-US" sz="2000" b="1" dirty="0" err="1"/>
              <a:t>anthu</a:t>
            </a:r>
            <a:r>
              <a:rPr lang="en-US" sz="2000" b="1" dirty="0"/>
              <a:t> </a:t>
            </a:r>
            <a:r>
              <a:rPr lang="en-US" sz="2000" b="1" dirty="0" err="1"/>
              <a:t>onse</a:t>
            </a:r>
            <a:r>
              <a:rPr lang="en-US" sz="2000" b="1" dirty="0"/>
              <a:t>, chifukwa cha matenda ake, anagwada pamaso pa Yesu </a:t>
            </a:r>
            <a:r>
              <a:rPr lang="en-US" sz="2000" b="1" dirty="0" err="1"/>
              <a:t>kupempha</a:t>
            </a:r>
            <a:r>
              <a:rPr lang="en-US" sz="2000" b="1" dirty="0"/>
              <a:t> </a:t>
            </a:r>
            <a:r>
              <a:rPr lang="en-US" sz="2000" b="1" dirty="0" err="1"/>
              <a:t>machilitso</a:t>
            </a:r>
            <a:r>
              <a:rPr lang="en-US" sz="2000" b="1" dirty="0"/>
              <a:t> (</a:t>
            </a:r>
            <a:r>
              <a:rPr lang="en-US" sz="2000" b="1" dirty="0" err="1"/>
              <a:t>Levitiko</a:t>
            </a:r>
            <a:r>
              <a:rPr lang="en-US" sz="2000" b="1" dirty="0"/>
              <a:t> 13:45; Marko 1:40).</a:t>
            </a:r>
            <a:endParaRPr lang="en" sz="2000" b="1" dirty="0"/>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3977877108"/>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1009" y="1438603"/>
            <a:ext cx="1312780"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9">
            <a:extLst>
              <a:ext uri="{28A0092B-C50C-407E-A947-70E740481C1C}">
                <a14:useLocalDpi xmlns:a14="http://schemas.microsoft.com/office/drawing/2010/main"/>
              </a:ext>
            </a:extLst>
          </a:blip>
          <a:srcRect l="6090" r="6090"/>
          <a:stretch/>
        </p:blipFill>
        <p:spPr>
          <a:xfrm>
            <a:off x="1505290" y="1441149"/>
            <a:ext cx="1555243"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3116178" y="3154061"/>
            <a:ext cx="9075821" cy="1015663"/>
          </a:xfrm>
          <a:prstGeom prst="rect">
            <a:avLst/>
          </a:prstGeom>
          <a:noFill/>
        </p:spPr>
        <p:txBody>
          <a:bodyPr wrap="square">
            <a:spAutoFit/>
          </a:bodyPr>
          <a:lstStyle/>
          <a:p>
            <a:pPr>
              <a:spcBef>
                <a:spcPts val="600"/>
              </a:spcBef>
            </a:pPr>
            <a:r>
              <a:rPr lang="en-US" sz="2000" b="1" dirty="0" err="1"/>
              <a:t>Pamene</a:t>
            </a:r>
            <a:r>
              <a:rPr lang="en-US" sz="2000" b="1" dirty="0"/>
              <a:t> </a:t>
            </a:r>
            <a:r>
              <a:rPr lang="en-US" sz="2000" b="1" dirty="0" err="1"/>
              <a:t>tibwera</a:t>
            </a:r>
            <a:r>
              <a:rPr lang="en-US" sz="2000" b="1" dirty="0"/>
              <a:t>  </a:t>
            </a:r>
            <a:r>
              <a:rPr lang="en-US" sz="2000" b="1" dirty="0" err="1"/>
              <a:t>kwa</a:t>
            </a:r>
            <a:r>
              <a:rPr lang="en-US" sz="2000" b="1" dirty="0"/>
              <a:t> </a:t>
            </a:r>
            <a:r>
              <a:rPr lang="en-US" sz="2000" b="1" dirty="0" err="1"/>
              <a:t>Yesu</a:t>
            </a:r>
            <a:r>
              <a:rPr lang="en-US" sz="2000" b="1" dirty="0"/>
              <a:t> </a:t>
            </a:r>
            <a:r>
              <a:rPr lang="en-US" sz="2000" b="1" dirty="0" err="1"/>
              <a:t>ndi</a:t>
            </a:r>
            <a:r>
              <a:rPr lang="en-US" sz="2000" b="1" dirty="0"/>
              <a:t> </a:t>
            </a:r>
            <a:r>
              <a:rPr lang="en-US" sz="2000" b="1" dirty="0" err="1"/>
              <a:t>machimo</a:t>
            </a:r>
            <a:r>
              <a:rPr lang="en-US" sz="2000" b="1" dirty="0"/>
              <a:t> </a:t>
            </a:r>
            <a:r>
              <a:rPr lang="en-US" sz="2000" b="1" dirty="0" err="1"/>
              <a:t>ndi</a:t>
            </a:r>
            <a:r>
              <a:rPr lang="en-US" sz="2000" b="1" dirty="0"/>
              <a:t> </a:t>
            </a:r>
            <a:r>
              <a:rPr lang="en-US" sz="2000" b="1" dirty="0" err="1"/>
              <a:t>nyansi</a:t>
            </a:r>
            <a:r>
              <a:rPr lang="en-US" sz="2000" b="1" dirty="0"/>
              <a:t> </a:t>
            </a:r>
            <a:r>
              <a:rPr lang="en-US" sz="2000" b="1" dirty="0" err="1"/>
              <a:t>zathu</a:t>
            </a:r>
            <a:r>
              <a:rPr lang="en-US" sz="2000" b="1" dirty="0"/>
              <a:t>, Iye </a:t>
            </a:r>
            <a:r>
              <a:rPr lang="en-US" sz="2000" b="1" dirty="0" err="1"/>
              <a:t>sadzatichokera</a:t>
            </a:r>
            <a:r>
              <a:rPr lang="en-US" sz="2000" b="1" dirty="0"/>
              <a:t> </a:t>
            </a:r>
            <a:r>
              <a:rPr lang="en-US" sz="2000" b="1" dirty="0" err="1"/>
              <a:t>ife</a:t>
            </a:r>
            <a:r>
              <a:rPr lang="en-US" sz="2000" b="1" dirty="0"/>
              <a:t>. </a:t>
            </a:r>
            <a:r>
              <a:rPr lang="en-US" sz="2000" b="1" dirty="0" err="1"/>
              <a:t>Adzatipatsa</a:t>
            </a:r>
            <a:r>
              <a:rPr lang="en-US" sz="2000" b="1" dirty="0"/>
              <a:t> chikhululukiro ndi machiritso, </a:t>
            </a:r>
            <a:r>
              <a:rPr lang="en-US" sz="2000" b="1" dirty="0" err="1"/>
              <a:t>kutipanga</a:t>
            </a:r>
            <a:r>
              <a:rPr lang="en-US" sz="2000" b="1" dirty="0"/>
              <a:t> </a:t>
            </a:r>
            <a:r>
              <a:rPr lang="en-US" sz="2000" b="1" dirty="0" err="1"/>
              <a:t>ife</a:t>
            </a:r>
            <a:r>
              <a:rPr lang="en-US" sz="2000" b="1" dirty="0"/>
              <a:t> </a:t>
            </a:r>
            <a:r>
              <a:rPr lang="en-US" sz="2000" b="1" dirty="0" err="1"/>
              <a:t>kukhala</a:t>
            </a:r>
            <a:r>
              <a:rPr lang="en-US" sz="2000" b="1" dirty="0"/>
              <a:t> </a:t>
            </a:r>
            <a:r>
              <a:rPr lang="en-US" sz="2000" b="1" dirty="0" err="1"/>
              <a:t>oyera</a:t>
            </a:r>
            <a:r>
              <a:rPr lang="en-US" sz="2000" b="1" dirty="0"/>
              <a:t>/</a:t>
            </a:r>
            <a:r>
              <a:rPr lang="en-US" sz="2000" b="1"/>
              <a:t>angwiro </a:t>
            </a:r>
            <a:r>
              <a:rPr lang="en-US" sz="2000" b="1" dirty="0"/>
              <a:t>monga Iye.</a:t>
            </a:r>
          </a:p>
        </p:txBody>
      </p:sp>
      <p:sp>
        <p:nvSpPr>
          <p:cNvPr id="11" name="CuadroTexto 10">
            <a:extLst>
              <a:ext uri="{FF2B5EF4-FFF2-40B4-BE49-F238E27FC236}">
                <a16:creationId xmlns:a16="http://schemas.microsoft.com/office/drawing/2014/main" id="{533DF14B-6BB8-A3FD-6236-169E3A59CE2A}"/>
              </a:ext>
            </a:extLst>
          </p:cNvPr>
          <p:cNvSpPr txBox="1"/>
          <p:nvPr/>
        </p:nvSpPr>
        <p:spPr>
          <a:xfrm>
            <a:off x="3116179" y="1941259"/>
            <a:ext cx="9075821" cy="1323439"/>
          </a:xfrm>
          <a:prstGeom prst="rect">
            <a:avLst/>
          </a:prstGeom>
          <a:noFill/>
        </p:spPr>
        <p:txBody>
          <a:bodyPr wrap="square">
            <a:spAutoFit/>
          </a:bodyPr>
          <a:lstStyle/>
          <a:p>
            <a:pPr>
              <a:spcBef>
                <a:spcPts val="600"/>
              </a:spcBef>
            </a:pPr>
            <a:r>
              <a:rPr lang="en-US" sz="2000" b="1" dirty="0"/>
              <a:t>Mu </a:t>
            </a:r>
            <a:r>
              <a:rPr lang="en-US" sz="2000" b="1" dirty="0" err="1"/>
              <a:t>kuona</a:t>
            </a:r>
            <a:r>
              <a:rPr lang="en-US" sz="2000" b="1" dirty="0"/>
              <a:t> </a:t>
            </a:r>
            <a:r>
              <a:rPr lang="en-US" sz="2000" b="1" dirty="0" err="1"/>
              <a:t>kwa</a:t>
            </a:r>
            <a:r>
              <a:rPr lang="en-US" sz="2000" b="1" dirty="0"/>
              <a:t> </a:t>
            </a:r>
            <a:r>
              <a:rPr lang="en-US" sz="2000" b="1" dirty="0" err="1"/>
              <a:t>khamu</a:t>
            </a:r>
            <a:r>
              <a:rPr lang="en-US" sz="2000" b="1" dirty="0"/>
              <a:t> la </a:t>
            </a:r>
            <a:r>
              <a:rPr lang="en-US" sz="2000" b="1" dirty="0" err="1"/>
              <a:t>anthu</a:t>
            </a:r>
            <a:r>
              <a:rPr lang="en-US" sz="2000" b="1" dirty="0"/>
              <a:t> </a:t>
            </a:r>
            <a:r>
              <a:rPr lang="en-US" sz="2000" b="1" dirty="0" err="1"/>
              <a:t>lalikulu</a:t>
            </a:r>
            <a:r>
              <a:rPr lang="en-US" sz="2000" b="1" dirty="0"/>
              <a:t>, Yesu </a:t>
            </a:r>
            <a:r>
              <a:rPr lang="en-US" sz="2000" b="1" dirty="0" err="1"/>
              <a:t>akuchita</a:t>
            </a:r>
            <a:r>
              <a:rPr lang="en-US" sz="2000" b="1" dirty="0"/>
              <a:t> </a:t>
            </a:r>
            <a:r>
              <a:rPr lang="en-US" sz="2000" b="1" dirty="0" err="1"/>
              <a:t>chinthu</a:t>
            </a:r>
            <a:r>
              <a:rPr lang="en-US" sz="2000" b="1" dirty="0"/>
              <a:t> </a:t>
            </a:r>
            <a:r>
              <a:rPr lang="en-US" sz="2000" b="1" dirty="0" err="1"/>
              <a:t>china</a:t>
            </a:r>
            <a:r>
              <a:rPr lang="en-US" sz="2000" b="1" dirty="0"/>
              <a:t> </a:t>
            </a:r>
            <a:r>
              <a:rPr lang="en-US" sz="2000" b="1" dirty="0" err="1"/>
              <a:t>chake</a:t>
            </a:r>
            <a:r>
              <a:rPr lang="en-US" sz="2000" b="1" dirty="0"/>
              <a:t> </a:t>
            </a:r>
            <a:r>
              <a:rPr lang="en-US" sz="2000" b="1" dirty="0" err="1"/>
              <a:t>chosemphana</a:t>
            </a:r>
            <a:r>
              <a:rPr lang="en-US" sz="2000" b="1" dirty="0"/>
              <a:t> ndi chilamulo: </a:t>
            </a:r>
            <a:r>
              <a:rPr lang="en-US" sz="2000" b="1" dirty="0" err="1"/>
              <a:t>akukhudza</a:t>
            </a:r>
            <a:r>
              <a:rPr lang="en-US" sz="2000" b="1" dirty="0"/>
              <a:t> </a:t>
            </a:r>
            <a:r>
              <a:rPr lang="en-US" sz="2000" b="1" dirty="0" err="1"/>
              <a:t>wakhateyo</a:t>
            </a:r>
            <a:r>
              <a:rPr lang="en-US" sz="2000" b="1" dirty="0"/>
              <a:t>, </a:t>
            </a:r>
            <a:r>
              <a:rPr lang="en-US" sz="2000" b="1" dirty="0" err="1"/>
              <a:t>ndipo</a:t>
            </a:r>
            <a:r>
              <a:rPr lang="en-US" sz="2000" b="1" dirty="0"/>
              <a:t> </a:t>
            </a:r>
            <a:r>
              <a:rPr lang="en-US" sz="2000" b="1" dirty="0" err="1"/>
              <a:t>pakutero</a:t>
            </a:r>
            <a:r>
              <a:rPr lang="en-US" sz="2000" b="1" dirty="0"/>
              <a:t> Iye </a:t>
            </a:r>
            <a:r>
              <a:rPr lang="en-US" sz="2000" b="1" dirty="0" err="1"/>
              <a:t>akukhala</a:t>
            </a:r>
            <a:r>
              <a:rPr lang="en-US" sz="2000" b="1" dirty="0"/>
              <a:t> </a:t>
            </a:r>
            <a:r>
              <a:rPr lang="en-US" sz="2000" b="1" dirty="0" err="1"/>
              <a:t>odetsedwa</a:t>
            </a:r>
            <a:r>
              <a:rPr lang="en-US" sz="2000" b="1" dirty="0"/>
              <a:t>. Koma, m’malo molandira chidetso cha wakhateyo, </a:t>
            </a:r>
            <a:r>
              <a:rPr lang="en-US" sz="2000" b="1" dirty="0" err="1"/>
              <a:t>wakhateyo</a:t>
            </a:r>
            <a:r>
              <a:rPr lang="en-US" sz="2000" b="1" dirty="0"/>
              <a:t> </a:t>
            </a:r>
            <a:r>
              <a:rPr lang="en-US" sz="2000" b="1" dirty="0" err="1"/>
              <a:t>analindira</a:t>
            </a:r>
            <a:r>
              <a:rPr lang="en-US" sz="2000" b="1" dirty="0"/>
              <a:t> </a:t>
            </a:r>
            <a:r>
              <a:rPr lang="en-US" sz="2000" b="1" dirty="0" err="1"/>
              <a:t>machilitso</a:t>
            </a:r>
            <a:r>
              <a:rPr lang="en-US" sz="2000" b="1" dirty="0"/>
              <a:t> a Yesu</a:t>
            </a:r>
            <a:r>
              <a:rPr lang="en" sz="2000" b="1" dirty="0"/>
              <a:t>.</a:t>
            </a: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118938" y="401885"/>
            <a:ext cx="9844338" cy="5693866"/>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Moyo wa Mpulumutsi padziko lapansi sunali wophweka. Koma sanatope kugwira ntchito yopulumutsa anthu otaika. Anakhala moyo wosadzikonda kuyambira pa kubadwa kwake mpaka imfa yake. Iye sanayese kumasuka ku ntchito zolimba ndi maulendo otopetsa. Iye ananena kuti Mwana wa munthu “sanabwere kudzatumikiridwa, koma kudzatumikira ndi kupereka moyo wake kuwombola anthu ambiri.” Mateyu 20:28 . Ichi chinali cholinga chimodzi chachikulu cha moyo Wake. Zina zonse zinali zocheperapo. Kuchita chifuniro cha Mulungu ndi kutsiriza ntchito yake kunali ngati chakudya ndi zakumwa kwa Iye. Panalibe kudziganizira yekha mu ntchito Yake.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F693C611-51F3-CD44-16A8-1974BD8C0FE1}"/>
              </a:ext>
            </a:extLst>
          </p:cNvPr>
          <p:cNvSpPr txBox="1"/>
          <p:nvPr/>
        </p:nvSpPr>
        <p:spPr>
          <a:xfrm>
            <a:off x="8234195" y="6029325"/>
            <a:ext cx="2729080" cy="338554"/>
          </a:xfrm>
          <a:prstGeom prst="rect">
            <a:avLst/>
          </a:prstGeom>
          <a:noFill/>
        </p:spPr>
        <p:txBody>
          <a:bodyPr wrap="none" rtlCol="0">
            <a:spAutoFit/>
          </a:bodyPr>
          <a:lstStyle/>
          <a:p>
            <a:pPr algn="r"/>
            <a:r>
              <a:rPr lang="en" sz="1600" b="1" dirty="0"/>
              <a:t>EGW (</a:t>
            </a:r>
            <a:r>
              <a:rPr lang="en-US" sz="1600" b="1" dirty="0"/>
              <a:t>Steps to Christ</a:t>
            </a:r>
            <a:r>
              <a:rPr lang="en" sz="1600" b="1" dirty="0"/>
              <a:t>, pg. 77)</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78333" y="308113"/>
            <a:ext cx="4884996" cy="6241773"/>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“Yesu anati, “Bwerani, tsateni Ine, ndipo ndidzakusandutsani asodzi a anthu.”</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(Mark</a:t>
            </a:r>
            <a:r>
              <a:rPr lang="es-ES" sz="2800" b="1" dirty="0">
                <a:ln w="12700">
                  <a:solidFill>
                    <a:srgbClr val="1453A0"/>
                  </a:solidFill>
                  <a:prstDash val="solid"/>
                </a:ln>
                <a:pattFill prst="narHorz">
                  <a:fgClr>
                    <a:srgbClr val="1453A0"/>
                  </a:fgClr>
                  <a:bgClr>
                    <a:srgbClr val="D3E4F9"/>
                  </a:bgClr>
                </a:pattFill>
                <a:effectLst>
                  <a:innerShdw blurRad="177800">
                    <a:srgbClr val="0A294E"/>
                  </a:innerShdw>
                </a:effectLst>
                <a:latin typeface="Comic Sans MS" panose="030F0702030302020204" pitchFamily="66" charset="0"/>
              </a:rPr>
              <a:t>o</a:t>
            </a: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1:17)</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5462761" y="3317620"/>
            <a:ext cx="6729239"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err="1">
                <a:solidFill>
                  <a:srgbClr val="7B0AEC"/>
                </a:solidFill>
              </a:rPr>
              <a:t>Ntchito</a:t>
            </a:r>
            <a:r>
              <a:rPr lang="en" sz="2000" b="1" dirty="0">
                <a:solidFill>
                  <a:srgbClr val="7B0AEC"/>
                </a:solidFill>
              </a:rPr>
              <a:t> za </a:t>
            </a:r>
            <a:r>
              <a:rPr lang="en" sz="2000" b="1" dirty="0" err="1">
                <a:solidFill>
                  <a:srgbClr val="7B0AEC"/>
                </a:solidFill>
              </a:rPr>
              <a:t>padera</a:t>
            </a:r>
            <a:r>
              <a:rPr lang="en" sz="2000" b="1" dirty="0">
                <a:solidFill>
                  <a:srgbClr val="7B0AEC"/>
                </a:solidFill>
              </a:rPr>
              <a:t>:</a:t>
            </a:r>
          </a:p>
          <a:p>
            <a:pPr lvl="1">
              <a:spcBef>
                <a:spcPts val="600"/>
              </a:spcBef>
            </a:pPr>
            <a:r>
              <a:rPr lang="en" sz="2000" b="1" dirty="0" err="1"/>
              <a:t>Kuitana</a:t>
            </a:r>
            <a:r>
              <a:rPr lang="en" sz="2000" b="1" dirty="0"/>
              <a:t> ophunzira. </a:t>
            </a:r>
            <a:r>
              <a:rPr lang="en-US" sz="2000" b="1" dirty="0"/>
              <a:t>Marko</a:t>
            </a:r>
            <a:r>
              <a:rPr lang="en" sz="2000" b="1" dirty="0"/>
              <a:t> 1:16-20.</a:t>
            </a:r>
          </a:p>
          <a:p>
            <a:pPr>
              <a:spcBef>
                <a:spcPts val="1800"/>
              </a:spcBef>
            </a:pPr>
            <a:r>
              <a:rPr lang="en" sz="2000" b="1" dirty="0">
                <a:solidFill>
                  <a:srgbClr val="B81111"/>
                </a:solidFill>
              </a:rPr>
              <a:t>Zochita pa Sabata:</a:t>
            </a:r>
          </a:p>
          <a:p>
            <a:pPr lvl="1">
              <a:spcBef>
                <a:spcPts val="600"/>
              </a:spcBef>
            </a:pPr>
            <a:r>
              <a:rPr lang="en" sz="2000" b="1" dirty="0" err="1"/>
              <a:t>Kulalikira</a:t>
            </a:r>
            <a:r>
              <a:rPr lang="en" sz="2000" b="1" dirty="0"/>
              <a:t> </a:t>
            </a:r>
            <a:r>
              <a:rPr lang="en-GB" sz="2000" b="1" dirty="0" err="1"/>
              <a:t>mʼsunagoge</a:t>
            </a:r>
            <a:r>
              <a:rPr lang="en" sz="2000" b="1" dirty="0"/>
              <a:t>. </a:t>
            </a:r>
            <a:r>
              <a:rPr lang="en-US" sz="2000" b="1" dirty="0"/>
              <a:t>Marko</a:t>
            </a:r>
            <a:r>
              <a:rPr lang="en" sz="2000" b="1" dirty="0"/>
              <a:t> 1:21-28.</a:t>
            </a:r>
          </a:p>
          <a:p>
            <a:pPr lvl="1">
              <a:spcBef>
                <a:spcPts val="600"/>
              </a:spcBef>
            </a:pPr>
            <a:r>
              <a:rPr lang="en" sz="2000" b="1" dirty="0" err="1"/>
              <a:t>Kuchidza</a:t>
            </a:r>
            <a:r>
              <a:rPr lang="en" sz="2000" b="1" dirty="0"/>
              <a:t>. </a:t>
            </a:r>
            <a:r>
              <a:rPr lang="en-US" sz="2000" b="1" dirty="0"/>
              <a:t>Marko</a:t>
            </a:r>
            <a:r>
              <a:rPr lang="en" sz="2000" b="1" dirty="0"/>
              <a:t> 1:29-34.</a:t>
            </a:r>
          </a:p>
          <a:p>
            <a:pPr>
              <a:spcBef>
                <a:spcPts val="1800"/>
              </a:spcBef>
            </a:pPr>
            <a:r>
              <a:rPr lang="en" sz="2000" b="1" dirty="0" err="1">
                <a:solidFill>
                  <a:srgbClr val="29870C"/>
                </a:solidFill>
              </a:rPr>
              <a:t>Zochitika</a:t>
            </a:r>
            <a:r>
              <a:rPr lang="en" sz="2000" b="1" dirty="0">
                <a:solidFill>
                  <a:srgbClr val="29870C"/>
                </a:solidFill>
              </a:rPr>
              <a:t> za </a:t>
            </a:r>
            <a:r>
              <a:rPr lang="en" sz="2000" b="1" dirty="0" err="1">
                <a:solidFill>
                  <a:srgbClr val="29870C"/>
                </a:solidFill>
              </a:rPr>
              <a:t>tsiku</a:t>
            </a:r>
            <a:r>
              <a:rPr lang="en" sz="2000" b="1" dirty="0">
                <a:solidFill>
                  <a:srgbClr val="29870C"/>
                </a:solidFill>
              </a:rPr>
              <a:t> </a:t>
            </a:r>
            <a:r>
              <a:rPr lang="en" sz="2000" b="1" dirty="0" err="1">
                <a:solidFill>
                  <a:srgbClr val="29870C"/>
                </a:solidFill>
              </a:rPr>
              <a:t>ndi</a:t>
            </a:r>
            <a:r>
              <a:rPr lang="en" sz="2000" b="1" dirty="0">
                <a:solidFill>
                  <a:srgbClr val="29870C"/>
                </a:solidFill>
              </a:rPr>
              <a:t> </a:t>
            </a:r>
            <a:r>
              <a:rPr lang="en" sz="2000" b="1" dirty="0" err="1">
                <a:solidFill>
                  <a:srgbClr val="29870C"/>
                </a:solidFill>
              </a:rPr>
              <a:t>tsiku</a:t>
            </a:r>
            <a:r>
              <a:rPr lang="en" sz="2000" b="1" dirty="0">
                <a:solidFill>
                  <a:srgbClr val="29870C"/>
                </a:solidFill>
              </a:rPr>
              <a:t>:</a:t>
            </a:r>
          </a:p>
          <a:p>
            <a:pPr lvl="1">
              <a:spcBef>
                <a:spcPts val="600"/>
              </a:spcBef>
            </a:pPr>
            <a:r>
              <a:rPr lang="en" sz="2000" b="1" dirty="0" err="1"/>
              <a:t>Kupemphera</a:t>
            </a:r>
            <a:r>
              <a:rPr lang="en" sz="2000" b="1" dirty="0"/>
              <a:t> ndi kulalikira. </a:t>
            </a:r>
            <a:r>
              <a:rPr lang="en-US" sz="2000" b="1" dirty="0"/>
              <a:t>Marko</a:t>
            </a:r>
            <a:r>
              <a:rPr lang="en" sz="2000" b="1" dirty="0"/>
              <a:t> 1:35-39.</a:t>
            </a:r>
          </a:p>
          <a:p>
            <a:pPr lvl="1">
              <a:spcBef>
                <a:spcPts val="600"/>
              </a:spcBef>
            </a:pPr>
            <a:r>
              <a:rPr lang="en" sz="2000" b="1" dirty="0" err="1"/>
              <a:t>Kuchiza</a:t>
            </a:r>
            <a:r>
              <a:rPr lang="en" sz="2000" b="1" dirty="0"/>
              <a:t> ndi </a:t>
            </a:r>
            <a:r>
              <a:rPr lang="en" sz="2000" b="1" dirty="0" err="1"/>
              <a:t>kulemekeza</a:t>
            </a:r>
            <a:r>
              <a:rPr lang="en" sz="2000" b="1" dirty="0"/>
              <a:t> </a:t>
            </a:r>
            <a:r>
              <a:rPr lang="en" sz="2000" b="1" dirty="0" err="1"/>
              <a:t>Malamulo</a:t>
            </a:r>
            <a:r>
              <a:rPr lang="en" sz="2000" b="1" dirty="0"/>
              <a:t>. </a:t>
            </a:r>
            <a:r>
              <a:rPr lang="en-US" sz="2000" b="1" dirty="0"/>
              <a:t>Marko</a:t>
            </a:r>
            <a:r>
              <a:rPr lang="en" sz="2000" b="1" dirty="0"/>
              <a:t> 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4" y="200025"/>
            <a:ext cx="7552321" cy="707886"/>
          </a:xfrm>
          <a:prstGeom prst="rect">
            <a:avLst/>
          </a:prstGeom>
          <a:noFill/>
        </p:spPr>
        <p:txBody>
          <a:bodyPr wrap="square" rtlCol="0">
            <a:spAutoFit/>
          </a:bodyPr>
          <a:lstStyle/>
          <a:p>
            <a:pPr>
              <a:spcBef>
                <a:spcPts val="600"/>
              </a:spcBef>
            </a:pPr>
            <a:r>
              <a:rPr lang="en-US" sz="2000" b="1" dirty="0"/>
              <a:t>Kodi tsiku mu moyo wa Yesu likanakhala lotani? Nanga </a:t>
            </a:r>
            <a:r>
              <a:rPr lang="en-US" sz="2000" b="1" dirty="0" err="1"/>
              <a:t>ngati</a:t>
            </a:r>
            <a:r>
              <a:rPr lang="en-US" sz="2000" b="1" dirty="0"/>
              <a:t> </a:t>
            </a:r>
            <a:r>
              <a:rPr lang="en-US" sz="2000" b="1" dirty="0" err="1"/>
              <a:t>tikadayenda</a:t>
            </a:r>
            <a:r>
              <a:rPr lang="en-US" sz="2000" b="1" dirty="0"/>
              <a:t> naye </a:t>
            </a:r>
            <a:r>
              <a:rPr lang="en-US" sz="2000" b="1" dirty="0" err="1"/>
              <a:t>kwa</a:t>
            </a:r>
            <a:r>
              <a:rPr lang="en-US" sz="2000" b="1" dirty="0"/>
              <a:t> </a:t>
            </a:r>
            <a:r>
              <a:rPr lang="en-US" sz="2000" b="1" dirty="0" err="1"/>
              <a:t>sabata</a:t>
            </a:r>
            <a:r>
              <a:rPr lang="en-US" sz="2000" b="1" dirty="0"/>
              <a:t> </a:t>
            </a:r>
            <a:r>
              <a:rPr lang="en-US" sz="2000" b="1" dirty="0" err="1"/>
              <a:t>lathunthu</a:t>
            </a:r>
            <a:r>
              <a:rPr lang="en-US" sz="2000" b="1" dirty="0"/>
              <a:t> </a:t>
            </a:r>
            <a:r>
              <a:rPr lang="en-US" sz="2000" b="1" dirty="0" err="1"/>
              <a:t>zikanakhala</a:t>
            </a:r>
            <a:r>
              <a:rPr lang="en-US" sz="2000" b="1" dirty="0"/>
              <a:t> </a:t>
            </a:r>
            <a:r>
              <a:rPr lang="en-US" sz="2000" b="1" dirty="0" err="1"/>
              <a:t>bwanji</a:t>
            </a:r>
            <a:r>
              <a:rPr lang="en-US" sz="2000" b="1" dirty="0"/>
              <a:t>?</a:t>
            </a:r>
            <a:endParaRPr lang="en" sz="2000"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362772"/>
            <a:ext cx="2399875" cy="3319267"/>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33349" y="104971"/>
            <a:ext cx="1839330"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119633" y="106639"/>
            <a:ext cx="1839330"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864120" y="5018086"/>
            <a:ext cx="1777738"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864120" y="3362773"/>
            <a:ext cx="1774461" cy="1485452"/>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4971263"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971263"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4971401"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638700"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638700"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638700"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638700"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638700"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4" y="1993400"/>
            <a:ext cx="7780925" cy="1323439"/>
          </a:xfrm>
          <a:prstGeom prst="rect">
            <a:avLst/>
          </a:prstGeom>
          <a:noFill/>
        </p:spPr>
        <p:txBody>
          <a:bodyPr wrap="square">
            <a:spAutoFit/>
          </a:bodyPr>
          <a:lstStyle/>
          <a:p>
            <a:pPr>
              <a:spcBef>
                <a:spcPts val="600"/>
              </a:spcBef>
            </a:pPr>
            <a:r>
              <a:rPr lang="en-US" sz="2000" b="1" dirty="0" err="1"/>
              <a:t>Titsagana</a:t>
            </a:r>
            <a:r>
              <a:rPr lang="en-US" sz="2000" b="1" dirty="0"/>
              <a:t> </a:t>
            </a:r>
            <a:r>
              <a:rPr lang="en-US" sz="2000" b="1" dirty="0" err="1"/>
              <a:t>naye</a:t>
            </a:r>
            <a:r>
              <a:rPr lang="en-US" sz="2000" b="1" dirty="0"/>
              <a:t> </a:t>
            </a:r>
            <a:r>
              <a:rPr lang="en-US" sz="2000" b="1" dirty="0" err="1"/>
              <a:t>Yesu</a:t>
            </a:r>
            <a:r>
              <a:rPr lang="en-US" sz="2000" b="1" dirty="0"/>
              <a:t> </a:t>
            </a:r>
            <a:r>
              <a:rPr lang="en-US" sz="2000" b="1" dirty="0" err="1"/>
              <a:t>pamene</a:t>
            </a:r>
            <a:r>
              <a:rPr lang="en-US" sz="2000" b="1" dirty="0"/>
              <a:t> </a:t>
            </a:r>
            <a:r>
              <a:rPr lang="en-US" sz="2000" b="1" dirty="0" err="1"/>
              <a:t>akuitana</a:t>
            </a:r>
            <a:r>
              <a:rPr lang="en-US" sz="2000" b="1" dirty="0"/>
              <a:t> gulu la asodzi kuti limutsatire nthawi zonse; kusangalala ndi tsiku la Sabata lotanganidwa; ndipo, potsiriza, tiwona kuti miyambo yawo ya tsiku ndi tsiku inali yotani.</a:t>
            </a:r>
            <a:endParaRPr lang="en" sz="2000" b="1" dirty="0"/>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4" y="998634"/>
            <a:ext cx="7552322" cy="1015663"/>
          </a:xfrm>
          <a:prstGeom prst="rect">
            <a:avLst/>
          </a:prstGeom>
          <a:noFill/>
        </p:spPr>
        <p:txBody>
          <a:bodyPr wrap="square">
            <a:spAutoFit/>
          </a:bodyPr>
          <a:lstStyle/>
          <a:p>
            <a:pPr>
              <a:spcBef>
                <a:spcPts val="600"/>
              </a:spcBef>
            </a:pPr>
            <a:r>
              <a:rPr lang="en-US" sz="2000" b="1" dirty="0"/>
              <a:t>Marko </a:t>
            </a:r>
            <a:r>
              <a:rPr lang="en-US" sz="2000" b="1" dirty="0" err="1"/>
              <a:t>akutithandizira</a:t>
            </a:r>
            <a:r>
              <a:rPr lang="en-US" sz="2000" b="1" dirty="0"/>
              <a:t> </a:t>
            </a:r>
            <a:r>
              <a:rPr lang="en-US" sz="2000" b="1" dirty="0" err="1"/>
              <a:t>kulingalira</a:t>
            </a:r>
            <a:r>
              <a:rPr lang="en-US" sz="2000" b="1" dirty="0"/>
              <a:t> </a:t>
            </a:r>
            <a:r>
              <a:rPr lang="en-US" sz="2000" b="1" dirty="0" err="1"/>
              <a:t>momwe</a:t>
            </a:r>
            <a:r>
              <a:rPr lang="en-US" sz="2000" b="1" dirty="0"/>
              <a:t> </a:t>
            </a:r>
            <a:r>
              <a:rPr lang="en-US" sz="2000" b="1" dirty="0" err="1"/>
              <a:t>moyo</a:t>
            </a:r>
            <a:r>
              <a:rPr lang="en-US" sz="2000" b="1" dirty="0"/>
              <a:t> </a:t>
            </a:r>
            <a:r>
              <a:rPr lang="en-US" sz="2000" b="1" dirty="0" err="1"/>
              <a:t>wotere</a:t>
            </a:r>
            <a:r>
              <a:rPr lang="en-US" sz="2000" b="1" dirty="0"/>
              <a:t> </a:t>
            </a:r>
            <a:r>
              <a:rPr lang="en-US" sz="2000" b="1" dirty="0" err="1"/>
              <a:t>unalili</a:t>
            </a:r>
            <a:r>
              <a:rPr lang="en-US" sz="2000" b="1" dirty="0"/>
              <a:t> mu </a:t>
            </a:r>
            <a:r>
              <a:rPr lang="en-US" sz="2000" b="1" dirty="0" err="1"/>
              <a:t>mdime</a:t>
            </a:r>
            <a:r>
              <a:rPr lang="en-US" sz="2000" b="1" dirty="0"/>
              <a:t> </a:t>
            </a:r>
            <a:r>
              <a:rPr lang="en-US" sz="2000" b="1" dirty="0" err="1"/>
              <a:t>yomalizira</a:t>
            </a:r>
            <a:r>
              <a:rPr lang="en-US" sz="2000" b="1" dirty="0"/>
              <a:t> </a:t>
            </a:r>
            <a:r>
              <a:rPr lang="en-US" sz="2000" b="1" dirty="0" err="1"/>
              <a:t>ya</a:t>
            </a:r>
            <a:r>
              <a:rPr lang="en-US" sz="2000" b="1" dirty="0"/>
              <a:t> la </a:t>
            </a:r>
            <a:r>
              <a:rPr lang="en-US" sz="2000" b="1" dirty="0" err="1"/>
              <a:t>chaputala</a:t>
            </a:r>
            <a:r>
              <a:rPr lang="en-US" sz="2000" b="1" dirty="0"/>
              <a:t> </a:t>
            </a:r>
            <a:r>
              <a:rPr lang="en-US" sz="2000" b="1" dirty="0" err="1"/>
              <a:t>chake</a:t>
            </a:r>
            <a:r>
              <a:rPr lang="en-US" sz="2000" b="1" dirty="0"/>
              <a:t> </a:t>
            </a:r>
            <a:r>
              <a:rPr lang="en-US" sz="2000" b="1" dirty="0" err="1"/>
              <a:t>choyamba</a:t>
            </a:r>
            <a:r>
              <a:rPr lang="en-US" sz="2000" b="1" dirty="0"/>
              <a:t> (Markoo 1:16-45).</a:t>
            </a:r>
            <a:endParaRPr lang="en" sz="2000" b="1" dirty="0"/>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par>
                                <p:cTn id="108" presetID="22" presetClass="entr" presetSubtype="8" fill="hold" grpId="0" nodeType="with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500"/>
                            </p:stCondLst>
                            <p:childTnLst>
                              <p:par>
                                <p:cTn id="112" presetID="26" presetClass="entr" presetSubtype="0" fill="hold"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down)">
                                      <p:cBhvr>
                                        <p:cTn id="114" dur="145">
                                          <p:stCondLst>
                                            <p:cond delay="0"/>
                                          </p:stCondLst>
                                        </p:cTn>
                                        <p:tgtEl>
                                          <p:spTgt spid="34"/>
                                        </p:tgtEl>
                                      </p:cBhvr>
                                    </p:animEffect>
                                    <p:anim calcmode="lin" valueType="num">
                                      <p:cBhvr>
                                        <p:cTn id="115"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6"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7"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8"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19"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0" dur="7">
                                          <p:stCondLst>
                                            <p:cond delay="162"/>
                                          </p:stCondLst>
                                        </p:cTn>
                                        <p:tgtEl>
                                          <p:spTgt spid="34"/>
                                        </p:tgtEl>
                                      </p:cBhvr>
                                      <p:to x="100000" y="60000"/>
                                    </p:animScale>
                                    <p:animScale>
                                      <p:cBhvr>
                                        <p:cTn id="121" dur="41" decel="50000">
                                          <p:stCondLst>
                                            <p:cond delay="169"/>
                                          </p:stCondLst>
                                        </p:cTn>
                                        <p:tgtEl>
                                          <p:spTgt spid="34"/>
                                        </p:tgtEl>
                                      </p:cBhvr>
                                      <p:to x="100000" y="100000"/>
                                    </p:animScale>
                                    <p:animScale>
                                      <p:cBhvr>
                                        <p:cTn id="122" dur="7">
                                          <p:stCondLst>
                                            <p:cond delay="328"/>
                                          </p:stCondLst>
                                        </p:cTn>
                                        <p:tgtEl>
                                          <p:spTgt spid="34"/>
                                        </p:tgtEl>
                                      </p:cBhvr>
                                      <p:to x="100000" y="80000"/>
                                    </p:animScale>
                                    <p:animScale>
                                      <p:cBhvr>
                                        <p:cTn id="123" dur="41" decel="50000">
                                          <p:stCondLst>
                                            <p:cond delay="335"/>
                                          </p:stCondLst>
                                        </p:cTn>
                                        <p:tgtEl>
                                          <p:spTgt spid="34"/>
                                        </p:tgtEl>
                                      </p:cBhvr>
                                      <p:to x="100000" y="100000"/>
                                    </p:animScale>
                                    <p:animScale>
                                      <p:cBhvr>
                                        <p:cTn id="124" dur="7">
                                          <p:stCondLst>
                                            <p:cond delay="410"/>
                                          </p:stCondLst>
                                        </p:cTn>
                                        <p:tgtEl>
                                          <p:spTgt spid="34"/>
                                        </p:tgtEl>
                                      </p:cBhvr>
                                      <p:to x="100000" y="90000"/>
                                    </p:animScale>
                                    <p:animScale>
                                      <p:cBhvr>
                                        <p:cTn id="125" dur="41" decel="50000">
                                          <p:stCondLst>
                                            <p:cond delay="417"/>
                                          </p:stCondLst>
                                        </p:cTn>
                                        <p:tgtEl>
                                          <p:spTgt spid="34"/>
                                        </p:tgtEl>
                                      </p:cBhvr>
                                      <p:to x="100000" y="100000"/>
                                    </p:animScale>
                                    <p:animScale>
                                      <p:cBhvr>
                                        <p:cTn id="126" dur="7">
                                          <p:stCondLst>
                                            <p:cond delay="452"/>
                                          </p:stCondLst>
                                        </p:cTn>
                                        <p:tgtEl>
                                          <p:spTgt spid="34"/>
                                        </p:tgtEl>
                                      </p:cBhvr>
                                      <p:to x="100000" y="95000"/>
                                    </p:animScale>
                                    <p:animScale>
                                      <p:cBhvr>
                                        <p:cTn id="127" dur="41" decel="50000">
                                          <p:stCondLst>
                                            <p:cond delay="459"/>
                                          </p:stCondLst>
                                        </p:cTn>
                                        <p:tgtEl>
                                          <p:spTgt spid="34"/>
                                        </p:tgtEl>
                                      </p:cBhvr>
                                      <p:to x="100000" y="100000"/>
                                    </p:animScale>
                                  </p:childTnLst>
                                </p:cTn>
                              </p:par>
                            </p:childTnLst>
                          </p:cTn>
                        </p:par>
                        <p:par>
                          <p:cTn id="128" fill="hold">
                            <p:stCondLst>
                              <p:cond delay="2000"/>
                            </p:stCondLst>
                            <p:childTnLst>
                              <p:par>
                                <p:cTn id="129" presetID="22" presetClass="entr" presetSubtype="8" fill="hold" grpId="0" nodeType="afterEffect">
                                  <p:stCondLst>
                                    <p:cond delay="0"/>
                                  </p:stCondLst>
                                  <p:childTnLst>
                                    <p:set>
                                      <p:cBhvr>
                                        <p:cTn id="130" dur="1" fill="hold">
                                          <p:stCondLst>
                                            <p:cond delay="0"/>
                                          </p:stCondLst>
                                        </p:cTn>
                                        <p:tgtEl>
                                          <p:spTgt spid="2">
                                            <p:txEl>
                                              <p:pRg st="4" end="4"/>
                                            </p:txEl>
                                          </p:spTgt>
                                        </p:tgtEl>
                                        <p:attrNameLst>
                                          <p:attrName>style.visibility</p:attrName>
                                        </p:attrNameLst>
                                      </p:cBhvr>
                                      <p:to>
                                        <p:strVal val="visible"/>
                                      </p:to>
                                    </p:set>
                                    <p:animEffect transition="in" filter="wipe(left)">
                                      <p:cBhvr>
                                        <p:cTn id="131" dur="500"/>
                                        <p:tgtEl>
                                          <p:spTgt spid="2">
                                            <p:txEl>
                                              <p:pRg st="4" end="4"/>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3" presetClass="entr" presetSubtype="32" fill="hold" nodeType="clickEffect">
                                  <p:stCondLst>
                                    <p:cond delay="0"/>
                                  </p:stCondLst>
                                  <p:childTnLst>
                                    <p:set>
                                      <p:cBhvr>
                                        <p:cTn id="135" dur="1" fill="hold">
                                          <p:stCondLst>
                                            <p:cond delay="0"/>
                                          </p:stCondLst>
                                        </p:cTn>
                                        <p:tgtEl>
                                          <p:spTgt spid="23"/>
                                        </p:tgtEl>
                                        <p:attrNameLst>
                                          <p:attrName>style.visibility</p:attrName>
                                        </p:attrNameLst>
                                      </p:cBhvr>
                                      <p:to>
                                        <p:strVal val="visible"/>
                                      </p:to>
                                    </p:set>
                                    <p:anim calcmode="lin" valueType="num">
                                      <p:cBhvr>
                                        <p:cTn id="136" dur="500" fill="hold"/>
                                        <p:tgtEl>
                                          <p:spTgt spid="23"/>
                                        </p:tgtEl>
                                        <p:attrNameLst>
                                          <p:attrName>ppt_w</p:attrName>
                                        </p:attrNameLst>
                                      </p:cBhvr>
                                      <p:tavLst>
                                        <p:tav tm="0">
                                          <p:val>
                                            <p:strVal val="4*#ppt_w"/>
                                          </p:val>
                                        </p:tav>
                                        <p:tav tm="100000">
                                          <p:val>
                                            <p:strVal val="#ppt_w"/>
                                          </p:val>
                                        </p:tav>
                                      </p:tavLst>
                                    </p:anim>
                                    <p:anim calcmode="lin" valueType="num">
                                      <p:cBhvr>
                                        <p:cTn id="137" dur="500" fill="hold"/>
                                        <p:tgtEl>
                                          <p:spTgt spid="23"/>
                                        </p:tgtEl>
                                        <p:attrNameLst>
                                          <p:attrName>ppt_h</p:attrName>
                                        </p:attrNameLst>
                                      </p:cBhvr>
                                      <p:tavLst>
                                        <p:tav tm="0">
                                          <p:val>
                                            <p:strVal val="4*#ppt_h"/>
                                          </p:val>
                                        </p:tav>
                                        <p:tav tm="100000">
                                          <p:val>
                                            <p:strVal val="#ppt_h"/>
                                          </p:val>
                                        </p:tav>
                                      </p:tavLst>
                                    </p:anim>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2">
                                            <p:txEl>
                                              <p:pRg st="5" end="5"/>
                                            </p:txEl>
                                          </p:spTgt>
                                        </p:tgtEl>
                                        <p:attrNameLst>
                                          <p:attrName>style.visibility</p:attrName>
                                        </p:attrNameLst>
                                      </p:cBhvr>
                                      <p:to>
                                        <p:strVal val="visible"/>
                                      </p:to>
                                    </p:set>
                                    <p:animEffect transition="in" filter="wipe(left)">
                                      <p:cBhvr>
                                        <p:cTn id="141" dur="500"/>
                                        <p:tgtEl>
                                          <p:spTgt spid="2">
                                            <p:txEl>
                                              <p:pRg st="5" end="5"/>
                                            </p:txEl>
                                          </p:spTgt>
                                        </p:tgtEl>
                                      </p:cBhvr>
                                    </p:animEffect>
                                  </p:childTnLst>
                                </p:cTn>
                              </p:par>
                            </p:childTnLst>
                          </p:cTn>
                        </p:par>
                        <p:par>
                          <p:cTn id="142" fill="hold">
                            <p:stCondLst>
                              <p:cond delay="1000"/>
                            </p:stCondLst>
                            <p:childTnLst>
                              <p:par>
                                <p:cTn id="143" presetID="26" presetClass="entr" presetSubtype="0" fill="hold" nodeType="after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down)">
                                      <p:cBhvr>
                                        <p:cTn id="145" dur="145">
                                          <p:stCondLst>
                                            <p:cond delay="0"/>
                                          </p:stCondLst>
                                        </p:cTn>
                                        <p:tgtEl>
                                          <p:spTgt spid="33"/>
                                        </p:tgtEl>
                                      </p:cBhvr>
                                    </p:animEffect>
                                    <p:anim calcmode="lin" valueType="num">
                                      <p:cBhvr>
                                        <p:cTn id="146"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7"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8"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49"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0"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1" dur="7">
                                          <p:stCondLst>
                                            <p:cond delay="162"/>
                                          </p:stCondLst>
                                        </p:cTn>
                                        <p:tgtEl>
                                          <p:spTgt spid="33"/>
                                        </p:tgtEl>
                                      </p:cBhvr>
                                      <p:to x="100000" y="60000"/>
                                    </p:animScale>
                                    <p:animScale>
                                      <p:cBhvr>
                                        <p:cTn id="152" dur="41" decel="50000">
                                          <p:stCondLst>
                                            <p:cond delay="169"/>
                                          </p:stCondLst>
                                        </p:cTn>
                                        <p:tgtEl>
                                          <p:spTgt spid="33"/>
                                        </p:tgtEl>
                                      </p:cBhvr>
                                      <p:to x="100000" y="100000"/>
                                    </p:animScale>
                                    <p:animScale>
                                      <p:cBhvr>
                                        <p:cTn id="153" dur="7">
                                          <p:stCondLst>
                                            <p:cond delay="328"/>
                                          </p:stCondLst>
                                        </p:cTn>
                                        <p:tgtEl>
                                          <p:spTgt spid="33"/>
                                        </p:tgtEl>
                                      </p:cBhvr>
                                      <p:to x="100000" y="80000"/>
                                    </p:animScale>
                                    <p:animScale>
                                      <p:cBhvr>
                                        <p:cTn id="154" dur="41" decel="50000">
                                          <p:stCondLst>
                                            <p:cond delay="335"/>
                                          </p:stCondLst>
                                        </p:cTn>
                                        <p:tgtEl>
                                          <p:spTgt spid="33"/>
                                        </p:tgtEl>
                                      </p:cBhvr>
                                      <p:to x="100000" y="100000"/>
                                    </p:animScale>
                                    <p:animScale>
                                      <p:cBhvr>
                                        <p:cTn id="155" dur="7">
                                          <p:stCondLst>
                                            <p:cond delay="410"/>
                                          </p:stCondLst>
                                        </p:cTn>
                                        <p:tgtEl>
                                          <p:spTgt spid="33"/>
                                        </p:tgtEl>
                                      </p:cBhvr>
                                      <p:to x="100000" y="90000"/>
                                    </p:animScale>
                                    <p:animScale>
                                      <p:cBhvr>
                                        <p:cTn id="156" dur="41" decel="50000">
                                          <p:stCondLst>
                                            <p:cond delay="417"/>
                                          </p:stCondLst>
                                        </p:cTn>
                                        <p:tgtEl>
                                          <p:spTgt spid="33"/>
                                        </p:tgtEl>
                                      </p:cBhvr>
                                      <p:to x="100000" y="100000"/>
                                    </p:animScale>
                                    <p:animScale>
                                      <p:cBhvr>
                                        <p:cTn id="157" dur="7">
                                          <p:stCondLst>
                                            <p:cond delay="452"/>
                                          </p:stCondLst>
                                        </p:cTn>
                                        <p:tgtEl>
                                          <p:spTgt spid="33"/>
                                        </p:tgtEl>
                                      </p:cBhvr>
                                      <p:to x="100000" y="95000"/>
                                    </p:animScale>
                                    <p:animScale>
                                      <p:cBhvr>
                                        <p:cTn id="158" dur="41" decel="50000">
                                          <p:stCondLst>
                                            <p:cond delay="459"/>
                                          </p:stCondLst>
                                        </p:cTn>
                                        <p:tgtEl>
                                          <p:spTgt spid="33"/>
                                        </p:tgtEl>
                                      </p:cBhvr>
                                      <p:to x="100000" y="100000"/>
                                    </p:animScale>
                                  </p:childTnLst>
                                </p:cTn>
                              </p:par>
                            </p:childTnLst>
                          </p:cTn>
                        </p:par>
                        <p:par>
                          <p:cTn id="159" fill="hold">
                            <p:stCondLst>
                              <p:cond delay="1500"/>
                            </p:stCondLst>
                            <p:childTnLst>
                              <p:par>
                                <p:cTn id="160" presetID="22" presetClass="entr" presetSubtype="8" fill="hold" grpId="0" nodeType="afterEffect">
                                  <p:stCondLst>
                                    <p:cond delay="0"/>
                                  </p:stCondLst>
                                  <p:childTnLst>
                                    <p:set>
                                      <p:cBhvr>
                                        <p:cTn id="161" dur="1" fill="hold">
                                          <p:stCondLst>
                                            <p:cond delay="0"/>
                                          </p:stCondLst>
                                        </p:cTn>
                                        <p:tgtEl>
                                          <p:spTgt spid="2">
                                            <p:txEl>
                                              <p:pRg st="6" end="6"/>
                                            </p:txEl>
                                          </p:spTgt>
                                        </p:tgtEl>
                                        <p:attrNameLst>
                                          <p:attrName>style.visibility</p:attrName>
                                        </p:attrNameLst>
                                      </p:cBhvr>
                                      <p:to>
                                        <p:strVal val="visible"/>
                                      </p:to>
                                    </p:set>
                                    <p:animEffect transition="in" filter="wipe(left)">
                                      <p:cBhvr>
                                        <p:cTn id="162" dur="500"/>
                                        <p:tgtEl>
                                          <p:spTgt spid="2">
                                            <p:txEl>
                                              <p:pRg st="6" end="6"/>
                                            </p:txEl>
                                          </p:spTgt>
                                        </p:tgtEl>
                                      </p:cBhvr>
                                    </p:animEffect>
                                  </p:childTnLst>
                                </p:cTn>
                              </p:par>
                            </p:childTnLst>
                          </p:cTn>
                        </p:par>
                        <p:par>
                          <p:cTn id="163" fill="hold">
                            <p:stCondLst>
                              <p:cond delay="2000"/>
                            </p:stCondLst>
                            <p:childTnLst>
                              <p:par>
                                <p:cTn id="164" presetID="26" presetClass="entr" presetSubtype="0" fill="hold" nodeType="afterEffect">
                                  <p:stCondLst>
                                    <p:cond delay="0"/>
                                  </p:stCondLst>
                                  <p:childTnLst>
                                    <p:set>
                                      <p:cBhvr>
                                        <p:cTn id="165" dur="1" fill="hold">
                                          <p:stCondLst>
                                            <p:cond delay="0"/>
                                          </p:stCondLst>
                                        </p:cTn>
                                        <p:tgtEl>
                                          <p:spTgt spid="32"/>
                                        </p:tgtEl>
                                        <p:attrNameLst>
                                          <p:attrName>style.visibility</p:attrName>
                                        </p:attrNameLst>
                                      </p:cBhvr>
                                      <p:to>
                                        <p:strVal val="visible"/>
                                      </p:to>
                                    </p:set>
                                    <p:animEffect transition="in" filter="wipe(down)">
                                      <p:cBhvr>
                                        <p:cTn id="166" dur="145">
                                          <p:stCondLst>
                                            <p:cond delay="0"/>
                                          </p:stCondLst>
                                        </p:cTn>
                                        <p:tgtEl>
                                          <p:spTgt spid="32"/>
                                        </p:tgtEl>
                                      </p:cBhvr>
                                    </p:animEffect>
                                    <p:anim calcmode="lin" valueType="num">
                                      <p:cBhvr>
                                        <p:cTn id="167"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8"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9"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0"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1"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2" dur="7">
                                          <p:stCondLst>
                                            <p:cond delay="162"/>
                                          </p:stCondLst>
                                        </p:cTn>
                                        <p:tgtEl>
                                          <p:spTgt spid="32"/>
                                        </p:tgtEl>
                                      </p:cBhvr>
                                      <p:to x="100000" y="60000"/>
                                    </p:animScale>
                                    <p:animScale>
                                      <p:cBhvr>
                                        <p:cTn id="173" dur="41" decel="50000">
                                          <p:stCondLst>
                                            <p:cond delay="169"/>
                                          </p:stCondLst>
                                        </p:cTn>
                                        <p:tgtEl>
                                          <p:spTgt spid="32"/>
                                        </p:tgtEl>
                                      </p:cBhvr>
                                      <p:to x="100000" y="100000"/>
                                    </p:animScale>
                                    <p:animScale>
                                      <p:cBhvr>
                                        <p:cTn id="174" dur="7">
                                          <p:stCondLst>
                                            <p:cond delay="328"/>
                                          </p:stCondLst>
                                        </p:cTn>
                                        <p:tgtEl>
                                          <p:spTgt spid="32"/>
                                        </p:tgtEl>
                                      </p:cBhvr>
                                      <p:to x="100000" y="80000"/>
                                    </p:animScale>
                                    <p:animScale>
                                      <p:cBhvr>
                                        <p:cTn id="175" dur="41" decel="50000">
                                          <p:stCondLst>
                                            <p:cond delay="335"/>
                                          </p:stCondLst>
                                        </p:cTn>
                                        <p:tgtEl>
                                          <p:spTgt spid="32"/>
                                        </p:tgtEl>
                                      </p:cBhvr>
                                      <p:to x="100000" y="100000"/>
                                    </p:animScale>
                                    <p:animScale>
                                      <p:cBhvr>
                                        <p:cTn id="176" dur="7">
                                          <p:stCondLst>
                                            <p:cond delay="410"/>
                                          </p:stCondLst>
                                        </p:cTn>
                                        <p:tgtEl>
                                          <p:spTgt spid="32"/>
                                        </p:tgtEl>
                                      </p:cBhvr>
                                      <p:to x="100000" y="90000"/>
                                    </p:animScale>
                                    <p:animScale>
                                      <p:cBhvr>
                                        <p:cTn id="177" dur="41" decel="50000">
                                          <p:stCondLst>
                                            <p:cond delay="417"/>
                                          </p:stCondLst>
                                        </p:cTn>
                                        <p:tgtEl>
                                          <p:spTgt spid="32"/>
                                        </p:tgtEl>
                                      </p:cBhvr>
                                      <p:to x="100000" y="100000"/>
                                    </p:animScale>
                                    <p:animScale>
                                      <p:cBhvr>
                                        <p:cTn id="178" dur="7">
                                          <p:stCondLst>
                                            <p:cond delay="452"/>
                                          </p:stCondLst>
                                        </p:cTn>
                                        <p:tgtEl>
                                          <p:spTgt spid="32"/>
                                        </p:tgtEl>
                                      </p:cBhvr>
                                      <p:to x="100000" y="95000"/>
                                    </p:animScale>
                                    <p:animScale>
                                      <p:cBhvr>
                                        <p:cTn id="179" dur="41" decel="50000">
                                          <p:stCondLst>
                                            <p:cond delay="459"/>
                                          </p:stCondLst>
                                        </p:cTn>
                                        <p:tgtEl>
                                          <p:spTgt spid="32"/>
                                        </p:tgtEl>
                                      </p:cBhvr>
                                      <p:to x="100000" y="100000"/>
                                    </p:animScale>
                                  </p:childTnLst>
                                </p:cTn>
                              </p:par>
                            </p:childTnLst>
                          </p:cTn>
                        </p:par>
                        <p:par>
                          <p:cTn id="180" fill="hold">
                            <p:stCondLst>
                              <p:cond delay="2500"/>
                            </p:stCondLst>
                            <p:childTnLst>
                              <p:par>
                                <p:cTn id="181" presetID="22" presetClass="entr" presetSubtype="8" fill="hold" grpId="0" nodeType="afterEffect">
                                  <p:stCondLst>
                                    <p:cond delay="0"/>
                                  </p:stCondLst>
                                  <p:childTnLst>
                                    <p:set>
                                      <p:cBhvr>
                                        <p:cTn id="182" dur="1" fill="hold">
                                          <p:stCondLst>
                                            <p:cond delay="0"/>
                                          </p:stCondLst>
                                        </p:cTn>
                                        <p:tgtEl>
                                          <p:spTgt spid="2">
                                            <p:txEl>
                                              <p:pRg st="7" end="7"/>
                                            </p:txEl>
                                          </p:spTgt>
                                        </p:tgtEl>
                                        <p:attrNameLst>
                                          <p:attrName>style.visibility</p:attrName>
                                        </p:attrNameLst>
                                      </p:cBhvr>
                                      <p:to>
                                        <p:strVal val="visible"/>
                                      </p:to>
                                    </p:set>
                                    <p:animEffect transition="in" filter="wipe(left)">
                                      <p:cBhvr>
                                        <p:cTn id="18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NTCHITO ZA PADERA</a:t>
            </a:r>
            <a:endParaRPr lang="en"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KUITANA OPHUNZIRA</a:t>
            </a: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0" y="576216"/>
            <a:ext cx="9844188" cy="369332"/>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Yesu anati, “Bwerani, tsateni Ine, ndipo ndidzakusandutsani asodzi 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anthu</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(M</a:t>
            </a:r>
            <a:r>
              <a:rPr lang="en-U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arko</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312243" y="1229086"/>
            <a:ext cx="7617762" cy="1015663"/>
          </a:xfrm>
          <a:prstGeom prst="rect">
            <a:avLst/>
          </a:prstGeom>
          <a:noFill/>
        </p:spPr>
        <p:txBody>
          <a:bodyPr wrap="square" rtlCol="0">
            <a:spAutoFit/>
          </a:bodyPr>
          <a:lstStyle/>
          <a:p>
            <a:pPr>
              <a:spcBef>
                <a:spcPts val="600"/>
              </a:spcBef>
            </a:pPr>
            <a:r>
              <a:rPr lang="en-US" sz="2000" b="1" dirty="0"/>
              <a:t>Marko amadziwika ndi </a:t>
            </a:r>
            <a:r>
              <a:rPr lang="en-US" sz="2000" b="1" dirty="0" err="1"/>
              <a:t>uthenga</a:t>
            </a:r>
            <a:r>
              <a:rPr lang="en-US" sz="2000" b="1" dirty="0"/>
              <a:t> wake </a:t>
            </a:r>
            <a:r>
              <a:rPr lang="en-US" sz="2000" b="1" dirty="0" err="1"/>
              <a:t>waufupi</a:t>
            </a:r>
            <a:r>
              <a:rPr lang="en-US" sz="2000" b="1" dirty="0"/>
              <a:t> </a:t>
            </a:r>
            <a:r>
              <a:rPr lang="en-US" sz="2000" b="1" dirty="0" err="1"/>
              <a:t>wachindunji</a:t>
            </a:r>
            <a:r>
              <a:rPr lang="en-US" sz="2000" b="1" dirty="0"/>
              <a:t>. </a:t>
            </a:r>
            <a:r>
              <a:rPr lang="en-US" sz="2000" b="1" dirty="0" err="1"/>
              <a:t>Ngati</a:t>
            </a:r>
            <a:r>
              <a:rPr lang="en-US" sz="2000" b="1" dirty="0"/>
              <a:t> </a:t>
            </a:r>
            <a:r>
              <a:rPr lang="en-US" sz="2000" b="1" dirty="0" err="1"/>
              <a:t>sitingafufuze</a:t>
            </a:r>
            <a:r>
              <a:rPr lang="en-US" sz="2000" b="1" dirty="0"/>
              <a:t> </a:t>
            </a:r>
            <a:r>
              <a:rPr lang="en-US" sz="2000" b="1" dirty="0" err="1"/>
              <a:t>bwino</a:t>
            </a:r>
            <a:r>
              <a:rPr lang="en-US" sz="2000" b="1" dirty="0"/>
              <a:t> </a:t>
            </a:r>
            <a:r>
              <a:rPr lang="en-US" sz="2000" b="1" dirty="0" err="1"/>
              <a:t>Mauthenga</a:t>
            </a:r>
            <a:r>
              <a:rPr lang="en-US" sz="2000" b="1" dirty="0"/>
              <a:t> Abwino ena, </a:t>
            </a:r>
            <a:r>
              <a:rPr lang="en-US" sz="2000" b="1" dirty="0" err="1"/>
              <a:t>tingathe</a:t>
            </a:r>
            <a:r>
              <a:rPr lang="en-US" sz="2000" b="1" dirty="0"/>
              <a:t> </a:t>
            </a:r>
            <a:r>
              <a:rPr lang="en-US" sz="2000" b="1" dirty="0" err="1"/>
              <a:t>kufika</a:t>
            </a:r>
            <a:r>
              <a:rPr lang="en-US" sz="2000" b="1" dirty="0"/>
              <a:t> pa maganizo olakwika pa </a:t>
            </a:r>
            <a:r>
              <a:rPr lang="en-US" sz="2000" b="1" dirty="0" err="1"/>
              <a:t>nkhani</a:t>
            </a:r>
            <a:r>
              <a:rPr lang="en-US" sz="2000" b="1" dirty="0"/>
              <a:t> </a:t>
            </a:r>
            <a:r>
              <a:rPr lang="en-US" sz="2000" b="1" dirty="0" err="1"/>
              <a:t>ya</a:t>
            </a:r>
            <a:r>
              <a:rPr lang="en-US" sz="2000" b="1" dirty="0"/>
              <a:t> </a:t>
            </a:r>
            <a:r>
              <a:rPr lang="en-US" sz="2000" b="1" dirty="0" err="1"/>
              <a:t>maitanidwe</a:t>
            </a:r>
            <a:r>
              <a:rPr lang="en-US" sz="2000" b="1" dirty="0"/>
              <a:t> </a:t>
            </a:r>
            <a:r>
              <a:rPr lang="en-US" sz="2000" b="1" dirty="0" err="1"/>
              <a:t>amenewa</a:t>
            </a:r>
            <a:r>
              <a:rPr lang="en-US" sz="2000" b="1" dirty="0"/>
              <a:t>.</a:t>
            </a:r>
            <a:endParaRPr lang="en" sz="2000" b="1" dirty="0"/>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195968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092955" y="1079514"/>
            <a:ext cx="1959683"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9" y="1950396"/>
            <a:ext cx="2009930"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8" y="3780528"/>
            <a:ext cx="2009930"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746957" y="3874168"/>
            <a:ext cx="3256205" cy="284219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346984" y="3600049"/>
            <a:ext cx="6242737" cy="1938992"/>
          </a:xfrm>
          <a:prstGeom prst="rect">
            <a:avLst/>
          </a:prstGeom>
          <a:noFill/>
        </p:spPr>
        <p:txBody>
          <a:bodyPr wrap="square">
            <a:spAutoFit/>
          </a:bodyPr>
          <a:lstStyle/>
          <a:p>
            <a:pPr>
              <a:spcBef>
                <a:spcPts val="600"/>
              </a:spcBef>
            </a:pPr>
            <a:r>
              <a:rPr lang="en-US" sz="2000" b="1" dirty="0" err="1"/>
              <a:t>Yesu</a:t>
            </a:r>
            <a:r>
              <a:rPr lang="en-US" sz="2000" b="1" dirty="0"/>
              <a:t> </a:t>
            </a:r>
            <a:r>
              <a:rPr lang="en-US" sz="2000" b="1" dirty="0" err="1"/>
              <a:t>akulalikira</a:t>
            </a:r>
            <a:r>
              <a:rPr lang="en-US" sz="2000" b="1" dirty="0"/>
              <a:t> </a:t>
            </a:r>
            <a:r>
              <a:rPr lang="en-US" sz="2000" b="1" dirty="0" err="1"/>
              <a:t>kuchokera</a:t>
            </a:r>
            <a:r>
              <a:rPr lang="en-US" sz="2000" b="1" dirty="0"/>
              <a:t> mu </a:t>
            </a:r>
            <a:r>
              <a:rPr lang="en-US" sz="2000" b="1" dirty="0" err="1"/>
              <a:t>bwato</a:t>
            </a:r>
            <a:r>
              <a:rPr lang="en-US" sz="2000" b="1" dirty="0"/>
              <a:t>  la Petro, </a:t>
            </a:r>
            <a:r>
              <a:rPr lang="en-US" sz="2000" b="1" dirty="0" err="1"/>
              <a:t>kenako</a:t>
            </a:r>
            <a:r>
              <a:rPr lang="en-US" sz="2000" b="1" dirty="0"/>
              <a:t> </a:t>
            </a:r>
            <a:r>
              <a:rPr lang="en-US" sz="2000" b="1" dirty="0" err="1"/>
              <a:t>akukoka</a:t>
            </a:r>
            <a:r>
              <a:rPr lang="en-US" sz="2000" b="1" dirty="0"/>
              <a:t> </a:t>
            </a:r>
            <a:r>
              <a:rPr lang="en-US" sz="2000" b="1" dirty="0" err="1"/>
              <a:t>nsomba</a:t>
            </a:r>
            <a:r>
              <a:rPr lang="en-US" sz="2000" b="1" dirty="0"/>
              <a:t> </a:t>
            </a:r>
            <a:r>
              <a:rPr lang="en-US" sz="2000" b="1" dirty="0" err="1"/>
              <a:t>zochuluka</a:t>
            </a:r>
            <a:r>
              <a:rPr lang="en-US" sz="2000" b="1" dirty="0"/>
              <a:t> </a:t>
            </a:r>
            <a:r>
              <a:rPr lang="en-US" sz="2000" b="1" dirty="0" err="1"/>
              <a:t>mozizwitsa</a:t>
            </a:r>
            <a:r>
              <a:rPr lang="en-US" sz="2000" b="1" dirty="0"/>
              <a:t>. Khoka la abale anayiwo linatsala pang’ono kung’ambika ndi kuchuluka kwa nsomba ( Luka 5:1-7 ). Pamene Yakobo ndi </a:t>
            </a:r>
            <a:r>
              <a:rPr lang="en-US" sz="2000" b="1" dirty="0" err="1"/>
              <a:t>Yohane</a:t>
            </a:r>
            <a:r>
              <a:rPr lang="en-US" sz="2000" b="1" dirty="0"/>
              <a:t> </a:t>
            </a:r>
            <a:r>
              <a:rPr lang="en-US" sz="2000" b="1" dirty="0" err="1"/>
              <a:t>akukonza</a:t>
            </a:r>
            <a:r>
              <a:rPr lang="en-US" sz="2000" b="1" dirty="0"/>
              <a:t> </a:t>
            </a:r>
            <a:r>
              <a:rPr lang="en-US" sz="2000" b="1" dirty="0" err="1"/>
              <a:t>maukonde</a:t>
            </a:r>
            <a:r>
              <a:rPr lang="en-US" sz="2000" b="1" dirty="0"/>
              <a:t>, Petro akugwa pa mapazi a Yesu ( Luka 5:8-11 ).</a:t>
            </a:r>
            <a:endParaRPr lang="en" sz="2000" b="1" dirty="0"/>
          </a:p>
        </p:txBody>
      </p:sp>
      <p:sp>
        <p:nvSpPr>
          <p:cNvPr id="22" name="CuadroTexto 21">
            <a:extLst>
              <a:ext uri="{FF2B5EF4-FFF2-40B4-BE49-F238E27FC236}">
                <a16:creationId xmlns:a16="http://schemas.microsoft.com/office/drawing/2014/main" id="{8419F547-EB47-DB37-23FA-A82D3735698A}"/>
              </a:ext>
            </a:extLst>
          </p:cNvPr>
          <p:cNvSpPr txBox="1"/>
          <p:nvPr/>
        </p:nvSpPr>
        <p:spPr>
          <a:xfrm>
            <a:off x="2312243" y="2244749"/>
            <a:ext cx="9772387" cy="1323439"/>
          </a:xfrm>
          <a:prstGeom prst="rect">
            <a:avLst/>
          </a:prstGeom>
          <a:noFill/>
        </p:spPr>
        <p:txBody>
          <a:bodyPr wrap="square">
            <a:spAutoFit/>
          </a:bodyPr>
          <a:lstStyle/>
          <a:p>
            <a:pPr>
              <a:spcBef>
                <a:spcPts val="600"/>
              </a:spcBef>
            </a:pPr>
            <a:r>
              <a:rPr lang="en-US" sz="2000" b="1" dirty="0"/>
              <a:t>Aka sikanali koyamba kuti anthuwa akumane ndi Yesu. </a:t>
            </a:r>
            <a:r>
              <a:rPr lang="en-US" sz="2000" b="1" dirty="0" err="1"/>
              <a:t>Pamene</a:t>
            </a:r>
            <a:r>
              <a:rPr lang="en-US" sz="2000" b="1" dirty="0"/>
              <a:t> </a:t>
            </a:r>
            <a:r>
              <a:rPr lang="en-US" sz="2000" b="1" dirty="0" err="1"/>
              <a:t>anali</a:t>
            </a:r>
            <a:r>
              <a:rPr lang="en-US" sz="2000" b="1" dirty="0"/>
              <a:t> otsatira a Yohane M’batizi, </a:t>
            </a:r>
            <a:r>
              <a:rPr lang="en-US" sz="2000" b="1" dirty="0" err="1"/>
              <a:t>anamvapo</a:t>
            </a:r>
            <a:r>
              <a:rPr lang="en-US" sz="2000" b="1" dirty="0"/>
              <a:t> </a:t>
            </a:r>
            <a:r>
              <a:rPr lang="en-US" sz="2000" b="1" dirty="0" err="1"/>
              <a:t>mawu</a:t>
            </a:r>
            <a:r>
              <a:rPr lang="en-US" sz="2000" b="1" dirty="0"/>
              <a:t> </a:t>
            </a:r>
            <a:r>
              <a:rPr lang="en-US" sz="2000" b="1" dirty="0" err="1"/>
              <a:t>ake</a:t>
            </a:r>
            <a:r>
              <a:rPr lang="en-US" sz="2000" b="1" dirty="0"/>
              <a:t> (</a:t>
            </a:r>
            <a:r>
              <a:rPr lang="en-US" sz="2000" b="1" dirty="0" err="1"/>
              <a:t>Yohane</a:t>
            </a:r>
            <a:r>
              <a:rPr lang="en-US" sz="2000" b="1" dirty="0"/>
              <a:t>) </a:t>
            </a:r>
            <a:r>
              <a:rPr lang="en-US" sz="2000" b="1" dirty="0" err="1"/>
              <a:t>okhuzana</a:t>
            </a:r>
            <a:r>
              <a:rPr lang="en-US" sz="2000" b="1" dirty="0"/>
              <a:t> </a:t>
            </a:r>
            <a:r>
              <a:rPr lang="en-US" sz="2000" b="1" dirty="0" err="1"/>
              <a:t>ndi</a:t>
            </a:r>
            <a:r>
              <a:rPr lang="en-US" sz="2000" b="1" dirty="0"/>
              <a:t> Yesu, </a:t>
            </a:r>
            <a:r>
              <a:rPr lang="en-US" sz="2000" b="1" dirty="0" err="1"/>
              <a:t>ndipo</a:t>
            </a:r>
            <a:r>
              <a:rPr lang="en-US" sz="2000" b="1" dirty="0"/>
              <a:t> </a:t>
            </a:r>
            <a:r>
              <a:rPr lang="en-US" sz="2000" b="1" dirty="0" err="1"/>
              <a:t>anamutsatira</a:t>
            </a:r>
            <a:r>
              <a:rPr lang="en-US" sz="2000" b="1" dirty="0"/>
              <a:t> iye (</a:t>
            </a:r>
            <a:r>
              <a:rPr lang="en-US" sz="2000" b="1" dirty="0" err="1"/>
              <a:t>Yesu</a:t>
            </a:r>
            <a:r>
              <a:rPr lang="en-US" sz="2000" b="1" dirty="0"/>
              <a:t>). Oyamba </a:t>
            </a:r>
            <a:r>
              <a:rPr lang="en-US" sz="2000" b="1" dirty="0" err="1"/>
              <a:t>kuchita</a:t>
            </a:r>
            <a:r>
              <a:rPr lang="en-US" sz="2000" b="1" dirty="0"/>
              <a:t> </a:t>
            </a:r>
            <a:r>
              <a:rPr lang="en-US" sz="2000" b="1" dirty="0" err="1"/>
              <a:t>zimenezi</a:t>
            </a:r>
            <a:r>
              <a:rPr lang="en-US" sz="2000" b="1" dirty="0"/>
              <a:t> </a:t>
            </a:r>
            <a:r>
              <a:rPr lang="en-US" sz="2000" b="1" dirty="0" err="1"/>
              <a:t>anali</a:t>
            </a:r>
            <a:r>
              <a:rPr lang="en-US" sz="2000" b="1" dirty="0"/>
              <a:t> </a:t>
            </a:r>
            <a:r>
              <a:rPr lang="en-US" sz="2000" b="1" dirty="0" err="1"/>
              <a:t>Andreya</a:t>
            </a:r>
            <a:r>
              <a:rPr lang="en-US" sz="2000" b="1" dirty="0"/>
              <a:t> ndi Yohane, kutsatiridwa ndi abale awo ( </a:t>
            </a:r>
            <a:r>
              <a:rPr lang="en-US" sz="2000" b="1" dirty="0" err="1"/>
              <a:t>Yohane</a:t>
            </a:r>
            <a:r>
              <a:rPr lang="en-US" sz="2000" b="1" dirty="0"/>
              <a:t> 1:35-42 ).</a:t>
            </a:r>
            <a:endParaRPr lang="en" sz="2000" b="1" dirty="0"/>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6" y="5557680"/>
            <a:ext cx="8567141" cy="1323439"/>
          </a:xfrm>
          <a:prstGeom prst="rect">
            <a:avLst/>
          </a:prstGeom>
          <a:noFill/>
        </p:spPr>
        <p:txBody>
          <a:bodyPr wrap="square">
            <a:spAutoFit/>
          </a:bodyPr>
          <a:lstStyle/>
          <a:p>
            <a:pPr>
              <a:spcBef>
                <a:spcPts val="600"/>
              </a:spcBef>
            </a:pPr>
            <a:r>
              <a:rPr lang="en-US" sz="2000" b="1" dirty="0"/>
              <a:t>Yakobo ndi Yohane anasiya atate wawo kuti aziyang’anira bizinesi </a:t>
            </a:r>
            <a:r>
              <a:rPr lang="en-US" sz="2000" b="1" dirty="0" err="1"/>
              <a:t>ya</a:t>
            </a:r>
            <a:r>
              <a:rPr lang="en-US" sz="2000" b="1" dirty="0"/>
              <a:t> pa </a:t>
            </a:r>
            <a:r>
              <a:rPr lang="en-US" sz="2000" b="1" dirty="0" err="1"/>
              <a:t>banja</a:t>
            </a:r>
            <a:r>
              <a:rPr lang="en-US" sz="2000" b="1" dirty="0"/>
              <a:t> </a:t>
            </a:r>
            <a:r>
              <a:rPr lang="en-US" sz="2000" b="1" dirty="0" err="1"/>
              <a:t>lowo</a:t>
            </a:r>
            <a:r>
              <a:rPr lang="en-US" sz="2000" b="1" dirty="0"/>
              <a:t>, ndipo Petro ndi Andreya anasiya ntchito </a:t>
            </a:r>
            <a:r>
              <a:rPr lang="en-US" sz="2000" b="1" dirty="0" err="1"/>
              <a:t>yawo</a:t>
            </a:r>
            <a:r>
              <a:rPr lang="en-US" sz="2000" b="1" dirty="0"/>
              <a:t> </a:t>
            </a:r>
            <a:r>
              <a:rPr lang="en-US" sz="2000" b="1" dirty="0" err="1"/>
              <a:t>yothandizira</a:t>
            </a:r>
            <a:r>
              <a:rPr lang="en-US" sz="2000" b="1" dirty="0"/>
              <a:t> pa </a:t>
            </a:r>
            <a:r>
              <a:rPr lang="en-US" sz="2000" b="1" dirty="0" err="1"/>
              <a:t>umoyo</a:t>
            </a:r>
            <a:r>
              <a:rPr lang="en-US" sz="2000" b="1" dirty="0"/>
              <a:t> </a:t>
            </a:r>
            <a:r>
              <a:rPr lang="en-US" sz="2000" b="1" dirty="0" err="1"/>
              <a:t>wawo</a:t>
            </a:r>
            <a:r>
              <a:rPr lang="en-US" sz="2000" b="1" dirty="0"/>
              <a:t> </a:t>
            </a:r>
            <a:r>
              <a:rPr lang="en-US" sz="2000" b="1" dirty="0" err="1"/>
              <a:t>kukhala</a:t>
            </a:r>
            <a:r>
              <a:rPr lang="en-US" sz="2000" b="1" dirty="0"/>
              <a:t> </a:t>
            </a:r>
            <a:r>
              <a:rPr lang="en-US" sz="2000" b="1" dirty="0" err="1"/>
              <a:t>okopa</a:t>
            </a:r>
            <a:r>
              <a:rPr lang="en-US" sz="2000" b="1" dirty="0"/>
              <a:t> </a:t>
            </a:r>
            <a:r>
              <a:rPr lang="en-US" sz="2000" b="1" dirty="0" err="1"/>
              <a:t>miyoyo</a:t>
            </a:r>
            <a:r>
              <a:rPr lang="en-US" sz="2000" b="1" dirty="0"/>
              <a:t>. Pomvera maitanidwe a Yesu, anasintha miyoyo yawo, </a:t>
            </a:r>
            <a:r>
              <a:rPr lang="en-US" sz="2000" b="1" dirty="0" err="1"/>
              <a:t>ndi</a:t>
            </a:r>
            <a:r>
              <a:rPr lang="en-US" sz="2000" b="1" dirty="0"/>
              <a:t> </a:t>
            </a:r>
            <a:r>
              <a:rPr lang="en-US" sz="2000" b="1" dirty="0" err="1"/>
              <a:t>miyoyo</a:t>
            </a:r>
            <a:r>
              <a:rPr lang="en-US" sz="2000" b="1" dirty="0"/>
              <a:t> </a:t>
            </a:r>
            <a:r>
              <a:rPr lang="en-US" sz="2000" b="1" dirty="0" err="1"/>
              <a:t>ya</a:t>
            </a:r>
            <a:r>
              <a:rPr lang="en-US" sz="2000" b="1" dirty="0"/>
              <a:t> </a:t>
            </a:r>
            <a:r>
              <a:rPr lang="en-US" sz="2000" b="1" dirty="0" err="1"/>
              <a:t>dziko</a:t>
            </a:r>
            <a:r>
              <a:rPr lang="en-US" sz="2000" b="1" dirty="0"/>
              <a:t> lonse lapansi.</a:t>
            </a:r>
            <a:endParaRPr lang="en" sz="2000" b="1" dirty="0"/>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ZOCHITA PA SABATA</a:t>
            </a:r>
            <a:endParaRPr lang="en"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en-US" sz="4400" b="1" dirty="0">
                <a:ln w="22225">
                  <a:noFill/>
                  <a:prstDash val="solid"/>
                </a:ln>
                <a:solidFill>
                  <a:schemeClr val="accent2">
                    <a:lumMod val="40000"/>
                    <a:lumOff val="60000"/>
                  </a:schemeClr>
                </a:solidFill>
              </a:rPr>
              <a:t>KULALIKIRANI </a:t>
            </a:r>
            <a:r>
              <a:rPr lang="en-US" sz="4400" b="1" dirty="0" err="1">
                <a:ln w="22225">
                  <a:noFill/>
                  <a:prstDash val="solid"/>
                </a:ln>
                <a:solidFill>
                  <a:schemeClr val="accent2">
                    <a:lumMod val="40000"/>
                    <a:lumOff val="60000"/>
                  </a:schemeClr>
                </a:solidFill>
              </a:rPr>
              <a:t>MʼSUNAGOGE</a:t>
            </a:r>
            <a:endParaRPr lang="en" sz="44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195605" y="604718"/>
            <a:ext cx="8915400"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'Iwo anapita ku Kaperenawo, ndipo tsiku la Sabata litafika, Yesu analowa mʼsunagoge nayamba kuphunzitsa. (Marko 1:21)</a:t>
            </a:r>
            <a:endPar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638ED73-8594-95BF-BF6F-7B1C33194584}"/>
              </a:ext>
            </a:extLst>
          </p:cNvPr>
          <p:cNvSpPr txBox="1"/>
          <p:nvPr/>
        </p:nvSpPr>
        <p:spPr>
          <a:xfrm>
            <a:off x="128929" y="1371600"/>
            <a:ext cx="12063069" cy="707886"/>
          </a:xfrm>
          <a:prstGeom prst="rect">
            <a:avLst/>
          </a:prstGeom>
          <a:noFill/>
        </p:spPr>
        <p:txBody>
          <a:bodyPr wrap="square" rtlCol="0">
            <a:spAutoFit/>
          </a:bodyPr>
          <a:lstStyle/>
          <a:p>
            <a:pPr>
              <a:spcBef>
                <a:spcPts val="600"/>
              </a:spcBef>
            </a:pPr>
            <a:r>
              <a:rPr lang="en-US" sz="2000" b="1" dirty="0" err="1">
                <a:solidFill>
                  <a:schemeClr val="bg1"/>
                </a:solidFill>
                <a:effectLst>
                  <a:glow rad="101600">
                    <a:srgbClr val="3F211A"/>
                  </a:glow>
                  <a:outerShdw blurRad="38100" dist="38100" dir="2700000" algn="tl">
                    <a:srgbClr val="000000">
                      <a:alpha val="43137"/>
                    </a:srgbClr>
                  </a:outerShdw>
                </a:effectLst>
              </a:rPr>
              <a:t>Uthenga</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wa</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Bwino</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umanena</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momveka</a:t>
            </a:r>
            <a:r>
              <a:rPr lang="en-US" sz="2000" b="1" dirty="0">
                <a:solidFill>
                  <a:schemeClr val="bg1"/>
                </a:solidFill>
                <a:effectLst>
                  <a:glow rad="101600">
                    <a:srgbClr val="3F211A"/>
                  </a:glow>
                  <a:outerShdw blurRad="38100" dist="38100" dir="2700000" algn="tl">
                    <a:srgbClr val="000000">
                      <a:alpha val="43137"/>
                    </a:srgbClr>
                  </a:outerShdw>
                </a:effectLst>
              </a:rPr>
              <a:t> bwino lomwe kuti kupita </a:t>
            </a:r>
            <a:r>
              <a:rPr lang="en-US" sz="2000" b="1" dirty="0" err="1">
                <a:solidFill>
                  <a:schemeClr val="bg1"/>
                </a:solidFill>
                <a:effectLst>
                  <a:glow rad="101600">
                    <a:srgbClr val="3F211A"/>
                  </a:glow>
                  <a:outerShdw blurRad="38100" dist="38100" dir="2700000" algn="tl">
                    <a:srgbClr val="000000">
                      <a:alpha val="43137"/>
                    </a:srgbClr>
                  </a:outerShdw>
                </a:effectLst>
              </a:rPr>
              <a:t>ku</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kachisi</a:t>
            </a:r>
            <a:r>
              <a:rPr lang="en-US" sz="2000" b="1" dirty="0">
                <a:solidFill>
                  <a:schemeClr val="bg1"/>
                </a:solidFill>
                <a:effectLst>
                  <a:glow rad="101600">
                    <a:srgbClr val="3F211A"/>
                  </a:glow>
                  <a:outerShdw blurRad="38100" dist="38100" dir="2700000" algn="tl">
                    <a:srgbClr val="000000">
                      <a:alpha val="43137"/>
                    </a:srgbClr>
                  </a:outerShdw>
                </a:effectLst>
              </a:rPr>
              <a:t> pa </a:t>
            </a:r>
            <a:r>
              <a:rPr lang="en-US" sz="2000" b="1" dirty="0" err="1">
                <a:solidFill>
                  <a:schemeClr val="bg1"/>
                </a:solidFill>
                <a:effectLst>
                  <a:glow rad="101600">
                    <a:srgbClr val="3F211A"/>
                  </a:glow>
                  <a:outerShdw blurRad="38100" dist="38100" dir="2700000" algn="tl">
                    <a:srgbClr val="000000">
                      <a:alpha val="43137"/>
                    </a:srgbClr>
                  </a:outerShdw>
                </a:effectLst>
              </a:rPr>
              <a:t>tsiku</a:t>
            </a:r>
            <a:r>
              <a:rPr lang="en-US" sz="2000" b="1" dirty="0">
                <a:solidFill>
                  <a:schemeClr val="bg1"/>
                </a:solidFill>
                <a:effectLst>
                  <a:glow rad="101600">
                    <a:srgbClr val="3F211A"/>
                  </a:glow>
                  <a:outerShdw blurRad="38100" dist="38100" dir="2700000" algn="tl">
                    <a:srgbClr val="000000">
                      <a:alpha val="43137"/>
                    </a:srgbClr>
                  </a:outerShdw>
                </a:effectLst>
              </a:rPr>
              <a:t> la </a:t>
            </a:r>
            <a:r>
              <a:rPr lang="en-US" sz="2000" b="1" dirty="0" err="1">
                <a:solidFill>
                  <a:schemeClr val="bg1"/>
                </a:solidFill>
                <a:effectLst>
                  <a:glow rad="101600">
                    <a:srgbClr val="3F211A"/>
                  </a:glow>
                  <a:outerShdw blurRad="38100" dist="38100" dir="2700000" algn="tl">
                    <a:srgbClr val="000000">
                      <a:alpha val="43137"/>
                    </a:srgbClr>
                  </a:outerShdw>
                </a:effectLst>
              </a:rPr>
              <a:t>Sabata</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linali</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khalidwe</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lokhazikika</a:t>
            </a:r>
            <a:r>
              <a:rPr lang="en-US" sz="2000" b="1" dirty="0">
                <a:solidFill>
                  <a:schemeClr val="bg1"/>
                </a:solidFill>
                <a:effectLst>
                  <a:glow rad="101600">
                    <a:srgbClr val="3F211A"/>
                  </a:glow>
                  <a:outerShdw blurRad="38100" dist="38100" dir="2700000" algn="tl">
                    <a:srgbClr val="000000">
                      <a:alpha val="43137"/>
                    </a:srgbClr>
                  </a:outerShdw>
                </a:effectLst>
              </a:rPr>
              <a:t> la </a:t>
            </a:r>
            <a:r>
              <a:rPr lang="en-US" sz="2000" b="1" dirty="0" err="1">
                <a:solidFill>
                  <a:schemeClr val="bg1"/>
                </a:solidFill>
                <a:effectLst>
                  <a:glow rad="101600">
                    <a:srgbClr val="3F211A"/>
                  </a:glow>
                  <a:outerShdw blurRad="38100" dist="38100" dir="2700000" algn="tl">
                    <a:srgbClr val="000000">
                      <a:alpha val="43137"/>
                    </a:srgbClr>
                  </a:outerShdw>
                </a:effectLst>
              </a:rPr>
              <a:t>Yesu</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osati</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chochitika</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chapadera</a:t>
            </a:r>
            <a:r>
              <a:rPr lang="en-US" sz="2000" b="1" dirty="0">
                <a:solidFill>
                  <a:schemeClr val="bg1"/>
                </a:solidFill>
                <a:effectLst>
                  <a:glow rad="101600">
                    <a:srgbClr val="3F211A"/>
                  </a:glow>
                  <a:outerShdw blurRad="38100" dist="38100" dir="2700000" algn="tl">
                    <a:srgbClr val="000000">
                      <a:alpha val="43137"/>
                    </a:srgbClr>
                  </a:outerShdw>
                </a:effectLst>
              </a:rPr>
              <a:t> cha </a:t>
            </a:r>
            <a:r>
              <a:rPr lang="en-US" sz="2000" b="1" dirty="0" err="1">
                <a:solidFill>
                  <a:schemeClr val="bg1"/>
                </a:solidFill>
                <a:effectLst>
                  <a:glow rad="101600">
                    <a:srgbClr val="3F211A"/>
                  </a:glow>
                  <a:outerShdw blurRad="38100" dist="38100" dir="2700000" algn="tl">
                    <a:srgbClr val="000000">
                      <a:alpha val="43137"/>
                    </a:srgbClr>
                  </a:outerShdw>
                </a:effectLst>
              </a:rPr>
              <a:t>pakanthawi</a:t>
            </a:r>
            <a:r>
              <a:rPr lang="en-US" sz="2000" b="1" dirty="0">
                <a:solidFill>
                  <a:schemeClr val="bg1"/>
                </a:solidFill>
                <a:effectLst>
                  <a:glow rad="101600">
                    <a:srgbClr val="3F211A"/>
                  </a:glow>
                  <a:outerShdw blurRad="38100" dist="38100" dir="2700000" algn="tl">
                    <a:srgbClr val="000000">
                      <a:alpha val="43137"/>
                    </a:srgbClr>
                  </a:outerShdw>
                </a:effectLst>
              </a:rPr>
              <a:t> (Luka 4:16).</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2744723467"/>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206434"/>
            <a:ext cx="3093193" cy="200848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482604" y="116734"/>
            <a:ext cx="1580465" cy="125460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323439"/>
          </a:xfrm>
          <a:prstGeom prst="rect">
            <a:avLst/>
          </a:prstGeom>
          <a:noFill/>
        </p:spPr>
        <p:txBody>
          <a:bodyPr wrap="square">
            <a:spAutoFit/>
          </a:bodyPr>
          <a:lstStyle/>
          <a:p>
            <a:pPr>
              <a:spcBef>
                <a:spcPts val="600"/>
              </a:spcBef>
            </a:pPr>
            <a:r>
              <a:rPr lang="en-US" sz="2000" b="1" dirty="0">
                <a:solidFill>
                  <a:schemeClr val="bg1"/>
                </a:solidFill>
                <a:effectLst>
                  <a:glow rad="101600">
                    <a:srgbClr val="3F211A"/>
                  </a:glow>
                  <a:outerShdw blurRad="38100" dist="38100" dir="2700000" algn="tl">
                    <a:srgbClr val="000000">
                      <a:alpha val="43137"/>
                    </a:srgbClr>
                  </a:outerShdw>
                </a:effectLst>
              </a:rPr>
              <a:t>Koma si onse amene anasangalala. </a:t>
            </a:r>
            <a:r>
              <a:rPr lang="en-US" sz="2000" b="1" dirty="0" err="1">
                <a:solidFill>
                  <a:schemeClr val="bg1"/>
                </a:solidFill>
                <a:effectLst>
                  <a:glow rad="101600">
                    <a:srgbClr val="3F211A"/>
                  </a:glow>
                  <a:outerShdw blurRad="38100" dist="38100" dir="2700000" algn="tl">
                    <a:srgbClr val="000000">
                      <a:alpha val="43137"/>
                    </a:srgbClr>
                  </a:outerShdw>
                </a:effectLst>
              </a:rPr>
              <a:t>Mdani</a:t>
            </a:r>
            <a:r>
              <a:rPr lang="en-US" sz="2000" b="1" dirty="0">
                <a:solidFill>
                  <a:schemeClr val="bg1"/>
                </a:solidFill>
                <a:effectLst>
                  <a:glow rad="101600">
                    <a:srgbClr val="3F211A"/>
                  </a:glow>
                  <a:outerShdw blurRad="38100" dist="38100" dir="2700000" algn="tl">
                    <a:srgbClr val="000000">
                      <a:alpha val="43137"/>
                    </a:srgbClr>
                  </a:outerShdw>
                </a:effectLst>
              </a:rPr>
              <a:t> anaganiza zosokoneza utumikiwo, ndi chiyembekezo chothetsa chikoka cha Yesu (Marko 1:23-26). Kulowererapo mwachangu kunapangitsa kuti anthu </a:t>
            </a:r>
            <a:r>
              <a:rPr lang="en-US" sz="2000" b="1" dirty="0" err="1">
                <a:solidFill>
                  <a:schemeClr val="bg1"/>
                </a:solidFill>
                <a:effectLst>
                  <a:glow rad="101600">
                    <a:srgbClr val="3F211A"/>
                  </a:glow>
                  <a:outerShdw blurRad="38100" dist="38100" dir="2700000" algn="tl">
                    <a:srgbClr val="000000">
                      <a:alpha val="43137"/>
                    </a:srgbClr>
                  </a:outerShdw>
                </a:effectLst>
              </a:rPr>
              <a:t>akopeke</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naye</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kwambiri</a:t>
            </a:r>
            <a:r>
              <a:rPr lang="en-US" sz="2000" b="1" dirty="0">
                <a:solidFill>
                  <a:schemeClr val="bg1"/>
                </a:solidFill>
                <a:effectLst>
                  <a:glow rad="101600">
                    <a:srgbClr val="3F211A"/>
                  </a:glow>
                  <a:outerShdw blurRad="38100" dist="38100" dir="2700000" algn="tl">
                    <a:srgbClr val="000000">
                      <a:alpha val="43137"/>
                    </a:srgbClr>
                  </a:outerShdw>
                </a:effectLst>
              </a:rPr>
              <a:t> (Marko 1:27-28). </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fi-FI" sz="2000" b="1" dirty="0">
                <a:solidFill>
                  <a:schemeClr val="bg1"/>
                </a:solidFill>
                <a:effectLst>
                  <a:glow rad="101600">
                    <a:srgbClr val="3F211A"/>
                  </a:glow>
                  <a:outerShdw blurRad="38100" dist="38100" dir="2700000" algn="tl">
                    <a:srgbClr val="000000">
                      <a:alpha val="43137"/>
                    </a:srgbClr>
                  </a:outerShdw>
                </a:effectLst>
              </a:rPr>
              <a:t>Kodi </a:t>
            </a:r>
            <a:r>
              <a:rPr lang="fi-FI" sz="2000" b="1" dirty="0" err="1">
                <a:solidFill>
                  <a:schemeClr val="bg1"/>
                </a:solidFill>
                <a:effectLst>
                  <a:glow rad="101600">
                    <a:srgbClr val="3F211A"/>
                  </a:glow>
                  <a:outerShdw blurRad="38100" dist="38100" dir="2700000" algn="tl">
                    <a:srgbClr val="000000">
                      <a:alpha val="43137"/>
                    </a:srgbClr>
                  </a:outerShdw>
                </a:effectLst>
              </a:rPr>
              <a:t>anthu</a:t>
            </a:r>
            <a:r>
              <a:rPr lang="fi-FI" sz="2000" b="1" dirty="0">
                <a:solidFill>
                  <a:schemeClr val="bg1"/>
                </a:solidFill>
                <a:effectLst>
                  <a:glow rad="101600">
                    <a:srgbClr val="3F211A"/>
                  </a:glow>
                  <a:outerShdw blurRad="38100" dist="38100" dir="2700000" algn="tl">
                    <a:srgbClr val="000000">
                      <a:alpha val="43137"/>
                    </a:srgbClr>
                  </a:outerShdw>
                </a:effectLst>
              </a:rPr>
              <a:t> </a:t>
            </a:r>
            <a:r>
              <a:rPr lang="fi-FI" sz="2000" b="1" dirty="0" err="1">
                <a:solidFill>
                  <a:schemeClr val="bg1"/>
                </a:solidFill>
                <a:effectLst>
                  <a:glow rad="101600">
                    <a:srgbClr val="3F211A"/>
                  </a:glow>
                  <a:outerShdw blurRad="38100" dist="38100" dir="2700000" algn="tl">
                    <a:srgbClr val="000000">
                      <a:alpha val="43137"/>
                    </a:srgbClr>
                  </a:outerShdw>
                </a:effectLst>
              </a:rPr>
              <a:t>anachita</a:t>
            </a:r>
            <a:r>
              <a:rPr lang="fi-FI" sz="2000" b="1" dirty="0">
                <a:solidFill>
                  <a:schemeClr val="bg1"/>
                </a:solidFill>
                <a:effectLst>
                  <a:glow rad="101600">
                    <a:srgbClr val="3F211A"/>
                  </a:glow>
                  <a:outerShdw blurRad="38100" dist="38100" dir="2700000" algn="tl">
                    <a:srgbClr val="000000">
                      <a:alpha val="43137"/>
                    </a:srgbClr>
                  </a:outerShdw>
                </a:effectLst>
              </a:rPr>
              <a:t> </a:t>
            </a:r>
            <a:r>
              <a:rPr lang="fi-FI" sz="2000" b="1" dirty="0" err="1">
                <a:solidFill>
                  <a:schemeClr val="bg1"/>
                </a:solidFill>
                <a:effectLst>
                  <a:glow rad="101600">
                    <a:srgbClr val="3F211A"/>
                  </a:glow>
                  <a:outerShdw blurRad="38100" dist="38100" dir="2700000" algn="tl">
                    <a:srgbClr val="000000">
                      <a:alpha val="43137"/>
                    </a:srgbClr>
                  </a:outerShdw>
                </a:effectLst>
              </a:rPr>
              <a:t>chiyani</a:t>
            </a:r>
            <a:r>
              <a:rPr lang="fi-FI" sz="2000" b="1" dirty="0">
                <a:solidFill>
                  <a:schemeClr val="bg1"/>
                </a:solidFill>
                <a:effectLst>
                  <a:glow rad="101600">
                    <a:srgbClr val="3F211A"/>
                  </a:glow>
                  <a:outerShdw blurRad="38100" dist="38100" dir="2700000" algn="tl">
                    <a:srgbClr val="000000">
                      <a:alpha val="43137"/>
                    </a:srgbClr>
                  </a:outerShdw>
                </a:effectLst>
              </a:rPr>
              <a:t> atamva ulaliki wa Yesu? ( Marko 1:22 )</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970616"/>
            <a:ext cx="5944817" cy="400110"/>
          </a:xfrm>
          <a:prstGeom prst="rect">
            <a:avLst/>
          </a:prstGeom>
          <a:noFill/>
        </p:spPr>
        <p:txBody>
          <a:bodyPr wrap="square">
            <a:spAutoFit/>
          </a:bodyPr>
          <a:lstStyle/>
          <a:p>
            <a:pPr>
              <a:spcBef>
                <a:spcPts val="600"/>
              </a:spcBef>
            </a:pPr>
            <a:r>
              <a:rPr lang="en-US" sz="2000" b="1" dirty="0">
                <a:solidFill>
                  <a:schemeClr val="bg1"/>
                </a:solidFill>
                <a:effectLst>
                  <a:glow rad="101600">
                    <a:srgbClr val="3F211A"/>
                  </a:glow>
                  <a:outerShdw blurRad="38100" dist="38100" dir="2700000" algn="tl">
                    <a:srgbClr val="000000">
                      <a:alpha val="43137"/>
                    </a:srgbClr>
                  </a:outerShdw>
                </a:effectLst>
              </a:rPr>
              <a:t>Mfundo </a:t>
            </a:r>
            <a:r>
              <a:rPr lang="en-US" sz="2000" b="1" dirty="0" err="1">
                <a:solidFill>
                  <a:schemeClr val="bg1"/>
                </a:solidFill>
                <a:effectLst>
                  <a:glow rad="101600">
                    <a:srgbClr val="3F211A"/>
                  </a:glow>
                  <a:outerShdw blurRad="38100" dist="38100" dir="2700000" algn="tl">
                    <a:srgbClr val="000000">
                      <a:alpha val="43137"/>
                    </a:srgbClr>
                  </a:outerShdw>
                </a:effectLst>
              </a:rPr>
              <a:t>zitatu</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zikuonekera</a:t>
            </a:r>
            <a:r>
              <a:rPr lang="en-US" sz="2000" b="1" dirty="0">
                <a:solidFill>
                  <a:schemeClr val="bg1"/>
                </a:solidFill>
                <a:effectLst>
                  <a:glow rad="101600">
                    <a:srgbClr val="3F211A"/>
                  </a:glow>
                  <a:outerShdw blurRad="38100" dist="38100" dir="2700000" algn="tl">
                    <a:srgbClr val="000000">
                      <a:alpha val="43137"/>
                    </a:srgbClr>
                  </a:outerShdw>
                </a:effectLst>
              </a:rPr>
              <a:t> </a:t>
            </a:r>
            <a:r>
              <a:rPr lang="en-US" sz="2000" b="1" dirty="0" err="1">
                <a:solidFill>
                  <a:schemeClr val="bg1"/>
                </a:solidFill>
                <a:effectLst>
                  <a:glow rad="101600">
                    <a:srgbClr val="3F211A"/>
                  </a:glow>
                  <a:outerShdw blurRad="38100" dist="38100" dir="2700000" algn="tl">
                    <a:srgbClr val="000000">
                      <a:alpha val="43137"/>
                    </a:srgbClr>
                  </a:outerShdw>
                </a:effectLst>
              </a:rPr>
              <a:t>poyera</a:t>
            </a:r>
            <a:r>
              <a:rPr lang="en-US" sz="2000" b="1" dirty="0">
                <a:solidFill>
                  <a:schemeClr val="bg1"/>
                </a:solidFill>
                <a:effectLst>
                  <a:glow rad="101600">
                    <a:srgbClr val="3F211A"/>
                  </a:glow>
                  <a:outerShdw blurRad="38100" dist="38100" dir="2700000" algn="tl">
                    <a:srgbClr val="000000">
                      <a:alpha val="43137"/>
                    </a:srgbClr>
                  </a:outerShdw>
                </a:effectLst>
              </a:rPr>
              <a:t> mu </a:t>
            </a:r>
            <a:r>
              <a:rPr lang="en-US" sz="2000" b="1" dirty="0" err="1">
                <a:solidFill>
                  <a:schemeClr val="bg1"/>
                </a:solidFill>
                <a:effectLst>
                  <a:glow rad="101600">
                    <a:srgbClr val="3F211A"/>
                  </a:glow>
                  <a:outerShdw blurRad="38100" dist="38100" dir="2700000" algn="tl">
                    <a:srgbClr val="000000">
                      <a:alpha val="43137"/>
                    </a:srgbClr>
                  </a:outerShdw>
                </a:effectLst>
              </a:rPr>
              <a:t>nkhaniyi</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en"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KUCHIZA</a:t>
            </a:r>
          </a:p>
        </p:txBody>
      </p:sp>
      <p:sp>
        <p:nvSpPr>
          <p:cNvPr id="5" name="CuadroTexto 4">
            <a:extLst>
              <a:ext uri="{FF2B5EF4-FFF2-40B4-BE49-F238E27FC236}">
                <a16:creationId xmlns:a16="http://schemas.microsoft.com/office/drawing/2014/main" id="{665AADC8-DC39-9635-D099-39AB13EAC37C}"/>
              </a:ext>
            </a:extLst>
          </p:cNvPr>
          <p:cNvSpPr txBox="1"/>
          <p:nvPr/>
        </p:nvSpPr>
        <p:spPr>
          <a:xfrm>
            <a:off x="4018547" y="123110"/>
            <a:ext cx="8017808"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Madzulo omwewo dzuwa litalowa anthu anabweretsa kwa Yesu anthu onse odwala ndi ogwidwa ndi ziwanda. (</a:t>
            </a:r>
            <a:r>
              <a:rPr lang="en-U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Marko</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5" y="963598"/>
            <a:ext cx="8726010" cy="707886"/>
          </a:xfrm>
          <a:prstGeom prst="rect">
            <a:avLst/>
          </a:prstGeom>
          <a:noFill/>
        </p:spPr>
        <p:txBody>
          <a:bodyPr wrap="square" rtlCol="0">
            <a:spAutoFit/>
          </a:bodyPr>
          <a:lstStyle/>
          <a:p>
            <a:pPr>
              <a:spcBef>
                <a:spcPts val="600"/>
              </a:spcBef>
            </a:pPr>
            <a:r>
              <a:rPr lang="en-US" sz="2000" b="1" dirty="0" err="1"/>
              <a:t>Pamaliza</a:t>
            </a:r>
            <a:r>
              <a:rPr lang="en-US" sz="2000" b="1" dirty="0"/>
              <a:t> pa utumiki wa m’sunagoge, Yesu ndi ophunzira ake anayi </a:t>
            </a:r>
            <a:r>
              <a:rPr lang="en-US" sz="2000" b="1" dirty="0" err="1"/>
              <a:t>anapita</a:t>
            </a:r>
            <a:r>
              <a:rPr lang="en-US" sz="2000" b="1" dirty="0"/>
              <a:t> </a:t>
            </a:r>
            <a:r>
              <a:rPr lang="en-US" sz="2000" b="1" dirty="0" err="1"/>
              <a:t>kukapumula</a:t>
            </a:r>
            <a:r>
              <a:rPr lang="en-US" sz="2000" b="1" dirty="0"/>
              <a:t> </a:t>
            </a:r>
            <a:r>
              <a:rPr lang="en-US" sz="2000" b="1" dirty="0" err="1"/>
              <a:t>ndi</a:t>
            </a:r>
            <a:r>
              <a:rPr lang="en-US" sz="2000" b="1" dirty="0"/>
              <a:t> </a:t>
            </a:r>
            <a:r>
              <a:rPr lang="en-US" sz="2000" b="1" dirty="0" err="1"/>
              <a:t>kudya</a:t>
            </a:r>
            <a:r>
              <a:rPr lang="en-US" sz="2000" b="1" dirty="0"/>
              <a:t> </a:t>
            </a:r>
            <a:r>
              <a:rPr lang="en-US" sz="2000" b="1" dirty="0" err="1"/>
              <a:t>kunyumba</a:t>
            </a:r>
            <a:r>
              <a:rPr lang="en-US" sz="2000" b="1" dirty="0"/>
              <a:t> ya Petro ( Marko 1:29 ).</a:t>
            </a:r>
            <a:endParaRPr lang="en" sz="2000" b="1" dirty="0"/>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408695" y="3142033"/>
            <a:ext cx="26276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3142033"/>
            <a:ext cx="6098346" cy="1631216"/>
          </a:xfrm>
          <a:prstGeom prst="rect">
            <a:avLst/>
          </a:prstGeom>
          <a:noFill/>
        </p:spPr>
        <p:txBody>
          <a:bodyPr wrap="square">
            <a:spAutoFit/>
          </a:bodyPr>
          <a:lstStyle/>
          <a:p>
            <a:pPr>
              <a:spcBef>
                <a:spcPts val="600"/>
              </a:spcBef>
            </a:pPr>
            <a:r>
              <a:rPr lang="en-US" sz="2000" b="1" dirty="0"/>
              <a:t>Chozizwitsa cha munthu wogwidwa </a:t>
            </a:r>
            <a:r>
              <a:rPr lang="en-US" sz="2000" b="1" dirty="0" err="1"/>
              <a:t>ndi</a:t>
            </a:r>
            <a:r>
              <a:rPr lang="en-US" sz="2000" b="1" dirty="0"/>
              <a:t> </a:t>
            </a:r>
            <a:r>
              <a:rPr lang="en-US" sz="2000" b="1" dirty="0" err="1"/>
              <a:t>ziwanda</a:t>
            </a:r>
            <a:r>
              <a:rPr lang="en-US" sz="2000" b="1" dirty="0"/>
              <a:t> chinali nkhani yokambirana m’nyumba </a:t>
            </a:r>
            <a:r>
              <a:rPr lang="en-US" sz="2000" b="1" dirty="0" err="1"/>
              <a:t>zambiri</a:t>
            </a:r>
            <a:r>
              <a:rPr lang="en-US" sz="2000" b="1" dirty="0"/>
              <a:t> </a:t>
            </a:r>
            <a:r>
              <a:rPr lang="en-US" sz="2000" b="1" dirty="0" err="1"/>
              <a:t>ku</a:t>
            </a:r>
            <a:r>
              <a:rPr lang="en-US" sz="2000" b="1" dirty="0"/>
              <a:t> Kaperenao. Kotero pakutha kwa maola opatulika a Sabata, dzuwa litalowa, anabweretsa odwala ambiri kwa Yesu kuti awachiritse (Marko 1:32-34).</a:t>
            </a:r>
            <a:endParaRPr lang="en" sz="2000" b="1" dirty="0"/>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4919793"/>
            <a:ext cx="7232230" cy="1015663"/>
          </a:xfrm>
          <a:prstGeom prst="rect">
            <a:avLst/>
          </a:prstGeom>
          <a:noFill/>
        </p:spPr>
        <p:txBody>
          <a:bodyPr wrap="square">
            <a:spAutoFit/>
          </a:bodyPr>
          <a:lstStyle/>
          <a:p>
            <a:pPr>
              <a:spcBef>
                <a:spcPts val="600"/>
              </a:spcBef>
            </a:pPr>
            <a:r>
              <a:rPr lang="en-US" sz="2000" b="1" dirty="0" err="1"/>
              <a:t>Chisangalalo</a:t>
            </a:r>
            <a:r>
              <a:rPr lang="en-US" sz="2000" b="1" dirty="0"/>
              <a:t> </a:t>
            </a:r>
            <a:r>
              <a:rPr lang="en-US" sz="2000" b="1" dirty="0" err="1"/>
              <a:t>chodzadza</a:t>
            </a:r>
            <a:r>
              <a:rPr lang="en-US" sz="2000" b="1" dirty="0"/>
              <a:t> </a:t>
            </a:r>
            <a:r>
              <a:rPr lang="en-US" sz="2000" b="1" dirty="0" err="1"/>
              <a:t>tsaya</a:t>
            </a:r>
            <a:r>
              <a:rPr lang="en-US" sz="2000" b="1" dirty="0"/>
              <a:t>! </a:t>
            </a:r>
            <a:r>
              <a:rPr lang="en-US" sz="2000" b="1" dirty="0" err="1"/>
              <a:t>Mfuu</a:t>
            </a:r>
            <a:r>
              <a:rPr lang="en-US" sz="2000" b="1" dirty="0"/>
              <a:t> </a:t>
            </a:r>
            <a:r>
              <a:rPr lang="en-US" sz="2000" b="1" dirty="0" err="1"/>
              <a:t>wa</a:t>
            </a:r>
            <a:r>
              <a:rPr lang="en-US" sz="2000" b="1" dirty="0"/>
              <a:t> </a:t>
            </a:r>
            <a:r>
              <a:rPr lang="en-US" sz="2000" b="1" dirty="0" err="1"/>
              <a:t>matamando</a:t>
            </a:r>
            <a:r>
              <a:rPr lang="en-US" sz="2000" b="1" dirty="0"/>
              <a:t> </a:t>
            </a:r>
            <a:r>
              <a:rPr lang="en-US" sz="2000" b="1" dirty="0" err="1"/>
              <a:t>zikumveka</a:t>
            </a:r>
            <a:r>
              <a:rPr lang="en-US" sz="2000" b="1" dirty="0"/>
              <a:t> m’nyumba ya Simoni! Si </a:t>
            </a:r>
            <a:r>
              <a:rPr lang="en-US" sz="2000" b="1" dirty="0" err="1"/>
              <a:t>ochiritsidwa</a:t>
            </a:r>
            <a:r>
              <a:rPr lang="en-US" sz="2000" b="1" dirty="0"/>
              <a:t> </a:t>
            </a:r>
            <a:r>
              <a:rPr lang="en-US" sz="2000" b="1" dirty="0" err="1"/>
              <a:t>okha</a:t>
            </a:r>
            <a:r>
              <a:rPr lang="en-US" sz="2000" b="1" dirty="0"/>
              <a:t> </a:t>
            </a:r>
            <a:r>
              <a:rPr lang="en-US" sz="2000" b="1" dirty="0" err="1"/>
              <a:t>omwe</a:t>
            </a:r>
            <a:r>
              <a:rPr lang="en-US" sz="2000" b="1" dirty="0"/>
              <a:t> </a:t>
            </a:r>
            <a:r>
              <a:rPr lang="en-US" sz="2000" b="1" dirty="0" err="1"/>
              <a:t>anatamanda</a:t>
            </a:r>
            <a:r>
              <a:rPr lang="en-US" sz="2000" b="1" dirty="0"/>
              <a:t>, </a:t>
            </a:r>
            <a:r>
              <a:rPr lang="en-US" sz="2000" b="1" dirty="0" err="1"/>
              <a:t>Yesu</a:t>
            </a:r>
            <a:r>
              <a:rPr lang="en-US" sz="2000" b="1" dirty="0"/>
              <a:t> </a:t>
            </a:r>
            <a:r>
              <a:rPr lang="en-US" sz="2000" b="1" dirty="0" err="1"/>
              <a:t>mwini</a:t>
            </a:r>
            <a:r>
              <a:rPr lang="en-US" sz="2000" b="1" dirty="0"/>
              <a:t> anakondwera powachiritsa.</a:t>
            </a:r>
            <a:endParaRPr lang="en" sz="2000" b="1" dirty="0"/>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6" y="1834832"/>
            <a:ext cx="8726009" cy="1323439"/>
          </a:xfrm>
          <a:prstGeom prst="rect">
            <a:avLst/>
          </a:prstGeom>
          <a:noFill/>
        </p:spPr>
        <p:txBody>
          <a:bodyPr wrap="square">
            <a:spAutoFit/>
          </a:bodyPr>
          <a:lstStyle/>
          <a:p>
            <a:pPr>
              <a:spcBef>
                <a:spcPts val="600"/>
              </a:spcBef>
            </a:pPr>
            <a:r>
              <a:rPr lang="en-US" sz="2000" b="1" dirty="0"/>
              <a:t>Pamene anali kukonza gome, anauza Yesu za apongozi ake a Petro, amene anadwala malungo ( Marko 1:30 ). Atachiritsidwa, mkaziyu anadzipereka kutumikira alendo (Marko 1:31). </a:t>
            </a:r>
            <a:r>
              <a:rPr lang="en-US" sz="2000" b="1" dirty="0" err="1"/>
              <a:t>Madalitso</a:t>
            </a:r>
            <a:r>
              <a:rPr lang="en-US" sz="2000" b="1" dirty="0"/>
              <a:t> </a:t>
            </a:r>
            <a:r>
              <a:rPr lang="en-US" sz="2000" b="1" dirty="0" err="1"/>
              <a:t>omwe</a:t>
            </a:r>
            <a:r>
              <a:rPr lang="en-US" sz="2000" b="1" dirty="0"/>
              <a:t> </a:t>
            </a:r>
            <a:r>
              <a:rPr lang="en-US" sz="2000" b="1" dirty="0" err="1"/>
              <a:t>Yesu</a:t>
            </a:r>
            <a:r>
              <a:rPr lang="en-US" sz="2000" b="1" dirty="0"/>
              <a:t> </a:t>
            </a:r>
            <a:r>
              <a:rPr lang="en-US" sz="2000" b="1" dirty="0" err="1"/>
              <a:t>amatitsanurira</a:t>
            </a:r>
            <a:r>
              <a:rPr lang="en-US" sz="2000" b="1" dirty="0"/>
              <a:t> </a:t>
            </a:r>
            <a:r>
              <a:rPr lang="en-US" sz="2000" b="1" dirty="0" err="1"/>
              <a:t>amadzutsa</a:t>
            </a:r>
            <a:r>
              <a:rPr lang="en-US" sz="2000" b="1" dirty="0"/>
              <a:t> </a:t>
            </a:r>
            <a:r>
              <a:rPr lang="en-US" sz="2000" b="1" dirty="0" err="1"/>
              <a:t>mwa</a:t>
            </a:r>
            <a:r>
              <a:rPr lang="en-US" sz="2000" b="1" dirty="0"/>
              <a:t> </a:t>
            </a:r>
            <a:r>
              <a:rPr lang="en-US" sz="2000" b="1" dirty="0" err="1"/>
              <a:t>ife</a:t>
            </a:r>
            <a:r>
              <a:rPr lang="en-US" sz="2000" b="1" dirty="0"/>
              <a:t> </a:t>
            </a:r>
            <a:r>
              <a:rPr lang="en-US" sz="2000" b="1" dirty="0" err="1"/>
              <a:t>chilakolako</a:t>
            </a:r>
            <a:r>
              <a:rPr lang="en-US" sz="2000" b="1" dirty="0"/>
              <a:t> </a:t>
            </a:r>
            <a:r>
              <a:rPr lang="en-US" sz="2000" b="1" dirty="0" err="1"/>
              <a:t>choti</a:t>
            </a:r>
            <a:r>
              <a:rPr lang="en-US" sz="2000" b="1" dirty="0"/>
              <a:t> </a:t>
            </a:r>
            <a:r>
              <a:rPr lang="en-US" sz="2000" b="1" dirty="0" err="1"/>
              <a:t>tigawane</a:t>
            </a:r>
            <a:r>
              <a:rPr lang="en-US" sz="2000" b="1" dirty="0"/>
              <a:t> </a:t>
            </a:r>
            <a:r>
              <a:rPr lang="en-US" sz="2000" b="1" dirty="0" err="1"/>
              <a:t>ndi</a:t>
            </a:r>
            <a:r>
              <a:rPr lang="en-US" sz="2000" b="1" dirty="0"/>
              <a:t> </a:t>
            </a:r>
            <a:r>
              <a:rPr lang="en-US" sz="2000" b="1" dirty="0" err="1"/>
              <a:t>ena</a:t>
            </a:r>
            <a:r>
              <a:rPr lang="en-US" sz="2000" b="1" dirty="0"/>
              <a:t>.</a:t>
            </a:r>
            <a:endParaRPr lang="en" sz="2000" b="1" dirty="0"/>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080450"/>
            <a:ext cx="7232230" cy="707886"/>
          </a:xfrm>
          <a:prstGeom prst="rect">
            <a:avLst/>
          </a:prstGeom>
          <a:noFill/>
        </p:spPr>
        <p:txBody>
          <a:bodyPr wrap="square">
            <a:spAutoFit/>
          </a:bodyPr>
          <a:lstStyle/>
          <a:p>
            <a:pPr>
              <a:spcBef>
                <a:spcPts val="600"/>
              </a:spcBef>
            </a:pPr>
            <a:r>
              <a:rPr lang="en-US" sz="2000" b="1" dirty="0" err="1"/>
              <a:t>Pakutha</a:t>
            </a:r>
            <a:r>
              <a:rPr lang="en-US" sz="2000" b="1" dirty="0"/>
              <a:t> pa </a:t>
            </a:r>
            <a:r>
              <a:rPr lang="en-US" sz="2000" b="1" dirty="0" err="1"/>
              <a:t>tsiku</a:t>
            </a:r>
            <a:r>
              <a:rPr lang="en-US" sz="2000" b="1" dirty="0"/>
              <a:t> </a:t>
            </a:r>
            <a:r>
              <a:rPr lang="en-US" sz="2000" b="1" dirty="0" err="1"/>
              <a:t>lotopetsa</a:t>
            </a:r>
            <a:r>
              <a:rPr lang="en-US" sz="2000" b="1" dirty="0"/>
              <a:t>, </a:t>
            </a:r>
            <a:r>
              <a:rPr lang="en-US" sz="2000" b="1" dirty="0" err="1"/>
              <a:t>mkati</a:t>
            </a:r>
            <a:r>
              <a:rPr lang="en-US" sz="2000" b="1" dirty="0"/>
              <a:t> </a:t>
            </a:r>
            <a:r>
              <a:rPr lang="en-US" sz="2000" b="1" dirty="0" err="1"/>
              <a:t>mwa</a:t>
            </a:r>
            <a:r>
              <a:rPr lang="en-US" sz="2000" b="1" dirty="0"/>
              <a:t> </a:t>
            </a:r>
            <a:r>
              <a:rPr lang="en-US" sz="2000" b="1" dirty="0" err="1"/>
              <a:t>usiku</a:t>
            </a:r>
            <a:r>
              <a:rPr lang="en-US" sz="2000" b="1" dirty="0"/>
              <a:t>, </a:t>
            </a:r>
            <a:r>
              <a:rPr lang="en-US" sz="2000" b="1" dirty="0" err="1"/>
              <a:t>Yesu</a:t>
            </a:r>
            <a:r>
              <a:rPr lang="en-US" sz="2000" b="1" dirty="0"/>
              <a:t>  </a:t>
            </a:r>
            <a:r>
              <a:rPr lang="en-US" sz="2000" b="1" dirty="0" err="1"/>
              <a:t>anapumula</a:t>
            </a:r>
            <a:r>
              <a:rPr lang="en-US" sz="2000" b="1" dirty="0"/>
              <a:t>.</a:t>
            </a:r>
            <a:endParaRPr lang="en" sz="2000"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ZOCHITA ZA TSIKU NDI TSIKU</a:t>
            </a:r>
            <a:endParaRPr lang="en"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3389</TotalTime>
  <Words>1127</Words>
  <Application>Microsoft Office PowerPoint</Application>
  <PresentationFormat>Panorámica</PresentationFormat>
  <Paragraphs>63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79</cp:revision>
  <dcterms:created xsi:type="dcterms:W3CDTF">2024-06-08T05:54:19Z</dcterms:created>
  <dcterms:modified xsi:type="dcterms:W3CDTF">2024-07-12T14:28:10Z</dcterms:modified>
</cp:coreProperties>
</file>