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84"/>
  </p:normalViewPr>
  <p:slideViewPr>
    <p:cSldViewPr snapToGrid="0">
      <p:cViewPr varScale="1">
        <p:scale>
          <a:sx n="33" d="100"/>
          <a:sy n="33" d="100"/>
        </p:scale>
        <p:origin x="90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Fanizo la ukwati (Marko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US" sz="2000" b="1" dirty="0"/>
            <a:t>Kodi munthu angasale bwanji ali paukwati? Mkwati ndi Yesu; alendowo ophunzira. Pamene Yesu anafa ndi kuukitsidwa, ophunzira ake anafunikira kusala kudya.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Fanizo la zatsopano ndi zakale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US" sz="2000" b="1" dirty="0"/>
            <a:t>Ziphunzitso zamoyo za Yesu zinalibe malo m’ziphunzitso zakufa za miyambo; </a:t>
          </a:r>
          <a:r>
            <a:rPr lang="en-US" sz="2000" b="1" dirty="0" err="1"/>
            <a:t>komanso</a:t>
          </a:r>
          <a:r>
            <a:rPr lang="en-US" sz="2000" b="1" dirty="0"/>
            <a:t> </a:t>
          </a:r>
          <a:r>
            <a:rPr lang="en-US" sz="2000" b="1" dirty="0" err="1"/>
            <a:t>ziphunzitso</a:t>
          </a:r>
          <a:r>
            <a:rPr lang="en-US" sz="2000" b="1" dirty="0"/>
            <a:t> </a:t>
          </a:r>
          <a:r>
            <a:rPr lang="en-US" sz="2000" b="1" dirty="0" err="1"/>
            <a:t>zakufa</a:t>
          </a:r>
          <a:r>
            <a:rPr lang="en-US" sz="2000" b="1" dirty="0"/>
            <a:t> za </a:t>
          </a:r>
          <a:r>
            <a:rPr lang="en-US" sz="2000" b="1" dirty="0" err="1"/>
            <a:t>miyambo</a:t>
          </a:r>
          <a:r>
            <a:rPr lang="en-US" sz="2000" b="1" dirty="0"/>
            <a:t> </a:t>
          </a:r>
          <a:r>
            <a:rPr lang="en-US" sz="2000" b="1" dirty="0" err="1"/>
            <a:t>zinalibe</a:t>
          </a:r>
          <a:r>
            <a:rPr lang="en-US" sz="2000" b="1" dirty="0"/>
            <a:t> </a:t>
          </a:r>
          <a:r>
            <a:rPr lang="en-US" sz="2000" b="1" dirty="0" err="1"/>
            <a:t>malo</a:t>
          </a:r>
          <a:r>
            <a:rPr lang="en-US" sz="2000" b="1" dirty="0"/>
            <a:t> </a:t>
          </a:r>
          <a:r>
            <a:rPr lang="en-US" sz="2000" b="1" dirty="0" err="1"/>
            <a:t>m’ziphunzitso</a:t>
          </a:r>
          <a:r>
            <a:rPr lang="en-US" sz="2000" b="1" dirty="0"/>
            <a:t> za </a:t>
          </a:r>
          <a:r>
            <a:rPr lang="en-US" sz="2000" b="1" dirty="0" err="1"/>
            <a:t>moyo</a:t>
          </a:r>
          <a:r>
            <a:rPr lang="en-US" sz="2000" b="1" dirty="0"/>
            <a:t> za </a:t>
          </a:r>
          <a:r>
            <a:rPr lang="en-US" sz="2000" b="1" dirty="0" err="1"/>
            <a:t>Yesu</a:t>
          </a:r>
          <a:r>
            <a:rPr lang="en-US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Kodi munthu angasale bwanji ali paukwati? Mkwati ndi Yesu; alendowo ophunzira. Pamene Yesu anafa ndi kuukitsidwa, ophunzira ake anafunikira kusala kudya.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Fanizo la ukwati (Marko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Ziphunzitso zamoyo za Yesu zinalibe malo m’ziphunzitso zakufa za miyambo; </a:t>
          </a:r>
          <a:r>
            <a:rPr lang="en-US" sz="2000" b="1" kern="1200" dirty="0" err="1"/>
            <a:t>komanso</a:t>
          </a:r>
          <a:r>
            <a:rPr lang="en-US" sz="2000" b="1" kern="1200" dirty="0"/>
            <a:t> </a:t>
          </a:r>
          <a:r>
            <a:rPr lang="en-US" sz="2000" b="1" kern="1200" dirty="0" err="1"/>
            <a:t>ziphunzitso</a:t>
          </a:r>
          <a:r>
            <a:rPr lang="en-US" sz="2000" b="1" kern="1200" dirty="0"/>
            <a:t> </a:t>
          </a:r>
          <a:r>
            <a:rPr lang="en-US" sz="2000" b="1" kern="1200" dirty="0" err="1"/>
            <a:t>zakufa</a:t>
          </a:r>
          <a:r>
            <a:rPr lang="en-US" sz="2000" b="1" kern="1200" dirty="0"/>
            <a:t> za </a:t>
          </a:r>
          <a:r>
            <a:rPr lang="en-US" sz="2000" b="1" kern="1200" dirty="0" err="1"/>
            <a:t>miyambo</a:t>
          </a:r>
          <a:r>
            <a:rPr lang="en-US" sz="2000" b="1" kern="1200" dirty="0"/>
            <a:t> </a:t>
          </a:r>
          <a:r>
            <a:rPr lang="en-US" sz="2000" b="1" kern="1200" dirty="0" err="1"/>
            <a:t>zinalibe</a:t>
          </a:r>
          <a:r>
            <a:rPr lang="en-US" sz="2000" b="1" kern="1200" dirty="0"/>
            <a:t> </a:t>
          </a:r>
          <a:r>
            <a:rPr lang="en-US" sz="2000" b="1" kern="1200" dirty="0" err="1"/>
            <a:t>malo</a:t>
          </a:r>
          <a:r>
            <a:rPr lang="en-US" sz="2000" b="1" kern="1200" dirty="0"/>
            <a:t> </a:t>
          </a:r>
          <a:r>
            <a:rPr lang="en-US" sz="2000" b="1" kern="1200" dirty="0" err="1"/>
            <a:t>m’ziphunzitso</a:t>
          </a:r>
          <a:r>
            <a:rPr lang="en-US" sz="2000" b="1" kern="1200" dirty="0"/>
            <a:t> za </a:t>
          </a:r>
          <a:r>
            <a:rPr lang="en-US" sz="2000" b="1" kern="1200" dirty="0" err="1"/>
            <a:t>moyo</a:t>
          </a:r>
          <a:r>
            <a:rPr lang="en-US" sz="2000" b="1" kern="1200" dirty="0"/>
            <a:t> za </a:t>
          </a:r>
          <a:r>
            <a:rPr lang="en-US" sz="2000" b="1" kern="1200" dirty="0" err="1"/>
            <a:t>Yesu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Fanizo la zatsopano ndi zakale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19/07/2024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MIKANGANO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47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 July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KODI YESU NDI OPENGA?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 a ku banja lake atamva zimenezi, anapita kuti akamutenga, pakuti ankanena kuti, “Wazungulira mutu.”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741821" y="1440753"/>
            <a:ext cx="843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ndichiyani</a:t>
            </a:r>
            <a:r>
              <a:rPr lang="en-US" sz="2000" b="1" dirty="0"/>
              <a:t> </a:t>
            </a:r>
            <a:r>
              <a:rPr lang="en-US" sz="2000" b="1" dirty="0" err="1"/>
              <a:t>chinachititsa</a:t>
            </a:r>
            <a:r>
              <a:rPr lang="en-US" sz="2000" b="1" dirty="0"/>
              <a:t> </a:t>
            </a:r>
            <a:r>
              <a:rPr lang="en-US" sz="2000" b="1" dirty="0" err="1"/>
              <a:t>abale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a Yesu kuganiza kuti wapenga ( Marko 3:20-21 )?</a:t>
            </a:r>
            <a:endParaRPr lang="en" sz="2000" b="1" dirty="0"/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663" y="4063476"/>
            <a:ext cx="2718092" cy="2658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-25129" y="3949769"/>
            <a:ext cx="9325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Ndi kupanda kulingalira kotani nanga kwa banja lake kwa Yesu! (Marko 3:32-33).</a:t>
            </a:r>
            <a:endParaRPr lang="en" sz="2000" b="1" dirty="0"/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437322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741820" y="3047814"/>
            <a:ext cx="8432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Atatha kulankhula mwachidule, Marko </a:t>
            </a:r>
            <a:r>
              <a:rPr lang="en-US" sz="2000" b="1" dirty="0" err="1"/>
              <a:t>akuyambiranso</a:t>
            </a:r>
            <a:r>
              <a:rPr lang="en-US" sz="2000" b="1" dirty="0"/>
              <a:t> </a:t>
            </a:r>
            <a:r>
              <a:rPr lang="en-US" sz="2000" b="1" dirty="0" err="1"/>
              <a:t>kukamba</a:t>
            </a:r>
            <a:r>
              <a:rPr lang="en-US" sz="2000" b="1" dirty="0"/>
              <a:t> za , </a:t>
            </a:r>
            <a:r>
              <a:rPr lang="en-US" sz="2000" b="1" dirty="0" err="1"/>
              <a:t>abale</a:t>
            </a:r>
            <a:r>
              <a:rPr lang="en-US" sz="2000" b="1" dirty="0"/>
              <a:t> omwe ankafuna Yesu: amayi ake ndi abale ake (Marko 3:31).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741821" y="2151861"/>
            <a:ext cx="84325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Amagwiritsa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mozipanikiza</a:t>
            </a:r>
            <a:r>
              <a:rPr lang="en-US" sz="2000" b="1" dirty="0"/>
              <a:t>, </a:t>
            </a:r>
            <a:r>
              <a:rPr lang="en-US" sz="2000" b="1" dirty="0" err="1"/>
              <a:t>samadya</a:t>
            </a:r>
            <a:r>
              <a:rPr lang="en-US" sz="2000" b="1" dirty="0"/>
              <a:t> </a:t>
            </a:r>
            <a:r>
              <a:rPr lang="en-US" sz="2000" b="1" dirty="0" err="1"/>
              <a:t>mokwanira</a:t>
            </a:r>
            <a:r>
              <a:rPr lang="en-US" sz="2000" b="1" dirty="0"/>
              <a:t>, </a:t>
            </a:r>
            <a:r>
              <a:rPr lang="en-US" sz="2000" b="1" dirty="0" err="1"/>
              <a:t>amaoneka</a:t>
            </a:r>
            <a:r>
              <a:rPr lang="en-US" sz="2000" b="1" dirty="0"/>
              <a:t> </a:t>
            </a:r>
            <a:r>
              <a:rPr lang="en-US" sz="2000" b="1" dirty="0" err="1"/>
              <a:t>wankhawa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zokambirana</a:t>
            </a:r>
            <a:r>
              <a:rPr lang="en-US" sz="2000" b="1" dirty="0"/>
              <a:t> </a:t>
            </a:r>
            <a:r>
              <a:rPr lang="en-US" sz="2000" b="1" dirty="0" err="1"/>
              <a:t>mosalekeza</a:t>
            </a:r>
            <a:r>
              <a:rPr lang="en-US" sz="2000" b="1" dirty="0"/>
              <a:t> ndi alembi ndi Afarisi...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-73046" y="5613158"/>
            <a:ext cx="9421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Chofunika kwambiri kuposa maubwenzi akuthupi ndi maubwenzi </a:t>
            </a:r>
            <a:r>
              <a:rPr lang="en-US" sz="2000" b="1" dirty="0" err="1"/>
              <a:t>omwe</a:t>
            </a:r>
            <a:r>
              <a:rPr lang="en-US" sz="2000" b="1" dirty="0"/>
              <a:t> </a:t>
            </a:r>
            <a:r>
              <a:rPr lang="en-US" sz="2000" b="1" dirty="0" err="1"/>
              <a:t>amagwirizanitsa</a:t>
            </a:r>
            <a:r>
              <a:rPr lang="en-US" sz="2000" b="1" dirty="0"/>
              <a:t>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chidwi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banja</a:t>
            </a:r>
            <a:r>
              <a:rPr lang="en-US" sz="2000" b="1" dirty="0"/>
              <a:t> lake </a:t>
            </a:r>
            <a:r>
              <a:rPr lang="en-US" sz="2000" b="1" dirty="0" err="1"/>
              <a:t>lauzimu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liphunzire</a:t>
            </a:r>
            <a:r>
              <a:rPr lang="en-US" sz="2000" b="1" dirty="0"/>
              <a:t> </a:t>
            </a:r>
            <a:r>
              <a:rPr lang="en-US" sz="2000" b="1" dirty="0" err="1"/>
              <a:t>choonadi</a:t>
            </a:r>
            <a:r>
              <a:rPr lang="en-US" sz="2000" b="1" dirty="0"/>
              <a:t> : "Iye amene achita chifuniro cha Mulungu ndiye mbale wanga, ndi mlongo wanga, ndi amayi" (Marko 3:35).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-24709" y="4349879"/>
            <a:ext cx="9421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 </a:t>
            </a:r>
            <a:r>
              <a:rPr lang="en-US" sz="2000" b="1" dirty="0" err="1"/>
              <a:t>maonekedwe</a:t>
            </a:r>
            <a:r>
              <a:rPr lang="en-US" sz="2000" b="1" dirty="0"/>
              <a:t> </a:t>
            </a:r>
            <a:r>
              <a:rPr lang="en-US" sz="2000" b="1" dirty="0" err="1"/>
              <a:t>oputsitsa</a:t>
            </a:r>
            <a:r>
              <a:rPr lang="en-US" sz="2000" b="1" dirty="0"/>
              <a:t>. </a:t>
            </a:r>
            <a:r>
              <a:rPr lang="en-US" sz="2000" b="1" dirty="0" err="1"/>
              <a:t>Mayi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azichimwene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analakwitsa</a:t>
            </a:r>
            <a:r>
              <a:rPr lang="en-US" sz="2000" b="1" dirty="0"/>
              <a:t>. </a:t>
            </a:r>
            <a:r>
              <a:rPr lang="en-US" sz="2000" b="1" dirty="0" err="1"/>
              <a:t>Sanazindikire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amayenera</a:t>
            </a:r>
            <a:r>
              <a:rPr lang="en-US" sz="2000" b="1" dirty="0"/>
              <a:t> </a:t>
            </a:r>
            <a:r>
              <a:rPr lang="en-US" sz="2000" b="1" dirty="0" err="1"/>
              <a:t>kuthandiza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pa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.. </a:t>
            </a:r>
            <a:r>
              <a:rPr lang="en-US" sz="2000" b="1" dirty="0" err="1"/>
              <a:t>Kusiya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kusamalira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pa </a:t>
            </a:r>
            <a:r>
              <a:rPr lang="en-US" sz="2000" b="1" dirty="0" err="1"/>
              <a:t>nthawiyo</a:t>
            </a:r>
            <a:r>
              <a:rPr lang="en-US" sz="2000" b="1" dirty="0"/>
              <a:t> </a:t>
            </a:r>
            <a:r>
              <a:rPr lang="en-US" sz="2000" b="1" dirty="0" err="1"/>
              <a:t>kunapereka</a:t>
            </a:r>
            <a:r>
              <a:rPr lang="en-US" sz="2000" b="1" dirty="0"/>
              <a:t> </a:t>
            </a:r>
            <a:r>
              <a:rPr lang="en-US" sz="2000" b="1" dirty="0" err="1"/>
              <a:t>chipseza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komanso kwa iwo eni.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106905" y="1119129"/>
            <a:ext cx="1104699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Mzimu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wobweretsa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mazunzo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sudzakhala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chidwi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pa iwo amene alibe chiyanjano ndi Mulungu,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potero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alibe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mphamvu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zamakhalidwe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amunthu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Udzautsidwa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motsutsana ndi okhulupirika, amene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salolerana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dziko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lapansi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ndipo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sasunthika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maganizidwe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ake,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zokondweretsa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zake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kapenanso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kutsutsana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nawo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kwake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Chipembedzo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chokhala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umboni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wamoyo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wokomera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chiyero,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chomwe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chidzudzula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kunyada, kudzikonda, dyera, ndi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machimo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ooneka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amakono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apamwamba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chidzadedwa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ndi dziko lapansi ndi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akhristu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onyenga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Pamene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mukuvutika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chitonzo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ndi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mazuzo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dziwani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mukuyenda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uphungu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wabwino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pakuti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analakika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zonsezo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ndi zina zambiri.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Tikakhala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okhulupirika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kutsatira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tiyembekezere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zomwe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zinamuchitikira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Iye.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Tidzalandira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korona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tikapanda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kutsata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zofuna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za </a:t>
            </a:r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dziko</a:t>
            </a:r>
            <a:r>
              <a:rPr lang="en-U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"</a:t>
            </a:r>
            <a:endParaRPr lang="en" sz="26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-12023"/>
            <a:ext cx="12191980" cy="491899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572699" y="4919008"/>
            <a:ext cx="1121824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“Pamenepo anawawuza kuti, “Sabata linapangidwira munthu, osati munthu kupangidwira Sabata. 28Choncho Mwana wa Munthu ali Ambuye ngakhale wa Sabata.”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 28,)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4219608" y="4111451"/>
            <a:ext cx="7972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/>
              <a:t>Mkangano</a:t>
            </a:r>
            <a:r>
              <a:rPr lang="en-US" sz="2000" b="1" dirty="0"/>
              <a:t> pa kukhululuka</a:t>
            </a:r>
            <a:r>
              <a:rPr lang="en" sz="2000" b="1" dirty="0"/>
              <a:t>. </a:t>
            </a:r>
            <a:r>
              <a:rPr lang="en-US" sz="2000" b="1" dirty="0"/>
              <a:t>Marko</a:t>
            </a:r>
            <a:r>
              <a:rPr lang="en" sz="2000" b="1" dirty="0"/>
              <a:t> 2:1-12.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Mkangano</a:t>
            </a:r>
            <a:r>
              <a:rPr lang="en-US" sz="2000" b="1" dirty="0"/>
              <a:t> wa chakudya</a:t>
            </a:r>
            <a:r>
              <a:rPr lang="en" sz="2000" b="1" dirty="0"/>
              <a:t>. </a:t>
            </a:r>
            <a:r>
              <a:rPr lang="en-US" sz="2000" b="1" dirty="0"/>
              <a:t>Marko</a:t>
            </a:r>
            <a:r>
              <a:rPr lang="en" sz="2000" b="1" dirty="0"/>
              <a:t> 2:13-22.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Mkangano</a:t>
            </a:r>
            <a:r>
              <a:rPr lang="en-US" sz="2000" b="1" dirty="0"/>
              <a:t> pa </a:t>
            </a:r>
            <a:r>
              <a:rPr lang="en-US" sz="2000" b="1" dirty="0" err="1"/>
              <a:t>Sabata</a:t>
            </a:r>
            <a:r>
              <a:rPr lang="en-US" sz="2000" b="1" dirty="0"/>
              <a:t> Marko </a:t>
            </a:r>
            <a:r>
              <a:rPr lang="en" sz="2000" b="1" dirty="0"/>
              <a:t>2:23-3:6.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Mafunso</a:t>
            </a:r>
            <a:r>
              <a:rPr lang="en-US" sz="2000" b="1" dirty="0"/>
              <a:t> </a:t>
            </a:r>
            <a:r>
              <a:rPr lang="en-US" sz="2000" b="1" dirty="0" err="1"/>
              <a:t>odzetsa</a:t>
            </a:r>
            <a:r>
              <a:rPr lang="en-US" sz="2000" b="1" dirty="0"/>
              <a:t> </a:t>
            </a:r>
            <a:r>
              <a:rPr lang="en-US" sz="2000" b="1" dirty="0" err="1"/>
              <a:t>mtsuto</a:t>
            </a:r>
            <a:r>
              <a:rPr lang="en-US" sz="2000" b="1" dirty="0"/>
              <a:t> okhudza Yesu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Kodi iye amachita zozizwitsa ndi mphamvu </a:t>
            </a:r>
            <a:r>
              <a:rPr lang="en-US" sz="2000" b="1" dirty="0" err="1"/>
              <a:t>iti</a:t>
            </a:r>
            <a:r>
              <a:rPr lang="en-US" sz="2000" b="1" dirty="0"/>
              <a:t>? Marko</a:t>
            </a:r>
            <a:r>
              <a:rPr lang="en" sz="2000" b="1" dirty="0"/>
              <a:t> 3:22-30.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Kodu</a:t>
            </a:r>
            <a:r>
              <a:rPr lang="en-US" sz="2000" b="1" dirty="0"/>
              <a:t> Yesu ndi wopenga</a:t>
            </a:r>
            <a:r>
              <a:rPr lang="en" sz="2000" b="1" dirty="0"/>
              <a:t>? </a:t>
            </a:r>
            <a:r>
              <a:rPr lang="en-US" sz="2000" b="1" dirty="0"/>
              <a:t>Marko</a:t>
            </a:r>
            <a:r>
              <a:rPr lang="en" sz="2000" b="1" dirty="0"/>
              <a:t>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799" y="250121"/>
            <a:ext cx="7804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Khalidwe la Yesu,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yakalalikidwe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ngakhale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machiritsidwe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kwake,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zinatsutsana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kotheratu ndi miyambo ya atsogoleri achipembedzo.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632" y="152400"/>
            <a:ext cx="3559842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6" y="3762375"/>
            <a:ext cx="3380372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3753847" y="5042761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3778611" y="4611169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3753846" y="546481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3753847" y="409460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08" y="5925362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34" y="633578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Mosakayikira, moyo wa Yesu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mikangano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799" y="2428182"/>
            <a:ext cx="7804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Abale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ake enieniwo anakhulupirira kuti Yesu wasokonezeka maganizo chifukwa chogwira ntchito mowirikiza.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8044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Iwo adamuyesa Iye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ochitira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Mulungu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wadyera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komanso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bwenzi la ochimwa;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Wolakwira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Iwo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anamuimba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mlandu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amagwira ntchito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Belezebubu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161920" y="-13634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MKANGANO PA KUKHULULUKA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145878" y="42685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ataona chikhulupiriro chawo, anati kwa wofa ziwaloyo, “Mwana, machimo ako akhululukidwa.”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 2:5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0" y="1033317"/>
            <a:ext cx="9011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Yesu atabwerera kunyumba kwa Petulo ku Kaperenao, anthu ambiri anabwera </a:t>
            </a:r>
            <a:r>
              <a:rPr lang="en-US" sz="2000" b="1" dirty="0" err="1"/>
              <a:t>kudzamumvetsera</a:t>
            </a:r>
            <a:r>
              <a:rPr lang="en-US" sz="2000" b="1" dirty="0"/>
              <a:t> (Marko 2:1-2). </a:t>
            </a:r>
            <a:r>
              <a:rPr lang="en-US" sz="2000" b="1" dirty="0" err="1"/>
              <a:t>Abwenzi</a:t>
            </a:r>
            <a:r>
              <a:rPr lang="en-US" sz="2000" b="1" dirty="0"/>
              <a:t> </a:t>
            </a:r>
            <a:r>
              <a:rPr lang="en-US" sz="2000" b="1" dirty="0" err="1"/>
              <a:t>anayi</a:t>
            </a:r>
            <a:r>
              <a:rPr lang="en-US" sz="2000" b="1" dirty="0"/>
              <a:t> </a:t>
            </a:r>
            <a:r>
              <a:rPr lang="en-US" sz="2000" b="1" dirty="0" err="1"/>
              <a:t>anafuna</a:t>
            </a:r>
            <a:r>
              <a:rPr lang="en-US" sz="2000" b="1" dirty="0"/>
              <a:t> kuti Yesu achiritse bwenzi lawo lakufa ziwalo, koma </a:t>
            </a:r>
            <a:r>
              <a:rPr lang="en-US" sz="2000" b="1" dirty="0" err="1"/>
              <a:t>sanathe</a:t>
            </a:r>
            <a:r>
              <a:rPr lang="en-US" sz="2000" b="1" dirty="0"/>
              <a:t> </a:t>
            </a:r>
            <a:r>
              <a:rPr lang="en-US" sz="2000" b="1" dirty="0" err="1"/>
              <a:t>kumuyandikira</a:t>
            </a:r>
            <a:r>
              <a:rPr lang="en-US" sz="2000" b="1" dirty="0"/>
              <a:t> Iye. </a:t>
            </a:r>
            <a:r>
              <a:rPr lang="en-US" sz="2000" b="1" dirty="0" err="1"/>
              <a:t>Pofunitsitsa</a:t>
            </a:r>
            <a:r>
              <a:rPr lang="en-US" sz="2000" b="1" dirty="0"/>
              <a:t> </a:t>
            </a:r>
            <a:r>
              <a:rPr lang="en-US" sz="2000" b="1" dirty="0" err="1"/>
              <a:t>kumufikitsa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Yesu, </a:t>
            </a:r>
            <a:r>
              <a:rPr lang="en-US" sz="2000" b="1" dirty="0" err="1"/>
              <a:t>anakwera</a:t>
            </a:r>
            <a:r>
              <a:rPr lang="en-US" sz="2000" b="1" dirty="0"/>
              <a:t> pa denga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kuboola</a:t>
            </a:r>
            <a:r>
              <a:rPr lang="en-US" sz="2000" b="1" dirty="0"/>
              <a:t> </a:t>
            </a:r>
            <a:r>
              <a:rPr lang="en-US" sz="2000" b="1" dirty="0" err="1"/>
              <a:t>dengalo</a:t>
            </a:r>
            <a:r>
              <a:rPr lang="en-US" sz="2000" b="1" dirty="0"/>
              <a:t>, </a:t>
            </a:r>
            <a:r>
              <a:rPr lang="en-US" sz="2000" b="1" dirty="0" err="1"/>
              <a:t>kupanga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omutsitsira</a:t>
            </a:r>
            <a:r>
              <a:rPr lang="en-US" sz="2000" b="1" dirty="0"/>
              <a:t> </a:t>
            </a:r>
            <a:r>
              <a:rPr lang="en-US" sz="2000" b="1" dirty="0" err="1"/>
              <a:t>mnzawoyo</a:t>
            </a:r>
            <a:r>
              <a:rPr lang="en-US" sz="2000" b="1" dirty="0"/>
              <a:t>. </a:t>
            </a:r>
            <a:r>
              <a:rPr lang="en-US" sz="2000" b="1" dirty="0" err="1"/>
              <a:t>Kulankhula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anajejemetsegwa</a:t>
            </a:r>
            <a:r>
              <a:rPr lang="en-US" sz="2000" b="1" dirty="0"/>
              <a:t>, ndipo aliyense anakhala chete, kuyembekezera </a:t>
            </a:r>
            <a:r>
              <a:rPr lang="en-US" sz="2000" b="1" dirty="0" err="1"/>
              <a:t>kuona</a:t>
            </a:r>
            <a:r>
              <a:rPr lang="en-US" sz="2000" b="1" dirty="0"/>
              <a:t>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angachite</a:t>
            </a:r>
            <a:r>
              <a:rPr lang="en-US" sz="2000" b="1" dirty="0"/>
              <a:t> (Marko 2:3-4).</a:t>
            </a:r>
            <a:endParaRPr lang="en" sz="2000" b="1" dirty="0"/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652" y="1133229"/>
            <a:ext cx="3051875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-1" y="5516218"/>
            <a:ext cx="9011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Anthu anatamanda Mulungu chifukwa chopatsa Yesu mphamvu zokhululukira </a:t>
            </a:r>
            <a:r>
              <a:rPr lang="en-US" sz="2000" b="1" dirty="0" err="1"/>
              <a:t>machimo</a:t>
            </a:r>
            <a:r>
              <a:rPr lang="en-US" sz="2000" b="1" dirty="0"/>
              <a:t> (Marko 2:12; </a:t>
            </a:r>
            <a:r>
              <a:rPr lang="en-US" sz="2000" b="1" dirty="0" err="1"/>
              <a:t>Mateyu</a:t>
            </a:r>
            <a:r>
              <a:rPr lang="en-US" sz="2000" b="1" dirty="0"/>
              <a:t> 9:8). Wofa ziwaloyo anayenda; koma alembi anasiyidwa akhungu, osapenya kuti Yesu </a:t>
            </a:r>
            <a:r>
              <a:rPr lang="en-US" sz="2000" b="1" dirty="0" err="1"/>
              <a:t>anatha</a:t>
            </a:r>
            <a:r>
              <a:rPr lang="en-US" sz="2000" b="1" dirty="0"/>
              <a:t> </a:t>
            </a:r>
            <a:r>
              <a:rPr lang="en-US" sz="2000" b="1" dirty="0" err="1"/>
              <a:t>kuwerenga</a:t>
            </a:r>
            <a:r>
              <a:rPr lang="en-US" sz="2000" b="1" dirty="0"/>
              <a:t> maganizo awo, kukhululukira wochimwayo, ndi kum’chiritsa.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-1" y="4503912"/>
            <a:ext cx="9011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Kwa alembi, uku </a:t>
            </a:r>
            <a:r>
              <a:rPr lang="en-US" sz="2000" b="1" dirty="0" err="1"/>
              <a:t>kunali</a:t>
            </a:r>
            <a:r>
              <a:rPr lang="en-US" sz="2000" b="1" dirty="0"/>
              <a:t> </a:t>
            </a:r>
            <a:r>
              <a:rPr lang="en-US" sz="2000" b="1" dirty="0" err="1"/>
              <a:t>kuchitira</a:t>
            </a:r>
            <a:r>
              <a:rPr lang="en-US" sz="2000" b="1" dirty="0"/>
              <a:t> </a:t>
            </a:r>
            <a:r>
              <a:rPr lang="en-US" sz="2000" b="1" dirty="0" err="1"/>
              <a:t>mwano</a:t>
            </a:r>
            <a:r>
              <a:rPr lang="en-US" sz="2000" b="1" dirty="0"/>
              <a:t> </a:t>
            </a:r>
            <a:r>
              <a:rPr lang="en-US" sz="2000" b="1" dirty="0" err="1"/>
              <a:t>Mulungu</a:t>
            </a:r>
            <a:r>
              <a:rPr lang="en-US" sz="2000" b="1" dirty="0"/>
              <a:t> (zowona, ngati Yesu sanali Mulungu). Kuti asonyeze kuti anali ndi mphamvu zokhululukira, Yesu anachiritsa wakufa </a:t>
            </a:r>
            <a:r>
              <a:rPr lang="en-US" sz="2000" b="1" dirty="0" err="1"/>
              <a:t>ziwalo</a:t>
            </a:r>
            <a:r>
              <a:rPr lang="en-US" sz="2000" b="1" dirty="0"/>
              <a:t> (Marko 2:8-11).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-4" y="3223958"/>
            <a:ext cx="9011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“Machimo ako akhululukidwa” (Marko 2:5). Wofa ziwaloyo akanatha kunena kuti: “Chimene ndikufuna ndicho kuyenda.” Koma iye sanachite izo. Yesu anachiritsa gwero la matenda ake. Iye sanasamale za kusayendanso, koma za chikhululukiro chimene chinapereka mtendere ku moyo wake.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MKANGANO PA CHAKUDYA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 ankayendabe, anaona Levi mwana wa Alufeyo atakhala mʼnyumba ya msonkho. Yesu anamuwuza kuti, “Tsate Ine.” Ndipo Levi anayimirira namutsata Iye.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Sizovuta</a:t>
            </a:r>
            <a:r>
              <a:rPr lang="en-US" sz="2000" b="1" dirty="0"/>
              <a:t> kulingalira mkangano umene kuitanidwa kwa Levi </a:t>
            </a:r>
            <a:r>
              <a:rPr lang="en-US" sz="2000" b="1" dirty="0" err="1"/>
              <a:t>kunadzutsa</a:t>
            </a:r>
            <a:r>
              <a:rPr lang="en-US" sz="2000" b="1" dirty="0"/>
              <a:t> (Marko 2:13-14 ). Kwa </a:t>
            </a:r>
            <a:r>
              <a:rPr lang="en-US" sz="2000" b="1" dirty="0" err="1"/>
              <a:t>Myuda</a:t>
            </a:r>
            <a:r>
              <a:rPr lang="en-US" sz="2000" b="1" dirty="0"/>
              <a:t> </a:t>
            </a:r>
            <a:r>
              <a:rPr lang="en-US" sz="2000" b="1" dirty="0" err="1"/>
              <a:t>weniweni</a:t>
            </a:r>
            <a:r>
              <a:rPr lang="en-US" sz="2000" b="1" dirty="0"/>
              <a:t>, </a:t>
            </a:r>
            <a:r>
              <a:rPr lang="en-US" sz="2000" b="1" dirty="0" err="1"/>
              <a:t>okhometsa</a:t>
            </a:r>
            <a:r>
              <a:rPr lang="en-US" sz="2000" b="1" dirty="0"/>
              <a:t> msonkho anali woipa </a:t>
            </a:r>
            <a:r>
              <a:rPr lang="en-US" sz="2000" b="1" dirty="0" err="1"/>
              <a:t>kuposa</a:t>
            </a:r>
            <a:r>
              <a:rPr lang="en-US" sz="2000" b="1" dirty="0"/>
              <a:t> </a:t>
            </a:r>
            <a:r>
              <a:rPr lang="en-US" sz="2000" b="1" dirty="0" err="1"/>
              <a:t>wamitundu</a:t>
            </a:r>
            <a:r>
              <a:rPr lang="en-US" sz="2000" b="1" dirty="0"/>
              <a:t>. Iye anali </a:t>
            </a:r>
            <a:r>
              <a:rPr lang="en-US" sz="2000" b="1" dirty="0" err="1"/>
              <a:t>Myuda</a:t>
            </a:r>
            <a:r>
              <a:rPr lang="en-US" sz="2000" b="1" dirty="0"/>
              <a:t> </a:t>
            </a:r>
            <a:r>
              <a:rPr lang="en-US" sz="2000" b="1" dirty="0" err="1"/>
              <a:t>opanduka</a:t>
            </a:r>
            <a:r>
              <a:rPr lang="en-US" sz="2000" b="1" dirty="0"/>
              <a:t>, </a:t>
            </a:r>
            <a:r>
              <a:rPr lang="en-US" sz="2000" b="1" dirty="0" err="1"/>
              <a:t>ogwirizana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adani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. </a:t>
            </a:r>
            <a:r>
              <a:rPr lang="en-US" sz="2000" b="1" dirty="0" err="1"/>
              <a:t>Samadya</a:t>
            </a:r>
            <a:r>
              <a:rPr lang="en-US" sz="2000" b="1" dirty="0"/>
              <a:t> </a:t>
            </a:r>
            <a:r>
              <a:rPr lang="en-US" sz="2000" b="1" dirty="0" err="1"/>
              <a:t>ngakhale</a:t>
            </a:r>
            <a:r>
              <a:rPr lang="en-US" sz="2000" b="1" dirty="0"/>
              <a:t> </a:t>
            </a:r>
            <a:r>
              <a:rPr lang="en-US" sz="2000" b="1" dirty="0" err="1"/>
              <a:t>kugwirizana</a:t>
            </a:r>
            <a:r>
              <a:rPr lang="en-US" sz="2000" b="1" dirty="0"/>
              <a:t> </a:t>
            </a:r>
            <a:r>
              <a:rPr lang="en-US" sz="2000" b="1" dirty="0" err="1"/>
              <a:t>naye</a:t>
            </a:r>
            <a:r>
              <a:rPr lang="en-US" sz="2000" b="1" dirty="0"/>
              <a:t>;</a:t>
            </a:r>
            <a:endParaRPr lang="en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737" y="2687180"/>
            <a:ext cx="3334001" cy="4010177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8959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Yesu anawatsutsa momveka bwino: “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ochimwa</a:t>
            </a:r>
            <a:r>
              <a:rPr lang="en-US" sz="2000" b="1" dirty="0"/>
              <a:t> </a:t>
            </a:r>
            <a:r>
              <a:rPr lang="en-US" sz="2000" b="1" dirty="0" err="1"/>
              <a:t>ndikawapezanso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koposa</a:t>
            </a:r>
            <a:r>
              <a:rPr lang="en-US" sz="2000" b="1" dirty="0"/>
              <a:t> </a:t>
            </a:r>
            <a:r>
              <a:rPr lang="en-US" sz="2000" b="1" dirty="0" err="1"/>
              <a:t>awa</a:t>
            </a:r>
            <a:r>
              <a:rPr lang="en-US" sz="2000" b="1" dirty="0"/>
              <a:t>? (Marko 2:17). Kuonjezela apo, </a:t>
            </a:r>
            <a:r>
              <a:rPr lang="en-US" sz="2000" b="1" dirty="0" err="1"/>
              <a:t>anawalangiza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asamale</a:t>
            </a:r>
            <a:r>
              <a:rPr lang="en-US" sz="2000" b="1" dirty="0"/>
              <a:t> </a:t>
            </a:r>
            <a:r>
              <a:rPr lang="en-US" sz="2000" b="1" dirty="0" err="1"/>
              <a:t>kaganizidwe</a:t>
            </a:r>
            <a:r>
              <a:rPr lang="en-US" sz="2000" b="1" dirty="0"/>
              <a:t> </a:t>
            </a:r>
            <a:r>
              <a:rPr lang="en-US" sz="2000" b="1" dirty="0" err="1"/>
              <a:t>kawo</a:t>
            </a:r>
            <a:r>
              <a:rPr lang="en-US" sz="2000" b="1" dirty="0"/>
              <a:t>. </a:t>
            </a:r>
            <a:r>
              <a:rPr lang="en-US" sz="2000" b="1" dirty="0" err="1"/>
              <a:t>aphunzire</a:t>
            </a:r>
            <a:r>
              <a:rPr lang="en-US" sz="2000" b="1" dirty="0"/>
              <a:t> </a:t>
            </a:r>
            <a:r>
              <a:rPr lang="en-US" sz="2000" b="1" dirty="0" err="1"/>
              <a:t>kukonda</a:t>
            </a:r>
            <a:r>
              <a:rPr lang="en-US" sz="2000" b="1" dirty="0"/>
              <a:t> (</a:t>
            </a:r>
            <a:r>
              <a:rPr lang="en-US" sz="2000" b="1" dirty="0" err="1"/>
              <a:t>Mateyu</a:t>
            </a:r>
            <a:r>
              <a:rPr lang="en-US" sz="2000" b="1" dirty="0"/>
              <a:t> 9:12-13 ).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7780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zinayipirabe</a:t>
            </a:r>
            <a:r>
              <a:rPr lang="en-US" sz="2000" b="1" dirty="0"/>
              <a:t>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anakadya</a:t>
            </a:r>
            <a:r>
              <a:rPr lang="en-US" sz="2000" b="1" dirty="0"/>
              <a:t> </a:t>
            </a:r>
            <a:r>
              <a:rPr lang="en-US" sz="2000" b="1" dirty="0" err="1"/>
              <a:t>kunyumba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okhometsa</a:t>
            </a:r>
            <a:r>
              <a:rPr lang="en-US" sz="2000" b="1" dirty="0"/>
              <a:t> </a:t>
            </a:r>
            <a:r>
              <a:rPr lang="en-US" sz="2000" b="1" dirty="0" err="1"/>
              <a:t>msonkho</a:t>
            </a:r>
            <a:r>
              <a:rPr lang="en-US" sz="2000" b="1" dirty="0"/>
              <a:t>, </a:t>
            </a:r>
            <a:r>
              <a:rPr lang="en-US" sz="2000" b="1" dirty="0" err="1"/>
              <a:t>namacheza</a:t>
            </a:r>
            <a:r>
              <a:rPr lang="en-US" sz="2000" b="1" dirty="0"/>
              <a:t> </a:t>
            </a:r>
            <a:r>
              <a:rPr lang="en-US" sz="2000" b="1" dirty="0" err="1"/>
              <a:t>nawo</a:t>
            </a:r>
            <a:r>
              <a:rPr lang="en-US" sz="2000" b="1" dirty="0"/>
              <a:t> (Marko 2:15).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omutsutsa</a:t>
            </a:r>
            <a:r>
              <a:rPr lang="en-US" sz="2000" b="1" dirty="0"/>
              <a:t> </a:t>
            </a:r>
            <a:r>
              <a:rPr lang="en-US" sz="2000" b="1" dirty="0" err="1"/>
              <a:t>anapeza</a:t>
            </a:r>
            <a:r>
              <a:rPr lang="en-US" sz="2000" b="1" dirty="0"/>
              <a:t> </a:t>
            </a:r>
            <a:r>
              <a:rPr lang="en-US" sz="2000" b="1" dirty="0" err="1"/>
              <a:t>mpta</a:t>
            </a:r>
            <a:r>
              <a:rPr lang="en-US" sz="2000" b="1" dirty="0"/>
              <a:t> </a:t>
            </a:r>
            <a:r>
              <a:rPr lang="en-US" sz="2000" b="1" dirty="0" err="1"/>
              <a:t>onena</a:t>
            </a:r>
            <a:r>
              <a:rPr lang="en-US" sz="2000" b="1" dirty="0"/>
              <a:t>: “</a:t>
            </a:r>
            <a:r>
              <a:rPr lang="en-US" sz="2000" b="1" dirty="0" err="1"/>
              <a:t>ndani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akudya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kumwa</a:t>
            </a:r>
            <a:r>
              <a:rPr lang="en-US" sz="2000" b="1" dirty="0"/>
              <a:t> </a:t>
            </a:r>
            <a:r>
              <a:rPr lang="en-US" sz="2000" b="1" dirty="0" err="1"/>
              <a:t>limodzi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okhometsa</a:t>
            </a:r>
            <a:r>
              <a:rPr lang="en-US" sz="2000" b="1" dirty="0"/>
              <a:t> </a:t>
            </a:r>
            <a:r>
              <a:rPr lang="en-US" sz="2000" b="1" dirty="0" err="1"/>
              <a:t>msonkho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ochimwa? (Marko 2:16)</a:t>
            </a:r>
            <a:endParaRPr lang="en" sz="2000" b="1" dirty="0"/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 anayankha nati, “Kodi alendo a mkwati angasale kudya bwanji pamene iye ali nawo pamodzi? Iwo sangatero, pamene iye ali nawo pamodzi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(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123826" y="1284803"/>
            <a:ext cx="540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M’malo mophunzira kukondana, Afarisiwo anasonkhezera ophunzira a Yohane kuti nawonso ayambe kuwadzudzula kuti: “Bwanji ophunzira a Yohane ndi ophunzira a Afarisi akusala kudya, koma anu sasala kudya?” ( Marko 2:18 )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08542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MKANGANO PA CHAKUDYA (2)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123826" y="3193978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Yankho la Yesu linadza mwa mafanizo: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MKANGANO PA SABATA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Afalisi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anati kwa Iye, “Taonani, chifukwa chiyani akuchita chosaloledwa ndi lamulo pa Sabata?”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4" y="1063109"/>
            <a:ext cx="851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Afalisi</a:t>
            </a:r>
            <a:r>
              <a:rPr lang="en-US" sz="2000" b="1" dirty="0"/>
              <a:t> </a:t>
            </a:r>
            <a:r>
              <a:rPr lang="en-US" sz="2000" b="1" dirty="0" err="1"/>
              <a:t>anaphunzitsa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39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zimamphwanya</a:t>
            </a:r>
            <a:r>
              <a:rPr lang="en-US" sz="2000" b="1" dirty="0"/>
              <a:t> </a:t>
            </a:r>
            <a:r>
              <a:rPr lang="en-US" sz="2000" b="1" dirty="0" err="1"/>
              <a:t>kasungidwe</a:t>
            </a:r>
            <a:r>
              <a:rPr lang="en-US" sz="2000" b="1" dirty="0"/>
              <a:t> ka </a:t>
            </a:r>
            <a:r>
              <a:rPr lang="en-US" sz="2000" b="1" dirty="0" err="1"/>
              <a:t>Sabata</a:t>
            </a:r>
            <a:r>
              <a:rPr lang="en-US" sz="2000" b="1" dirty="0"/>
              <a:t> la </a:t>
            </a:r>
            <a:r>
              <a:rPr lang="en-US" sz="2000" b="1" dirty="0" err="1"/>
              <a:t>Yehova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3643918" y="3698615"/>
            <a:ext cx="8511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Pambuyo</a:t>
            </a:r>
            <a:r>
              <a:rPr lang="en-US" sz="2000" b="1" dirty="0"/>
              <a:t> </a:t>
            </a:r>
            <a:r>
              <a:rPr lang="en-US" sz="2000" b="1" dirty="0" err="1"/>
              <a:t>pake</a:t>
            </a:r>
            <a:r>
              <a:rPr lang="en-US" sz="2000" b="1" dirty="0"/>
              <a:t>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anachita</a:t>
            </a:r>
            <a:r>
              <a:rPr lang="en-US" sz="2000" b="1" dirty="0"/>
              <a:t> “ntchito” imene sinaphatikizidwe pakati pa 39,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yomwe</a:t>
            </a:r>
            <a:r>
              <a:rPr lang="en-US" sz="2000" b="1" dirty="0"/>
              <a:t> </a:t>
            </a:r>
            <a:r>
              <a:rPr lang="en-US" sz="2000" b="1" dirty="0" err="1"/>
              <a:t>inalingaliridwanso</a:t>
            </a:r>
            <a:r>
              <a:rPr lang="en-US" sz="2000" b="1" dirty="0"/>
              <a:t> kukhala </a:t>
            </a:r>
            <a:r>
              <a:rPr lang="en-US" sz="2000" b="1" dirty="0" err="1"/>
              <a:t>kulakwa</a:t>
            </a:r>
            <a:r>
              <a:rPr lang="en-US" sz="2000" b="1" dirty="0"/>
              <a:t> pa Sabata: </a:t>
            </a:r>
            <a:r>
              <a:rPr lang="en-US" sz="2000" b="1" dirty="0" err="1"/>
              <a:t>kuchiza</a:t>
            </a:r>
            <a:r>
              <a:rPr lang="en-US" sz="2000" b="1" dirty="0"/>
              <a:t> ( Marko 3:1-3 ).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7" y="3880545"/>
            <a:ext cx="3375358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3" y="1117638"/>
            <a:ext cx="3247022" cy="243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3" y="2771269"/>
            <a:ext cx="8511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Yankho la Yesu: Kodi simukumbukira kuti Davide, pamene anali ndi njala, anadya mkate wopatulika, umene ansembe okha ndiwo anadya? ( Marko 2:25-26 )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2" y="1750843"/>
            <a:ext cx="8511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akuphunzira</a:t>
            </a:r>
            <a:r>
              <a:rPr lang="en-US" sz="2000" b="1" dirty="0"/>
              <a:t> 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anatenga</a:t>
            </a:r>
            <a:r>
              <a:rPr lang="en-US" sz="2000" b="1" dirty="0"/>
              <a:t> </a:t>
            </a:r>
            <a:r>
              <a:rPr lang="en-US" sz="2000" b="1" dirty="0" err="1"/>
              <a:t>tirigu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kuchotsa</a:t>
            </a:r>
            <a:r>
              <a:rPr lang="en-US" sz="2000" b="1" dirty="0"/>
              <a:t> </a:t>
            </a:r>
            <a:r>
              <a:rPr lang="en-US" sz="2000" b="1" dirty="0" err="1"/>
              <a:t>kuchotsa</a:t>
            </a:r>
            <a:r>
              <a:rPr lang="en-US" sz="2000" b="1" dirty="0"/>
              <a:t> mankhusu ake kuti adye, </a:t>
            </a:r>
            <a:r>
              <a:rPr lang="en-US" sz="2000" b="1" dirty="0" err="1"/>
              <a:t>anachita</a:t>
            </a:r>
            <a:r>
              <a:rPr lang="en-US" sz="2000" b="1" dirty="0"/>
              <a:t> ntchito zitatu zoletsedwa pa Sabata: kukolola; </a:t>
            </a:r>
            <a:r>
              <a:rPr lang="en-US" sz="2000" b="1" dirty="0" err="1"/>
              <a:t>kuphunda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kupeta. ( Marko 2:23-24; </a:t>
            </a:r>
            <a:r>
              <a:rPr lang="en-US" sz="2000" b="1" dirty="0" err="1"/>
              <a:t>Mateyu</a:t>
            </a:r>
            <a:r>
              <a:rPr lang="en-US" sz="2000" b="1" dirty="0"/>
              <a:t> 12:1-2 ).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3680154" y="6201599"/>
            <a:ext cx="851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Chodabwitsa n’chakuti osunga </a:t>
            </a:r>
            <a:r>
              <a:rPr lang="en-US" sz="2000" b="1" dirty="0" err="1"/>
              <a:t>Sabata</a:t>
            </a:r>
            <a:r>
              <a:rPr lang="en-US" sz="2000" b="1" dirty="0"/>
              <a:t> </a:t>
            </a:r>
            <a:r>
              <a:rPr lang="en-US" sz="2000" b="1" dirty="0" err="1"/>
              <a:t>motengekawo</a:t>
            </a:r>
            <a:r>
              <a:rPr lang="en-US" sz="2000" b="1" dirty="0"/>
              <a:t> anakonza chiwembu chopha munthu ( Marko 3:6 ).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3680154" y="5629422"/>
            <a:ext cx="851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Mkumangirira</a:t>
            </a:r>
            <a:r>
              <a:rPr lang="en" sz="2000" b="1" dirty="0"/>
              <a:t> </a:t>
            </a:r>
            <a:r>
              <a:rPr lang="en" sz="2000" b="1" dirty="0" err="1"/>
              <a:t>zonse</a:t>
            </a:r>
            <a:r>
              <a:rPr lang="en" sz="2000" b="1" dirty="0"/>
              <a:t>, </a:t>
            </a:r>
            <a:r>
              <a:rPr lang="en" sz="2000" b="1" dirty="0" err="1"/>
              <a:t>Yesu</a:t>
            </a:r>
            <a:r>
              <a:rPr lang="en" sz="2000" b="1" dirty="0"/>
              <a:t>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Mbuye</a:t>
            </a:r>
            <a:r>
              <a:rPr lang="en" sz="2000" b="1" dirty="0"/>
              <a:t> </a:t>
            </a:r>
            <a:r>
              <a:rPr lang="en" sz="2000" b="1" dirty="0" err="1"/>
              <a:t>wa</a:t>
            </a:r>
            <a:r>
              <a:rPr lang="en" sz="2000" b="1" dirty="0"/>
              <a:t> </a:t>
            </a:r>
            <a:r>
              <a:rPr lang="en-US" sz="2000" b="1" dirty="0" err="1"/>
              <a:t>Sabata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analipereka</a:t>
            </a:r>
            <a:r>
              <a:rPr lang="en-US" sz="2000" b="1" dirty="0"/>
              <a:t> kwa ife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litichitire</a:t>
            </a:r>
            <a:r>
              <a:rPr lang="en-US" sz="2000" b="1" dirty="0"/>
              <a:t> </a:t>
            </a:r>
            <a:r>
              <a:rPr lang="en-US" sz="2000" b="1" dirty="0" err="1"/>
              <a:t>ubwino</a:t>
            </a:r>
            <a:r>
              <a:rPr lang="en-US" sz="2000" b="1" dirty="0"/>
              <a:t> (Marko 2:27-28).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3695083" y="4718326"/>
            <a:ext cx="8424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Yesu anayankha kuti: “Kodi </a:t>
            </a:r>
            <a:r>
              <a:rPr lang="en-US" sz="2000" b="1" dirty="0" err="1"/>
              <a:t>chololedwa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pa tsiku la </a:t>
            </a:r>
            <a:r>
              <a:rPr lang="en-US" sz="2000" b="1" dirty="0" err="1"/>
              <a:t>Sabata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: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chabwino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choipa</a:t>
            </a:r>
            <a:r>
              <a:rPr lang="en-US" sz="2000" b="1" dirty="0"/>
              <a:t>, </a:t>
            </a:r>
            <a:r>
              <a:rPr lang="en-US" sz="2000" b="1" dirty="0" err="1"/>
              <a:t>kupulumutsa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kupha</a:t>
            </a:r>
            <a:r>
              <a:rPr lang="en-US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-208474" y="2551837"/>
            <a:ext cx="10148887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9E2909"/>
                </a:solidFill>
              </a:rPr>
              <a:t>MAFUNSO ODZETSA MTSUTSO OKHUDZA YESU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KODI AMACHITA ZOZIZWITSA NDI MPHAMVU YITI?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2">
                    <a:lumMod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 aphunzitsi amalamulo omwe anachokera ku Yerusalemu anati, “Iye wagwidwa ndi Belezebabu! Ndi ulamuliro wa mkulu wa ziwanda akutulutsa ziwanda.”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Marko akuyamba nkhani ya banja la Yesu,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akuilekezera</a:t>
            </a:r>
            <a:r>
              <a:rPr lang="en-US" sz="2000" b="1" dirty="0"/>
              <a:t> </a:t>
            </a:r>
            <a:r>
              <a:rPr lang="en-US" sz="2000" b="1" dirty="0" err="1"/>
              <a:t>panjira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akambepo</a:t>
            </a:r>
            <a:r>
              <a:rPr lang="en-US" sz="2000" b="1" dirty="0"/>
              <a:t> za </a:t>
            </a:r>
            <a:r>
              <a:rPr lang="en-US" sz="2000" b="1" dirty="0" err="1"/>
              <a:t>mkangano</a:t>
            </a:r>
            <a:r>
              <a:rPr lang="en-US" sz="2000" b="1" dirty="0"/>
              <a:t> umene unalipo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Afalisi</a:t>
            </a:r>
            <a:r>
              <a:rPr lang="en-US" sz="2000" b="1" dirty="0"/>
              <a:t>. </a:t>
            </a:r>
            <a:r>
              <a:rPr lang="en-US" sz="2000" b="1" dirty="0" err="1"/>
              <a:t>Kenaka</a:t>
            </a:r>
            <a:r>
              <a:rPr lang="en-US" sz="2000" b="1" dirty="0"/>
              <a:t>, </a:t>
            </a:r>
            <a:r>
              <a:rPr lang="en-US" sz="2000" b="1" dirty="0" err="1"/>
              <a:t>akubwereranso</a:t>
            </a:r>
            <a:r>
              <a:rPr lang="en-US" sz="2000" b="1" dirty="0"/>
              <a:t> ku nkhani yoyamba. </a:t>
            </a:r>
            <a:r>
              <a:rPr lang="en-US" sz="2000" b="1" dirty="0" err="1"/>
              <a:t>Ndondomeko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kalembedwe</a:t>
            </a:r>
            <a:r>
              <a:rPr lang="en-US" sz="2000" b="1" dirty="0"/>
              <a:t> </a:t>
            </a:r>
            <a:r>
              <a:rPr lang="en-US" sz="2000" b="1" dirty="0" err="1"/>
              <a:t>yotere</a:t>
            </a:r>
            <a:r>
              <a:rPr lang="en-US" sz="2000" b="1" dirty="0"/>
              <a:t> </a:t>
            </a:r>
            <a:r>
              <a:rPr lang="en-US" sz="2000" b="1" dirty="0" err="1"/>
              <a:t>ikugwiritsidwa</a:t>
            </a:r>
            <a:r>
              <a:rPr lang="en-US" sz="2000" b="1" dirty="0"/>
              <a:t> ntchito </a:t>
            </a:r>
            <a:r>
              <a:rPr lang="en-US" sz="2000" b="1" dirty="0" err="1"/>
              <a:t>ndi</a:t>
            </a:r>
            <a:r>
              <a:rPr lang="en-US" sz="2000" b="1" dirty="0"/>
              <a:t> Marko </a:t>
            </a:r>
            <a:r>
              <a:rPr lang="en-US" sz="2000" b="1" dirty="0" err="1"/>
              <a:t>m’malo</a:t>
            </a:r>
            <a:r>
              <a:rPr lang="en-US" sz="2000" b="1" dirty="0"/>
              <a:t> </a:t>
            </a:r>
            <a:r>
              <a:rPr lang="en-US" sz="2000" b="1" dirty="0" err="1"/>
              <a:t>angapo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agwirizanitse</a:t>
            </a:r>
            <a:r>
              <a:rPr lang="en-US" sz="2000" b="1" dirty="0"/>
              <a:t> </a:t>
            </a:r>
            <a:r>
              <a:rPr lang="en-US" sz="2000" b="1" dirty="0" err="1"/>
              <a:t>nkhani</a:t>
            </a:r>
            <a:r>
              <a:rPr lang="en-US" sz="2000" b="1" dirty="0"/>
              <a:t> ziwiri zofanana,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atsindike</a:t>
            </a:r>
            <a:r>
              <a:rPr lang="en-US" sz="2000" b="1" dirty="0"/>
              <a:t> </a:t>
            </a:r>
            <a:r>
              <a:rPr lang="en-US" sz="2000" b="1" dirty="0" err="1"/>
              <a:t>kufunikira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Mfundo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pakatiyo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Banja la Yesu likumufunafuna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Afalise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Banja la Yesu likumufunafuna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5683945" y="4182568"/>
            <a:ext cx="65080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Apanso, Yesu akugwiritsa ntchito fanizo kusonyeza kupusa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zomunenezazo</a:t>
            </a:r>
            <a:r>
              <a:rPr lang="en-US" sz="2000" b="1" dirty="0"/>
              <a:t> (Marko 3:23-27).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akulowa</a:t>
            </a:r>
            <a:r>
              <a:rPr lang="en-US" sz="2000" b="1" dirty="0"/>
              <a:t> m’nyumba ya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wamphamvu</a:t>
            </a:r>
            <a:r>
              <a:rPr lang="en-US" sz="2000" b="1" dirty="0"/>
              <a:t> (Satana), </a:t>
            </a:r>
            <a:r>
              <a:rPr lang="en-US" sz="2000" b="1" dirty="0" err="1"/>
              <a:t>akum’manga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potero</a:t>
            </a:r>
            <a:r>
              <a:rPr lang="en-US" sz="2000" b="1" dirty="0"/>
              <a:t> akhoza kulanda chuma chake (kumasula wogwidwa ndi chiwandacho).</a:t>
            </a:r>
            <a:endParaRPr lang="en" sz="2000" b="1" dirty="0"/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964" y="4077503"/>
            <a:ext cx="1635006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362" y="4077503"/>
            <a:ext cx="1500191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055356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341957"/>
            <a:ext cx="8617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Pamenepa, </a:t>
            </a:r>
            <a:r>
              <a:rPr lang="en-US" sz="2000" b="1" dirty="0" err="1"/>
              <a:t>nkhani</a:t>
            </a:r>
            <a:r>
              <a:rPr lang="en-US" sz="2000" b="1" dirty="0"/>
              <a:t> </a:t>
            </a:r>
            <a:r>
              <a:rPr lang="en-US" sz="2000" b="1" dirty="0" err="1"/>
              <a:t>yofunikira</a:t>
            </a:r>
            <a:r>
              <a:rPr lang="en-US" sz="2000" b="1" dirty="0"/>
              <a:t> kwambiri ndiyo kuneneza kwa </a:t>
            </a:r>
            <a:r>
              <a:rPr lang="en-US" sz="2000" b="1" dirty="0" err="1"/>
              <a:t>alembi</a:t>
            </a:r>
            <a:r>
              <a:rPr lang="en-US" sz="2000" b="1" dirty="0"/>
              <a:t> za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yomwe</a:t>
            </a:r>
            <a:r>
              <a:rPr lang="en-US" sz="2000" b="1" dirty="0"/>
              <a:t> </a:t>
            </a:r>
            <a:r>
              <a:rPr lang="en-US" sz="2000" b="1" dirty="0" err="1"/>
              <a:t>imalola</a:t>
            </a:r>
            <a:r>
              <a:rPr lang="en-US" sz="2000" b="1" dirty="0"/>
              <a:t> Yesu kutulutsa ziwanda ( Marko 3:22 ).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5683945" y="5855722"/>
            <a:ext cx="6508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Akutengeraponso</a:t>
            </a:r>
            <a:r>
              <a:rPr lang="en-US" sz="2000" b="1" dirty="0"/>
              <a:t> </a:t>
            </a:r>
            <a:r>
              <a:rPr lang="en-US" sz="2000" b="1" dirty="0" err="1"/>
              <a:t>mwayi</a:t>
            </a:r>
            <a:r>
              <a:rPr lang="en-US" sz="2000" b="1" dirty="0"/>
              <a:t> </a:t>
            </a:r>
            <a:r>
              <a:rPr lang="en-US" sz="2000" b="1" dirty="0" err="1"/>
              <a:t>ochenjeza</a:t>
            </a:r>
            <a:r>
              <a:rPr lang="en-US" sz="2000" b="1" dirty="0"/>
              <a:t> za </a:t>
            </a:r>
            <a:r>
              <a:rPr lang="en-US" sz="2000" b="1" dirty="0" err="1"/>
              <a:t>kuopsa</a:t>
            </a:r>
            <a:r>
              <a:rPr lang="en-US" sz="2000" b="1" dirty="0"/>
              <a:t> </a:t>
            </a:r>
            <a:r>
              <a:rPr lang="en-US" sz="2000" b="1" dirty="0" err="1"/>
              <a:t>kokaikira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ya Mzimu Woyera ndi ya mdierekezi (Marko 3:28-30).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1341</Words>
  <Application>Microsoft Office PowerPoint</Application>
  <PresentationFormat>Panorámica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2024-06-22T14:42:36Z</dcterms:created>
  <dcterms:modified xsi:type="dcterms:W3CDTF">2024-07-19T10:06:18Z</dcterms:modified>
</cp:coreProperties>
</file>