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48"/>
  </p:normalViewPr>
  <p:slideViewPr>
    <p:cSldViewPr snapToGrid="0">
      <p:cViewPr varScale="1">
        <p:scale>
          <a:sx n="28" d="100"/>
          <a:sy n="28" d="100"/>
        </p:scale>
        <p:origin x="78" y="14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Munjira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M’masiku ochepa, mbewuyo imafa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-US" sz="2000" b="1" dirty="0"/>
            <a:t>Marko</a:t>
          </a:r>
          <a:r>
            <a:rPr lang="en" sz="2000" b="1" dirty="0"/>
            <a:t>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akati pa minyala</a:t>
          </a: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M’milungu ingapo, mbeuyo imafa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-US" sz="2000" b="1" dirty="0"/>
            <a:t>Marko</a:t>
          </a:r>
          <a:r>
            <a:rPr lang="en" sz="2000" b="1" dirty="0"/>
            <a:t>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pakati paminga</a:t>
          </a: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US" sz="1800" b="1" dirty="0"/>
            <a:t>M’miyezi yoŵerengeka, mbewuyo imafa</a:t>
          </a:r>
          <a:br>
            <a:rPr lang="es-ES" sz="1800" b="1" dirty="0"/>
          </a:br>
          <a:r>
            <a:rPr lang="en" sz="1800" b="1" dirty="0"/>
            <a:t>(</a:t>
          </a:r>
          <a:r>
            <a:rPr lang="en-US" sz="1800" b="1" dirty="0"/>
            <a:t>Marko</a:t>
          </a:r>
          <a:r>
            <a:rPr lang="en" sz="1800" b="1" dirty="0"/>
            <a:t>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pachonde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u="none" dirty="0"/>
            <a:t>Pamapeto pa nyengo, mbewuyo imabala zipatso</a:t>
          </a:r>
          <a:r>
            <a:rPr lang="en" sz="2000" b="1" u="none" dirty="0"/>
            <a:t> (</a:t>
          </a:r>
          <a:r>
            <a:rPr lang="en-US" sz="2000" b="1" u="none" dirty="0"/>
            <a:t>Marko</a:t>
          </a:r>
          <a:r>
            <a:rPr lang="en" sz="2000" b="1" u="none" dirty="0"/>
            <a:t>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NeighborX="28821" custLinFactNeighborY="6206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Munjira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/>
            <a:t>Iwo alibe chidwi, ndipo Satana amawasokeretsa</a:t>
          </a:r>
          <a:r>
            <a:rPr lang="en" sz="2000" b="1" dirty="0"/>
            <a:t>  (</a:t>
          </a:r>
          <a:r>
            <a:rPr lang="en-US" sz="2000" b="1" dirty="0"/>
            <a:t>Marko</a:t>
          </a:r>
          <a:r>
            <a:rPr lang="en" sz="2000" b="1" dirty="0"/>
            <a:t>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akati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minyala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Iwo amalandira mawu, </a:t>
          </a:r>
          <a:r>
            <a:rPr lang="en-US" sz="2000" b="1" dirty="0" err="1"/>
            <a:t>koma</a:t>
          </a:r>
          <a:r>
            <a:rPr lang="en-US" sz="2000" b="1" dirty="0"/>
            <a:t> </a:t>
          </a:r>
          <a:r>
            <a:rPr lang="en-US" sz="2000" b="1" dirty="0" err="1"/>
            <a:t>sapilira</a:t>
          </a:r>
          <a:r>
            <a:rPr lang="en-US" sz="2000" b="1" dirty="0"/>
            <a:t> mayesero</a:t>
          </a:r>
          <a:r>
            <a:rPr lang="en" sz="2000" b="1" dirty="0"/>
            <a:t> (</a:t>
          </a:r>
          <a:r>
            <a:rPr lang="en-US" sz="2000" b="1" dirty="0"/>
            <a:t>Marko</a:t>
          </a:r>
          <a:r>
            <a:rPr lang="en" sz="2000" b="1" dirty="0"/>
            <a:t>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Pakati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minga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-US" sz="2000" b="1" dirty="0" err="1"/>
            <a:t>Amalandira</a:t>
          </a:r>
          <a:r>
            <a:rPr lang="en-US" sz="2000" b="1" dirty="0"/>
            <a:t> mawu, </a:t>
          </a:r>
          <a:r>
            <a:rPr lang="en-US" sz="2000" b="1" dirty="0" err="1"/>
            <a:t>koma</a:t>
          </a:r>
          <a:r>
            <a:rPr lang="en-US" sz="2000" b="1" dirty="0"/>
            <a:t> </a:t>
          </a:r>
          <a:r>
            <a:rPr lang="en-US" sz="2000" b="1" dirty="0" err="1"/>
            <a:t>amakhala</a:t>
          </a:r>
          <a:r>
            <a:rPr lang="en-US" sz="2000" b="1" dirty="0"/>
            <a:t> pa </a:t>
          </a:r>
          <a:r>
            <a:rPr lang="en-US" sz="2000" b="1" dirty="0" err="1"/>
            <a:t>mtambasale</a:t>
          </a:r>
          <a:r>
            <a:rPr lang="en" sz="2000" b="1" dirty="0"/>
            <a:t> (</a:t>
          </a:r>
          <a:r>
            <a:rPr lang="en-US" sz="2000" b="1" dirty="0"/>
            <a:t>Marko</a:t>
          </a:r>
          <a:r>
            <a:rPr lang="en" sz="2000" b="1" dirty="0"/>
            <a:t>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anthaka ya chonde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1800" b="1" dirty="0" err="1"/>
            <a:t>Amalimbana</a:t>
          </a:r>
          <a:r>
            <a:rPr lang="en-US" sz="1800" b="1" dirty="0"/>
            <a:t> </a:t>
          </a:r>
          <a:r>
            <a:rPr lang="en-US" sz="1800" b="1" dirty="0" err="1"/>
            <a:t>ndi</a:t>
          </a:r>
          <a:r>
            <a:rPr lang="en-US" sz="1800" b="1" dirty="0"/>
            <a:t> mayesero </a:t>
          </a:r>
          <a:r>
            <a:rPr lang="en-US" sz="1800" b="1" dirty="0" err="1"/>
            <a:t>ndipo</a:t>
          </a:r>
          <a:r>
            <a:rPr lang="en-US" sz="1800" b="1" dirty="0"/>
            <a:t> </a:t>
          </a:r>
          <a:r>
            <a:rPr lang="en-US" sz="1800" b="1" dirty="0" err="1"/>
            <a:t>sagonja</a:t>
          </a:r>
          <a:r>
            <a:rPr lang="en-US" sz="1800" b="1" dirty="0"/>
            <a:t>. </a:t>
          </a:r>
          <a:r>
            <a:rPr lang="en-US" sz="1800" b="1" dirty="0" err="1"/>
            <a:t>Amabala</a:t>
          </a:r>
          <a:r>
            <a:rPr lang="en-US" sz="1800" b="1" dirty="0"/>
            <a:t> zipatso (Marko 4:20)</a:t>
          </a:r>
          <a:endParaRPr lang="en" sz="1800" b="1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211286" custScaleY="81924" custLinFactNeighborX="-36988" custLinFactNeighborY="10906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Udzu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Tsinde</a:t>
          </a: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Mbeu</a:t>
          </a: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360273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M’miyezi yoŵerengeka, mbewuyo imafa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en-US" sz="1800" b="1" kern="1200" dirty="0"/>
            <a:t>Marko</a:t>
          </a:r>
          <a:r>
            <a:rPr lang="en" sz="1800" b="1" kern="1200" dirty="0"/>
            <a:t> 4:7)</a:t>
          </a:r>
        </a:p>
      </dsp:txBody>
      <dsp:txXfrm>
        <a:off x="6295727" y="3689014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none" kern="1200" dirty="0"/>
            <a:t>Pamapeto pa nyengo, mbewuyo imabala zipatso</a:t>
          </a:r>
          <a:r>
            <a:rPr lang="en" sz="2000" b="1" u="none" kern="1200" dirty="0"/>
            <a:t> (</a:t>
          </a:r>
          <a:r>
            <a:rPr lang="en-US" sz="2000" b="1" u="none" kern="1200" dirty="0"/>
            <a:t>Marko</a:t>
          </a:r>
          <a:r>
            <a:rPr lang="en" sz="2000" b="1" u="none" kern="1200" dirty="0"/>
            <a:t>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M’milungu ingapo, mbeuyo imafa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-US" sz="2000" b="1" kern="1200" dirty="0"/>
            <a:t>Marko</a:t>
          </a:r>
          <a:r>
            <a:rPr lang="en" sz="2000" b="1" kern="1200" dirty="0"/>
            <a:t>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M’masiku ochepa, mbewuyo imafa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-US" sz="2000" b="1" kern="1200" dirty="0"/>
            <a:t>Marko</a:t>
          </a:r>
          <a:r>
            <a:rPr lang="en" sz="2000" b="1" kern="1200" dirty="0"/>
            <a:t>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Munjira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akati pa minyala</a:t>
          </a: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pakati paminga</a:t>
          </a: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pachonde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Amalandira</a:t>
          </a:r>
          <a:r>
            <a:rPr lang="en-US" sz="2000" b="1" kern="1200" dirty="0"/>
            <a:t> mawu, </a:t>
          </a:r>
          <a:r>
            <a:rPr lang="en-US" sz="2000" b="1" kern="1200" dirty="0" err="1"/>
            <a:t>koma</a:t>
          </a:r>
          <a:r>
            <a:rPr lang="en-US" sz="2000" b="1" kern="1200" dirty="0"/>
            <a:t> </a:t>
          </a:r>
          <a:r>
            <a:rPr lang="en-US" sz="2000" b="1" kern="1200" dirty="0" err="1"/>
            <a:t>amakhala</a:t>
          </a:r>
          <a:r>
            <a:rPr lang="en-US" sz="2000" b="1" kern="1200" dirty="0"/>
            <a:t> pa </a:t>
          </a:r>
          <a:r>
            <a:rPr lang="en-US" sz="2000" b="1" kern="1200" dirty="0" err="1"/>
            <a:t>mtambasale</a:t>
          </a:r>
          <a:r>
            <a:rPr lang="en" sz="2000" b="1" kern="1200" dirty="0"/>
            <a:t> (</a:t>
          </a:r>
          <a:r>
            <a:rPr lang="en-US" sz="2000" b="1" kern="1200" dirty="0"/>
            <a:t>Marko</a:t>
          </a:r>
          <a:r>
            <a:rPr lang="en" sz="2000" b="1" kern="1200" dirty="0"/>
            <a:t> 4:18-19)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812551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Amalimbana</a:t>
          </a:r>
          <a:r>
            <a:rPr lang="en-US" sz="1800" b="1" kern="1200" dirty="0"/>
            <a:t> </a:t>
          </a:r>
          <a:r>
            <a:rPr lang="en-US" sz="1800" b="1" kern="1200" dirty="0" err="1"/>
            <a:t>ndi</a:t>
          </a:r>
          <a:r>
            <a:rPr lang="en-US" sz="1800" b="1" kern="1200" dirty="0"/>
            <a:t> mayesero </a:t>
          </a:r>
          <a:r>
            <a:rPr lang="en-US" sz="1800" b="1" kern="1200" dirty="0" err="1"/>
            <a:t>ndipo</a:t>
          </a:r>
          <a:r>
            <a:rPr lang="en-US" sz="1800" b="1" kern="1200" dirty="0"/>
            <a:t> </a:t>
          </a:r>
          <a:r>
            <a:rPr lang="en-US" sz="1800" b="1" kern="1200" dirty="0" err="1"/>
            <a:t>sagonja</a:t>
          </a:r>
          <a:r>
            <a:rPr lang="en-US" sz="1800" b="1" kern="1200" dirty="0"/>
            <a:t>. </a:t>
          </a:r>
          <a:r>
            <a:rPr lang="en-US" sz="1800" b="1" kern="1200" dirty="0" err="1"/>
            <a:t>Amabala</a:t>
          </a:r>
          <a:r>
            <a:rPr lang="en-US" sz="1800" b="1" kern="1200" dirty="0"/>
            <a:t> zipatso (Marko 4:20)</a:t>
          </a:r>
          <a:endParaRPr lang="en" sz="1800" b="1" kern="1200" dirty="0"/>
        </a:p>
      </dsp:txBody>
      <dsp:txXfrm>
        <a:off x="26552" y="3730799"/>
        <a:ext cx="3315681" cy="853463"/>
      </dsp:txXfrm>
    </dsp:sp>
    <dsp:sp modelId="{39112137-0F1D-44D8-945A-5202FCF184D6}">
      <dsp:nvSpPr>
        <dsp:cNvPr id="0" name=""/>
        <dsp:cNvSpPr/>
      </dsp:nvSpPr>
      <dsp:spPr>
        <a:xfrm>
          <a:off x="4941935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Iwo amalandira mawu, </a:t>
          </a:r>
          <a:r>
            <a:rPr lang="en-US" sz="2000" b="1" kern="1200" dirty="0" err="1"/>
            <a:t>koma</a:t>
          </a:r>
          <a:r>
            <a:rPr lang="en-US" sz="2000" b="1" kern="1200" dirty="0"/>
            <a:t> </a:t>
          </a:r>
          <a:r>
            <a:rPr lang="en-US" sz="2000" b="1" kern="1200" dirty="0" err="1"/>
            <a:t>sapilira</a:t>
          </a:r>
          <a:r>
            <a:rPr lang="en-US" sz="2000" b="1" kern="1200" dirty="0"/>
            <a:t> mayesero</a:t>
          </a:r>
          <a:r>
            <a:rPr lang="en" sz="2000" b="1" kern="1200" dirty="0"/>
            <a:t> (</a:t>
          </a:r>
          <a:r>
            <a:rPr lang="en-US" sz="2000" b="1" kern="1200" dirty="0"/>
            <a:t>Marko</a:t>
          </a:r>
          <a:r>
            <a:rPr lang="en" sz="2000" b="1" kern="1200" dirty="0"/>
            <a:t> 4:16-17)</a:t>
          </a:r>
        </a:p>
      </dsp:txBody>
      <dsp:txXfrm>
        <a:off x="6249382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Iwo alibe chidwi, ndipo Satana amawasokeretsa</a:t>
          </a:r>
          <a:r>
            <a:rPr lang="en" sz="2000" b="1" kern="1200" dirty="0"/>
            <a:t>  (</a:t>
          </a:r>
          <a:r>
            <a:rPr lang="en-US" sz="2000" b="1" kern="1200" dirty="0"/>
            <a:t>Marko</a:t>
          </a:r>
          <a:r>
            <a:rPr lang="en" sz="2000" b="1" kern="1200" dirty="0"/>
            <a:t>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Munjira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minyala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Pakati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minga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anthaka ya chonde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Udzu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Tsinde</a:t>
          </a: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Mbeu</a:t>
          </a: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82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74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22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28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61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26/07/2024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5.pn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MAFANIZO</a:t>
            </a:r>
            <a:endParaRPr lang="en" sz="66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9135157" y="6378943"/>
            <a:ext cx="241373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 err="1"/>
              <a:t>Phunziro</a:t>
            </a:r>
            <a:r>
              <a:rPr lang="en" sz="1600" b="1" dirty="0"/>
              <a:t> 4, July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KUKULA NDI MPIRU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Iye anatinso, “Umu ndi mmene ulili ufumu wa Mulungu. Munthu amafesa mbewu mʼnthaka.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Yesu amakumbukira mmene mbewu zimakulira</a:t>
            </a:r>
            <a:r>
              <a:rPr lang="en" sz="2000" b="1" dirty="0"/>
              <a:t>        (</a:t>
            </a:r>
            <a:r>
              <a:rPr lang="en-US" sz="2000" b="1" dirty="0"/>
              <a:t>Marko</a:t>
            </a:r>
            <a:r>
              <a:rPr lang="en" sz="2000" b="1" dirty="0"/>
              <a:t>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32449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7" y="3695508"/>
            <a:ext cx="586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Ndi </a:t>
            </a:r>
            <a:r>
              <a:rPr lang="en-US" sz="2000" b="1" dirty="0" err="1"/>
              <a:t>ndondomeko</a:t>
            </a:r>
            <a:r>
              <a:rPr lang="en-US" sz="2000" b="1" dirty="0"/>
              <a:t> </a:t>
            </a:r>
            <a:r>
              <a:rPr lang="en-US" sz="2000" b="1" dirty="0" err="1"/>
              <a:t>yomwe</a:t>
            </a:r>
            <a:r>
              <a:rPr lang="en-US" sz="2000" b="1" dirty="0"/>
              <a:t> </a:t>
            </a:r>
            <a:r>
              <a:rPr lang="en-US" sz="2000" b="1" dirty="0" err="1"/>
              <a:t>imadalira</a:t>
            </a:r>
            <a:r>
              <a:rPr lang="en-US" sz="2000" b="1" dirty="0"/>
              <a:t> pa </a:t>
            </a:r>
            <a:r>
              <a:rPr lang="en-US" sz="2000" b="1" dirty="0" err="1"/>
              <a:t>Mulungu</a:t>
            </a:r>
            <a:r>
              <a:rPr lang="en-US" sz="2000" b="1" dirty="0"/>
              <a:t>, osati munthu </a:t>
            </a:r>
            <a:r>
              <a:rPr lang="en" sz="2000" b="1" dirty="0"/>
              <a:t>(</a:t>
            </a:r>
            <a:r>
              <a:rPr lang="en-US" sz="2000" b="1" dirty="0"/>
              <a:t>Marko</a:t>
            </a:r>
            <a:r>
              <a:rPr lang="en" sz="2000" b="1" dirty="0"/>
              <a:t>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'Uli ngati mbewu ya mpiru imene ndi mbewu yayingʼono kwambiri yomwe mumadzala mʼnthaka.’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4:31)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0" y="2946422"/>
            <a:ext cx="3808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Pambuyo pa masiku 50 akufesa, mpiru umafika kutalika kwa 30-40 cm, ndipo ukhoza kutulutsa kale zipatso zokolola. Imatha kukula mpaka 7 metres</a:t>
            </a:r>
            <a:r>
              <a:rPr lang="en" sz="2000" b="1" dirty="0"/>
              <a:t> (23 Ft.).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594" y="1882154"/>
            <a:ext cx="2059198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547" y="4342925"/>
            <a:ext cx="1589311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28637" y="4378563"/>
            <a:ext cx="4004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Iyi ndi mbewu ya Uthenga Wabwino yobzalidwa mu nthaka yachonde ya okhulupirira.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79" y="4885414"/>
            <a:ext cx="5969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Chaching'ono, ndithudi, chinali chiyambi: </a:t>
            </a:r>
            <a:r>
              <a:rPr lang="en-US" sz="2000" b="1" dirty="0" err="1"/>
              <a:t>anthu</a:t>
            </a:r>
            <a:r>
              <a:rPr lang="en-US" sz="2000" b="1" dirty="0"/>
              <a:t> 120 "osaphunzira" obisika m'chipinda ku Yerusalemu.</a:t>
            </a:r>
            <a:endParaRPr lang="en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9812" y="1668323"/>
            <a:ext cx="39350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Ufumu wa Kumwamba ndi wofanana ndi kambewu kakang’ono ka mpiru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en-US" sz="2000" b="1" dirty="0"/>
              <a:t>Marko</a:t>
            </a:r>
            <a:r>
              <a:rPr lang="en" sz="2000" b="1" dirty="0"/>
              <a:t>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 kufutukuka kwake kwafika pa dziko lonse lapansi, kukhala chipembedzo chokhala ndi chiŵerengero chachikulu cha okhulupirira.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422457"/>
            <a:ext cx="4203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Kupyolera mu machitidwe a Mzimu Woyera timakula mochuluka mu choonadi... mpaka Yesu abwere</a:t>
            </a:r>
            <a:r>
              <a:rPr lang="en" sz="2000" b="1" dirty="0"/>
              <a:t> (</a:t>
            </a:r>
            <a:r>
              <a:rPr lang="en-US" sz="2000" b="1" dirty="0"/>
              <a:t>Marko</a:t>
            </a:r>
            <a:r>
              <a:rPr lang="en" sz="2000" b="1" dirty="0"/>
              <a:t> 4:29; </a:t>
            </a:r>
            <a:r>
              <a:rPr lang="en" sz="2000" b="1" dirty="0" err="1"/>
              <a:t>Mateyu</a:t>
            </a:r>
            <a:r>
              <a:rPr lang="en" sz="2000" b="1" dirty="0"/>
              <a:t>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973779" y="557324"/>
            <a:ext cx="99040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M’mafanizo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m’kufananiza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Iye anapeza njira yabwino koposa yolankhulira choonadi chaumulungu.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M’mawu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achindunji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pogwiritsa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ntchito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zifanifani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mayankhulidwe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ofanizira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zopezeka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mçhilengedwe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Anatsegula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choonadi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chauzimu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omvera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Ake,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kupatsa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ziganizo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kumfundo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zamtengo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wapatali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zomwe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zikanachoka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m’malingaliro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awo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osasiyanso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chokumbukirika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chirichonse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Iye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akanapanda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kulunzanitsa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Ake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zithunzithunzi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zoutsa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m’chilegendwe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Mu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njira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iyi, Iye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anautsa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chidwi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chawo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nakweza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wakauniuni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pamene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anakopa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kumvetsera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kwawo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kwathunthu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Iye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anatsimikizika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kutsindika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iwo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umboni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choonadi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Mwanjira imeneyi Iye anali wokhoza kupanga chikoka chokwanira pa mtima kotero kuti pambuyo pake omvera Ake akanatha kuyang’ana pa chinthu chimene Iye anagwirizanitsa nacho phunziro Lake, ndi kukumbukira mawu a Mphunzitsi waumulungu.</a:t>
            </a:r>
            <a:endParaRPr lang="en" sz="24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95774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428178"/>
            <a:ext cx="5223591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Anapitiriza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nati,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Ganizirani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mosamala zimene mukumva, ndi muyeso umene mugwiritsa ntchito, mudzayesedwa nawo, ndipo ngakhale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kwambiri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Amene ali nazo adzapatsidwa zochuluka; amene alibe,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ngakhale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zimene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nazo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z</a:t>
            </a:r>
            <a:r>
              <a:rPr lang="es-ES" sz="32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idzachotsedwa</a:t>
            </a:r>
            <a:r>
              <a:rPr lang="es-ES" sz="32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kwa</a:t>
            </a:r>
            <a:r>
              <a:rPr lang="es-ES" sz="32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iwo</a:t>
            </a:r>
            <a:r>
              <a:rPr lang="en-US" sz="32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(Marko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Zifukwa za kukhalapo kwa mafanizo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Marko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Fanizo la wofesa mbewu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Wofesa adapita kukafesa…Marko</a:t>
            </a:r>
            <a:r>
              <a:rPr lang="en" sz="2000" b="1" dirty="0"/>
              <a:t> 4:1-9.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Kufotokozerapo</a:t>
            </a:r>
            <a:r>
              <a:rPr lang="en-US" sz="2000" b="1" dirty="0"/>
              <a:t> za </a:t>
            </a:r>
            <a:r>
              <a:rPr lang="en-US" sz="2000" b="1" dirty="0" err="1"/>
              <a:t>fanizo</a:t>
            </a:r>
            <a:r>
              <a:rPr lang="en" sz="2000" b="1" dirty="0"/>
              <a:t>. </a:t>
            </a:r>
            <a:r>
              <a:rPr lang="en-US" sz="2000" b="1" dirty="0"/>
              <a:t>Marko</a:t>
            </a:r>
            <a:r>
              <a:rPr lang="en" sz="2000" b="1" dirty="0"/>
              <a:t> 4:13-20.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A0000"/>
                </a:solidFill>
              </a:rPr>
              <a:t>Mafanizo ena: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Nyali ndi </a:t>
            </a:r>
            <a:r>
              <a:rPr lang="en-US" sz="2000" b="1" dirty="0" err="1"/>
              <a:t>muyeso</a:t>
            </a:r>
            <a:r>
              <a:rPr lang="en" sz="2000" b="1" dirty="0"/>
              <a:t> Marko 4:21-25.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Kukula ndi mpiru. Marko</a:t>
            </a:r>
            <a:r>
              <a:rPr lang="en" sz="2000" b="1" dirty="0"/>
              <a:t>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41912" y="80772"/>
            <a:ext cx="6995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Fanizo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kufotokoza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zochitika</a:t>
            </a:r>
            <a:r>
              <a:rPr lang="en-US" sz="2000" b="1" dirty="0"/>
              <a:t> </a:t>
            </a:r>
            <a:r>
              <a:rPr lang="en-US" sz="2000" b="1" dirty="0" err="1"/>
              <a:t>zongopeka</a:t>
            </a:r>
            <a:r>
              <a:rPr lang="en-US" sz="2000" b="1" dirty="0"/>
              <a:t> (</a:t>
            </a:r>
            <a:r>
              <a:rPr lang="en-US" sz="2000" b="1" dirty="0" err="1"/>
              <a:t>kuchokera</a:t>
            </a:r>
            <a:r>
              <a:rPr lang="en-US" sz="2000" b="1" dirty="0"/>
              <a:t> pa </a:t>
            </a:r>
            <a:r>
              <a:rPr lang="en-US" sz="2000" b="1" dirty="0" err="1"/>
              <a:t>zochitika</a:t>
            </a:r>
            <a:r>
              <a:rPr lang="en-US" sz="2000" b="1" dirty="0"/>
              <a:t> </a:t>
            </a:r>
            <a:r>
              <a:rPr lang="en-US" sz="2000" b="1" dirty="0" err="1"/>
              <a:t>zenizeni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ai)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zimanena</a:t>
            </a:r>
            <a:r>
              <a:rPr lang="en-US" sz="2000" b="1" dirty="0"/>
              <a:t> choonadi chofunika kapena chiphunzitso cha makhalidwe </a:t>
            </a:r>
            <a:r>
              <a:rPr lang="en-US" sz="2000" b="1" dirty="0" err="1"/>
              <a:t>abwino</a:t>
            </a:r>
            <a:r>
              <a:rPr lang="en-US" sz="2000" b="1" dirty="0"/>
              <a:t> </a:t>
            </a:r>
            <a:r>
              <a:rPr lang="en-US" sz="2000" b="1" dirty="0" err="1"/>
              <a:t>posiyanitsa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kufananitsa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7327075" y="127040"/>
            <a:ext cx="4703000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12" y="3784336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41912" y="3006864"/>
            <a:ext cx="7005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Omvera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akabwerera</a:t>
            </a:r>
            <a:r>
              <a:rPr lang="en-US" sz="2000" b="1" dirty="0"/>
              <a:t> </a:t>
            </a:r>
            <a:r>
              <a:rPr lang="en-US" sz="2000" b="1" dirty="0" err="1"/>
              <a:t>kunyumba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, </a:t>
            </a:r>
            <a:r>
              <a:rPr lang="en-US" sz="2000" b="1" dirty="0" err="1"/>
              <a:t>anakagawana</a:t>
            </a:r>
            <a:r>
              <a:rPr lang="en-US" sz="2000" b="1" dirty="0"/>
              <a:t> </a:t>
            </a:r>
            <a:r>
              <a:rPr lang="en-US" sz="2000" b="1" dirty="0" err="1"/>
              <a:t>zimwe</a:t>
            </a:r>
            <a:r>
              <a:rPr lang="en-US" sz="2000" b="1" dirty="0"/>
              <a:t> </a:t>
            </a:r>
            <a:r>
              <a:rPr lang="en-US" sz="2000" b="1" dirty="0" err="1"/>
              <a:t>aphunzira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mabanja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</a:t>
            </a:r>
            <a:r>
              <a:rPr lang="en-US" sz="2000" b="1" dirty="0" err="1"/>
              <a:t>abwenzi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548171"/>
            <a:ext cx="6993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Iyi ndi njira imene Yesu ankagwiritsa ntchito pophunzitsa (Marko 4:34). Mafanizo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kawirikawiri</a:t>
            </a:r>
            <a:r>
              <a:rPr lang="en-US" sz="2000" b="1" dirty="0"/>
              <a:t> </a:t>
            </a:r>
            <a:r>
              <a:rPr lang="en-US" sz="2000" b="1" dirty="0" err="1"/>
              <a:t>ankachokera</a:t>
            </a:r>
            <a:r>
              <a:rPr lang="en-US" sz="2000" b="1" dirty="0"/>
              <a:t> </a:t>
            </a:r>
            <a:r>
              <a:rPr lang="en-US" sz="2000" b="1" dirty="0" err="1"/>
              <a:t>muzochitika</a:t>
            </a:r>
            <a:r>
              <a:rPr lang="en-US" sz="2000" b="1" dirty="0"/>
              <a:t> za </a:t>
            </a:r>
            <a:r>
              <a:rPr lang="en-US" sz="2000" b="1" dirty="0" err="1"/>
              <a:t>m’moyo</a:t>
            </a:r>
            <a:r>
              <a:rPr lang="en-US" sz="2000" b="1" dirty="0"/>
              <a:t> watsiku ndi tsiku, </a:t>
            </a:r>
            <a:r>
              <a:rPr lang="en-US" sz="2000" b="1" dirty="0" err="1"/>
              <a:t>kotero</a:t>
            </a:r>
            <a:r>
              <a:rPr lang="en-US" sz="2000" b="1" dirty="0"/>
              <a:t>, anali osavuta </a:t>
            </a:r>
            <a:r>
              <a:rPr lang="en-US" sz="2000" b="1" dirty="0" err="1"/>
              <a:t>kukumbukira</a:t>
            </a:r>
            <a:r>
              <a:rPr lang="en-US" sz="2000" b="1" dirty="0"/>
              <a:t> </a:t>
            </a:r>
            <a:r>
              <a:rPr lang="en-US" sz="2000" b="1" dirty="0" err="1"/>
              <a:t>komanso</a:t>
            </a:r>
            <a:r>
              <a:rPr lang="en-US" sz="2000" b="1" dirty="0"/>
              <a:t> kuwagwiritsira ntchito.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</a:rPr>
              <a:t>CHIFUKWA CHOKHALAPO MAFANIZO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372092" y="674049"/>
            <a:ext cx="11447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kotero kuti,“ ‘Kupenya mudzapenya koma osaona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kanthu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kumva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mudzamva koma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osamvetsetsa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mwina angatembenuke ndi kukhululukidwa!’ (Marko 4:12)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3491344" y="1334153"/>
            <a:ext cx="870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Ulaliki wa Yesu unali wokhudza Ufumu wa </a:t>
            </a:r>
            <a:r>
              <a:rPr lang="en-US" sz="2000" b="1" dirty="0" err="1"/>
              <a:t>Kumwamba</a:t>
            </a:r>
            <a:r>
              <a:rPr lang="en-US" sz="2000" b="1" dirty="0"/>
              <a:t> (Marko 1:14-15 ). </a:t>
            </a:r>
            <a:r>
              <a:rPr lang="en-US" sz="2000" b="1" dirty="0" err="1"/>
              <a:t>Mafanizo</a:t>
            </a:r>
            <a:r>
              <a:rPr lang="en-US" sz="2000" b="1" dirty="0"/>
              <a:t> Ake </a:t>
            </a:r>
            <a:r>
              <a:rPr lang="en-US" sz="2000" b="1" dirty="0" err="1"/>
              <a:t>ambiri</a:t>
            </a:r>
            <a:r>
              <a:rPr lang="en-US" sz="2000" b="1" dirty="0"/>
              <a:t> </a:t>
            </a:r>
            <a:r>
              <a:rPr lang="en-US" sz="2000" b="1" dirty="0" err="1"/>
              <a:t>ananenedwa</a:t>
            </a:r>
            <a:r>
              <a:rPr lang="en-US" sz="2000" b="1" dirty="0"/>
              <a:t> </a:t>
            </a:r>
            <a:r>
              <a:rPr lang="en-US" sz="2000" b="1" dirty="0" err="1"/>
              <a:t>kufotokozera</a:t>
            </a:r>
            <a:r>
              <a:rPr lang="en-US" sz="2000" b="1" dirty="0"/>
              <a:t> </a:t>
            </a:r>
            <a:r>
              <a:rPr lang="en-US" sz="2000" b="1" dirty="0" err="1"/>
              <a:t>chikhalidwe</a:t>
            </a:r>
            <a:r>
              <a:rPr lang="en-US" sz="2000" b="1" dirty="0"/>
              <a:t> cha </a:t>
            </a:r>
            <a:r>
              <a:rPr lang="en-US" sz="2000" b="1" dirty="0" err="1"/>
              <a:t>Ufumu</a:t>
            </a:r>
            <a:r>
              <a:rPr lang="en-US" sz="2000" b="1" dirty="0"/>
              <a:t> </a:t>
            </a:r>
            <a:r>
              <a:rPr lang="en-US" sz="2000" b="1" dirty="0" err="1"/>
              <a:t>omwe</a:t>
            </a:r>
            <a:r>
              <a:rPr lang="en-US" sz="2000" b="1" dirty="0"/>
              <a:t> </a:t>
            </a:r>
            <a:r>
              <a:rPr lang="en-US" sz="2000" b="1" dirty="0" err="1"/>
              <a:t>umanenedwawo</a:t>
            </a:r>
            <a:r>
              <a:rPr lang="en-US" sz="2000" b="1" dirty="0"/>
              <a:t>(Marko 4:30 ).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65063"/>
            <a:ext cx="3243944" cy="344417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534" y="5165387"/>
            <a:ext cx="6643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Iye amene amva njala ya Mawu a Mulungu adzamva choonadi ndi kukondwera.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omwe</a:t>
            </a:r>
            <a:r>
              <a:rPr lang="en-US" sz="2000" b="1" dirty="0"/>
              <a:t> </a:t>
            </a:r>
            <a:r>
              <a:rPr lang="en-US" sz="2000" b="1" dirty="0" err="1"/>
              <a:t>sakufuna</a:t>
            </a:r>
            <a:r>
              <a:rPr lang="en-US" sz="2000" b="1" dirty="0"/>
              <a:t> kumva, </a:t>
            </a:r>
            <a:r>
              <a:rPr lang="en-US" sz="2000" b="1" dirty="0" err="1"/>
              <a:t>mosatengera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choonadichi</a:t>
            </a:r>
            <a:r>
              <a:rPr lang="en-US" sz="2000" b="1" dirty="0"/>
              <a:t> </a:t>
            </a:r>
            <a:r>
              <a:rPr lang="en-US" sz="2000" b="1" dirty="0" err="1"/>
              <a:t>chaperekedwa</a:t>
            </a:r>
            <a:r>
              <a:rPr lang="en-US" sz="2000" b="1" dirty="0"/>
              <a:t> </a:t>
            </a:r>
            <a:r>
              <a:rPr lang="en-US" sz="2000" b="1" dirty="0" err="1"/>
              <a:t>mophweka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, </a:t>
            </a:r>
            <a:r>
              <a:rPr lang="en-US" sz="2000" b="1" dirty="0" err="1"/>
              <a:t>adzakana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amvetsetse</a:t>
            </a:r>
            <a:r>
              <a:rPr lang="en-US" sz="2000" b="1" dirty="0"/>
              <a:t>,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asinthe</a:t>
            </a:r>
            <a:r>
              <a:rPr lang="en-US" sz="2000" b="1" dirty="0"/>
              <a:t>, ndi kupeza chipulumutso.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182" y="5142749"/>
            <a:ext cx="5387922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3491345" y="3456964"/>
            <a:ext cx="87006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Izi sizinali zachilendo. Pomuuza kuti azilalikira, Mulungu anauza Yesaya kuti: “Imvani bwino, osazindikira; onani, koma osazindikira. […] kuti angawone ndi maso ake, kapena kumva ndi makutu ake, kapena asamvetse ndi mtima wake, kapena angatembenuke, ndipo pakhale machiritso kwa iye” (</a:t>
            </a:r>
            <a:r>
              <a:rPr lang="en-US" sz="2000" b="1" dirty="0" err="1"/>
              <a:t>Yesaya</a:t>
            </a:r>
            <a:r>
              <a:rPr lang="en-US" sz="2000" b="1" dirty="0"/>
              <a:t> 6:9-10 ).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3491345" y="2274056"/>
            <a:ext cx="8700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Mopatsa</a:t>
            </a:r>
            <a:r>
              <a:rPr lang="en-US" sz="2000" b="1" dirty="0"/>
              <a:t> chidwi, chifukwa chimene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mwini</a:t>
            </a:r>
            <a:r>
              <a:rPr lang="en-US" sz="2000" b="1" dirty="0"/>
              <a:t> </a:t>
            </a:r>
            <a:r>
              <a:rPr lang="en-US" sz="2000" b="1" dirty="0" err="1"/>
              <a:t>ankapereka</a:t>
            </a:r>
            <a:r>
              <a:rPr lang="en-US" sz="2000" b="1" dirty="0"/>
              <a:t> </a:t>
            </a:r>
            <a:r>
              <a:rPr lang="en-US" sz="2000" b="1" dirty="0" err="1"/>
              <a:t>pogwiritsa</a:t>
            </a:r>
            <a:r>
              <a:rPr lang="en-US" sz="2000" b="1" dirty="0"/>
              <a:t> ntchito </a:t>
            </a:r>
            <a:r>
              <a:rPr lang="en-US" sz="2000" b="1" dirty="0" err="1"/>
              <a:t>mafanizo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chodabwitsadi</a:t>
            </a:r>
            <a:r>
              <a:rPr lang="en-US" sz="2000" b="1" dirty="0"/>
              <a:t>: </a:t>
            </a:r>
            <a:r>
              <a:rPr lang="en-US" sz="2000" b="1" dirty="0" err="1"/>
              <a:t>ndicholinga</a:t>
            </a:r>
            <a:r>
              <a:rPr lang="en-US" sz="2000" b="1" dirty="0"/>
              <a:t> </a:t>
            </a:r>
            <a:r>
              <a:rPr lang="en-US" sz="2000" b="1" dirty="0" err="1"/>
              <a:t>choti</a:t>
            </a:r>
            <a:r>
              <a:rPr lang="en-US" sz="2000" b="1" dirty="0"/>
              <a:t> </a:t>
            </a:r>
            <a:r>
              <a:rPr lang="en-US" sz="2000" b="1" dirty="0" err="1"/>
              <a:t>athe</a:t>
            </a:r>
            <a:r>
              <a:rPr lang="en-US" sz="2000" b="1" dirty="0"/>
              <a:t> </a:t>
            </a:r>
            <a:r>
              <a:rPr lang="en-US" sz="2000" b="1" dirty="0" err="1"/>
              <a:t>kumvetsetsa</a:t>
            </a:r>
            <a:r>
              <a:rPr lang="en-US" sz="2000" b="1" dirty="0"/>
              <a:t>, </a:t>
            </a:r>
            <a:r>
              <a:rPr lang="en-US" sz="2000" b="1" dirty="0" err="1"/>
              <a:t>kutembenuzidwa</a:t>
            </a:r>
            <a:r>
              <a:rPr lang="en-US" sz="2000" b="1" dirty="0"/>
              <a:t>, kapena kukhululukidwa! (Marko 4:12 ).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FANIZO LA WOFETSA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564696"/>
              </p:ext>
            </p:extLst>
          </p:nvPr>
        </p:nvGraphicFramePr>
        <p:xfrm>
          <a:off x="1468435" y="14650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AC3900"/>
                </a:solidFill>
              </a:rPr>
              <a:t>WOFESA ANATULUKA KUKAFETSA </a:t>
            </a:r>
            <a:endParaRPr lang="en" sz="4400" b="1" dirty="0">
              <a:ln/>
              <a:solidFill>
                <a:srgbClr val="AC3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074736" y="695622"/>
            <a:ext cx="964882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Anawaphunzitsa zinthu zambiri mʼmafanizo, ndipo mʼchiphunzitso chake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anati:Tamverani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Mlimi anapita kukafesa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mbewu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”.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(Marko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Wofesa ndi </a:t>
            </a:r>
            <a:r>
              <a:rPr lang="en-US" sz="2000" b="1" dirty="0" err="1"/>
              <a:t>mbewu</a:t>
            </a:r>
            <a:r>
              <a:rPr lang="en-US" sz="2000" b="1" dirty="0"/>
              <a:t> </a:t>
            </a:r>
            <a:r>
              <a:rPr lang="en-US" sz="2000" b="1" dirty="0" err="1"/>
              <a:t>sizikusinthanitsidwa</a:t>
            </a:r>
            <a:r>
              <a:rPr lang="en-US" sz="2000" b="1" dirty="0"/>
              <a:t>. Komabe, zotsatira zake ndi zosiyana kotheratu pagawo lililonse la madera anayiwo. Zonse zimatengera momwe mbewu imalandiridwa.</a:t>
            </a:r>
            <a:endParaRPr lang="en" sz="2000" b="1" dirty="0"/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C00000"/>
                </a:solidFill>
              </a:rPr>
              <a:t>KUFOTOKOZERA ZA FANIZO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Kodi ndine nthaka yamtundu wanji? Kodi </a:t>
            </a:r>
            <a:r>
              <a:rPr lang="en-US" sz="2000" b="1" dirty="0" err="1"/>
              <a:t>ndingachite</a:t>
            </a:r>
            <a:r>
              <a:rPr lang="en-US" sz="2000" b="1" dirty="0"/>
              <a:t> chiyani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ndibale</a:t>
            </a:r>
            <a:r>
              <a:rPr lang="en-US" sz="2000" b="1" dirty="0"/>
              <a:t> zipatso?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1937358" y="677571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Wofesa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amafesa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mawu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.“(Marko 4:14)</a:t>
            </a:r>
            <a:endParaRPr lang="en" sz="1400" b="1" i="0" u="none" strike="noStrike" baseline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Mbewuzo ndi Mawu a Mulungu,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wofesa</a:t>
            </a:r>
            <a:r>
              <a:rPr lang="en-US" sz="2000" b="1" dirty="0"/>
              <a:t> ndi aliyense amene </a:t>
            </a:r>
            <a:r>
              <a:rPr lang="en-US" sz="2000" b="1" dirty="0" err="1"/>
              <a:t>amagawa</a:t>
            </a:r>
            <a:r>
              <a:rPr lang="en-US" sz="2000" b="1" dirty="0"/>
              <a:t> </a:t>
            </a:r>
            <a:r>
              <a:rPr lang="en-US" sz="2000" b="1" dirty="0" err="1"/>
              <a:t>mbeuyi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38489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MAFANIZO ENA</a:t>
            </a: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779" y="1901207"/>
            <a:ext cx="1825079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NYALI NDI MUYESO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674060"/>
            <a:ext cx="586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Kotero kuti,“ ‘Kupenya mudzapenya koma osaona kanthu,kumva mudzamva koma osamvetsetsa,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 mwina angatembenuke ndi kukhululukidwa!’ ”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750412"/>
            <a:ext cx="5762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Taganizirani</a:t>
            </a:r>
            <a:r>
              <a:rPr lang="en-US" sz="2000" b="1" dirty="0"/>
              <a:t> zokambiranazo: "Kodi mukubweretsa ...?" "Ayi!"; "simukuyika…?" "Chabwino!"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671127"/>
            <a:ext cx="586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Anapitiriza nati, “Ganizirani mosamala zimene mukumva, ndi muyeso umene mugwiritsa ntchito, mudzayesedwa nawo, ndipo ngakhale kwambiri.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Marko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178778" y="1851984"/>
            <a:ext cx="3995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M’misewu ya m’mizinda, amalonda ankagulitsa zinthu zawo pogwiritsa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milingo</a:t>
            </a:r>
            <a:r>
              <a:rPr lang="en-US" sz="2000" b="1" dirty="0"/>
              <a:t> </a:t>
            </a:r>
            <a:r>
              <a:rPr lang="en-US" sz="2000" b="1" dirty="0" err="1"/>
              <a:t>yochulukirapo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yocheperako</a:t>
            </a:r>
            <a:r>
              <a:rPr lang="en-US" sz="2000" b="1" dirty="0"/>
              <a:t> </a:t>
            </a:r>
            <a:r>
              <a:rPr lang="en-US" sz="2000" b="1" dirty="0" err="1"/>
              <a:t>poyeza</a:t>
            </a:r>
            <a:r>
              <a:rPr lang="en-US" sz="2000" b="1" dirty="0"/>
              <a:t> </a:t>
            </a:r>
            <a:r>
              <a:rPr lang="en-US" sz="2000" b="1" dirty="0" err="1"/>
              <a:t>kuchuluka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katundu</a:t>
            </a:r>
            <a:r>
              <a:rPr lang="en-US" sz="2000" b="1" dirty="0"/>
              <a:t> </a:t>
            </a:r>
            <a:r>
              <a:rPr lang="en-US" sz="2000" b="1" dirty="0" err="1"/>
              <a:t>yomwe</a:t>
            </a:r>
            <a:r>
              <a:rPr lang="en-US" sz="2000" b="1" dirty="0"/>
              <a:t> </a:t>
            </a:r>
            <a:r>
              <a:rPr lang="en-US" sz="2000" b="1" dirty="0" err="1"/>
              <a:t>ogula</a:t>
            </a:r>
            <a:r>
              <a:rPr lang="en-US" sz="2000" b="1" dirty="0"/>
              <a:t> </a:t>
            </a:r>
            <a:r>
              <a:rPr lang="en-US" sz="2000" b="1" dirty="0" err="1"/>
              <a:t>ankufuna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2588472" y="3677002"/>
            <a:ext cx="3469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Pang’ono ndi pang’ono, </a:t>
            </a:r>
            <a:r>
              <a:rPr lang="en-US" b="1" dirty="0" err="1"/>
              <a:t>Yesu</a:t>
            </a:r>
            <a:r>
              <a:rPr lang="en-US" b="1" dirty="0"/>
              <a:t> </a:t>
            </a:r>
            <a:r>
              <a:rPr lang="en-US" b="1" dirty="0" err="1"/>
              <a:t>amawulula</a:t>
            </a:r>
            <a:r>
              <a:rPr lang="en-US" b="1" dirty="0"/>
              <a:t> choonadi cha uthenga wabwino kuti udziwike kwa onse </a:t>
            </a:r>
            <a:r>
              <a:rPr lang="en" b="1" dirty="0"/>
              <a:t>(</a:t>
            </a:r>
            <a:r>
              <a:rPr lang="en-US" b="1" dirty="0"/>
              <a:t>Marko</a:t>
            </a:r>
            <a:r>
              <a:rPr lang="en" b="1" dirty="0"/>
              <a:t>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823854"/>
            <a:ext cx="2362821" cy="2825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8" y="4195184"/>
            <a:ext cx="1936169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284029" y="4141508"/>
            <a:ext cx="3995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Ngati</a:t>
            </a:r>
            <a:r>
              <a:rPr lang="en-US" b="1" dirty="0"/>
              <a:t> </a:t>
            </a:r>
            <a:r>
              <a:rPr lang="en-US" b="1" dirty="0" err="1"/>
              <a:t>ogulitsayo</a:t>
            </a:r>
            <a:r>
              <a:rPr lang="en-US" b="1" dirty="0"/>
              <a:t> anali wabwino, </a:t>
            </a:r>
            <a:r>
              <a:rPr lang="en-US" b="1" dirty="0" err="1"/>
              <a:t>ankpyolerako</a:t>
            </a:r>
            <a:r>
              <a:rPr lang="en-US" b="1" dirty="0"/>
              <a:t> pa </a:t>
            </a:r>
            <a:r>
              <a:rPr lang="en-US" b="1" dirty="0" err="1"/>
              <a:t>mulingo</a:t>
            </a:r>
            <a:r>
              <a:rPr lang="en-US" b="1" dirty="0"/>
              <a:t> </a:t>
            </a:r>
            <a:r>
              <a:rPr lang="en-US" b="1" dirty="0" err="1"/>
              <a:t>wa</a:t>
            </a:r>
            <a:r>
              <a:rPr lang="en-US" b="1" dirty="0"/>
              <a:t> </a:t>
            </a:r>
            <a:r>
              <a:rPr lang="en-US" b="1" dirty="0" err="1"/>
              <a:t>katundu</a:t>
            </a:r>
            <a:r>
              <a:rPr lang="en-US" b="1" dirty="0"/>
              <a:t> </a:t>
            </a:r>
            <a:r>
              <a:rPr lang="en-US" b="1" dirty="0" err="1"/>
              <a:t>ofunidwa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ogula</a:t>
            </a:r>
            <a:r>
              <a:rPr lang="en-US" b="1" dirty="0"/>
              <a:t> wake </a:t>
            </a:r>
            <a:r>
              <a:rPr lang="en-US" b="1" dirty="0" err="1"/>
              <a:t>akhutitsidwe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705365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Yesu ankadziwa kukopa chidwi cha omvera ake. Tsopano anali okonzeka kulandira phunziro lauzimu.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2537212" y="4982783"/>
            <a:ext cx="3520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Usiku umenewo, pamene anayatsa nyale zawo kunyumba, “iwo amene ali ndi makutu akumva” ( Marko 4:23 ) mosakayikira anakumbukira phunzirolo.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290492" y="5250094"/>
            <a:ext cx="39015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Ngati wina alandira choonadi, adzalandira zochuluka. Koma mukachikana, ngakhale chowonadi chimene muli nacho chidzatayika (Marko 4:25).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1058</Words>
  <Application>Microsoft Office PowerPoint</Application>
  <PresentationFormat>Panorámica</PresentationFormat>
  <Paragraphs>78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94</cp:revision>
  <dcterms:created xsi:type="dcterms:W3CDTF">2024-06-23T07:23:14Z</dcterms:created>
  <dcterms:modified xsi:type="dcterms:W3CDTF">2024-07-26T20:07:43Z</dcterms:modified>
</cp:coreProperties>
</file>