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84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Musachite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mantha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GB" sz="2000" b="1" dirty="0" err="1"/>
            <a:t>Chinthu</a:t>
          </a:r>
          <a:r>
            <a:rPr lang="en-GB" sz="2000" b="1" dirty="0"/>
            <a:t> </a:t>
          </a:r>
          <a:r>
            <a:rPr lang="en-GB" sz="2000" b="1" dirty="0" err="1"/>
            <a:t>choyamba</a:t>
          </a:r>
          <a:r>
            <a:rPr lang="en-GB" sz="2000" b="1" dirty="0"/>
            <a:t> </a:t>
          </a:r>
          <a:r>
            <a:rPr lang="en-GB" sz="2000" b="1" dirty="0" err="1"/>
            <a:t>kuti</a:t>
          </a:r>
          <a:r>
            <a:rPr lang="en-GB" sz="2000" b="1" dirty="0"/>
            <a:t> </a:t>
          </a:r>
          <a:r>
            <a:rPr lang="en-GB" sz="2000" b="1" dirty="0" err="1"/>
            <a:t>tipambane</a:t>
          </a:r>
          <a:r>
            <a:rPr lang="en-GB" sz="2000" b="1" dirty="0"/>
            <a:t> </a:t>
          </a:r>
          <a:r>
            <a:rPr lang="en-GB" sz="2000" b="1" dirty="0" err="1"/>
            <a:t>ndi</a:t>
          </a:r>
          <a:r>
            <a:rPr lang="en-GB" sz="2000" b="1" dirty="0"/>
            <a:t> </a:t>
          </a:r>
          <a:r>
            <a:rPr lang="en-GB" sz="2000" b="1" dirty="0" err="1"/>
            <a:t>kudalira</a:t>
          </a:r>
          <a:r>
            <a:rPr lang="en-GB" sz="2000" b="1" dirty="0"/>
            <a:t> Mulungu</a:t>
          </a:r>
          <a:endParaRPr lang="en" sz="2000" b="1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“Imani 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GB" sz="2000" b="1" dirty="0" err="1"/>
            <a:t>Tiyenera</a:t>
          </a:r>
          <a:r>
            <a:rPr lang="en-GB" sz="2000" b="1" dirty="0"/>
            <a:t> </a:t>
          </a:r>
          <a:r>
            <a:rPr lang="en-GB" sz="2000" b="1" dirty="0" err="1"/>
            <a:t>kukhala</a:t>
          </a:r>
          <a:r>
            <a:rPr lang="en-GB" sz="2000" b="1" dirty="0"/>
            <a:t> </a:t>
          </a:r>
          <a:r>
            <a:rPr lang="en-GB" sz="2000" b="1" dirty="0" err="1"/>
            <a:t>oleza</a:t>
          </a:r>
          <a:r>
            <a:rPr lang="en-GB" sz="2000" b="1" dirty="0"/>
            <a:t> </a:t>
          </a:r>
          <a:r>
            <a:rPr lang="en-GB" sz="2000" b="1" dirty="0" err="1"/>
            <a:t>mtima</a:t>
          </a:r>
          <a:r>
            <a:rPr lang="en-GB" sz="2000" b="1" dirty="0"/>
            <a:t> </a:t>
          </a:r>
          <a:r>
            <a:rPr lang="en-GB" sz="2000" b="1" dirty="0" err="1"/>
            <a:t>pomwe</a:t>
          </a:r>
          <a:r>
            <a:rPr lang="en-GB" sz="2000" b="1" dirty="0"/>
            <a:t> </a:t>
          </a:r>
          <a:r>
            <a:rPr lang="en-GB" sz="2000" b="1" dirty="0" err="1"/>
            <a:t>tiripo</a:t>
          </a:r>
          <a:r>
            <a:rPr lang="en-GB" sz="2000" b="1" dirty="0"/>
            <a:t>, </a:t>
          </a:r>
          <a:r>
            <a:rPr lang="en-GB" sz="2000" b="1" dirty="0" err="1"/>
            <a:t>popanda</a:t>
          </a:r>
          <a:r>
            <a:rPr lang="en-GB" sz="2000" b="1" dirty="0"/>
            <a:t> </a:t>
          </a:r>
          <a:r>
            <a:rPr lang="en-GB" sz="2000" b="1" dirty="0" err="1"/>
            <a:t>kung'ung'udza</a:t>
          </a:r>
          <a:r>
            <a:rPr lang="en" sz="2000" b="1" dirty="0"/>
            <a:t>.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Muone</a:t>
          </a:r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chipulumutso</a:t>
          </a:r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GB" sz="2000" b="1" dirty="0" err="1"/>
            <a:t>Tikalola</a:t>
          </a:r>
          <a:r>
            <a:rPr lang="en-GB" sz="2000" b="1" dirty="0"/>
            <a:t> Mulungu </a:t>
          </a:r>
          <a:r>
            <a:rPr lang="en-GB" sz="2000" b="1" dirty="0" err="1"/>
            <a:t>kutitsogolera</a:t>
          </a:r>
          <a:r>
            <a:rPr lang="en-GB" sz="2000" b="1" dirty="0"/>
            <a:t>, </a:t>
          </a:r>
          <a:r>
            <a:rPr lang="en-GB" sz="2000" b="1" dirty="0" err="1"/>
            <a:t>kupambana</a:t>
          </a:r>
          <a:r>
            <a:rPr lang="en-GB" sz="2000" b="1" dirty="0"/>
            <a:t> </a:t>
          </a:r>
          <a:r>
            <a:rPr lang="en-GB" sz="2000" b="1" dirty="0" err="1"/>
            <a:t>kuli</a:t>
          </a:r>
          <a:r>
            <a:rPr lang="en-GB" sz="2000" b="1" dirty="0"/>
            <a:t> </a:t>
          </a:r>
          <a:r>
            <a:rPr lang="en-GB" sz="2000" b="1" dirty="0" err="1"/>
            <a:t>kotsimikizika</a:t>
          </a:r>
          <a:r>
            <a:rPr lang="en" sz="2000" b="1" dirty="0"/>
            <a:t>.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GB" sz="1800" b="1" dirty="0"/>
            <a:t>Mulungu </a:t>
          </a:r>
          <a:r>
            <a:rPr lang="en-GB" sz="1800" b="1" dirty="0" err="1"/>
            <a:t>amatimenyera</a:t>
          </a:r>
          <a:r>
            <a:rPr lang="en-GB" sz="1800" b="1" dirty="0"/>
            <a:t> </a:t>
          </a:r>
          <a:r>
            <a:rPr lang="en-GB" sz="1800" b="1" dirty="0" err="1"/>
            <a:t>nkhondo</a:t>
          </a:r>
          <a:r>
            <a:rPr lang="en-GB" sz="1800" b="1" dirty="0"/>
            <a:t> </a:t>
          </a:r>
          <a:r>
            <a:rPr lang="en-GB" sz="1800" b="1" dirty="0" err="1"/>
            <a:t>motsutsana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Satana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tchimo</a:t>
          </a:r>
          <a:r>
            <a:rPr lang="en-GB" sz="1800" b="1" dirty="0"/>
            <a:t>. </a:t>
          </a:r>
          <a:r>
            <a:rPr lang="en-GB" sz="1800" b="1" dirty="0" err="1"/>
            <a:t>Kalvari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umboni</a:t>
          </a:r>
          <a:r>
            <a:rPr lang="en-GB" sz="1800" b="1" dirty="0"/>
            <a:t> </a:t>
          </a:r>
          <a:r>
            <a:rPr lang="en-GB" sz="1800" b="1" dirty="0" err="1"/>
            <a:t>waukulu</a:t>
          </a:r>
          <a:r>
            <a:rPr lang="en-GB" sz="1800" b="1" dirty="0"/>
            <a:t> </a:t>
          </a:r>
          <a:r>
            <a:rPr lang="en-GB" sz="1800" b="1" dirty="0" err="1"/>
            <a:t>kwambiri</a:t>
          </a:r>
          <a:r>
            <a:rPr lang="en-GB" sz="1800" b="1" dirty="0"/>
            <a:t> </a:t>
          </a:r>
          <a:r>
            <a:rPr lang="en-GB" sz="1800" b="1" dirty="0" err="1"/>
            <a:t>wa</a:t>
          </a:r>
          <a:r>
            <a:rPr lang="en-GB" sz="1800" b="1" dirty="0"/>
            <a:t> </a:t>
          </a:r>
          <a:r>
            <a:rPr lang="en-GB" sz="1800" b="1" dirty="0" err="1"/>
            <a:t>izi</a:t>
          </a:r>
          <a:r>
            <a:rPr lang="en" sz="1800" b="1" dirty="0"/>
            <a:t>.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20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0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Yehova</a:t>
          </a:r>
          <a:r>
            <a:rPr lang="en" sz="20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adzakumenyerani</a:t>
          </a:r>
          <a:r>
            <a:rPr lang="en" sz="20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nkhondo</a:t>
          </a:r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9314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9314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9314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9314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956844" y="-1593616"/>
          <a:ext cx="895646" cy="4311445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dirty="0" err="1"/>
            <a:t>Chinthu</a:t>
          </a:r>
          <a:r>
            <a:rPr lang="en-GB" sz="2000" b="1" kern="1200" dirty="0"/>
            <a:t> </a:t>
          </a:r>
          <a:r>
            <a:rPr lang="en-GB" sz="2000" b="1" kern="1200" dirty="0" err="1"/>
            <a:t>choyamba</a:t>
          </a:r>
          <a:r>
            <a:rPr lang="en-GB" sz="2000" b="1" kern="1200" dirty="0"/>
            <a:t> </a:t>
          </a:r>
          <a:r>
            <a:rPr lang="en-GB" sz="2000" b="1" kern="1200" dirty="0" err="1"/>
            <a:t>kuti</a:t>
          </a:r>
          <a:r>
            <a:rPr lang="en-GB" sz="2000" b="1" kern="1200" dirty="0"/>
            <a:t> </a:t>
          </a:r>
          <a:r>
            <a:rPr lang="en-GB" sz="2000" b="1" kern="1200" dirty="0" err="1"/>
            <a:t>tipambane</a:t>
          </a:r>
          <a:r>
            <a:rPr lang="en-GB" sz="2000" b="1" kern="1200" dirty="0"/>
            <a:t> </a:t>
          </a:r>
          <a:r>
            <a:rPr lang="en-GB" sz="2000" b="1" kern="1200" dirty="0" err="1"/>
            <a:t>ndi</a:t>
          </a:r>
          <a:r>
            <a:rPr lang="en-GB" sz="2000" b="1" kern="1200" dirty="0"/>
            <a:t> </a:t>
          </a:r>
          <a:r>
            <a:rPr lang="en-GB" sz="2000" b="1" kern="1200" dirty="0" err="1"/>
            <a:t>kudalira</a:t>
          </a:r>
          <a:r>
            <a:rPr lang="en-GB" sz="2000" b="1" kern="1200" dirty="0"/>
            <a:t> Mulungu</a:t>
          </a:r>
          <a:endParaRPr lang="en" sz="2000" b="1" kern="1200" dirty="0"/>
        </a:p>
      </dsp:txBody>
      <dsp:txXfrm rot="-5400000">
        <a:off x="2248945" y="158005"/>
        <a:ext cx="4267723" cy="808202"/>
      </dsp:txXfrm>
    </dsp:sp>
    <dsp:sp modelId="{4C4899E3-96DA-4836-862F-4E262DC651D9}">
      <dsp:nvSpPr>
        <dsp:cNvPr id="0" name=""/>
        <dsp:cNvSpPr/>
      </dsp:nvSpPr>
      <dsp:spPr>
        <a:xfrm>
          <a:off x="2336" y="2327"/>
          <a:ext cx="2246608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Musachite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mantha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6988" y="56979"/>
        <a:ext cx="2137304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956844" y="-418080"/>
          <a:ext cx="895646" cy="4311445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dirty="0" err="1"/>
            <a:t>Tiyenera</a:t>
          </a:r>
          <a:r>
            <a:rPr lang="en-GB" sz="2000" b="1" kern="1200" dirty="0"/>
            <a:t> </a:t>
          </a:r>
          <a:r>
            <a:rPr lang="en-GB" sz="2000" b="1" kern="1200" dirty="0" err="1"/>
            <a:t>kukhala</a:t>
          </a:r>
          <a:r>
            <a:rPr lang="en-GB" sz="2000" b="1" kern="1200" dirty="0"/>
            <a:t> </a:t>
          </a:r>
          <a:r>
            <a:rPr lang="en-GB" sz="2000" b="1" kern="1200" dirty="0" err="1"/>
            <a:t>oleza</a:t>
          </a:r>
          <a:r>
            <a:rPr lang="en-GB" sz="2000" b="1" kern="1200" dirty="0"/>
            <a:t> </a:t>
          </a:r>
          <a:r>
            <a:rPr lang="en-GB" sz="2000" b="1" kern="1200" dirty="0" err="1"/>
            <a:t>mtima</a:t>
          </a:r>
          <a:r>
            <a:rPr lang="en-GB" sz="2000" b="1" kern="1200" dirty="0"/>
            <a:t> </a:t>
          </a:r>
          <a:r>
            <a:rPr lang="en-GB" sz="2000" b="1" kern="1200" dirty="0" err="1"/>
            <a:t>pomwe</a:t>
          </a:r>
          <a:r>
            <a:rPr lang="en-GB" sz="2000" b="1" kern="1200" dirty="0"/>
            <a:t> </a:t>
          </a:r>
          <a:r>
            <a:rPr lang="en-GB" sz="2000" b="1" kern="1200" dirty="0" err="1"/>
            <a:t>tiripo</a:t>
          </a:r>
          <a:r>
            <a:rPr lang="en-GB" sz="2000" b="1" kern="1200" dirty="0"/>
            <a:t>, </a:t>
          </a:r>
          <a:r>
            <a:rPr lang="en-GB" sz="2000" b="1" kern="1200" dirty="0" err="1"/>
            <a:t>popanda</a:t>
          </a:r>
          <a:r>
            <a:rPr lang="en-GB" sz="2000" b="1" kern="1200" dirty="0"/>
            <a:t> </a:t>
          </a:r>
          <a:r>
            <a:rPr lang="en-GB" sz="2000" b="1" kern="1200" dirty="0" err="1"/>
            <a:t>kung'ung'udza</a:t>
          </a:r>
          <a:r>
            <a:rPr lang="en" sz="2000" b="1" kern="1200" dirty="0"/>
            <a:t>.</a:t>
          </a:r>
        </a:p>
      </dsp:txBody>
      <dsp:txXfrm rot="-5400000">
        <a:off x="2248945" y="1333541"/>
        <a:ext cx="4267723" cy="808202"/>
      </dsp:txXfrm>
    </dsp:sp>
    <dsp:sp modelId="{73A9ECE2-CD45-43B4-BDF8-5408EC5FBC5B}">
      <dsp:nvSpPr>
        <dsp:cNvPr id="0" name=""/>
        <dsp:cNvSpPr/>
      </dsp:nvSpPr>
      <dsp:spPr>
        <a:xfrm>
          <a:off x="2336" y="1177863"/>
          <a:ext cx="2246608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“Imani 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6988" y="1232515"/>
        <a:ext cx="2137304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956844" y="757454"/>
          <a:ext cx="895646" cy="4311445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dirty="0" err="1"/>
            <a:t>Tikalola</a:t>
          </a:r>
          <a:r>
            <a:rPr lang="en-GB" sz="2000" b="1" kern="1200" dirty="0"/>
            <a:t> Mulungu </a:t>
          </a:r>
          <a:r>
            <a:rPr lang="en-GB" sz="2000" b="1" kern="1200" dirty="0" err="1"/>
            <a:t>kutitsogolera</a:t>
          </a:r>
          <a:r>
            <a:rPr lang="en-GB" sz="2000" b="1" kern="1200" dirty="0"/>
            <a:t>, </a:t>
          </a:r>
          <a:r>
            <a:rPr lang="en-GB" sz="2000" b="1" kern="1200" dirty="0" err="1"/>
            <a:t>kupambana</a:t>
          </a:r>
          <a:r>
            <a:rPr lang="en-GB" sz="2000" b="1" kern="1200" dirty="0"/>
            <a:t> </a:t>
          </a:r>
          <a:r>
            <a:rPr lang="en-GB" sz="2000" b="1" kern="1200" dirty="0" err="1"/>
            <a:t>kuli</a:t>
          </a:r>
          <a:r>
            <a:rPr lang="en-GB" sz="2000" b="1" kern="1200" dirty="0"/>
            <a:t> </a:t>
          </a:r>
          <a:r>
            <a:rPr lang="en-GB" sz="2000" b="1" kern="1200" dirty="0" err="1"/>
            <a:t>kotsimikizika</a:t>
          </a:r>
          <a:r>
            <a:rPr lang="en" sz="2000" b="1" kern="1200" dirty="0"/>
            <a:t>.</a:t>
          </a:r>
        </a:p>
      </dsp:txBody>
      <dsp:txXfrm rot="-5400000">
        <a:off x="2248945" y="2509075"/>
        <a:ext cx="4267723" cy="808202"/>
      </dsp:txXfrm>
    </dsp:sp>
    <dsp:sp modelId="{D5404B3B-B872-4AD6-9220-19590E4E4205}">
      <dsp:nvSpPr>
        <dsp:cNvPr id="0" name=""/>
        <dsp:cNvSpPr/>
      </dsp:nvSpPr>
      <dsp:spPr>
        <a:xfrm>
          <a:off x="2336" y="2353398"/>
          <a:ext cx="2246608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Muone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chipulumutso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6988" y="2408050"/>
        <a:ext cx="2137304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956844" y="1932989"/>
          <a:ext cx="895646" cy="4311445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/>
            <a:t>Mulungu </a:t>
          </a:r>
          <a:r>
            <a:rPr lang="en-GB" sz="1800" b="1" kern="1200" dirty="0" err="1"/>
            <a:t>amatimenyera</a:t>
          </a:r>
          <a:r>
            <a:rPr lang="en-GB" sz="1800" b="1" kern="1200" dirty="0"/>
            <a:t> </a:t>
          </a:r>
          <a:r>
            <a:rPr lang="en-GB" sz="1800" b="1" kern="1200" dirty="0" err="1"/>
            <a:t>nkhondo</a:t>
          </a:r>
          <a:r>
            <a:rPr lang="en-GB" sz="1800" b="1" kern="1200" dirty="0"/>
            <a:t> </a:t>
          </a:r>
          <a:r>
            <a:rPr lang="en-GB" sz="1800" b="1" kern="1200" dirty="0" err="1"/>
            <a:t>motsutsana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Satana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tchimo</a:t>
          </a:r>
          <a:r>
            <a:rPr lang="en-GB" sz="1800" b="1" kern="1200" dirty="0"/>
            <a:t>. </a:t>
          </a:r>
          <a:r>
            <a:rPr lang="en-GB" sz="1800" b="1" kern="1200" dirty="0" err="1"/>
            <a:t>Kalvari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umboni</a:t>
          </a:r>
          <a:r>
            <a:rPr lang="en-GB" sz="1800" b="1" kern="1200" dirty="0"/>
            <a:t> </a:t>
          </a:r>
          <a:r>
            <a:rPr lang="en-GB" sz="1800" b="1" kern="1200" dirty="0" err="1"/>
            <a:t>waukulu</a:t>
          </a:r>
          <a:r>
            <a:rPr lang="en-GB" sz="1800" b="1" kern="1200" dirty="0"/>
            <a:t> </a:t>
          </a:r>
          <a:r>
            <a:rPr lang="en-GB" sz="1800" b="1" kern="1200" dirty="0" err="1"/>
            <a:t>kwambiri</a:t>
          </a:r>
          <a:r>
            <a:rPr lang="en-GB" sz="1800" b="1" kern="1200" dirty="0"/>
            <a:t> </a:t>
          </a:r>
          <a:r>
            <a:rPr lang="en-GB" sz="1800" b="1" kern="1200" dirty="0" err="1"/>
            <a:t>wa</a:t>
          </a:r>
          <a:r>
            <a:rPr lang="en-GB" sz="1800" b="1" kern="1200" dirty="0"/>
            <a:t> </a:t>
          </a:r>
          <a:r>
            <a:rPr lang="en-GB" sz="1800" b="1" kern="1200" dirty="0" err="1"/>
            <a:t>izi</a:t>
          </a:r>
          <a:r>
            <a:rPr lang="en" sz="1800" b="1" kern="1200" dirty="0"/>
            <a:t>.</a:t>
          </a:r>
        </a:p>
      </dsp:txBody>
      <dsp:txXfrm rot="-5400000">
        <a:off x="2248945" y="3684610"/>
        <a:ext cx="4267723" cy="808202"/>
      </dsp:txXfrm>
    </dsp:sp>
    <dsp:sp modelId="{49366DA5-E12E-444E-8BE5-C9E2FCE9F995}">
      <dsp:nvSpPr>
        <dsp:cNvPr id="0" name=""/>
        <dsp:cNvSpPr/>
      </dsp:nvSpPr>
      <dsp:spPr>
        <a:xfrm>
          <a:off x="2336" y="3528933"/>
          <a:ext cx="2246608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0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Yehova</a:t>
          </a:r>
          <a:r>
            <a:rPr lang="en" sz="20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adzakumenyerani</a:t>
          </a:r>
          <a:r>
            <a:rPr lang="en" sz="20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nkhondo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6988" y="3583585"/>
        <a:ext cx="2137304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GB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KUOLOKA NYANJA YOFIIRA</a:t>
            </a:r>
            <a:endParaRPr lang="en" sz="6000" b="1" dirty="0">
              <a:ln w="1016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9288321" y="6488668"/>
            <a:ext cx="290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 August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862497"/>
            <a:ext cx="2169712" cy="53655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/>
              <a:t>Nawonso</a:t>
            </a:r>
            <a:r>
              <a:rPr lang="en-GB" b="1" dirty="0"/>
              <a:t> </a:t>
            </a:r>
            <a:r>
              <a:rPr lang="en-GB" b="1" dirty="0" err="1"/>
              <a:t>Aigupto</a:t>
            </a:r>
            <a:r>
              <a:rPr lang="en-GB" b="1" dirty="0"/>
              <a:t> </a:t>
            </a:r>
            <a:r>
              <a:rPr lang="en-GB" b="1" dirty="0" err="1"/>
              <a:t>analowa</a:t>
            </a:r>
            <a:r>
              <a:rPr lang="en-GB" b="1" dirty="0"/>
              <a:t> </a:t>
            </a:r>
            <a:r>
              <a:rPr lang="en-GB" b="1" dirty="0" err="1"/>
              <a:t>m’nyanja</a:t>
            </a:r>
            <a:endParaRPr lang="en" b="1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862497"/>
            <a:ext cx="2169712" cy="70262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err="1"/>
              <a:t>M’bandakucha</a:t>
            </a:r>
            <a:r>
              <a:rPr lang="en-GB" sz="1600" b="1" dirty="0"/>
              <a:t>, Mulungu </a:t>
            </a:r>
            <a:r>
              <a:rPr lang="en-GB" sz="1600" b="1" dirty="0" err="1"/>
              <a:t>anakwiyitsa</a:t>
            </a:r>
            <a:r>
              <a:rPr lang="en-GB" sz="1600" b="1" dirty="0"/>
              <a:t> </a:t>
            </a:r>
            <a:r>
              <a:rPr lang="en-GB" sz="1600" b="1" dirty="0" err="1"/>
              <a:t>Aigupto</a:t>
            </a:r>
            <a:endParaRPr lang="es-ES" sz="16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862497"/>
            <a:ext cx="3619363" cy="92422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err="1"/>
              <a:t>Pamene</a:t>
            </a:r>
            <a:r>
              <a:rPr lang="en-GB" sz="1600" b="1" dirty="0"/>
              <a:t> </a:t>
            </a:r>
            <a:r>
              <a:rPr lang="en-GB" sz="1600" b="1" dirty="0" err="1"/>
              <a:t>ankayesa</a:t>
            </a:r>
            <a:r>
              <a:rPr lang="en-GB" sz="1600" b="1" dirty="0"/>
              <a:t> </a:t>
            </a:r>
            <a:r>
              <a:rPr lang="en-GB" sz="1600" b="1" dirty="0" err="1"/>
              <a:t>kuthawa</a:t>
            </a:r>
            <a:r>
              <a:rPr lang="en-GB" sz="1600" b="1" dirty="0"/>
              <a:t>, </a:t>
            </a:r>
            <a:r>
              <a:rPr lang="en-GB" sz="1600" b="1" dirty="0" err="1"/>
              <a:t>nyanja</a:t>
            </a:r>
            <a:r>
              <a:rPr lang="en-GB" sz="1600" b="1" dirty="0"/>
              <a:t> </a:t>
            </a:r>
            <a:r>
              <a:rPr lang="en-GB" sz="1600" b="1" dirty="0" err="1"/>
              <a:t>inabwerera</a:t>
            </a:r>
            <a:r>
              <a:rPr lang="en-GB" sz="1600" b="1" dirty="0"/>
              <a:t> </a:t>
            </a:r>
            <a:r>
              <a:rPr lang="en-GB" sz="1600" b="1" dirty="0" err="1"/>
              <a:t>m’mbuyo</a:t>
            </a:r>
            <a:r>
              <a:rPr lang="en-GB" sz="1600" b="1" dirty="0"/>
              <a:t>, </a:t>
            </a:r>
            <a:r>
              <a:rPr lang="en-GB" sz="1600" b="1" dirty="0" err="1"/>
              <a:t>ndikuwononga</a:t>
            </a:r>
            <a:r>
              <a:rPr lang="en-GB" sz="1600" b="1" dirty="0"/>
              <a:t> </a:t>
            </a:r>
            <a:r>
              <a:rPr lang="en-GB" sz="1600" b="1" dirty="0" err="1"/>
              <a:t>gulu</a:t>
            </a:r>
            <a:r>
              <a:rPr lang="en-GB" sz="1600" b="1" dirty="0"/>
              <a:t> </a:t>
            </a:r>
            <a:r>
              <a:rPr lang="en-GB" sz="1600" b="1" dirty="0" err="1"/>
              <a:t>lonse</a:t>
            </a:r>
            <a:r>
              <a:rPr lang="en-GB" sz="1600" b="1" dirty="0"/>
              <a:t> </a:t>
            </a:r>
            <a:r>
              <a:rPr lang="en-GB" sz="1600" b="1" dirty="0" err="1"/>
              <a:t>lankhondo</a:t>
            </a:r>
            <a:r>
              <a:rPr lang="en" sz="1600" b="1" kern="1200" dirty="0"/>
              <a:t>.</a:t>
            </a:r>
            <a:endParaRPr lang="es-ES" sz="16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862497"/>
            <a:ext cx="3503006" cy="92422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err="1"/>
              <a:t>Kuchoka</a:t>
            </a:r>
            <a:r>
              <a:rPr lang="en-GB" sz="1600" b="1" dirty="0"/>
              <a:t> </a:t>
            </a:r>
            <a:r>
              <a:rPr lang="en-GB" sz="1600" b="1" dirty="0" err="1"/>
              <a:t>mphepete</a:t>
            </a:r>
            <a:r>
              <a:rPr lang="en-GB" sz="1600" b="1" dirty="0"/>
              <a:t> </a:t>
            </a:r>
            <a:r>
              <a:rPr lang="en-GB" sz="1600" b="1" dirty="0" err="1"/>
              <a:t>mwa</a:t>
            </a:r>
            <a:r>
              <a:rPr lang="en-GB" sz="1600" b="1" dirty="0"/>
              <a:t> </a:t>
            </a:r>
            <a:r>
              <a:rPr lang="en-GB" sz="1600" b="1" dirty="0" err="1"/>
              <a:t>nyanja</a:t>
            </a:r>
            <a:r>
              <a:rPr lang="en-GB" sz="1600" b="1" dirty="0"/>
              <a:t>, </a:t>
            </a:r>
            <a:r>
              <a:rPr lang="en-GB" sz="1600" b="1" dirty="0" err="1"/>
              <a:t>Aisiraeli</a:t>
            </a:r>
            <a:r>
              <a:rPr lang="en-GB" sz="1600" b="1" dirty="0"/>
              <a:t> </a:t>
            </a:r>
            <a:r>
              <a:rPr lang="en-GB" sz="1600" b="1" dirty="0" err="1"/>
              <a:t>anawona</a:t>
            </a:r>
            <a:r>
              <a:rPr lang="en-GB" sz="1600" b="1" dirty="0"/>
              <a:t> </a:t>
            </a:r>
            <a:r>
              <a:rPr lang="en-GB" sz="1600" b="1" dirty="0" err="1"/>
              <a:t>kupambana</a:t>
            </a:r>
            <a:r>
              <a:rPr lang="en-GB" sz="1600" b="1" dirty="0"/>
              <a:t>, </a:t>
            </a:r>
            <a:r>
              <a:rPr lang="en-GB" sz="1600" b="1" dirty="0" err="1"/>
              <a:t>ndipo</a:t>
            </a:r>
            <a:r>
              <a:rPr lang="en-GB" sz="1600" b="1" dirty="0"/>
              <a:t> </a:t>
            </a:r>
            <a:r>
              <a:rPr lang="en-GB" sz="1600" b="1" dirty="0" err="1"/>
              <a:t>anakhulupilira</a:t>
            </a:r>
            <a:r>
              <a:rPr lang="en-GB" sz="1600" b="1" dirty="0"/>
              <a:t> Mulungu </a:t>
            </a:r>
            <a:r>
              <a:rPr lang="en-GB" sz="1600" b="1" dirty="0" err="1"/>
              <a:t>ndi</a:t>
            </a:r>
            <a:r>
              <a:rPr lang="en-GB" sz="1600" b="1" dirty="0"/>
              <a:t> Mose</a:t>
            </a:r>
            <a:endParaRPr lang="es-ES" sz="16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087472"/>
            <a:ext cx="3323341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/>
              <a:t>Mngelo</a:t>
            </a:r>
            <a:r>
              <a:rPr lang="en-GB" b="1" dirty="0"/>
              <a:t> </a:t>
            </a:r>
            <a:r>
              <a:rPr lang="en-GB" b="1" dirty="0" err="1"/>
              <a:t>wa</a:t>
            </a:r>
            <a:r>
              <a:rPr lang="en-GB" b="1" dirty="0"/>
              <a:t> Mulungu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mtambo</a:t>
            </a:r>
            <a:r>
              <a:rPr lang="en-GB" b="1" dirty="0"/>
              <a:t> </a:t>
            </a:r>
            <a:r>
              <a:rPr lang="en-GB" b="1" dirty="0" err="1"/>
              <a:t>anaima</a:t>
            </a:r>
            <a:r>
              <a:rPr lang="en-GB" b="1" dirty="0"/>
              <a:t> </a:t>
            </a:r>
            <a:r>
              <a:rPr lang="en-GB" b="1" dirty="0" err="1"/>
              <a:t>pakati</a:t>
            </a:r>
            <a:r>
              <a:rPr lang="en-GB" b="1" dirty="0"/>
              <a:t> pa </a:t>
            </a:r>
            <a:r>
              <a:rPr lang="en-GB" b="1" dirty="0" err="1"/>
              <a:t>msasa</a:t>
            </a:r>
            <a:r>
              <a:rPr lang="en-GB" b="1" dirty="0"/>
              <a:t> </a:t>
            </a:r>
            <a:r>
              <a:rPr lang="en-GB" b="1" dirty="0" err="1"/>
              <a:t>wa</a:t>
            </a:r>
            <a:r>
              <a:rPr lang="en-GB" b="1" dirty="0"/>
              <a:t> </a:t>
            </a:r>
            <a:r>
              <a:rPr lang="en-GB" b="1" dirty="0" err="1"/>
              <a:t>Aisraeli</a:t>
            </a:r>
            <a:r>
              <a:rPr lang="en-GB" b="1" dirty="0"/>
              <a:t>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msasa</a:t>
            </a:r>
            <a:r>
              <a:rPr lang="en-GB" b="1" dirty="0"/>
              <a:t> </a:t>
            </a:r>
            <a:r>
              <a:rPr lang="en-GB" b="1" dirty="0" err="1"/>
              <a:t>wa</a:t>
            </a:r>
            <a:r>
              <a:rPr lang="en-GB" b="1" dirty="0"/>
              <a:t> </a:t>
            </a:r>
            <a:r>
              <a:rPr lang="en-GB" b="1" dirty="0" err="1"/>
              <a:t>Aigupto</a:t>
            </a:r>
            <a:endParaRPr lang="es-ES" sz="18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21672" y="3087472"/>
            <a:ext cx="2965350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/>
              <a:t>Usiku </a:t>
            </a:r>
            <a:r>
              <a:rPr lang="en-GB" b="1" dirty="0" err="1"/>
              <a:t>wonse</a:t>
            </a:r>
            <a:r>
              <a:rPr lang="en-GB" b="1" dirty="0"/>
              <a:t>, </a:t>
            </a:r>
            <a:r>
              <a:rPr lang="en-GB" b="1" dirty="0" err="1"/>
              <a:t>mtambowo</a:t>
            </a:r>
            <a:r>
              <a:rPr lang="en-GB" b="1" dirty="0"/>
              <a:t> </a:t>
            </a:r>
            <a:r>
              <a:rPr lang="en-GB" b="1" dirty="0" err="1"/>
              <a:t>unali</a:t>
            </a:r>
            <a:r>
              <a:rPr lang="en-GB" b="1" dirty="0"/>
              <a:t> </a:t>
            </a:r>
            <a:r>
              <a:rPr lang="en-GB" b="1" dirty="0" err="1"/>
              <a:t>mdima</a:t>
            </a:r>
            <a:r>
              <a:rPr lang="en-GB" b="1" dirty="0"/>
              <a:t> </a:t>
            </a:r>
            <a:r>
              <a:rPr lang="en-GB" b="1" dirty="0" err="1"/>
              <a:t>kwa</a:t>
            </a:r>
            <a:r>
              <a:rPr lang="en-GB" b="1" dirty="0"/>
              <a:t> </a:t>
            </a:r>
            <a:r>
              <a:rPr lang="en-GB" b="1" dirty="0" err="1"/>
              <a:t>Aigupto</a:t>
            </a:r>
            <a:r>
              <a:rPr lang="en-GB" b="1" dirty="0"/>
              <a:t>, </a:t>
            </a:r>
            <a:r>
              <a:rPr lang="en-GB" b="1" dirty="0" err="1"/>
              <a:t>koma</a:t>
            </a:r>
            <a:r>
              <a:rPr lang="en-GB" b="1" dirty="0"/>
              <a:t> </a:t>
            </a:r>
            <a:r>
              <a:rPr lang="en-GB" b="1" dirty="0" err="1"/>
              <a:t>kuwala</a:t>
            </a:r>
            <a:r>
              <a:rPr lang="en-GB" b="1" dirty="0"/>
              <a:t> </a:t>
            </a:r>
            <a:r>
              <a:rPr lang="en-GB" b="1" dirty="0" err="1"/>
              <a:t>kwa</a:t>
            </a:r>
            <a:r>
              <a:rPr lang="en-GB" b="1" dirty="0"/>
              <a:t> </a:t>
            </a:r>
            <a:r>
              <a:rPr lang="en-GB" b="1" dirty="0" err="1"/>
              <a:t>Aisraeli</a:t>
            </a:r>
            <a:endParaRPr lang="es-ES" sz="18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560645" y="3087472"/>
            <a:ext cx="2823397" cy="979687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b="1" dirty="0"/>
              <a:t>Mose </a:t>
            </a:r>
            <a:r>
              <a:rPr lang="en-GB" sz="1700" b="1" dirty="0" err="1"/>
              <a:t>anakweza</a:t>
            </a:r>
            <a:r>
              <a:rPr lang="en-GB" sz="1700" b="1" dirty="0"/>
              <a:t> </a:t>
            </a:r>
            <a:r>
              <a:rPr lang="en-GB" sz="1700" b="1" dirty="0" err="1"/>
              <a:t>ndodo</a:t>
            </a:r>
            <a:r>
              <a:rPr lang="en-GB" sz="1700" b="1" dirty="0"/>
              <a:t> </a:t>
            </a:r>
            <a:r>
              <a:rPr lang="en-GB" sz="1700" b="1" dirty="0" err="1"/>
              <a:t>yake</a:t>
            </a:r>
            <a:r>
              <a:rPr lang="en-GB" sz="1700" b="1" dirty="0"/>
              <a:t>, </a:t>
            </a:r>
            <a:r>
              <a:rPr lang="en-GB" sz="1700" b="1" dirty="0" err="1"/>
              <a:t>ndipo</a:t>
            </a:r>
            <a:r>
              <a:rPr lang="en-GB" sz="1700" b="1" dirty="0"/>
              <a:t> </a:t>
            </a:r>
            <a:r>
              <a:rPr lang="en-GB" sz="1700" b="1" dirty="0" err="1"/>
              <a:t>nyanja</a:t>
            </a:r>
            <a:r>
              <a:rPr lang="en-GB" sz="1700" b="1" dirty="0"/>
              <a:t> </a:t>
            </a:r>
            <a:r>
              <a:rPr lang="en-GB" sz="1700" b="1" dirty="0" err="1"/>
              <a:t>inagawanika</a:t>
            </a:r>
            <a:r>
              <a:rPr lang="en-GB" sz="1700" b="1" dirty="0"/>
              <a:t> </a:t>
            </a:r>
            <a:r>
              <a:rPr lang="en-GB" sz="1700" b="1" dirty="0" err="1"/>
              <a:t>kuti</a:t>
            </a:r>
            <a:r>
              <a:rPr lang="en-GB" sz="1700" b="1" dirty="0"/>
              <a:t> </a:t>
            </a:r>
            <a:r>
              <a:rPr lang="en-GB" sz="1700" b="1" dirty="0" err="1"/>
              <a:t>Aisraeli</a:t>
            </a:r>
            <a:r>
              <a:rPr lang="en-GB" sz="1700" b="1" dirty="0"/>
              <a:t> </a:t>
            </a:r>
            <a:r>
              <a:rPr lang="en-GB" sz="1700" b="1" dirty="0" err="1"/>
              <a:t>adutse</a:t>
            </a:r>
            <a:r>
              <a:rPr lang="en-GB" sz="1700" b="1" dirty="0"/>
              <a:t> pa </a:t>
            </a:r>
            <a:r>
              <a:rPr lang="en-GB" sz="1700" b="1" dirty="0" err="1"/>
              <a:t>nthaka</a:t>
            </a:r>
            <a:r>
              <a:rPr lang="en-GB" sz="1700" b="1" dirty="0"/>
              <a:t> </a:t>
            </a:r>
            <a:r>
              <a:rPr lang="en-GB" sz="1700" b="1" dirty="0" err="1"/>
              <a:t>youma</a:t>
            </a:r>
            <a:r>
              <a:rPr lang="en" sz="1700" b="1" kern="1200" dirty="0"/>
              <a:t>.</a:t>
            </a:r>
            <a:endParaRPr lang="es-ES" sz="17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57666" y="3087472"/>
            <a:ext cx="2581985" cy="92422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err="1"/>
              <a:t>Aisraeli</a:t>
            </a:r>
            <a:r>
              <a:rPr lang="en-GB" sz="1600" b="1" dirty="0"/>
              <a:t> </a:t>
            </a:r>
            <a:r>
              <a:rPr lang="en-GB" sz="1600" b="1" dirty="0" err="1"/>
              <a:t>analowa</a:t>
            </a:r>
            <a:r>
              <a:rPr lang="en-GB" sz="1600" b="1" dirty="0"/>
              <a:t> </a:t>
            </a:r>
            <a:r>
              <a:rPr lang="en-GB" sz="1600" b="1" dirty="0" err="1"/>
              <a:t>m’nyanja</a:t>
            </a:r>
            <a:r>
              <a:rPr lang="en-GB" sz="1600" b="1" dirty="0"/>
              <a:t>, </a:t>
            </a:r>
            <a:r>
              <a:rPr lang="en-GB" sz="1600" b="1" dirty="0" err="1"/>
              <a:t>madzi</a:t>
            </a:r>
            <a:r>
              <a:rPr lang="en-GB" sz="1600" b="1" dirty="0"/>
              <a:t> </a:t>
            </a:r>
            <a:r>
              <a:rPr lang="en-GB" sz="1600" b="1" dirty="0" err="1"/>
              <a:t>ali</a:t>
            </a:r>
            <a:r>
              <a:rPr lang="en-GB" sz="1600" b="1" dirty="0"/>
              <a:t> </a:t>
            </a:r>
            <a:r>
              <a:rPr lang="en-GB" sz="1600" b="1" dirty="0" err="1"/>
              <a:t>ngati</a:t>
            </a:r>
            <a:r>
              <a:rPr lang="en-GB" sz="1600" b="1" dirty="0"/>
              <a:t> </a:t>
            </a:r>
            <a:r>
              <a:rPr lang="en-GB" sz="1600" b="1" dirty="0" err="1"/>
              <a:t>makoma</a:t>
            </a:r>
            <a:r>
              <a:rPr lang="en-GB" sz="1600" b="1" dirty="0"/>
              <a:t> </a:t>
            </a:r>
            <a:r>
              <a:rPr lang="en-GB" sz="1600" b="1" dirty="0" err="1"/>
              <a:t>kudzanja</a:t>
            </a:r>
            <a:r>
              <a:rPr lang="en-GB" sz="1600" b="1" dirty="0"/>
              <a:t> </a:t>
            </a:r>
            <a:r>
              <a:rPr lang="en-GB" sz="1600" b="1" dirty="0" err="1"/>
              <a:t>lamanja</a:t>
            </a:r>
            <a:r>
              <a:rPr lang="en-GB" sz="1600" b="1" dirty="0"/>
              <a:t> </a:t>
            </a:r>
            <a:r>
              <a:rPr lang="en-GB" sz="1600" b="1" dirty="0" err="1"/>
              <a:t>ndi</a:t>
            </a:r>
            <a:r>
              <a:rPr lang="en-GB" sz="1600" b="1" dirty="0"/>
              <a:t> </a:t>
            </a:r>
            <a:r>
              <a:rPr lang="en-GB" sz="1600" b="1" dirty="0" err="1"/>
              <a:t>lamanzere</a:t>
            </a:r>
            <a:endParaRPr lang="es-ES" sz="16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/>
              <a:t>NJIRA PA NYANJA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471055" y="719881"/>
            <a:ext cx="1108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GB" dirty="0"/>
              <a:t>Mulungu </a:t>
            </a:r>
            <a:r>
              <a:rPr lang="en-GB" dirty="0" err="1"/>
              <a:t>anapereka</a:t>
            </a:r>
            <a:r>
              <a:rPr lang="en-GB" dirty="0"/>
              <a:t> </a:t>
            </a:r>
            <a:r>
              <a:rPr lang="en-GB" dirty="0" err="1"/>
              <a:t>kwa</a:t>
            </a:r>
            <a:r>
              <a:rPr lang="en-GB" dirty="0"/>
              <a:t> </a:t>
            </a:r>
            <a:r>
              <a:rPr lang="en-GB" dirty="0" err="1"/>
              <a:t>anthu</a:t>
            </a:r>
            <a:r>
              <a:rPr lang="en-GB" dirty="0"/>
              <a:t> </a:t>
            </a:r>
            <a:r>
              <a:rPr lang="en-GB" dirty="0" err="1"/>
              <a:t>lamulo</a:t>
            </a:r>
            <a:r>
              <a:rPr lang="en-GB" dirty="0"/>
              <a:t> </a:t>
            </a:r>
            <a:r>
              <a:rPr lang="en-GB" dirty="0" err="1"/>
              <a:t>limodzi</a:t>
            </a:r>
            <a:r>
              <a:rPr lang="en-GB" dirty="0"/>
              <a:t> </a:t>
            </a:r>
            <a:r>
              <a:rPr lang="en-GB" dirty="0" err="1"/>
              <a:t>lokha</a:t>
            </a:r>
            <a:r>
              <a:rPr lang="en-GB" dirty="0"/>
              <a:t>: “Pitani </a:t>
            </a:r>
            <a:r>
              <a:rPr lang="en-GB" dirty="0" err="1"/>
              <a:t>chitsogolo</a:t>
            </a:r>
            <a:r>
              <a:rPr lang="en-GB" dirty="0"/>
              <a:t>” (</a:t>
            </a:r>
            <a:r>
              <a:rPr lang="en-GB" dirty="0" err="1"/>
              <a:t>Eksodo</a:t>
            </a:r>
            <a:r>
              <a:rPr lang="en-GB" dirty="0"/>
              <a:t> 14:15). </a:t>
            </a:r>
            <a:r>
              <a:rPr lang="en-GB" dirty="0" err="1"/>
              <a:t>Kuyambira</a:t>
            </a:r>
            <a:r>
              <a:rPr lang="en-GB" dirty="0"/>
              <a:t> </a:t>
            </a:r>
            <a:r>
              <a:rPr lang="en-GB" dirty="0" err="1"/>
              <a:t>nthawi</a:t>
            </a:r>
            <a:r>
              <a:rPr lang="en-GB" dirty="0"/>
              <a:t> </a:t>
            </a:r>
            <a:r>
              <a:rPr lang="en-GB" dirty="0" err="1"/>
              <a:t>imeneyo</a:t>
            </a:r>
            <a:r>
              <a:rPr lang="en-GB" dirty="0"/>
              <a:t>, </a:t>
            </a:r>
            <a:r>
              <a:rPr lang="en-GB" dirty="0" err="1"/>
              <a:t>zinthu</a:t>
            </a:r>
            <a:r>
              <a:rPr lang="en-GB" dirty="0"/>
              <a:t> </a:t>
            </a:r>
            <a:r>
              <a:rPr lang="en-GB" dirty="0" err="1"/>
              <a:t>zosayembekezeka</a:t>
            </a:r>
            <a:r>
              <a:rPr lang="en-GB" dirty="0"/>
              <a:t> </a:t>
            </a:r>
            <a:r>
              <a:rPr lang="en-GB" dirty="0" err="1"/>
              <a:t>zinayamba</a:t>
            </a:r>
            <a:r>
              <a:rPr lang="en-GB" dirty="0"/>
              <a:t> </a:t>
            </a:r>
            <a:r>
              <a:rPr lang="en-GB" dirty="0" err="1"/>
              <a:t>kuchitika</a:t>
            </a:r>
            <a:r>
              <a:rPr lang="en-GB" dirty="0"/>
              <a:t> (</a:t>
            </a:r>
            <a:r>
              <a:rPr lang="en-GB" dirty="0" err="1"/>
              <a:t>Eksodo</a:t>
            </a:r>
            <a:r>
              <a:rPr lang="en-GB" dirty="0"/>
              <a:t> 14:19-31</a:t>
            </a:r>
            <a:r>
              <a:rPr lang="en" dirty="0"/>
              <a:t>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0074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31375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31375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0074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50480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51781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51781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50480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33133" y="3850680"/>
            <a:ext cx="4841297" cy="2585639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5400" b="1" spc="-150" baseline="30000" dirty="0">
                <a:solidFill>
                  <a:srgbClr val="BB4935"/>
                </a:solidFill>
                <a:effectLst/>
                <a:latin typeface="Aptos" panose="020B0004020202020204" pitchFamily="34" charset="0"/>
              </a:rPr>
              <a:t>CHIKONDWERERO</a:t>
            </a:r>
            <a:endParaRPr lang="en" sz="5400" spc="-150" baseline="30000" dirty="0">
              <a:solidFill>
                <a:srgbClr val="BB4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NYIMBO YA MOSE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538073"/>
            <a:ext cx="9478292" cy="10310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Iwo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ankayimba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nyimbo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Mose,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mtumiki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Mulungu,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nyimbo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Mwana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Wankhosa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Nyimbo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yake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inkati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Zochita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zanu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zazikulu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zodabwitsa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Ambuye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Mulungu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Wamphamvuzonse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Njira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zanu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zachilungamo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zoona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Mfumu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mitundu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yonse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3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3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Chivumbulutso</a:t>
            </a:r>
            <a:r>
              <a:rPr lang="en" sz="13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622801"/>
            <a:ext cx="7426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Poona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zinachitika</a:t>
            </a:r>
            <a:r>
              <a:rPr lang="en-GB" sz="2000" b="1" dirty="0"/>
              <a:t>, Mose </a:t>
            </a:r>
            <a:r>
              <a:rPr lang="en-GB" sz="2000" b="1" dirty="0" err="1"/>
              <a:t>anatsogolera</a:t>
            </a:r>
            <a:r>
              <a:rPr lang="en-GB" sz="2000" b="1" dirty="0"/>
              <a:t> </a:t>
            </a:r>
            <a:r>
              <a:rPr lang="en-GB" sz="2000" b="1" dirty="0" err="1"/>
              <a:t>Aisiraeli</a:t>
            </a:r>
            <a:r>
              <a:rPr lang="en-GB" sz="2000" b="1" dirty="0"/>
              <a:t> </a:t>
            </a:r>
            <a:r>
              <a:rPr lang="en-GB" sz="2000" b="1" dirty="0" err="1"/>
              <a:t>poimba</a:t>
            </a:r>
            <a:r>
              <a:rPr lang="en-GB" sz="2000" b="1" dirty="0"/>
              <a:t> </a:t>
            </a:r>
            <a:r>
              <a:rPr lang="en-GB" sz="2000" b="1" dirty="0" err="1"/>
              <a:t>nyimbo</a:t>
            </a:r>
            <a:r>
              <a:rPr lang="en-GB" sz="2000" b="1" dirty="0"/>
              <a:t> </a:t>
            </a:r>
            <a:r>
              <a:rPr lang="en-GB" sz="2000" b="1" dirty="0" err="1"/>
              <a:t>yotamanda</a:t>
            </a:r>
            <a:r>
              <a:rPr lang="en-GB" sz="2000" b="1" dirty="0"/>
              <a:t> Mulungu,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Miriamu</a:t>
            </a:r>
            <a:r>
              <a:rPr lang="en-GB" sz="2000" b="1" dirty="0"/>
              <a:t> </a:t>
            </a:r>
            <a:r>
              <a:rPr lang="en-GB" sz="2000" b="1" dirty="0" err="1"/>
              <a:t>anaimba</a:t>
            </a:r>
            <a:r>
              <a:rPr lang="en-GB" sz="2000" b="1" dirty="0"/>
              <a:t> </a:t>
            </a:r>
            <a:r>
              <a:rPr lang="en-GB" sz="2000" b="1" dirty="0" err="1"/>
              <a:t>limodzi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gulu</a:t>
            </a:r>
            <a:r>
              <a:rPr lang="en-GB" sz="2000" b="1" dirty="0"/>
              <a:t> </a:t>
            </a:r>
            <a:r>
              <a:rPr lang="en-GB" sz="2000" b="1" dirty="0" err="1"/>
              <a:t>loimba</a:t>
            </a:r>
            <a:r>
              <a:rPr lang="en-GB" sz="2000" b="1" dirty="0"/>
              <a:t> </a:t>
            </a:r>
            <a:r>
              <a:rPr lang="en-GB" sz="2000" b="1" dirty="0" err="1"/>
              <a:t>pamodzi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akazi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Eksodo</a:t>
            </a:r>
            <a:r>
              <a:rPr lang="en" sz="2000" b="1" dirty="0"/>
              <a:t>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6982" y="1710814"/>
            <a:ext cx="4367828" cy="2670390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131127" y="4494869"/>
            <a:ext cx="9060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Kuphatikiza</a:t>
            </a:r>
            <a:r>
              <a:rPr lang="en-GB" sz="2000" b="1" dirty="0"/>
              <a:t> apo, </a:t>
            </a:r>
            <a:r>
              <a:rPr lang="en-GB" sz="2000" b="1" dirty="0" err="1"/>
              <a:t>zimene</a:t>
            </a:r>
            <a:r>
              <a:rPr lang="en-GB" sz="2000" b="1" dirty="0"/>
              <a:t> Mulungu </a:t>
            </a:r>
            <a:r>
              <a:rPr lang="en-GB" sz="2000" b="1" dirty="0" err="1"/>
              <a:t>watsala</a:t>
            </a:r>
            <a:r>
              <a:rPr lang="en-GB" sz="2000" b="1" dirty="0"/>
              <a:t> </a:t>
            </a:r>
            <a:r>
              <a:rPr lang="en-GB" sz="2000" b="1" dirty="0" err="1"/>
              <a:t>pang’ono</a:t>
            </a:r>
            <a:r>
              <a:rPr lang="en-GB" sz="2000" b="1" dirty="0"/>
              <a:t> </a:t>
            </a:r>
            <a:r>
              <a:rPr lang="en-GB" sz="2000" b="1" dirty="0" err="1"/>
              <a:t>kuchita</a:t>
            </a:r>
            <a:r>
              <a:rPr lang="en-GB" sz="2000" b="1" dirty="0"/>
              <a:t> </a:t>
            </a:r>
            <a:r>
              <a:rPr lang="en-GB" sz="2000" b="1" dirty="0" err="1"/>
              <a:t>zikulengezedwa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: “</a:t>
            </a:r>
            <a:r>
              <a:rPr lang="en-GB" sz="2000" b="1" dirty="0" err="1"/>
              <a:t>mudzawalowetsa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kuwakhazikitsa</a:t>
            </a:r>
            <a:r>
              <a:rPr lang="en-GB" sz="2000" b="1" dirty="0"/>
              <a:t> pa </a:t>
            </a:r>
            <a:r>
              <a:rPr lang="en-GB" sz="2000" b="1" dirty="0" err="1"/>
              <a:t>phiri</a:t>
            </a:r>
            <a:r>
              <a:rPr lang="en-GB" sz="2000" b="1" dirty="0"/>
              <a:t> </a:t>
            </a:r>
            <a:r>
              <a:rPr lang="en-GB" sz="2000" b="1" dirty="0" err="1"/>
              <a:t>lanu</a:t>
            </a:r>
            <a:r>
              <a:rPr lang="en" sz="2000" b="1" dirty="0"/>
              <a:t>” (</a:t>
            </a:r>
            <a:r>
              <a:rPr lang="en" sz="2000" b="1" dirty="0" err="1"/>
              <a:t>Eksodo</a:t>
            </a:r>
            <a:r>
              <a:rPr lang="en" sz="2000" b="1" dirty="0"/>
              <a:t>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492728"/>
            <a:ext cx="2945822" cy="226203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90079" y="2749988"/>
            <a:ext cx="74269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Munyimboyi</a:t>
            </a:r>
            <a:r>
              <a:rPr lang="en-GB" sz="2000" b="1" dirty="0"/>
              <a:t>, </a:t>
            </a:r>
            <a:r>
              <a:rPr lang="en-GB" sz="2000" b="1" dirty="0" err="1"/>
              <a:t>siinangonena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Aisiraeli</a:t>
            </a:r>
            <a:r>
              <a:rPr lang="en-GB" sz="2000" b="1" dirty="0"/>
              <a:t> </a:t>
            </a:r>
            <a:r>
              <a:rPr lang="en-GB" sz="2000" b="1" dirty="0" err="1"/>
              <a:t>anachita</a:t>
            </a:r>
            <a:r>
              <a:rPr lang="en-GB" sz="2000" b="1" dirty="0"/>
              <a:t>. </a:t>
            </a:r>
            <a:r>
              <a:rPr lang="en-GB" sz="2000" b="1" dirty="0" err="1"/>
              <a:t>Siikungokamba</a:t>
            </a:r>
            <a:r>
              <a:rPr lang="en-GB" sz="2000" b="1" dirty="0"/>
              <a:t> za </a:t>
            </a:r>
            <a:r>
              <a:rPr lang="en-GB" sz="2000" b="1" dirty="0" err="1"/>
              <a:t>kulambira</a:t>
            </a:r>
            <a:r>
              <a:rPr lang="en-GB" sz="2000" b="1" dirty="0"/>
              <a:t> Mulungu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chochotsa</a:t>
            </a:r>
            <a:r>
              <a:rPr lang="en-GB" sz="2000" b="1" dirty="0"/>
              <a:t> </a:t>
            </a:r>
            <a:r>
              <a:rPr lang="en-GB" sz="2000" b="1" dirty="0" err="1"/>
              <a:t>adani</a:t>
            </a:r>
            <a:r>
              <a:rPr lang="en-GB" sz="2000" b="1" dirty="0"/>
              <a:t> </a:t>
            </a:r>
            <a:r>
              <a:rPr lang="en-GB" sz="2000" b="1" dirty="0" err="1"/>
              <a:t>kokha</a:t>
            </a:r>
            <a:r>
              <a:rPr lang="en-GB" sz="2000" b="1" dirty="0"/>
              <a:t>(</a:t>
            </a:r>
            <a:r>
              <a:rPr lang="en" sz="2000" b="1" dirty="0" err="1"/>
              <a:t>Eksodo</a:t>
            </a:r>
            <a:r>
              <a:rPr lang="en" sz="2000" b="1" dirty="0"/>
              <a:t> </a:t>
            </a:r>
            <a:r>
              <a:rPr lang="en-GB" sz="2000" b="1" dirty="0"/>
              <a:t>15:6),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imayamikira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-GB" sz="2000" b="1" dirty="0"/>
              <a:t> (</a:t>
            </a:r>
            <a:r>
              <a:rPr lang="en" sz="2000" b="1" dirty="0" err="1"/>
              <a:t>Eksodo</a:t>
            </a:r>
            <a:r>
              <a:rPr lang="en" sz="2000" b="1" dirty="0"/>
              <a:t> </a:t>
            </a:r>
            <a:r>
              <a:rPr lang="en-GB" sz="2000" b="1" dirty="0"/>
              <a:t>15:11).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zinachitika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amene </a:t>
            </a:r>
            <a:r>
              <a:rPr lang="en-GB" sz="2000" b="1" dirty="0" err="1"/>
              <a:t>anamva</a:t>
            </a:r>
            <a:r>
              <a:rPr lang="en-GB" sz="2000" b="1" dirty="0"/>
              <a:t> za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zachitika</a:t>
            </a:r>
            <a:r>
              <a:rPr lang="en-GB" sz="2000" b="1" dirty="0"/>
              <a:t> </a:t>
            </a:r>
            <a:r>
              <a:rPr lang="en-GB" sz="2000" b="1" dirty="0" err="1"/>
              <a:t>kumafotokozedwa</a:t>
            </a:r>
            <a:r>
              <a:rPr lang="en-GB" sz="2000" b="1" dirty="0"/>
              <a:t> pa (</a:t>
            </a:r>
            <a:r>
              <a:rPr lang="en" sz="2000" b="1" dirty="0" err="1"/>
              <a:t>Eksodo</a:t>
            </a:r>
            <a:r>
              <a:rPr lang="en" sz="2000" b="1" dirty="0"/>
              <a:t> </a:t>
            </a:r>
            <a:r>
              <a:rPr lang="en-GB" sz="2000" b="1" dirty="0"/>
              <a:t>15:14</a:t>
            </a:r>
            <a:r>
              <a:rPr lang="en" sz="2000" b="1" dirty="0"/>
              <a:t>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117273" y="5465898"/>
            <a:ext cx="9074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chiweruzo</a:t>
            </a:r>
            <a:r>
              <a:rPr lang="en-GB" sz="2000" b="1" dirty="0"/>
              <a:t> cha Mulungu </a:t>
            </a:r>
            <a:r>
              <a:rPr lang="en-GB" sz="2000" b="1" dirty="0" err="1"/>
              <a:t>chidzaonetsedwa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zoipa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masautso</a:t>
            </a:r>
            <a:r>
              <a:rPr lang="en-GB" sz="2000" b="1" dirty="0"/>
              <a:t> </a:t>
            </a:r>
            <a:r>
              <a:rPr lang="en-GB" sz="2000" b="1" dirty="0" err="1"/>
              <a:t>zidzachotsedwa</a:t>
            </a:r>
            <a:r>
              <a:rPr lang="en-GB" sz="2000" b="1" dirty="0"/>
              <a:t>, </a:t>
            </a:r>
            <a:r>
              <a:rPr lang="en-GB" sz="2000" b="1" dirty="0" err="1"/>
              <a:t>opulumutsidwa</a:t>
            </a:r>
            <a:r>
              <a:rPr lang="en-GB" sz="2000" b="1" dirty="0"/>
              <a:t> a </a:t>
            </a:r>
            <a:r>
              <a:rPr lang="en-GB" sz="2000" b="1" dirty="0" err="1"/>
              <a:t>mitundu</a:t>
            </a:r>
            <a:r>
              <a:rPr lang="en-GB" sz="2000" b="1" dirty="0"/>
              <a:t> </a:t>
            </a:r>
            <a:r>
              <a:rPr lang="en-GB" sz="2000" b="1" dirty="0" err="1"/>
              <a:t>yonse</a:t>
            </a:r>
            <a:r>
              <a:rPr lang="en-GB" sz="2000" b="1" dirty="0"/>
              <a:t> </a:t>
            </a:r>
            <a:r>
              <a:rPr lang="en-GB" sz="2000" b="1" dirty="0" err="1"/>
              <a:t>adzamuyamika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chiweruzo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 </a:t>
            </a:r>
            <a:r>
              <a:rPr lang="en-GB" sz="2000" b="1" dirty="0" err="1"/>
              <a:t>cholungama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adzayimba</a:t>
            </a:r>
            <a:r>
              <a:rPr lang="en-GB" sz="2000" b="1" dirty="0"/>
              <a:t> </a:t>
            </a:r>
            <a:r>
              <a:rPr lang="en-GB" sz="2000" b="1" dirty="0" err="1"/>
              <a:t>nyimbo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Mose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Mwanawankhosa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Chivumbulutso</a:t>
            </a:r>
            <a:r>
              <a:rPr lang="en" sz="2000" b="1" dirty="0"/>
              <a:t>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latin typeface="Constantia" panose="02030602050306030303" pitchFamily="18" charset="0"/>
              </a:rPr>
              <a:t>“</a:t>
            </a:r>
            <a:r>
              <a:rPr lang="en-US" sz="2500" b="1" dirty="0" err="1">
                <a:latin typeface="Constantia" panose="02030602050306030303" pitchFamily="18" charset="0"/>
              </a:rPr>
              <a:t>Pomasula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miyoyo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yathu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ukapolo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uchimo</a:t>
            </a:r>
            <a:r>
              <a:rPr lang="en-US" sz="2500" b="1" dirty="0">
                <a:latin typeface="Constantia" panose="02030602050306030303" pitchFamily="18" charset="0"/>
              </a:rPr>
              <a:t>, Mulungu </a:t>
            </a:r>
            <a:r>
              <a:rPr lang="en-US" sz="2500" b="1" dirty="0" err="1">
                <a:latin typeface="Constantia" panose="02030602050306030303" pitchFamily="18" charset="0"/>
              </a:rPr>
              <a:t>watipatsa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ife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chiwombolo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choposa</a:t>
            </a:r>
            <a:r>
              <a:rPr lang="en-US" sz="2500" b="1" dirty="0">
                <a:latin typeface="Constantia" panose="02030602050306030303" pitchFamily="18" charset="0"/>
              </a:rPr>
              <a:t> cha </a:t>
            </a:r>
            <a:r>
              <a:rPr lang="en-US" sz="2500" b="1" dirty="0" err="1">
                <a:latin typeface="Constantia" panose="02030602050306030303" pitchFamily="18" charset="0"/>
              </a:rPr>
              <a:t>Aisraeli</a:t>
            </a:r>
            <a:r>
              <a:rPr lang="en-US" sz="2500" b="1" dirty="0">
                <a:latin typeface="Constantia" panose="02030602050306030303" pitchFamily="18" charset="0"/>
              </a:rPr>
              <a:t> pa Nyanja </a:t>
            </a:r>
            <a:r>
              <a:rPr lang="en-US" sz="2500" b="1" dirty="0" err="1">
                <a:latin typeface="Constantia" panose="02030602050306030303" pitchFamily="18" charset="0"/>
              </a:rPr>
              <a:t>Yofiira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>
                <a:latin typeface="Constantia" panose="02030602050306030303" pitchFamily="18" charset="0"/>
              </a:rPr>
              <a:t>Monga </a:t>
            </a:r>
            <a:r>
              <a:rPr lang="en-US" sz="2500" b="1" dirty="0" err="1">
                <a:latin typeface="Constantia" panose="02030602050306030303" pitchFamily="18" charset="0"/>
              </a:rPr>
              <a:t>Aisiraeli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tiyenera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kunena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mawu</a:t>
            </a:r>
            <a:r>
              <a:rPr lang="en-US" sz="2500" b="1" dirty="0">
                <a:latin typeface="Constantia" panose="02030602050306030303" pitchFamily="18" charset="0"/>
              </a:rPr>
              <a:t> a </a:t>
            </a:r>
            <a:r>
              <a:rPr lang="en-US" sz="2500" b="1" dirty="0" err="1">
                <a:latin typeface="Constantia" panose="02030602050306030303" pitchFamily="18" charset="0"/>
              </a:rPr>
              <a:t>kuyamikira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Ambuye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mtima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mzimu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mawu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chifukwa</a:t>
            </a:r>
            <a:r>
              <a:rPr lang="en-US" sz="2500" b="1" dirty="0">
                <a:latin typeface="Constantia" panose="02030602050306030303" pitchFamily="18" charset="0"/>
              </a:rPr>
              <a:t> cha ‘</a:t>
            </a:r>
            <a:r>
              <a:rPr lang="en-US" sz="2500" b="1" dirty="0" err="1">
                <a:latin typeface="Constantia" panose="02030602050306030303" pitchFamily="18" charset="0"/>
              </a:rPr>
              <a:t>zomwe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amachita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zochititsa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chidwi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kwa</a:t>
            </a:r>
            <a:r>
              <a:rPr lang="en-US" sz="2500" b="1" dirty="0">
                <a:latin typeface="Constantia" panose="02030602050306030303" pitchFamily="18" charset="0"/>
              </a:rPr>
              <a:t> ana a </a:t>
            </a:r>
            <a:r>
              <a:rPr lang="en-US" sz="2500" b="1" dirty="0" err="1">
                <a:latin typeface="Constantia" panose="02030602050306030303" pitchFamily="18" charset="0"/>
              </a:rPr>
              <a:t>anthu</a:t>
            </a:r>
            <a:r>
              <a:rPr lang="en-US" sz="2500" b="1" dirty="0">
                <a:latin typeface="Constantia" panose="02030602050306030303" pitchFamily="18" charset="0"/>
              </a:rPr>
              <a:t>.’ Iwo amene </a:t>
            </a:r>
            <a:r>
              <a:rPr lang="en-US" sz="2500" b="1" dirty="0" err="1">
                <a:latin typeface="Constantia" panose="02030602050306030303" pitchFamily="18" charset="0"/>
              </a:rPr>
              <a:t>amaganizira</a:t>
            </a:r>
            <a:r>
              <a:rPr lang="en-US" sz="2500" b="1" dirty="0">
                <a:latin typeface="Constantia" panose="02030602050306030303" pitchFamily="18" charset="0"/>
              </a:rPr>
              <a:t> za </a:t>
            </a:r>
            <a:r>
              <a:rPr lang="en-US" sz="2500" b="1" dirty="0" err="1">
                <a:latin typeface="Constantia" panose="02030602050306030303" pitchFamily="18" charset="0"/>
              </a:rPr>
              <a:t>chifundo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chachikulu</a:t>
            </a:r>
            <a:r>
              <a:rPr lang="en-US" sz="2500" b="1" dirty="0">
                <a:latin typeface="Constantia" panose="02030602050306030303" pitchFamily="18" charset="0"/>
              </a:rPr>
              <a:t> cha Mulungu, </a:t>
            </a:r>
            <a:r>
              <a:rPr lang="en-US" sz="2500" b="1" dirty="0" err="1">
                <a:latin typeface="Constantia" panose="02030602050306030303" pitchFamily="18" charset="0"/>
              </a:rPr>
              <a:t>komanso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osaiwala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mphatso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zake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zazing'ono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adzavala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lamba</a:t>
            </a:r>
            <a:r>
              <a:rPr lang="en-US" sz="2500" b="1" dirty="0">
                <a:latin typeface="Constantia" panose="02030602050306030303" pitchFamily="18" charset="0"/>
              </a:rPr>
              <a:t> la </a:t>
            </a:r>
            <a:r>
              <a:rPr lang="en-US" sz="2500" b="1" dirty="0" err="1">
                <a:latin typeface="Constantia" panose="02030602050306030303" pitchFamily="18" charset="0"/>
              </a:rPr>
              <a:t>chimwemwe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kupembedza</a:t>
            </a:r>
            <a:r>
              <a:rPr lang="en-US" sz="2500" b="1" dirty="0">
                <a:latin typeface="Constantia" panose="02030602050306030303" pitchFamily="18" charset="0"/>
              </a:rPr>
              <a:t> mu </a:t>
            </a:r>
            <a:r>
              <a:rPr lang="en-US" sz="2500" b="1" dirty="0" err="1">
                <a:latin typeface="Constantia" panose="02030602050306030303" pitchFamily="18" charset="0"/>
              </a:rPr>
              <a:t>mitima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yawo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Ambuye</a:t>
            </a:r>
            <a:r>
              <a:rPr lang="en-US" sz="2500" b="1" dirty="0">
                <a:latin typeface="Constantia" panose="02030602050306030303" pitchFamily="18" charset="0"/>
              </a:rPr>
              <a:t>. Mphatso </a:t>
            </a:r>
            <a:r>
              <a:rPr lang="en-US" sz="2500" b="1" dirty="0" err="1">
                <a:latin typeface="Constantia" panose="02030602050306030303" pitchFamily="18" charset="0"/>
              </a:rPr>
              <a:t>zatsiku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tsiku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zomwe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timalandira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kuchokera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m’manja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mwa</a:t>
            </a:r>
            <a:r>
              <a:rPr lang="en-US" sz="2500" b="1" dirty="0">
                <a:latin typeface="Constantia" panose="02030602050306030303" pitchFamily="18" charset="0"/>
              </a:rPr>
              <a:t> Mulungu, </a:t>
            </a:r>
            <a:r>
              <a:rPr lang="en-US" sz="2500" b="1" dirty="0" err="1">
                <a:latin typeface="Constantia" panose="02030602050306030303" pitchFamily="18" charset="0"/>
              </a:rPr>
              <a:t>komanso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kuposa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zonse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imfa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ya</a:t>
            </a:r>
            <a:r>
              <a:rPr lang="en-US" sz="2500" b="1" dirty="0">
                <a:latin typeface="Constantia" panose="02030602050306030303" pitchFamily="18" charset="0"/>
              </a:rPr>
              <a:t> Yesu </a:t>
            </a:r>
            <a:r>
              <a:rPr lang="en-US" sz="2500" b="1" dirty="0" err="1">
                <a:latin typeface="Constantia" panose="02030602050306030303" pitchFamily="18" charset="0"/>
              </a:rPr>
              <a:t>yomwe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imatibweretsera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chimwemwe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kumwamba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m’manja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mwathu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ziyenera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kukhala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mutu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kukondwera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kosatha</a:t>
            </a:r>
            <a:r>
              <a:rPr lang="en-US" sz="25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ananena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anthu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Musaope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chilimikani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penyani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chipulumutso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cha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chimene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adzakuchitirani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lero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pakuti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Aejipito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mwawaona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lerowa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simudzawaonanso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konse.Yehova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adzakugwirirani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nkhondo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inu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mudzakhala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chete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Eksodo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14:13, 14</a:t>
            </a: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4691404" y="3609975"/>
            <a:ext cx="7348196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rgbClr val="913031"/>
                </a:solidFill>
              </a:rPr>
              <a:t>Kutuluka</a:t>
            </a:r>
            <a:r>
              <a:rPr lang="en-GB" sz="2000" b="1" dirty="0">
                <a:solidFill>
                  <a:srgbClr val="913031"/>
                </a:solidFill>
              </a:rPr>
              <a:t> </a:t>
            </a:r>
            <a:r>
              <a:rPr lang="en-GB" sz="2000" b="1" dirty="0" err="1">
                <a:solidFill>
                  <a:srgbClr val="913031"/>
                </a:solidFill>
              </a:rPr>
              <a:t>kwa</a:t>
            </a:r>
            <a:r>
              <a:rPr lang="en-GB" sz="2000" b="1" dirty="0">
                <a:solidFill>
                  <a:srgbClr val="913031"/>
                </a:solidFill>
              </a:rPr>
              <a:t> </a:t>
            </a:r>
            <a:r>
              <a:rPr lang="en-GB" sz="2000" b="1" dirty="0" err="1">
                <a:solidFill>
                  <a:srgbClr val="913031"/>
                </a:solidFill>
              </a:rPr>
              <a:t>Aisraeli</a:t>
            </a:r>
            <a:r>
              <a:rPr lang="en-GB" sz="2000" b="1" dirty="0">
                <a:solidFill>
                  <a:srgbClr val="913031"/>
                </a:solidFill>
              </a:rPr>
              <a:t> mu </a:t>
            </a:r>
            <a:r>
              <a:rPr lang="en-GB" sz="2000" b="1" dirty="0" err="1">
                <a:solidFill>
                  <a:srgbClr val="913031"/>
                </a:solidFill>
              </a:rPr>
              <a:t>Igupto</a:t>
            </a:r>
            <a:r>
              <a:rPr lang="en-GB" sz="2000" b="1" dirty="0">
                <a:solidFill>
                  <a:srgbClr val="913031"/>
                </a:solidFill>
              </a:rPr>
              <a:t> </a:t>
            </a:r>
            <a:r>
              <a:rPr lang="en" sz="2000" b="1" dirty="0">
                <a:solidFill>
                  <a:srgbClr val="91303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Nyamukani</a:t>
            </a:r>
            <a:r>
              <a:rPr lang="en" sz="2000" b="1" dirty="0"/>
              <a:t>! (</a:t>
            </a:r>
            <a:r>
              <a:rPr lang="en-GB" sz="2000" b="1" dirty="0" err="1"/>
              <a:t>Eksodo</a:t>
            </a:r>
            <a:r>
              <a:rPr lang="en" sz="2000" b="1" dirty="0"/>
              <a:t> 12:31-36)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Kupatulidwa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Ana </a:t>
            </a:r>
            <a:r>
              <a:rPr lang="en-GB" sz="2000" b="1" dirty="0" err="1"/>
              <a:t>oyamba</a:t>
            </a:r>
            <a:r>
              <a:rPr lang="en-GB" sz="2000" b="1" dirty="0"/>
              <a:t> </a:t>
            </a:r>
            <a:r>
              <a:rPr lang="en-GB" sz="2000" b="1" dirty="0" err="1"/>
              <a:t>Kubadwa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-GB" sz="2000" b="1" dirty="0" err="1"/>
              <a:t>Eksodo</a:t>
            </a:r>
            <a:r>
              <a:rPr lang="en" sz="2000" b="1" dirty="0"/>
              <a:t> 13:1-16)</a:t>
            </a:r>
          </a:p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6E3290"/>
                </a:solidFill>
              </a:rPr>
              <a:t>Kuoloka</a:t>
            </a:r>
            <a:r>
              <a:rPr lang="en" sz="2000" b="1" dirty="0">
                <a:solidFill>
                  <a:srgbClr val="6E3290"/>
                </a:solidFill>
              </a:rPr>
              <a:t> Nyanja </a:t>
            </a:r>
            <a:r>
              <a:rPr lang="en" sz="2000" b="1" dirty="0" err="1">
                <a:solidFill>
                  <a:srgbClr val="6E3290"/>
                </a:solidFill>
              </a:rPr>
              <a:t>Yofiira</a:t>
            </a:r>
            <a:r>
              <a:rPr lang="en" sz="2000" b="1" dirty="0">
                <a:solidFill>
                  <a:srgbClr val="6E329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Kukakamira</a:t>
            </a:r>
            <a:r>
              <a:rPr lang="en-GB" sz="2000" b="1" dirty="0"/>
              <a:t> mu </a:t>
            </a:r>
            <a:r>
              <a:rPr lang="en-GB" sz="2000" b="1" dirty="0" err="1"/>
              <a:t>Chipululu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-GB" sz="2000" b="1" dirty="0" err="1"/>
              <a:t>Eksodo</a:t>
            </a:r>
            <a:r>
              <a:rPr lang="en" sz="2000" b="1" dirty="0"/>
              <a:t> 13:17-14:12)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Njira</a:t>
            </a:r>
            <a:r>
              <a:rPr lang="en-GB" sz="2000" b="1" dirty="0"/>
              <a:t> pa Nyanja </a:t>
            </a:r>
            <a:r>
              <a:rPr lang="en" sz="2000" b="1" dirty="0"/>
              <a:t>(</a:t>
            </a:r>
            <a:r>
              <a:rPr lang="en-GB" sz="2000" b="1" dirty="0" err="1"/>
              <a:t>Eksodo</a:t>
            </a:r>
            <a:r>
              <a:rPr lang="en" sz="2000" b="1" dirty="0"/>
              <a:t> 14:13-31)</a:t>
            </a:r>
          </a:p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rgbClr val="1C6881"/>
                </a:solidFill>
              </a:rPr>
              <a:t>Chikondwerero</a:t>
            </a:r>
            <a:r>
              <a:rPr lang="en-GB" sz="2000" b="1" dirty="0">
                <a:solidFill>
                  <a:srgbClr val="1C6881"/>
                </a:solidFill>
              </a:rPr>
              <a:t> </a:t>
            </a:r>
            <a:r>
              <a:rPr lang="en" sz="2000" b="1" dirty="0">
                <a:solidFill>
                  <a:srgbClr val="1C688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/>
              <a:t>Nyimbo </a:t>
            </a:r>
            <a:r>
              <a:rPr lang="en-GB" sz="2000" b="1" dirty="0" err="1"/>
              <a:t>ya</a:t>
            </a:r>
            <a:r>
              <a:rPr lang="en-GB" sz="2000" b="1" dirty="0"/>
              <a:t> Mose </a:t>
            </a:r>
            <a:r>
              <a:rPr lang="en" sz="2000" b="1" dirty="0"/>
              <a:t>(</a:t>
            </a:r>
            <a:r>
              <a:rPr lang="en-GB" sz="2000" b="1" dirty="0" err="1"/>
              <a:t>Eksodo</a:t>
            </a:r>
            <a:r>
              <a:rPr lang="en" sz="2000" b="1" dirty="0"/>
              <a:t>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8506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Mulungu </a:t>
            </a:r>
            <a:r>
              <a:rPr lang="en-GB" sz="2000" b="1" dirty="0" err="1"/>
              <a:t>anachenjeza</a:t>
            </a:r>
            <a:r>
              <a:rPr lang="en-GB" sz="2000" b="1" dirty="0"/>
              <a:t> </a:t>
            </a:r>
            <a:r>
              <a:rPr lang="en-GB" sz="2000" b="1" dirty="0" err="1"/>
              <a:t>kuyambira</a:t>
            </a:r>
            <a:r>
              <a:rPr lang="en-GB" sz="2000" b="1" dirty="0"/>
              <a:t> </a:t>
            </a:r>
            <a:r>
              <a:rPr lang="en-GB" sz="2000" b="1" dirty="0" err="1"/>
              <a:t>pachiyambi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kutuluka</a:t>
            </a:r>
            <a:r>
              <a:rPr lang="en-GB" sz="2000" b="1" dirty="0"/>
              <a:t> mu </a:t>
            </a:r>
            <a:r>
              <a:rPr lang="en-GB" sz="2000" b="1" dirty="0" err="1"/>
              <a:t>Igupto</a:t>
            </a:r>
            <a:r>
              <a:rPr lang="en-GB" sz="2000" b="1" dirty="0"/>
              <a:t> </a:t>
            </a:r>
            <a:r>
              <a:rPr lang="en-GB" sz="2000" b="1" dirty="0" err="1"/>
              <a:t>kudzakhudza</a:t>
            </a:r>
            <a:r>
              <a:rPr lang="en-GB" sz="2000" b="1" dirty="0"/>
              <a:t> </a:t>
            </a:r>
            <a:r>
              <a:rPr lang="en-GB" sz="2000" b="1" dirty="0" err="1"/>
              <a:t>imfa</a:t>
            </a:r>
            <a:r>
              <a:rPr lang="en-GB" sz="2000" b="1" dirty="0"/>
              <a:t> —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chiopsezo</a:t>
            </a:r>
            <a:r>
              <a:rPr lang="en-GB" sz="2000" b="1" dirty="0"/>
              <a:t> cha </a:t>
            </a:r>
            <a:r>
              <a:rPr lang="en-GB" sz="2000" b="1" dirty="0" err="1"/>
              <a:t>imfa</a:t>
            </a:r>
            <a:r>
              <a:rPr lang="en-GB" sz="2000" b="1" dirty="0"/>
              <a:t> —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mwana</a:t>
            </a:r>
            <a:r>
              <a:rPr lang="en-GB" sz="2000" b="1" dirty="0"/>
              <a:t> </a:t>
            </a:r>
            <a:r>
              <a:rPr lang="en-GB" sz="2000" b="1" dirty="0" err="1"/>
              <a:t>woyamba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Farao</a:t>
            </a:r>
            <a:r>
              <a:rPr lang="en-GB" sz="2000" b="1" dirty="0"/>
              <a:t> (</a:t>
            </a:r>
            <a:r>
              <a:rPr lang="en-GB" sz="2000" b="1" dirty="0" err="1"/>
              <a:t>Eksodo</a:t>
            </a:r>
            <a:r>
              <a:rPr lang="en-GB" sz="2000" b="1" dirty="0"/>
              <a:t> 4:22–23</a:t>
            </a:r>
            <a:r>
              <a:rPr lang="en" sz="2000" b="1" dirty="0"/>
              <a:t>).</a:t>
            </a: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2327" y="213863"/>
            <a:ext cx="2981773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722795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6108" y="3609975"/>
            <a:ext cx="1968687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393" y="4413996"/>
            <a:ext cx="292315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393" y="6321326"/>
            <a:ext cx="292315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393" y="5551855"/>
            <a:ext cx="292315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393" y="5175580"/>
            <a:ext cx="292315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393" y="4050678"/>
            <a:ext cx="292315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221854" y="5945105"/>
            <a:ext cx="40715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221854" y="4805541"/>
            <a:ext cx="40715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221854" y="3679179"/>
            <a:ext cx="40715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398155" y="2778814"/>
            <a:ext cx="85066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Atawoloka</a:t>
            </a:r>
            <a:r>
              <a:rPr lang="en-GB" sz="2000" b="1" dirty="0"/>
              <a:t> Nyanja </a:t>
            </a:r>
            <a:r>
              <a:rPr lang="en-GB" sz="2000" b="1" dirty="0" err="1"/>
              <a:t>Yofiira</a:t>
            </a:r>
            <a:r>
              <a:rPr lang="en-GB" sz="2000" b="1" dirty="0"/>
              <a:t>, </a:t>
            </a:r>
            <a:r>
              <a:rPr lang="en-GB" sz="2000" b="1" dirty="0" err="1"/>
              <a:t>atamasulidwa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ukapolo</a:t>
            </a:r>
            <a:r>
              <a:rPr lang="en-GB" sz="2000" b="1" dirty="0"/>
              <a:t> </a:t>
            </a:r>
            <a:r>
              <a:rPr lang="en-GB" sz="2000" b="1" dirty="0" err="1"/>
              <a:t>waku</a:t>
            </a:r>
            <a:r>
              <a:rPr lang="en-GB" sz="2000" b="1" dirty="0"/>
              <a:t> </a:t>
            </a:r>
            <a:r>
              <a:rPr lang="en-GB" sz="2000" b="1" dirty="0" err="1"/>
              <a:t>Igupto</a:t>
            </a:r>
            <a:r>
              <a:rPr lang="en-GB" sz="2000" b="1" dirty="0"/>
              <a:t>, </a:t>
            </a:r>
            <a:r>
              <a:rPr lang="en-GB" sz="2000" b="1" dirty="0" err="1"/>
              <a:t>Aisraeli</a:t>
            </a:r>
            <a:r>
              <a:rPr lang="en-GB" sz="2000" b="1" dirty="0"/>
              <a:t> </a:t>
            </a:r>
            <a:r>
              <a:rPr lang="en-GB" sz="2000" b="1" dirty="0" err="1"/>
              <a:t>anayimba</a:t>
            </a:r>
            <a:r>
              <a:rPr lang="en-GB" sz="2000" b="1" dirty="0"/>
              <a:t> </a:t>
            </a:r>
            <a:r>
              <a:rPr lang="en-GB" sz="2000" b="1" dirty="0" err="1"/>
              <a:t>nyimbo</a:t>
            </a:r>
            <a:r>
              <a:rPr lang="en-GB" sz="2000" b="1" dirty="0"/>
              <a:t> </a:t>
            </a:r>
            <a:r>
              <a:rPr lang="en-GB" sz="2000" b="1" dirty="0" err="1"/>
              <a:t>yolambira</a:t>
            </a:r>
            <a:r>
              <a:rPr lang="en-GB" sz="2000" b="1" dirty="0"/>
              <a:t> </a:t>
            </a:r>
            <a:r>
              <a:rPr lang="en-GB" sz="2000" b="1" dirty="0" err="1"/>
              <a:t>Owamasulayo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188417"/>
            <a:ext cx="85066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Kuti </a:t>
            </a:r>
            <a:r>
              <a:rPr lang="en-GB" sz="2000" b="1" dirty="0" err="1"/>
              <a:t>apewe</a:t>
            </a:r>
            <a:r>
              <a:rPr lang="en-GB" sz="2000" b="1" dirty="0"/>
              <a:t> </a:t>
            </a:r>
            <a:r>
              <a:rPr lang="en-GB" sz="2000" b="1" dirty="0" err="1"/>
              <a:t>imfa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ana </a:t>
            </a:r>
            <a:r>
              <a:rPr lang="en-GB" sz="2000" b="1" dirty="0" err="1"/>
              <a:t>oyamba</a:t>
            </a:r>
            <a:r>
              <a:rPr lang="en-GB" sz="2000" b="1" dirty="0"/>
              <a:t> </a:t>
            </a:r>
            <a:r>
              <a:rPr lang="en-GB" sz="2000" b="1" dirty="0" err="1"/>
              <a:t>kubadwa</a:t>
            </a:r>
            <a:r>
              <a:rPr lang="en-GB" sz="2000" b="1" dirty="0"/>
              <a:t> </a:t>
            </a:r>
            <a:r>
              <a:rPr lang="en-GB" sz="2000" b="1" dirty="0" err="1"/>
              <a:t>ndiponso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athe</a:t>
            </a:r>
            <a:r>
              <a:rPr lang="en-GB" sz="2000" b="1" dirty="0"/>
              <a:t> </a:t>
            </a:r>
            <a:r>
              <a:rPr lang="en-GB" sz="2000" b="1" dirty="0" err="1"/>
              <a:t>kuwatsogolera</a:t>
            </a:r>
            <a:r>
              <a:rPr lang="en-GB" sz="2000" b="1" dirty="0"/>
              <a:t> </a:t>
            </a:r>
            <a:r>
              <a:rPr lang="en-GB" sz="2000" b="1" dirty="0" err="1"/>
              <a:t>kutuluka</a:t>
            </a:r>
            <a:r>
              <a:rPr lang="en-GB" sz="2000" b="1" dirty="0"/>
              <a:t> mu </a:t>
            </a:r>
            <a:r>
              <a:rPr lang="en-GB" sz="2000" b="1" dirty="0" err="1"/>
              <a:t>Igupto</a:t>
            </a:r>
            <a:r>
              <a:rPr lang="en-GB" sz="2000" b="1" dirty="0"/>
              <a:t>, Mulungu </a:t>
            </a:r>
            <a:r>
              <a:rPr lang="en-GB" sz="2000" b="1" dirty="0" err="1"/>
              <a:t>anawapempha</a:t>
            </a:r>
            <a:r>
              <a:rPr lang="en-GB" sz="2000" b="1" dirty="0"/>
              <a:t> </a:t>
            </a:r>
            <a:r>
              <a:rPr lang="en-GB" sz="2000" b="1" dirty="0" err="1"/>
              <a:t>kuchitapo</a:t>
            </a:r>
            <a:r>
              <a:rPr lang="en-GB" sz="2000" b="1" dirty="0"/>
              <a:t> </a:t>
            </a:r>
            <a:r>
              <a:rPr lang="en-GB" sz="2000" b="1" dirty="0" err="1"/>
              <a:t>kanthu</a:t>
            </a:r>
            <a:r>
              <a:rPr lang="en-GB" sz="2000" b="1" dirty="0"/>
              <a:t> </a:t>
            </a:r>
            <a:r>
              <a:rPr lang="en-GB" sz="2000" b="1" dirty="0" err="1"/>
              <a:t>mwachikhulupiriro</a:t>
            </a:r>
            <a:r>
              <a:rPr lang="en-GB" sz="2000" b="1" dirty="0"/>
              <a:t>: </a:t>
            </a:r>
            <a:r>
              <a:rPr lang="en-GB" sz="2000" b="1" dirty="0" err="1"/>
              <a:t>mwambo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Paska. </a:t>
            </a:r>
            <a:r>
              <a:rPr lang="en-GB" sz="2000" b="1" dirty="0" err="1"/>
              <a:t>Tsopano</a:t>
            </a:r>
            <a:r>
              <a:rPr lang="en-GB" sz="2000" b="1" dirty="0"/>
              <a:t>, </a:t>
            </a:r>
            <a:r>
              <a:rPr lang="en-GB" sz="2000" b="1" dirty="0" err="1"/>
              <a:t>mmene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kuwatsogolera</a:t>
            </a:r>
            <a:r>
              <a:rPr lang="en-GB" sz="2000" b="1" dirty="0"/>
              <a:t> </a:t>
            </a:r>
            <a:r>
              <a:rPr lang="en-GB" sz="2000" b="1" dirty="0" err="1"/>
              <a:t>kufika</a:t>
            </a:r>
            <a:r>
              <a:rPr lang="en-GB" sz="2000" b="1" dirty="0"/>
              <a:t> </a:t>
            </a:r>
            <a:r>
              <a:rPr lang="en-GB" sz="2000" b="1" dirty="0" err="1"/>
              <a:t>pamapeto</a:t>
            </a:r>
            <a:r>
              <a:rPr lang="en-GB" sz="2000" b="1" dirty="0"/>
              <a:t> </a:t>
            </a:r>
            <a:r>
              <a:rPr lang="en-GB" sz="2000" b="1" dirty="0" err="1"/>
              <a:t>popanda</a:t>
            </a:r>
            <a:r>
              <a:rPr lang="en-GB" sz="2000" b="1" dirty="0"/>
              <a:t> </a:t>
            </a:r>
            <a:r>
              <a:rPr lang="en-GB" sz="2000" b="1" dirty="0" err="1"/>
              <a:t>njira</a:t>
            </a:r>
            <a:r>
              <a:rPr lang="en-GB" sz="2000" b="1" dirty="0"/>
              <a:t>, </a:t>
            </a:r>
            <a:r>
              <a:rPr lang="en-GB" sz="2000" b="1" dirty="0" err="1"/>
              <a:t>inali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yakuti</a:t>
            </a:r>
            <a:r>
              <a:rPr lang="en-GB" sz="2000" b="1" dirty="0"/>
              <a:t> </a:t>
            </a: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chawo</a:t>
            </a:r>
            <a:r>
              <a:rPr lang="en-GB" sz="2000" b="1" dirty="0"/>
              <a:t> </a:t>
            </a:r>
            <a:r>
              <a:rPr lang="en-GB" sz="2000" b="1" dirty="0" err="1"/>
              <a:t>chikwere</a:t>
            </a:r>
            <a:r>
              <a:rPr lang="en-GB" sz="2000" b="1" dirty="0"/>
              <a:t> pa </a:t>
            </a:r>
            <a:r>
              <a:rPr lang="en-GB" sz="2000" b="1" dirty="0" err="1"/>
              <a:t>mulingo</a:t>
            </a:r>
            <a:r>
              <a:rPr lang="en-GB" sz="2000" b="1" dirty="0"/>
              <a:t> </a:t>
            </a:r>
            <a:r>
              <a:rPr lang="en-GB" sz="2000" b="1" dirty="0" err="1"/>
              <a:t>wina</a:t>
            </a:r>
            <a:r>
              <a:rPr lang="en-GB" sz="2000" b="1" dirty="0"/>
              <a:t>: </a:t>
            </a:r>
            <a:r>
              <a:rPr lang="en-GB" sz="2000" b="1" dirty="0" err="1"/>
              <a:t>kupitabe</a:t>
            </a:r>
            <a:r>
              <a:rPr lang="en-GB" sz="2000" b="1" dirty="0"/>
              <a:t> </a:t>
            </a:r>
            <a:r>
              <a:rPr lang="en-GB" sz="2000" b="1" dirty="0" err="1"/>
              <a:t>chitsogolo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081962" y="349921"/>
            <a:ext cx="3962398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5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ULENDO WOTULUKA KU </a:t>
            </a:r>
          </a:p>
          <a:p>
            <a:pPr algn="ctr"/>
            <a:r>
              <a:rPr lang="es-ES" sz="5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IGUPTO</a:t>
            </a:r>
            <a:endParaRPr lang="en" sz="5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GB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NYAMUKANI</a:t>
            </a:r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Aigupto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anawawumiriza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anthuwo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atuluke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mofulumira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kusiya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dziko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lawo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Iwo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sitiwalola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kutero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tonse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tidzafa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Dziko </a:t>
            </a:r>
            <a:r>
              <a:rPr lang="en-GB" sz="2000" b="1" dirty="0" err="1"/>
              <a:t>lonse</a:t>
            </a:r>
            <a:r>
              <a:rPr lang="en-GB" sz="2000" b="1" dirty="0"/>
              <a:t> la </a:t>
            </a:r>
            <a:r>
              <a:rPr lang="en-GB" sz="2000" b="1" dirty="0" err="1"/>
              <a:t>Aigupto</a:t>
            </a:r>
            <a:r>
              <a:rPr lang="en-GB" sz="2000" b="1" dirty="0"/>
              <a:t> </a:t>
            </a:r>
            <a:r>
              <a:rPr lang="en-GB" sz="2000" b="1" dirty="0" err="1"/>
              <a:t>linali</a:t>
            </a:r>
            <a:r>
              <a:rPr lang="en-GB" sz="2000" b="1" dirty="0"/>
              <a:t> </a:t>
            </a:r>
            <a:r>
              <a:rPr lang="en-GB" sz="2000" b="1" dirty="0" err="1"/>
              <a:t>bwinja</a:t>
            </a:r>
            <a:r>
              <a:rPr lang="en-GB" sz="2000" b="1" dirty="0"/>
              <a:t>, “</a:t>
            </a:r>
            <a:r>
              <a:rPr lang="en-GB" sz="2000" b="1" dirty="0" err="1"/>
              <a:t>pakuti</a:t>
            </a:r>
            <a:r>
              <a:rPr lang="en-GB" sz="2000" b="1" dirty="0"/>
              <a:t> </a:t>
            </a:r>
            <a:r>
              <a:rPr lang="en-GB" sz="2000" b="1" dirty="0" err="1"/>
              <a:t>panalibe</a:t>
            </a:r>
            <a:r>
              <a:rPr lang="en-GB" sz="2000" b="1" dirty="0"/>
              <a:t> </a:t>
            </a:r>
            <a:r>
              <a:rPr lang="en-GB" sz="2000" b="1" dirty="0" err="1"/>
              <a:t>nyumba</a:t>
            </a:r>
            <a:r>
              <a:rPr lang="en-GB" sz="2000" b="1" dirty="0"/>
              <a:t>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munalibe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wakufa</a:t>
            </a:r>
            <a:r>
              <a:rPr lang="en-GB" sz="2000" b="1" dirty="0"/>
              <a:t>” (</a:t>
            </a:r>
            <a:r>
              <a:rPr lang="en-GB" sz="2000" b="1" dirty="0" err="1"/>
              <a:t>Eksodo</a:t>
            </a:r>
            <a:r>
              <a:rPr lang="en-GB" sz="2000" b="1" dirty="0"/>
              <a:t> 12:30 ). </a:t>
            </a:r>
            <a:r>
              <a:rPr lang="en-GB" sz="2000" b="1" dirty="0" err="1"/>
              <a:t>Chilolezo</a:t>
            </a:r>
            <a:r>
              <a:rPr lang="en-GB" sz="2000" b="1" dirty="0"/>
              <a:t> cha </a:t>
            </a:r>
            <a:r>
              <a:rPr lang="en-GB" sz="2000" b="1" dirty="0" err="1"/>
              <a:t>Farao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Aisraeli</a:t>
            </a:r>
            <a:r>
              <a:rPr lang="en-GB" sz="2000" b="1" dirty="0"/>
              <a:t> </a:t>
            </a:r>
            <a:r>
              <a:rPr lang="en-GB" sz="2000" b="1" dirty="0" err="1"/>
              <a:t>achoke</a:t>
            </a:r>
            <a:r>
              <a:rPr lang="en-GB" sz="2000" b="1" dirty="0"/>
              <a:t> </a:t>
            </a:r>
            <a:r>
              <a:rPr lang="en-GB" sz="2000" b="1" dirty="0" err="1"/>
              <a:t>chinabwera</a:t>
            </a:r>
            <a:r>
              <a:rPr lang="en-GB" sz="2000" b="1" dirty="0"/>
              <a:t> </a:t>
            </a:r>
            <a:r>
              <a:rPr lang="en-GB" sz="2000" b="1" dirty="0" err="1"/>
              <a:t>mochedwa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567177"/>
            <a:ext cx="3034573" cy="211452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818" y="3228774"/>
            <a:ext cx="3464061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310809" y="4552845"/>
            <a:ext cx="51084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Aisraeli</a:t>
            </a:r>
            <a:r>
              <a:rPr lang="en-GB" sz="2000" b="1" dirty="0"/>
              <a:t> </a:t>
            </a:r>
            <a:r>
              <a:rPr lang="en-GB" sz="2000" b="1" dirty="0" err="1"/>
              <a:t>anafunsa</a:t>
            </a:r>
            <a:r>
              <a:rPr lang="en-GB" sz="2000" b="1" dirty="0"/>
              <a:t> </a:t>
            </a:r>
            <a:r>
              <a:rPr lang="en-GB" sz="2000" b="1" dirty="0" err="1"/>
              <a:t>malipiro</a:t>
            </a:r>
            <a:r>
              <a:rPr lang="en-GB" sz="2000" b="1" dirty="0"/>
              <a:t> a </a:t>
            </a:r>
            <a:r>
              <a:rPr lang="en-GB" sz="2000" b="1" dirty="0" err="1"/>
              <a:t>zaka</a:t>
            </a:r>
            <a:r>
              <a:rPr lang="en-GB" sz="2000" b="1" dirty="0"/>
              <a:t> </a:t>
            </a:r>
            <a:r>
              <a:rPr lang="en-GB" sz="2000" b="1" dirty="0" err="1"/>
              <a:t>zawo</a:t>
            </a:r>
            <a:r>
              <a:rPr lang="en-GB" sz="2000" b="1" dirty="0"/>
              <a:t> </a:t>
            </a:r>
            <a:r>
              <a:rPr lang="en-GB" sz="2000" b="1" dirty="0" err="1"/>
              <a:t>zogwira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, </a:t>
            </a:r>
            <a:r>
              <a:rPr lang="en-GB" sz="2000" b="1" dirty="0" err="1"/>
              <a:t>Aigupto</a:t>
            </a:r>
            <a:r>
              <a:rPr lang="en-GB" sz="2000" b="1" dirty="0"/>
              <a:t> '</a:t>
            </a:r>
            <a:r>
              <a:rPr lang="en-GB" sz="2000" b="1" dirty="0" err="1"/>
              <a:t>anawapatsa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anapempha</a:t>
            </a:r>
            <a:r>
              <a:rPr lang="en-GB" sz="2000" b="1" dirty="0"/>
              <a:t>' (</a:t>
            </a:r>
            <a:r>
              <a:rPr lang="en-GB" sz="2000" b="1" dirty="0" err="1"/>
              <a:t>Eksodo</a:t>
            </a:r>
            <a:r>
              <a:rPr lang="en-GB" sz="2000" b="1" dirty="0"/>
              <a:t> 12:36). Munjira </a:t>
            </a:r>
            <a:r>
              <a:rPr lang="en-GB" sz="2000" b="1" dirty="0" err="1"/>
              <a:t>imeneyi</a:t>
            </a:r>
            <a:r>
              <a:rPr lang="en-GB" sz="2000" b="1" dirty="0"/>
              <a:t>, Mulungu </a:t>
            </a:r>
            <a:r>
              <a:rPr lang="en-GB" sz="2000" b="1" dirty="0" err="1"/>
              <a:t>anaonetsetsa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mwana</a:t>
            </a:r>
            <a:r>
              <a:rPr lang="en-GB" sz="2000" b="1" dirty="0"/>
              <a:t> wake </a:t>
            </a:r>
            <a:r>
              <a:rPr lang="en-GB" sz="2000" b="1" dirty="0" err="1"/>
              <a:t>woyamba</a:t>
            </a:r>
            <a:r>
              <a:rPr lang="en-GB" sz="2000" b="1" dirty="0"/>
              <a:t> </a:t>
            </a:r>
            <a:r>
              <a:rPr lang="en-GB" sz="2000" b="1" dirty="0" err="1"/>
              <a:t>kubadwa</a:t>
            </a:r>
            <a:r>
              <a:rPr lang="en-GB" sz="2000" b="1" dirty="0"/>
              <a:t> </a:t>
            </a:r>
            <a:r>
              <a:rPr lang="en-GB" sz="2000" b="1" dirty="0" err="1"/>
              <a:t>atuluke</a:t>
            </a:r>
            <a:r>
              <a:rPr lang="en-GB" sz="2000" b="1" dirty="0"/>
              <a:t> mu </a:t>
            </a:r>
            <a:r>
              <a:rPr lang="en-GB" sz="2000" b="1" dirty="0" err="1"/>
              <a:t>Igupto</a:t>
            </a:r>
            <a:r>
              <a:rPr lang="en-GB" sz="2000" b="1" dirty="0"/>
              <a:t> </a:t>
            </a:r>
            <a:r>
              <a:rPr lang="en-GB" sz="2000" b="1" dirty="0" err="1"/>
              <a:t>mwamtendere</a:t>
            </a:r>
            <a:r>
              <a:rPr lang="en-GB" sz="2000" b="1" dirty="0"/>
              <a:t>—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manja</a:t>
            </a:r>
            <a:r>
              <a:rPr lang="en-GB" sz="2000" b="1" dirty="0"/>
              <a:t> </a:t>
            </a:r>
            <a:r>
              <a:rPr lang="en-GB" sz="2000" b="1" dirty="0" err="1"/>
              <a:t>odzadza</a:t>
            </a:r>
            <a:r>
              <a:rPr lang="en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7" y="3187209"/>
            <a:ext cx="53721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Sichinali</a:t>
            </a:r>
            <a:r>
              <a:rPr lang="en-GB" sz="2000" b="1" dirty="0"/>
              <a:t> </a:t>
            </a:r>
            <a:r>
              <a:rPr lang="en-GB" sz="2000" b="1" dirty="0" err="1"/>
              <a:t>chisonyezo</a:t>
            </a:r>
            <a:r>
              <a:rPr lang="en-GB" sz="2000" b="1" dirty="0"/>
              <a:t> cha </a:t>
            </a:r>
            <a:r>
              <a:rPr lang="en-GB" sz="2000" b="1" dirty="0" err="1"/>
              <a:t>chisoni</a:t>
            </a:r>
            <a:r>
              <a:rPr lang="en-GB" sz="2000" b="1" dirty="0"/>
              <a:t> </a:t>
            </a:r>
            <a:r>
              <a:rPr lang="en-GB" sz="2000" b="1" dirty="0" err="1"/>
              <a:t>chenicheni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zolakwa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chikhumbokhumbo</a:t>
            </a:r>
            <a:r>
              <a:rPr lang="en-GB" sz="2000" b="1" dirty="0"/>
              <a:t> </a:t>
            </a:r>
            <a:r>
              <a:rPr lang="en-GB" sz="2000" b="1" dirty="0" err="1"/>
              <a:t>choti</a:t>
            </a:r>
            <a:r>
              <a:rPr lang="en-GB" sz="2000" b="1" dirty="0"/>
              <a:t> </a:t>
            </a:r>
            <a:r>
              <a:rPr lang="en-GB" sz="2000" b="1" dirty="0" err="1"/>
              <a:t>masautsowo</a:t>
            </a:r>
            <a:r>
              <a:rPr lang="en-GB" sz="2000" b="1" dirty="0"/>
              <a:t> </a:t>
            </a:r>
            <a:r>
              <a:rPr lang="en-GB" sz="2000" b="1" dirty="0" err="1"/>
              <a:t>aleke</a:t>
            </a:r>
            <a:r>
              <a:rPr lang="en-GB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4" y="2420305"/>
            <a:ext cx="9142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Ndi </a:t>
            </a:r>
            <a:r>
              <a:rPr lang="en-GB" sz="2000" b="1" dirty="0" err="1"/>
              <a:t>mawu</a:t>
            </a:r>
            <a:r>
              <a:rPr lang="en-GB" sz="2000" b="1" dirty="0"/>
              <a:t> </a:t>
            </a:r>
            <a:r>
              <a:rPr lang="en-GB" sz="2000" b="1" dirty="0" err="1"/>
              <a:t>akuti</a:t>
            </a:r>
            <a:r>
              <a:rPr lang="en-GB" sz="2000" b="1" dirty="0"/>
              <a:t> “</a:t>
            </a:r>
            <a:r>
              <a:rPr lang="en-GB" sz="2000" b="1" dirty="0" err="1"/>
              <a:t>Ndiponso</a:t>
            </a:r>
            <a:r>
              <a:rPr lang="en-GB" sz="2000" b="1" dirty="0"/>
              <a:t> </a:t>
            </a:r>
            <a:r>
              <a:rPr lang="en-GB" sz="2000" b="1" dirty="0" err="1"/>
              <a:t>mundidalitse</a:t>
            </a:r>
            <a:r>
              <a:rPr lang="en-GB" sz="2000" b="1" dirty="0"/>
              <a:t>” ( </a:t>
            </a:r>
            <a:r>
              <a:rPr lang="en-GB" sz="2000" b="1" dirty="0" err="1"/>
              <a:t>Eks</a:t>
            </a:r>
            <a:r>
              <a:rPr lang="en-GB" sz="2000" b="1" dirty="0"/>
              <a:t>. 12:32 ) </a:t>
            </a:r>
            <a:r>
              <a:rPr lang="en-GB" sz="2000" b="1" dirty="0" err="1"/>
              <a:t>Farao</a:t>
            </a:r>
            <a:r>
              <a:rPr lang="en-GB" sz="2000" b="1" dirty="0"/>
              <a:t> </a:t>
            </a:r>
            <a:r>
              <a:rPr lang="en-GB" sz="2000" b="1" dirty="0" err="1"/>
              <a:t>anasonyeza</a:t>
            </a:r>
            <a:r>
              <a:rPr lang="en-GB" sz="2000" b="1" dirty="0"/>
              <a:t> </a:t>
            </a:r>
            <a:r>
              <a:rPr lang="en-GB" sz="2000" b="1" dirty="0" err="1"/>
              <a:t>mmene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akumvera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KUPATULIDWA KWA ANA OYAMBA KUBADWA</a:t>
            </a:r>
            <a:endParaRPr lang="en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onse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aamuna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oyamba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kubadwa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uwapatule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Aliyense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woyamba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kubadwa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Aisraeli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wanga, kaya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munthu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kapena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chiweto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800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Ana </a:t>
            </a:r>
            <a:r>
              <a:rPr lang="en-US" sz="2000" b="1" dirty="0" err="1"/>
              <a:t>oyamba</a:t>
            </a:r>
            <a:r>
              <a:rPr lang="en-US" sz="2000" b="1" dirty="0"/>
              <a:t> </a:t>
            </a:r>
            <a:r>
              <a:rPr lang="en-US" sz="2000" b="1" dirty="0" err="1"/>
              <a:t>kubadwa</a:t>
            </a:r>
            <a:r>
              <a:rPr lang="en-US" sz="2000" b="1" dirty="0"/>
              <a:t> </a:t>
            </a:r>
            <a:r>
              <a:rPr lang="en-US" sz="2000" b="1" dirty="0" err="1"/>
              <a:t>ankapatulidwa</a:t>
            </a:r>
            <a:r>
              <a:rPr lang="en-US" sz="2000" b="1" dirty="0"/>
              <a:t> </a:t>
            </a:r>
            <a:r>
              <a:rPr lang="en-US" sz="2000" b="1" dirty="0" err="1"/>
              <a:t>bwanji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509" y="1482052"/>
            <a:ext cx="3811499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4253345"/>
            <a:ext cx="3811499" cy="248666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7" y="5204214"/>
            <a:ext cx="8121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Yesu, “</a:t>
            </a:r>
            <a:r>
              <a:rPr lang="en-GB" sz="2000" b="1" dirty="0" err="1"/>
              <a:t>Mwanawankhosa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Mulungu” (Yohane 1:29 ), </a:t>
            </a:r>
            <a:r>
              <a:rPr lang="en-GB" sz="2000" b="1" dirty="0" err="1"/>
              <a:t>anafa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aliyense</a:t>
            </a:r>
            <a:r>
              <a:rPr lang="en-GB" sz="2000" b="1" dirty="0"/>
              <a:t> </a:t>
            </a:r>
            <a:r>
              <a:rPr lang="en-GB" sz="2000" b="1" dirty="0" err="1"/>
              <a:t>wothira</a:t>
            </a:r>
            <a:r>
              <a:rPr lang="en-GB" sz="2000" b="1" dirty="0"/>
              <a:t> </a:t>
            </a:r>
            <a:r>
              <a:rPr lang="en-GB" sz="2000" b="1" dirty="0" err="1"/>
              <a:t>mwazi</a:t>
            </a:r>
            <a:r>
              <a:rPr lang="en-GB" sz="2000" b="1" dirty="0"/>
              <a:t> wake </a:t>
            </a:r>
            <a:r>
              <a:rPr lang="en-GB" sz="2000" b="1" dirty="0" err="1"/>
              <a:t>pakhomo</a:t>
            </a:r>
            <a:r>
              <a:rPr lang="en-GB" sz="2000" b="1" dirty="0"/>
              <a:t> la </a:t>
            </a:r>
            <a:r>
              <a:rPr lang="en-GB" sz="2000" b="1" dirty="0" err="1"/>
              <a:t>mtima</a:t>
            </a:r>
            <a:r>
              <a:rPr lang="en-GB" sz="2000" b="1" dirty="0"/>
              <a:t> wake </a:t>
            </a:r>
            <a:r>
              <a:rPr lang="en-GB" sz="2000" b="1" dirty="0" err="1"/>
              <a:t>asafe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akhale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MOYO WOSATHA</a:t>
            </a:r>
            <a:r>
              <a:rPr lang="en" sz="2000" b="1" dirty="0"/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4253345"/>
            <a:ext cx="4107121" cy="883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198386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Mulungu </a:t>
            </a:r>
            <a:r>
              <a:rPr lang="en-GB" sz="2000" b="1" dirty="0" err="1"/>
              <a:t>wachita</a:t>
            </a:r>
            <a:r>
              <a:rPr lang="en-GB" sz="2000" b="1" dirty="0"/>
              <a:t> kale </a:t>
            </a:r>
            <a:r>
              <a:rPr lang="en-GB" sz="2000" b="1" dirty="0" err="1"/>
              <a:t>mbali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. </a:t>
            </a:r>
            <a:r>
              <a:rPr lang="en-GB" sz="2000" b="1" dirty="0" err="1"/>
              <a:t>Tsopano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udindo</a:t>
            </a:r>
            <a:r>
              <a:rPr lang="en-GB" sz="2000" b="1" dirty="0"/>
              <a:t> </a:t>
            </a:r>
            <a:r>
              <a:rPr lang="en-GB" sz="2000" b="1" dirty="0" err="1"/>
              <a:t>wathu</a:t>
            </a:r>
            <a:r>
              <a:rPr lang="en-GB" sz="2000" b="1" dirty="0"/>
              <a:t> </a:t>
            </a:r>
            <a:r>
              <a:rPr lang="en-GB" sz="2000" b="1" dirty="0" err="1"/>
              <a:t>kudzilola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tikutidwe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mwazi</a:t>
            </a:r>
            <a:r>
              <a:rPr lang="en-GB" sz="2000" b="1" dirty="0"/>
              <a:t> wake </a:t>
            </a:r>
            <a:r>
              <a:rPr lang="en-GB" sz="2000" b="1" dirty="0" err="1"/>
              <a:t>opulumutsa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770270"/>
            <a:ext cx="80053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Taonani </a:t>
            </a:r>
            <a:r>
              <a:rPr lang="en-GB" sz="2000" b="1" dirty="0" err="1"/>
              <a:t>kuludzanitsa</a:t>
            </a:r>
            <a:r>
              <a:rPr lang="en-GB" sz="2000" b="1" dirty="0"/>
              <a:t> </a:t>
            </a:r>
            <a:r>
              <a:rPr lang="en-GB" sz="2000" b="1" dirty="0" err="1"/>
              <a:t>komwe</a:t>
            </a:r>
            <a:r>
              <a:rPr lang="en-GB" sz="2000" b="1" dirty="0"/>
              <a:t> </a:t>
            </a:r>
            <a:r>
              <a:rPr lang="en-GB" sz="2000" b="1" dirty="0" err="1"/>
              <a:t>kulipo</a:t>
            </a:r>
            <a:r>
              <a:rPr lang="en-GB" sz="2000" b="1" dirty="0"/>
              <a:t>: Israeli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mwana</a:t>
            </a:r>
            <a:r>
              <a:rPr lang="en-GB" sz="2000" b="1" dirty="0"/>
              <a:t> </a:t>
            </a:r>
            <a:r>
              <a:rPr lang="en-GB" sz="2000" b="1" dirty="0" err="1"/>
              <a:t>woyamba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Mulungu (</a:t>
            </a:r>
            <a:r>
              <a:rPr lang="en-GB" sz="2000" b="1" dirty="0" err="1"/>
              <a:t>Eksodo</a:t>
            </a:r>
            <a:r>
              <a:rPr lang="en-GB" sz="2000" b="1" dirty="0"/>
              <a:t> 4:22); </a:t>
            </a:r>
            <a:r>
              <a:rPr lang="en-GB" sz="2000" b="1" dirty="0" err="1"/>
              <a:t>lero</a:t>
            </a:r>
            <a:r>
              <a:rPr lang="en-GB" sz="2000" b="1" dirty="0"/>
              <a:t> Mpingo </a:t>
            </a:r>
            <a:r>
              <a:rPr lang="en-GB" sz="2000" b="1" dirty="0" err="1"/>
              <a:t>ndi</a:t>
            </a:r>
            <a:r>
              <a:rPr lang="en-GB" sz="2000" b="1" dirty="0"/>
              <a:t> Israeli </a:t>
            </a:r>
            <a:r>
              <a:rPr lang="en-GB" sz="2000" b="1" dirty="0" err="1"/>
              <a:t>wauzimu</a:t>
            </a:r>
            <a:r>
              <a:rPr lang="en-GB" sz="2000" b="1" dirty="0"/>
              <a:t> (</a:t>
            </a:r>
            <a:r>
              <a:rPr lang="en-GB" sz="2000" b="1" dirty="0" err="1"/>
              <a:t>Agalatia</a:t>
            </a:r>
            <a:r>
              <a:rPr lang="en-GB" sz="2000" b="1" dirty="0"/>
              <a:t> 6:16); </a:t>
            </a:r>
            <a:r>
              <a:rPr lang="en-GB" sz="2000" b="1" dirty="0" err="1"/>
              <a:t>kotero</a:t>
            </a:r>
            <a:r>
              <a:rPr lang="en-GB" sz="2000" b="1" dirty="0"/>
              <a:t>, </a:t>
            </a:r>
            <a:r>
              <a:rPr lang="en-GB" sz="2000" b="1" dirty="0" err="1"/>
              <a:t>tonse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kufa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tipatulidwire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Mulungu;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pali</a:t>
            </a:r>
            <a:r>
              <a:rPr lang="en-GB" sz="2000" b="1" dirty="0"/>
              <a:t> </a:t>
            </a:r>
            <a:r>
              <a:rPr lang="en-GB" sz="2000" b="1" dirty="0" err="1"/>
              <a:t>Wina</a:t>
            </a:r>
            <a:r>
              <a:rPr lang="en-GB" sz="2000" b="1" dirty="0"/>
              <a:t> amene </a:t>
            </a:r>
            <a:r>
              <a:rPr lang="en-GB" sz="2000" b="1" dirty="0" err="1"/>
              <a:t>anafa</a:t>
            </a:r>
            <a:r>
              <a:rPr lang="en-GB" sz="2000" b="1" dirty="0"/>
              <a:t> </a:t>
            </a:r>
            <a:r>
              <a:rPr lang="en-GB" sz="2000" b="1" dirty="0" err="1"/>
              <a:t>m'malo</a:t>
            </a:r>
            <a:r>
              <a:rPr lang="en-GB" sz="2000" b="1" dirty="0"/>
              <a:t> </a:t>
            </a:r>
            <a:r>
              <a:rPr lang="en-GB" sz="2000" b="1" dirty="0" err="1"/>
              <a:t>mwathu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534893"/>
            <a:ext cx="80053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Ankapatulidwa</a:t>
            </a:r>
            <a:r>
              <a:rPr lang="en-GB" sz="2000" b="1" dirty="0"/>
              <a:t> </a:t>
            </a:r>
            <a:r>
              <a:rPr lang="en-GB" sz="2000" b="1" dirty="0" err="1"/>
              <a:t>kudzera</a:t>
            </a:r>
            <a:r>
              <a:rPr lang="en-GB" sz="2000" b="1" dirty="0"/>
              <a:t> mu </a:t>
            </a:r>
            <a:r>
              <a:rPr lang="en-GB" sz="2000" b="1" dirty="0" err="1"/>
              <a:t>imfa</a:t>
            </a:r>
            <a:r>
              <a:rPr lang="en-GB" sz="2000" b="1" dirty="0"/>
              <a:t>. Mwana </a:t>
            </a:r>
            <a:r>
              <a:rPr lang="en-GB" sz="2000" b="1" dirty="0" err="1"/>
              <a:t>wamwamuna</a:t>
            </a:r>
            <a:r>
              <a:rPr lang="en-GB" sz="2000" b="1" dirty="0"/>
              <a:t> </a:t>
            </a:r>
            <a:r>
              <a:rPr lang="en-GB" sz="2000" b="1" dirty="0" err="1"/>
              <a:t>woyamba</a:t>
            </a:r>
            <a:r>
              <a:rPr lang="en-GB" sz="2000" b="1" dirty="0"/>
              <a:t> </a:t>
            </a:r>
            <a:r>
              <a:rPr lang="en-GB" sz="2000" b="1" dirty="0" err="1"/>
              <a:t>kubadwa</a:t>
            </a:r>
            <a:r>
              <a:rPr lang="en-GB" sz="2000" b="1" dirty="0"/>
              <a:t> </a:t>
            </a:r>
            <a:r>
              <a:rPr lang="en-GB" sz="2000" b="1" dirty="0" err="1"/>
              <a:t>aliyense</a:t>
            </a:r>
            <a:r>
              <a:rPr lang="en-GB" sz="2000" b="1" dirty="0"/>
              <a:t> </a:t>
            </a:r>
            <a:r>
              <a:rPr lang="en-GB" sz="2000" b="1" dirty="0" err="1"/>
              <a:t>ankayenera</a:t>
            </a:r>
            <a:r>
              <a:rPr lang="en-GB" sz="2000" b="1" dirty="0"/>
              <a:t> </a:t>
            </a:r>
            <a:r>
              <a:rPr lang="en-GB" sz="2000" b="1" dirty="0" err="1"/>
              <a:t>kufa</a:t>
            </a:r>
            <a:r>
              <a:rPr lang="en-GB" sz="2000" b="1" dirty="0"/>
              <a:t>. Koma </a:t>
            </a:r>
            <a:r>
              <a:rPr lang="en-GB" sz="2000" b="1" dirty="0" err="1"/>
              <a:t>panakonzedwa</a:t>
            </a:r>
            <a:r>
              <a:rPr lang="en-GB" sz="2000" b="1" dirty="0"/>
              <a:t> </a:t>
            </a:r>
            <a:r>
              <a:rPr lang="en-GB" sz="2000" b="1" dirty="0" err="1"/>
              <a:t>njira</a:t>
            </a:r>
            <a:r>
              <a:rPr lang="en-GB" sz="2000" b="1" dirty="0"/>
              <a:t> </a:t>
            </a:r>
            <a:r>
              <a:rPr lang="en-GB" sz="2000" b="1" dirty="0" err="1"/>
              <a:t>ina</a:t>
            </a:r>
            <a:r>
              <a:rPr lang="en-GB" sz="2000" b="1" dirty="0"/>
              <a:t> </a:t>
            </a:r>
            <a:r>
              <a:rPr lang="en-GB" sz="2000" b="1" dirty="0" err="1"/>
              <a:t>yomwe</a:t>
            </a:r>
            <a:r>
              <a:rPr lang="en-GB" sz="2000" b="1" dirty="0"/>
              <a:t> </a:t>
            </a:r>
            <a:r>
              <a:rPr lang="en-GB" sz="2000" b="1" dirty="0" err="1"/>
              <a:t>idaperekedwa</a:t>
            </a:r>
            <a:r>
              <a:rPr lang="en-GB" sz="2000" b="1" dirty="0"/>
              <a:t> </a:t>
            </a:r>
            <a:r>
              <a:rPr lang="en-GB" sz="2000" b="1" dirty="0" err="1"/>
              <a:t>m'malo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mwana</a:t>
            </a:r>
            <a:r>
              <a:rPr lang="en-GB" sz="2000" b="1" dirty="0"/>
              <a:t> </a:t>
            </a:r>
            <a:r>
              <a:rPr lang="en-GB" sz="2000" b="1" dirty="0" err="1"/>
              <a:t>woyamba</a:t>
            </a:r>
            <a:r>
              <a:rPr lang="en-GB" sz="2000" b="1" dirty="0"/>
              <a:t> </a:t>
            </a:r>
            <a:r>
              <a:rPr lang="en-GB" sz="2000" b="1" dirty="0" err="1"/>
              <a:t>kubadwa</a:t>
            </a:r>
            <a:r>
              <a:rPr lang="en-GB" sz="2000" b="1" dirty="0"/>
              <a:t>,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wina</a:t>
            </a:r>
            <a:r>
              <a:rPr lang="en-GB" sz="2000" b="1" dirty="0"/>
              <a:t> </a:t>
            </a:r>
            <a:r>
              <a:rPr lang="en-GB" sz="2000" b="1" dirty="0" err="1"/>
              <a:t>afe</a:t>
            </a:r>
            <a:r>
              <a:rPr lang="en-GB" sz="2000" b="1" dirty="0"/>
              <a:t> </a:t>
            </a:r>
            <a:r>
              <a:rPr lang="en-GB" sz="2000" b="1" dirty="0" err="1"/>
              <a:t>m'malo</a:t>
            </a:r>
            <a:r>
              <a:rPr lang="en-GB" sz="2000" b="1" dirty="0"/>
              <a:t> </a:t>
            </a:r>
            <a:r>
              <a:rPr lang="en-GB" sz="2000" b="1" dirty="0" err="1"/>
              <a:t>mwake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KUOLOKA PA NYANJA YOFIIRA</a:t>
            </a: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KUKAKAMIRA MU CHIPULULU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'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adzaganiza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Aisraeli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asokonezeka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nʼkumangozungulirazungulira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dzikomo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chipululu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chitawazinga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(Exodus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8009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Atalandira</a:t>
            </a:r>
            <a:r>
              <a:rPr lang="en-GB" sz="2000" b="1" dirty="0"/>
              <a:t> </a:t>
            </a:r>
            <a:r>
              <a:rPr lang="en-GB" sz="2000" b="1" dirty="0" err="1"/>
              <a:t>chilolezo</a:t>
            </a:r>
            <a:r>
              <a:rPr lang="en-GB" sz="2000" b="1" dirty="0"/>
              <a:t> cha </a:t>
            </a:r>
            <a:r>
              <a:rPr lang="en-GB" sz="2000" b="1" dirty="0" err="1"/>
              <a:t>Farao</a:t>
            </a:r>
            <a:r>
              <a:rPr lang="en-GB" sz="2000" b="1" dirty="0"/>
              <a:t>, </a:t>
            </a:r>
            <a:r>
              <a:rPr lang="en-GB" sz="2000" b="1" dirty="0" err="1"/>
              <a:t>Aisraeli</a:t>
            </a:r>
            <a:r>
              <a:rPr lang="en-GB" sz="2000" b="1" dirty="0"/>
              <a:t> </a:t>
            </a:r>
            <a:r>
              <a:rPr lang="en-GB" sz="2000" b="1" dirty="0" err="1"/>
              <a:t>anatuluka</a:t>
            </a:r>
            <a:r>
              <a:rPr lang="en-GB" sz="2000" b="1" dirty="0"/>
              <a:t> “</a:t>
            </a:r>
            <a:r>
              <a:rPr lang="en-GB" sz="2000" b="1" dirty="0" err="1"/>
              <a:t>atakonzekera</a:t>
            </a:r>
            <a:r>
              <a:rPr lang="en-GB" sz="2000" b="1" dirty="0"/>
              <a:t> </a:t>
            </a:r>
            <a:r>
              <a:rPr lang="en-GB" sz="2000" b="1" dirty="0" err="1"/>
              <a:t>nkhondo</a:t>
            </a:r>
            <a:r>
              <a:rPr lang="en-GB" sz="2000" b="1" dirty="0"/>
              <a:t>” (</a:t>
            </a:r>
            <a:r>
              <a:rPr lang="en-GB" sz="2000" b="1" dirty="0" err="1"/>
              <a:t>Eksodo</a:t>
            </a:r>
            <a:r>
              <a:rPr lang="en-GB" sz="2000" b="1" dirty="0"/>
              <a:t> 13:18). Koma Mulungu </a:t>
            </a:r>
            <a:r>
              <a:rPr lang="en-GB" sz="2000" b="1" dirty="0" err="1"/>
              <a:t>sanafune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akumane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nkhondo</a:t>
            </a:r>
            <a:r>
              <a:rPr lang="en-GB" sz="2000" b="1" dirty="0"/>
              <a:t>, </a:t>
            </a:r>
            <a:r>
              <a:rPr lang="en-GB" sz="2000" b="1" dirty="0" err="1"/>
              <a:t>choncho</a:t>
            </a:r>
            <a:r>
              <a:rPr lang="en-GB" sz="2000" b="1" dirty="0"/>
              <a:t> </a:t>
            </a:r>
            <a:r>
              <a:rPr lang="en-GB" sz="2000" b="1" dirty="0" err="1"/>
              <a:t>anawadutsitsa</a:t>
            </a:r>
            <a:r>
              <a:rPr lang="en-GB" sz="2000" b="1" dirty="0"/>
              <a:t> </a:t>
            </a:r>
            <a:r>
              <a:rPr lang="en-GB" sz="2000" b="1" dirty="0" err="1"/>
              <a:t>njira</a:t>
            </a:r>
            <a:r>
              <a:rPr lang="en-GB" sz="2000" b="1" dirty="0"/>
              <a:t> </a:t>
            </a:r>
            <a:r>
              <a:rPr lang="en-GB" sz="2000" b="1" dirty="0" err="1"/>
              <a:t>ina</a:t>
            </a:r>
            <a:r>
              <a:rPr lang="en-GB" sz="2000" b="1" dirty="0"/>
              <a:t> (</a:t>
            </a:r>
            <a:r>
              <a:rPr lang="en-GB" sz="2000" b="1" dirty="0" err="1"/>
              <a:t>Eksodo</a:t>
            </a:r>
            <a:r>
              <a:rPr lang="en-GB" sz="2000" b="1" dirty="0"/>
              <a:t> 13:17)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9" y="1421470"/>
            <a:ext cx="3682179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9"/>
            <a:ext cx="4684573" cy="24168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217" y="5047552"/>
            <a:ext cx="1797961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532391"/>
            <a:ext cx="47457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Monga </a:t>
            </a:r>
            <a:r>
              <a:rPr lang="en-GB" sz="2000" b="1" dirty="0" err="1"/>
              <a:t>chizindikiro</a:t>
            </a:r>
            <a:r>
              <a:rPr lang="en-GB" sz="2000" b="1" dirty="0"/>
              <a:t> cha </a:t>
            </a:r>
            <a:r>
              <a:rPr lang="en-GB" sz="2000" b="1" dirty="0" err="1"/>
              <a:t>chikhulupiliro</a:t>
            </a:r>
            <a:r>
              <a:rPr lang="en-GB" sz="2000" b="1" dirty="0"/>
              <a:t>,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anatenga</a:t>
            </a:r>
            <a:r>
              <a:rPr lang="en-GB" sz="2000" b="1" dirty="0"/>
              <a:t> </a:t>
            </a:r>
            <a:r>
              <a:rPr lang="en-GB" sz="2000" b="1" dirty="0" err="1"/>
              <a:t>bokosi</a:t>
            </a:r>
            <a:r>
              <a:rPr lang="en-GB" sz="2000" b="1" dirty="0"/>
              <a:t> la </a:t>
            </a:r>
            <a:r>
              <a:rPr lang="en-GB" sz="2000" b="1" dirty="0" err="1"/>
              <a:t>Yosefe</a:t>
            </a:r>
            <a:r>
              <a:rPr lang="en-GB" sz="2000" b="1" dirty="0"/>
              <a:t> (</a:t>
            </a:r>
            <a:r>
              <a:rPr lang="en-GB" sz="2000" b="1" dirty="0" err="1"/>
              <a:t>Eksodo</a:t>
            </a:r>
            <a:r>
              <a:rPr lang="en-GB" sz="2000" b="1" dirty="0"/>
              <a:t> 13:19). </a:t>
            </a:r>
            <a:r>
              <a:rPr lang="en-GB" sz="2000" b="1" dirty="0" err="1"/>
              <a:t>Kuphatikiza</a:t>
            </a:r>
            <a:r>
              <a:rPr lang="en-GB" sz="2000" b="1" dirty="0"/>
              <a:t> apo, Mulungu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kuwatsogolera</a:t>
            </a:r>
            <a:r>
              <a:rPr lang="en-GB" sz="2000" b="1" dirty="0"/>
              <a:t> </a:t>
            </a:r>
            <a:r>
              <a:rPr lang="en-GB" sz="2000" b="1" dirty="0" err="1"/>
              <a:t>mozizwitsa</a:t>
            </a:r>
            <a:r>
              <a:rPr lang="en-GB" sz="2000" b="1" dirty="0"/>
              <a:t> (</a:t>
            </a:r>
            <a:r>
              <a:rPr lang="en-GB" sz="2000" b="1" dirty="0" err="1"/>
              <a:t>Eksodo</a:t>
            </a:r>
            <a:r>
              <a:rPr lang="en-GB" sz="2000" b="1" dirty="0"/>
              <a:t> 13:21</a:t>
            </a:r>
            <a:r>
              <a:rPr lang="en" sz="2000" b="1" dirty="0"/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113770"/>
            <a:ext cx="53272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Koma,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anaona</a:t>
            </a:r>
            <a:r>
              <a:rPr lang="en-GB" sz="2000" b="1" dirty="0"/>
              <a:t> </a:t>
            </a:r>
            <a:r>
              <a:rPr lang="en-GB" sz="2000" b="1" dirty="0" err="1"/>
              <a:t>ankhondo</a:t>
            </a:r>
            <a:r>
              <a:rPr lang="en-GB" sz="2000" b="1" dirty="0"/>
              <a:t> a </a:t>
            </a:r>
            <a:r>
              <a:rPr lang="en-GB" sz="2000" b="1" dirty="0" err="1"/>
              <a:t>Farao</a:t>
            </a:r>
            <a:r>
              <a:rPr lang="en-GB" sz="2000" b="1" dirty="0"/>
              <a:t>, </a:t>
            </a: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chawo</a:t>
            </a:r>
            <a:r>
              <a:rPr lang="en-GB" sz="2000" b="1" dirty="0"/>
              <a:t> </a:t>
            </a:r>
            <a:r>
              <a:rPr lang="en-GB" sz="2000" b="1" dirty="0" err="1"/>
              <a:t>chinatheratu</a:t>
            </a:r>
            <a:r>
              <a:rPr lang="en-GB" sz="2000" b="1" dirty="0"/>
              <a:t> (</a:t>
            </a:r>
            <a:r>
              <a:rPr lang="en-GB" sz="2000" b="1" dirty="0" err="1"/>
              <a:t>Eksodo</a:t>
            </a:r>
            <a:r>
              <a:rPr lang="en-GB" sz="2000" b="1" dirty="0"/>
              <a:t> 14:10-12). Iwo </a:t>
            </a:r>
            <a:r>
              <a:rPr lang="en-GB" sz="2000" b="1" dirty="0" err="1"/>
              <a:t>anaiwala</a:t>
            </a:r>
            <a:r>
              <a:rPr lang="en-GB" sz="2000" b="1" dirty="0"/>
              <a:t> </a:t>
            </a:r>
            <a:r>
              <a:rPr lang="en-GB" sz="2000" b="1" dirty="0" err="1"/>
              <a:t>mwamsanga</a:t>
            </a:r>
            <a:r>
              <a:rPr lang="en-GB" sz="2000" b="1" dirty="0"/>
              <a:t> </a:t>
            </a:r>
            <a:r>
              <a:rPr lang="en-GB" sz="2000" b="1" dirty="0" err="1"/>
              <a:t>zozizwitsa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Mulungu </a:t>
            </a:r>
            <a:r>
              <a:rPr lang="en-GB" sz="2000" b="1" dirty="0" err="1"/>
              <a:t>anawachitira</a:t>
            </a:r>
            <a:r>
              <a:rPr lang="en-GB" sz="2000" b="1" dirty="0"/>
              <a:t>. Kodi </a:t>
            </a:r>
            <a:r>
              <a:rPr lang="en-GB" sz="2000" b="1" dirty="0" err="1"/>
              <a:t>ifenso</a:t>
            </a:r>
            <a:r>
              <a:rPr lang="en-GB" sz="2000" b="1" dirty="0"/>
              <a:t> </a:t>
            </a:r>
            <a:r>
              <a:rPr lang="en-GB" sz="2000" b="1" dirty="0" err="1"/>
              <a:t>tingachite</a:t>
            </a:r>
            <a:r>
              <a:rPr lang="en-GB" sz="2000" b="1" dirty="0"/>
              <a:t> </a:t>
            </a:r>
            <a:r>
              <a:rPr lang="en-GB" sz="2000" b="1" dirty="0" err="1"/>
              <a:t>chimodzimodzi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247647" y="2301745"/>
            <a:ext cx="8009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 </a:t>
            </a:r>
            <a:r>
              <a:rPr lang="en-GB" sz="2000" b="1" dirty="0" err="1"/>
              <a:t>nthawiyi</a:t>
            </a:r>
            <a:r>
              <a:rPr lang="en-GB" sz="2000" b="1" dirty="0"/>
              <a:t>, </a:t>
            </a:r>
            <a:r>
              <a:rPr lang="en-GB" sz="2000" b="1" dirty="0" err="1"/>
              <a:t>Farao</a:t>
            </a:r>
            <a:r>
              <a:rPr lang="en-GB" sz="2000" b="1" dirty="0"/>
              <a:t> </a:t>
            </a:r>
            <a:r>
              <a:rPr lang="en-GB" sz="2000" b="1" dirty="0" err="1"/>
              <a:t>anadandaula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analapa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anatsatira</a:t>
            </a:r>
            <a:r>
              <a:rPr lang="en-GB" sz="2000" b="1" dirty="0"/>
              <a:t> </a:t>
            </a:r>
            <a:r>
              <a:rPr lang="en-GB" sz="2000" b="1" dirty="0" err="1"/>
              <a:t>Aisiraeli</a:t>
            </a:r>
            <a:r>
              <a:rPr lang="en-GB" sz="2000" b="1" dirty="0"/>
              <a:t> (</a:t>
            </a:r>
            <a:r>
              <a:rPr lang="en-GB" sz="2000" b="1" dirty="0" err="1"/>
              <a:t>Eksodo</a:t>
            </a:r>
            <a:r>
              <a:rPr lang="en-GB" sz="2000" b="1" dirty="0"/>
              <a:t> 14:5 ). </a:t>
            </a:r>
            <a:r>
              <a:rPr lang="en-GB" sz="2000" b="1" dirty="0" err="1"/>
              <a:t>Aisraeli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atatsekedwa</a:t>
            </a:r>
            <a:r>
              <a:rPr lang="en-GB" sz="2000" b="1" dirty="0"/>
              <a:t> mu </a:t>
            </a:r>
            <a:r>
              <a:rPr lang="en-GB" sz="2000" b="1" dirty="0" err="1"/>
              <a:t>chipululu</a:t>
            </a:r>
            <a:r>
              <a:rPr lang="en-GB" sz="2000" b="1" dirty="0"/>
              <a:t>, </a:t>
            </a:r>
            <a:r>
              <a:rPr lang="en-GB" sz="2000" b="1" dirty="0" err="1"/>
              <a:t>opanda</a:t>
            </a:r>
            <a:r>
              <a:rPr lang="en-GB" sz="2000" b="1" dirty="0"/>
              <a:t> </a:t>
            </a:r>
            <a:r>
              <a:rPr lang="en-GB" sz="2000" b="1" dirty="0" err="1"/>
              <a:t>njira</a:t>
            </a:r>
            <a:r>
              <a:rPr lang="en-GB" sz="2000" b="1" dirty="0"/>
              <a:t> </a:t>
            </a:r>
            <a:r>
              <a:rPr lang="en-GB" sz="2000" b="1" dirty="0" err="1"/>
              <a:t>yothawira</a:t>
            </a:r>
            <a:r>
              <a:rPr lang="en-GB" sz="2000" b="1" dirty="0"/>
              <a:t> (</a:t>
            </a:r>
            <a:r>
              <a:rPr lang="en-GB" sz="2000" b="1" dirty="0" err="1"/>
              <a:t>Eksodo</a:t>
            </a:r>
            <a:r>
              <a:rPr lang="en-GB" sz="2000" b="1" dirty="0"/>
              <a:t> 14:2-3, 9</a:t>
            </a:r>
            <a:r>
              <a:rPr lang="en" sz="2000" b="1" dirty="0"/>
              <a:t>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5759857"/>
            <a:ext cx="455334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Kumbukirani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ntchito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zodabwitsa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wazichita,zozizwitsa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zake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 Mbiri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GB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NJIRA PA NYANJA</a:t>
            </a:r>
            <a:endParaRPr lang="en" sz="4400" b="1" spc="300" dirty="0">
              <a:ln w="19050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1634836" y="647765"/>
            <a:ext cx="10557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anayankha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Musachite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mantha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Imani,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muone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chipulumutso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chimene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akuchitireni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lero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Aigupto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mukuwaona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lerowa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simudzawaonanso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adzakumenyerani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nkhondo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Inu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mungokhala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chete</a:t>
            </a:r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14:13-14)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Pokumana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kusakhulupilira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anthuwo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Mose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anawalimbikitsa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adalire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Mulungu (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Eksodo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14:13-14):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604896"/>
              </p:ext>
            </p:extLst>
          </p:nvPr>
        </p:nvGraphicFramePr>
        <p:xfrm>
          <a:off x="123824" y="2005012"/>
          <a:ext cx="656272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188379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9768</TotalTime>
  <Words>1181</Words>
  <Application>Microsoft Office PowerPoint</Application>
  <PresentationFormat>Panorámica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Aptos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108</cp:revision>
  <dcterms:created xsi:type="dcterms:W3CDTF">2025-07-14T06:55:27Z</dcterms:created>
  <dcterms:modified xsi:type="dcterms:W3CDTF">2025-08-08T13:06:47Z</dcterms:modified>
</cp:coreProperties>
</file>