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8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Madzi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Aukhondo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Mkate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Ochokera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Kumwamba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Thanthwe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Manja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Okwezedwa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Malangizo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Abwino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Mkate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ndi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Madzi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 Moyo: Yesu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Anaiwala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Zakale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Anaika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maganizo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zovuta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zomwe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anakumana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nazo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tsopano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Anataya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pangano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lamtsogolo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Makhalidwe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 err="1">
              <a:solidFill>
                <a:schemeClr val="tx1"/>
              </a:solidFill>
            </a:rPr>
            <a:t>Lemekezani</a:t>
          </a:r>
          <a:r>
            <a:rPr lang="en" sz="2000" b="1" dirty="0">
              <a:solidFill>
                <a:schemeClr val="tx1"/>
              </a:solidFill>
            </a:rPr>
            <a:t> Mulungu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Khalani </a:t>
          </a:r>
          <a:r>
            <a:rPr lang="en" sz="2000" b="1" dirty="0" err="1">
              <a:solidFill>
                <a:schemeClr val="tx1"/>
              </a:solidFill>
            </a:rPr>
            <a:t>odalirika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-GB" sz="2000" b="1" dirty="0" err="1">
              <a:solidFill>
                <a:schemeClr val="tx1"/>
              </a:solidFill>
            </a:rPr>
            <a:t>Danani</a:t>
          </a:r>
          <a:r>
            <a:rPr lang="en-GB" sz="2000" b="1" dirty="0">
              <a:solidFill>
                <a:schemeClr val="tx1"/>
              </a:solidFill>
            </a:rPr>
            <a:t> </a:t>
          </a:r>
          <a:r>
            <a:rPr lang="en-GB" sz="2000" b="1" dirty="0" err="1">
              <a:solidFill>
                <a:schemeClr val="tx1"/>
              </a:solidFill>
            </a:rPr>
            <a:t>ndi</a:t>
          </a:r>
          <a:r>
            <a:rPr lang="en-GB" sz="2000" b="1" dirty="0">
              <a:solidFill>
                <a:schemeClr val="tx1"/>
              </a:solidFill>
            </a:rPr>
            <a:t> </a:t>
          </a:r>
          <a:r>
            <a:rPr lang="en-GB" sz="2000" b="1" dirty="0" err="1">
              <a:solidFill>
                <a:schemeClr val="tx1"/>
              </a:solidFill>
            </a:rPr>
            <a:t>ziphuphu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Mkate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ndi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Madzi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 Moyo: Yesu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Malangizo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Abwino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Manja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Okwezedwa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Thanthwe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Mkate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Ochokera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Kumwamba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Madzi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Aukhondo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Anaiwala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Zakale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Anaika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maganizo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zovuta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zomwe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anakumana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nazo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tsopano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Anataya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pangano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lamtsogolo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341037" y="623"/>
          <a:ext cx="6444906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Makhalidwe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010" y="11596"/>
        <a:ext cx="6422960" cy="352697"/>
      </dsp:txXfrm>
    </dsp:sp>
    <dsp:sp modelId="{A5BC1136-7AB0-4B0C-A76E-5ADA0EC67691}">
      <dsp:nvSpPr>
        <dsp:cNvPr id="0" name=""/>
        <dsp:cNvSpPr/>
      </dsp:nvSpPr>
      <dsp:spPr>
        <a:xfrm>
          <a:off x="341037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738159" y="442702"/>
          <a:ext cx="6047784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chemeClr val="tx1"/>
              </a:solidFill>
            </a:rPr>
            <a:t>Lemekezani</a:t>
          </a:r>
          <a:r>
            <a:rPr lang="en" sz="2000" b="1" kern="1200" dirty="0">
              <a:solidFill>
                <a:schemeClr val="tx1"/>
              </a:solidFill>
            </a:rPr>
            <a:t> Mulungu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756451" y="460994"/>
        <a:ext cx="6011200" cy="338059"/>
      </dsp:txXfrm>
    </dsp:sp>
    <dsp:sp modelId="{B3D9C14E-83C8-4248-BED5-4F63A04A2943}">
      <dsp:nvSpPr>
        <dsp:cNvPr id="0" name=""/>
        <dsp:cNvSpPr/>
      </dsp:nvSpPr>
      <dsp:spPr>
        <a:xfrm>
          <a:off x="341037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738159" y="862303"/>
          <a:ext cx="6047784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Khalani </a:t>
          </a:r>
          <a:r>
            <a:rPr lang="en" sz="2000" b="1" kern="1200" dirty="0" err="1">
              <a:solidFill>
                <a:schemeClr val="tx1"/>
              </a:solidFill>
            </a:rPr>
            <a:t>odalirika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756451" y="880595"/>
        <a:ext cx="6011200" cy="338059"/>
      </dsp:txXfrm>
    </dsp:sp>
    <dsp:sp modelId="{22CA8874-A2BE-4681-8FD8-D91CAE23CEBD}">
      <dsp:nvSpPr>
        <dsp:cNvPr id="0" name=""/>
        <dsp:cNvSpPr/>
      </dsp:nvSpPr>
      <dsp:spPr>
        <a:xfrm>
          <a:off x="341037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738159" y="1281904"/>
          <a:ext cx="6047784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solidFill>
                <a:schemeClr val="tx1"/>
              </a:solidFill>
            </a:rPr>
            <a:t>Danani</a:t>
          </a:r>
          <a:r>
            <a:rPr lang="en-GB" sz="2000" b="1" kern="1200" dirty="0">
              <a:solidFill>
                <a:schemeClr val="tx1"/>
              </a:solidFill>
            </a:rPr>
            <a:t> </a:t>
          </a:r>
          <a:r>
            <a:rPr lang="en-GB" sz="2000" b="1" kern="1200" dirty="0" err="1">
              <a:solidFill>
                <a:schemeClr val="tx1"/>
              </a:solidFill>
            </a:rPr>
            <a:t>ndi</a:t>
          </a:r>
          <a:r>
            <a:rPr lang="en-GB" sz="2000" b="1" kern="1200" dirty="0">
              <a:solidFill>
                <a:schemeClr val="tx1"/>
              </a:solidFill>
            </a:rPr>
            <a:t> </a:t>
          </a:r>
          <a:r>
            <a:rPr lang="en-GB" sz="2000" b="1" kern="1200" dirty="0" err="1">
              <a:solidFill>
                <a:schemeClr val="tx1"/>
              </a:solidFill>
            </a:rPr>
            <a:t>ziphuphu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756451" y="1300196"/>
        <a:ext cx="6011200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MKATE NDI MADZI A MOYO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Phunziro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7,  August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MKATE</a:t>
            </a:r>
            <a:r>
              <a:rPr kumimoji="0" lang="en" sz="4400" b="1" i="0" u="none" strike="noStrike" kern="1200" cap="none" spc="0" normalizeH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NDI MADZI A MOYO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: YESU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176981" y="642848"/>
            <a:ext cx="11838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Mkate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wamoyo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wotsika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Kumwamba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Ndine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amene.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Ngati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munthu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akadyako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mkate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umene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adzakhala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kosatha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Inde,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ndipo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mkate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umene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ndidzapatsa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Ine,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ndiwo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thupi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ukhale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dziko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lapansi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(John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1777285" y="1399999"/>
            <a:ext cx="8847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Paulo </a:t>
            </a:r>
            <a:r>
              <a:rPr lang="en-GB" sz="2000" b="1" dirty="0" err="1">
                <a:solidFill>
                  <a:prstClr val="black"/>
                </a:solidFill>
              </a:rPr>
              <a:t>akutiuza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nkhani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kutuluka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Igupto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inalembedwa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tiziphunzire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kusonyeza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ziri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ntchito</a:t>
            </a:r>
            <a:r>
              <a:rPr lang="en-GB" sz="2000" b="1" dirty="0">
                <a:solidFill>
                  <a:prstClr val="black"/>
                </a:solidFill>
              </a:rPr>
              <a:t> pa </a:t>
            </a:r>
            <a:r>
              <a:rPr lang="en-GB" sz="2000" b="1" dirty="0" err="1">
                <a:solidFill>
                  <a:prstClr val="black"/>
                </a:solidFill>
              </a:rPr>
              <a:t>moyo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wathy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wauzimu</a:t>
            </a:r>
            <a:r>
              <a:rPr lang="en-GB" sz="2000" b="1" dirty="0">
                <a:solidFill>
                  <a:prstClr val="black"/>
                </a:solidFill>
              </a:rPr>
              <a:t> (1 </a:t>
            </a:r>
            <a:r>
              <a:rPr lang="en-GB" sz="2000" b="1" dirty="0" err="1">
                <a:solidFill>
                  <a:prstClr val="black"/>
                </a:solidFill>
              </a:rPr>
              <a:t>Akorinto</a:t>
            </a:r>
            <a:r>
              <a:rPr lang="en-GB" sz="2000" b="1" dirty="0">
                <a:solidFill>
                  <a:prstClr val="black"/>
                </a:solidFill>
              </a:rPr>
              <a:t> 10:1-11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35" r="13635"/>
          <a:stretch>
            <a:fillRect/>
          </a:stretch>
        </p:blipFill>
        <p:spPr>
          <a:xfrm>
            <a:off x="176982" y="1412289"/>
            <a:ext cx="1600304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53" r="20053"/>
          <a:stretch>
            <a:fillRect/>
          </a:stretch>
        </p:blipFill>
        <p:spPr>
          <a:xfrm>
            <a:off x="10625069" y="1412289"/>
            <a:ext cx="1389949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04" r="13704"/>
          <a:stretch>
            <a:fillRect/>
          </a:stretch>
        </p:blipFill>
        <p:spPr>
          <a:xfrm>
            <a:off x="176982" y="4440831"/>
            <a:ext cx="1600304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26" r="20126"/>
          <a:stretch>
            <a:fillRect/>
          </a:stretch>
        </p:blipFill>
        <p:spPr>
          <a:xfrm>
            <a:off x="10625069" y="4440831"/>
            <a:ext cx="1389949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1777285" y="4984393"/>
            <a:ext cx="88477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Yesu </a:t>
            </a:r>
            <a:r>
              <a:rPr lang="en-GB" sz="2000" b="1" dirty="0" err="1">
                <a:solidFill>
                  <a:prstClr val="black"/>
                </a:solidFill>
              </a:rPr>
              <a:t>anati</a:t>
            </a:r>
            <a:r>
              <a:rPr lang="en-GB" sz="2000" b="1" dirty="0">
                <a:solidFill>
                  <a:prstClr val="black"/>
                </a:solidFill>
              </a:rPr>
              <a:t> Iye </a:t>
            </a:r>
            <a:r>
              <a:rPr lang="en-GB" sz="2000" b="1" dirty="0" err="1">
                <a:solidFill>
                  <a:prstClr val="black"/>
                </a:solidFill>
              </a:rPr>
              <a:t>ndiye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mkate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woona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wochokera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kumwamba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Mkate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umenewu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thupi</a:t>
            </a:r>
            <a:r>
              <a:rPr lang="en-GB" sz="2000" b="1" dirty="0">
                <a:solidFill>
                  <a:prstClr val="black"/>
                </a:solidFill>
              </a:rPr>
              <a:t> lake (Yohane 6:51). Ndi </a:t>
            </a:r>
            <a:r>
              <a:rPr lang="en-GB" sz="2000" b="1" dirty="0" err="1">
                <a:solidFill>
                  <a:prstClr val="black"/>
                </a:solidFill>
              </a:rPr>
              <a:t>thupi</a:t>
            </a:r>
            <a:r>
              <a:rPr lang="en-GB" sz="2000" b="1" dirty="0">
                <a:solidFill>
                  <a:prstClr val="black"/>
                </a:solidFill>
              </a:rPr>
              <a:t> Lake, </a:t>
            </a:r>
            <a:r>
              <a:rPr lang="en-GB" sz="2000" b="1" dirty="0" err="1">
                <a:solidFill>
                  <a:prstClr val="black"/>
                </a:solidFill>
              </a:rPr>
              <a:t>lomwe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linathyoledwa</a:t>
            </a:r>
            <a:r>
              <a:rPr lang="en-GB" sz="2000" b="1" dirty="0">
                <a:solidFill>
                  <a:prstClr val="black"/>
                </a:solidFill>
              </a:rPr>
              <a:t> pa </a:t>
            </a:r>
            <a:r>
              <a:rPr lang="en-GB" sz="2000" b="1" dirty="0" err="1">
                <a:solidFill>
                  <a:prstClr val="black"/>
                </a:solidFill>
              </a:rPr>
              <a:t>mtanda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lipereke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chipulumutso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aliyense</a:t>
            </a:r>
            <a:r>
              <a:rPr lang="en-GB" sz="2000" b="1" dirty="0">
                <a:solidFill>
                  <a:prstClr val="black"/>
                </a:solidFill>
              </a:rPr>
              <a:t> amene “</a:t>
            </a:r>
            <a:r>
              <a:rPr lang="en-GB" sz="2000" b="1" dirty="0" err="1">
                <a:solidFill>
                  <a:prstClr val="black"/>
                </a:solidFill>
              </a:rPr>
              <a:t>adzadye</a:t>
            </a:r>
            <a:r>
              <a:rPr lang="en-GB" sz="2000" b="1" dirty="0">
                <a:solidFill>
                  <a:prstClr val="black"/>
                </a:solidFill>
              </a:rPr>
              <a:t>”—</a:t>
            </a:r>
            <a:r>
              <a:rPr lang="en-GB" sz="2000" b="1" dirty="0" err="1">
                <a:solidFill>
                  <a:prstClr val="black"/>
                </a:solidFill>
              </a:rPr>
              <a:t>kutanthauza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kumulandira</a:t>
            </a:r>
            <a:r>
              <a:rPr lang="en-GB" sz="2000" b="1" dirty="0">
                <a:solidFill>
                  <a:prstClr val="black"/>
                </a:solidFill>
              </a:rPr>
              <a:t> Iye </a:t>
            </a:r>
            <a:r>
              <a:rPr lang="en-GB" sz="2000" b="1" dirty="0" err="1">
                <a:solidFill>
                  <a:prstClr val="black"/>
                </a:solidFill>
              </a:rPr>
              <a:t>monga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Mpulumutsi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kukhala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paubale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tsiku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tsiku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Khristu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yekha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angathetse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ludzu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njala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yauzimu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1777285" y="3931184"/>
            <a:ext cx="8847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Iye </a:t>
            </a:r>
            <a:r>
              <a:rPr lang="en-GB" sz="2000" b="1" dirty="0" err="1">
                <a:solidFill>
                  <a:prstClr val="black"/>
                </a:solidFill>
              </a:rPr>
              <a:t>ndiamene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amapereka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madzi</a:t>
            </a:r>
            <a:r>
              <a:rPr lang="en-GB" sz="2000" b="1" dirty="0">
                <a:solidFill>
                  <a:prstClr val="black"/>
                </a:solidFill>
              </a:rPr>
              <a:t> a </a:t>
            </a:r>
            <a:r>
              <a:rPr lang="en-GB" sz="2000" b="1" dirty="0" err="1">
                <a:solidFill>
                  <a:prstClr val="black"/>
                </a:solidFill>
              </a:rPr>
              <a:t>moyo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omwe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amatanthauza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Mzimu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Woyera</a:t>
            </a:r>
            <a:r>
              <a:rPr lang="en-GB" sz="2000" b="1" dirty="0">
                <a:solidFill>
                  <a:prstClr val="black"/>
                </a:solidFill>
              </a:rPr>
              <a:t> (Yohane 4:14; 7:37-39). </a:t>
            </a:r>
            <a:r>
              <a:rPr lang="en-GB" sz="2000" b="1" dirty="0" err="1">
                <a:solidFill>
                  <a:prstClr val="black"/>
                </a:solidFill>
              </a:rPr>
              <a:t>Ndiye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yekha</a:t>
            </a:r>
            <a:r>
              <a:rPr lang="en-GB" sz="2000" b="1" dirty="0">
                <a:solidFill>
                  <a:prstClr val="black"/>
                </a:solidFill>
              </a:rPr>
              <a:t> amene </a:t>
            </a:r>
            <a:r>
              <a:rPr lang="en-GB" sz="2000" b="1" dirty="0" err="1">
                <a:solidFill>
                  <a:prstClr val="black"/>
                </a:solidFill>
              </a:rPr>
              <a:t>angathe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kukwaniritsa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nkhawa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mkati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mwathu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yokhudza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mtendere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chisomo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chimwemwe</a:t>
            </a:r>
            <a:r>
              <a:rPr lang="en-GB" sz="2000" b="1" dirty="0">
                <a:solidFill>
                  <a:prstClr val="black"/>
                </a:solidFill>
              </a:rPr>
              <a:t>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1766884" y="3172876"/>
            <a:ext cx="8859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Komanso</a:t>
            </a:r>
            <a:r>
              <a:rPr lang="en-GB" sz="2000" b="1" dirty="0">
                <a:solidFill>
                  <a:prstClr val="black"/>
                </a:solidFill>
              </a:rPr>
              <a:t>, Yesu </a:t>
            </a:r>
            <a:r>
              <a:rPr lang="en-GB" sz="2000" b="1" dirty="0" err="1">
                <a:solidFill>
                  <a:prstClr val="black"/>
                </a:solidFill>
              </a:rPr>
              <a:t>anagwiritsa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ntchito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mwachindunji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iye </a:t>
            </a:r>
            <a:r>
              <a:rPr lang="en-GB" sz="2000" b="1" dirty="0" err="1">
                <a:solidFill>
                  <a:prstClr val="black"/>
                </a:solidFill>
              </a:rPr>
              <a:t>mwini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nkhani</a:t>
            </a:r>
            <a:r>
              <a:rPr lang="en-GB" sz="2000" b="1" dirty="0">
                <a:solidFill>
                  <a:prstClr val="black"/>
                </a:solidFill>
              </a:rPr>
              <a:t> za </a:t>
            </a:r>
            <a:r>
              <a:rPr lang="en-GB" sz="2000" b="1" dirty="0" err="1">
                <a:solidFill>
                  <a:prstClr val="black"/>
                </a:solidFill>
              </a:rPr>
              <a:t>madzi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kuchokera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thanthwe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komanso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mkate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kuchokera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kumwamba</a:t>
            </a:r>
            <a:r>
              <a:rPr lang="en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1777294" y="2453205"/>
            <a:ext cx="8847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Nkhaniyi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imatichenjeza</a:t>
            </a:r>
            <a:r>
              <a:rPr lang="en-GB" sz="2000" b="1" dirty="0">
                <a:solidFill>
                  <a:prstClr val="black"/>
                </a:solidFill>
              </a:rPr>
              <a:t> za </a:t>
            </a:r>
            <a:r>
              <a:rPr lang="en-GB" sz="2000" b="1" dirty="0" err="1">
                <a:solidFill>
                  <a:prstClr val="black"/>
                </a:solidFill>
              </a:rPr>
              <a:t>kusilira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nsanje</a:t>
            </a:r>
            <a:r>
              <a:rPr lang="en-GB" sz="2000" b="1" dirty="0">
                <a:solidFill>
                  <a:prstClr val="black"/>
                </a:solidFill>
              </a:rPr>
              <a:t>; </a:t>
            </a:r>
            <a:r>
              <a:rPr lang="en-GB" sz="2000" b="1" dirty="0" err="1">
                <a:solidFill>
                  <a:prstClr val="black"/>
                </a:solidFill>
              </a:rPr>
              <a:t>kupembedza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mafano</a:t>
            </a:r>
            <a:r>
              <a:rPr lang="en-GB" sz="2000" b="1" dirty="0">
                <a:solidFill>
                  <a:prstClr val="black"/>
                </a:solidFill>
              </a:rPr>
              <a:t>; dama; </a:t>
            </a:r>
            <a:r>
              <a:rPr lang="en-GB" sz="2000" b="1" dirty="0" err="1">
                <a:solidFill>
                  <a:prstClr val="black"/>
                </a:solidFill>
              </a:rPr>
              <a:t>kuyesa</a:t>
            </a:r>
            <a:r>
              <a:rPr lang="en-GB" sz="2000" b="1" dirty="0">
                <a:solidFill>
                  <a:prstClr val="black"/>
                </a:solidFill>
              </a:rPr>
              <a:t> Mulungu;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miseche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Mpulumutsi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wadziko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lapansi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amadziwa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zofunikira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uliwonse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Pamene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tikuponderezedwa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kulefuka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iye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amadziwa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ndipo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amapereka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chitsitsimutso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chauzimu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Funsani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iye;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dikirani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m’kupemphera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ndipo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Constantia" panose="02030602050306030303" pitchFamily="18" charset="0"/>
              </a:rPr>
              <a:t>adzakupatsani. 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Yesu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mkate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wodyedwa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tsiku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tsiku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madzi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mzimu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wopweteka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wotopa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ndipo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onse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atha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kulandira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chisomo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chake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Zitsime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dziko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lapansi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zidzatha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madzi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adzauma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koma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Khristu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muli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kasupe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wamoyo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amene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tingatuleko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mosalekeza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Ngakhale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titatunga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kupereka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ochuluka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adzatsala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Palibe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chiopsezo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chothetsa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gwero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la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madzi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iri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chifukwa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Khristu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gwero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losatha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la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choonadi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74854" y="150443"/>
            <a:ext cx="5649053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Ndipo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Yehova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anafunsa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“Kodi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muzipitirira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kukana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kusunga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malamulo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malangizo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mpaka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liti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Taonani,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popeza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Yehova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wakupatsani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Sabata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nʼchifukwa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chake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tsiku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lachisanu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chimodzi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amakupatsani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chakudya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cha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masiku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awiri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Aliyense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azikhala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pamene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tsiku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lachisanu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chiwiri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pasapezeke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wotuluka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kunja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Kotero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anthu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anapuma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tsiku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lachisanu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chiwiri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73267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599" y="139541"/>
            <a:ext cx="7228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Pomaliza</a:t>
            </a:r>
            <a:r>
              <a:rPr lang="en-GB" sz="2000" b="1" dirty="0"/>
              <a:t> </a:t>
            </a:r>
            <a:r>
              <a:rPr lang="en-GB" sz="2000" b="1" dirty="0" err="1"/>
              <a:t>pake</a:t>
            </a:r>
            <a:r>
              <a:rPr lang="en-GB" sz="2000" b="1" dirty="0"/>
              <a:t> </a:t>
            </a:r>
            <a:r>
              <a:rPr lang="en-GB" sz="2000" b="1" dirty="0" err="1"/>
              <a:t>anawoloka</a:t>
            </a:r>
            <a:r>
              <a:rPr lang="en-GB" sz="2000" b="1" dirty="0"/>
              <a:t> </a:t>
            </a:r>
            <a:r>
              <a:rPr lang="en-GB" sz="2000" b="1" dirty="0" err="1"/>
              <a:t>malire</a:t>
            </a:r>
            <a:r>
              <a:rPr lang="en-GB" sz="2000" b="1" dirty="0"/>
              <a:t> a </a:t>
            </a:r>
            <a:r>
              <a:rPr lang="en-GB" sz="2000" b="1" dirty="0" err="1"/>
              <a:t>Igupto</a:t>
            </a:r>
            <a:r>
              <a:rPr lang="en-GB" sz="2000" b="1" dirty="0"/>
              <a:t>. </a:t>
            </a:r>
            <a:r>
              <a:rPr lang="en-GB" sz="2000" b="1" dirty="0" err="1"/>
              <a:t>Tsopano</a:t>
            </a:r>
            <a:r>
              <a:rPr lang="en-GB" sz="2000" b="1" dirty="0"/>
              <a:t> </a:t>
            </a:r>
            <a:r>
              <a:rPr lang="en-GB" sz="2000" b="1" dirty="0" err="1"/>
              <a:t>anali</a:t>
            </a:r>
            <a:r>
              <a:rPr lang="en-GB" sz="2000" b="1" dirty="0"/>
              <a:t> </a:t>
            </a:r>
            <a:r>
              <a:rPr lang="en-GB" sz="2000" b="1" dirty="0" err="1"/>
              <a:t>paulendo</a:t>
            </a:r>
            <a:r>
              <a:rPr lang="en-GB" sz="2000" b="1" dirty="0"/>
              <a:t> </a:t>
            </a:r>
            <a:r>
              <a:rPr lang="en-GB" sz="2000" b="1" dirty="0" err="1"/>
              <a:t>wopita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Kanani, </a:t>
            </a:r>
            <a:r>
              <a:rPr lang="en-GB" sz="2000" b="1" dirty="0" err="1"/>
              <a:t>dziko</a:t>
            </a:r>
            <a:r>
              <a:rPr lang="en-GB" sz="2000" b="1" dirty="0"/>
              <a:t> </a:t>
            </a:r>
            <a:r>
              <a:rPr lang="en-GB" sz="2000" b="1" dirty="0" err="1"/>
              <a:t>loyenda</a:t>
            </a:r>
            <a:r>
              <a:rPr lang="en-GB" sz="2000" b="1" dirty="0"/>
              <a:t> </a:t>
            </a:r>
            <a:r>
              <a:rPr lang="en-GB" sz="2000" b="1" dirty="0" err="1"/>
              <a:t>mkaka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uchi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841" y="208088"/>
            <a:ext cx="3779437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685577"/>
            <a:ext cx="4024610" cy="2947155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1962292"/>
            <a:ext cx="78464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Pongoona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zizindikiro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zoyambirira</a:t>
            </a:r>
            <a:r>
              <a:rPr lang="en-GB" sz="2000" b="1" dirty="0">
                <a:solidFill>
                  <a:prstClr val="black"/>
                </a:solidFill>
              </a:rPr>
              <a:t> za </a:t>
            </a:r>
            <a:r>
              <a:rPr lang="en-GB" sz="2000" b="1" dirty="0" err="1">
                <a:solidFill>
                  <a:prstClr val="black"/>
                </a:solidFill>
              </a:rPr>
              <a:t>mavuto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anayamba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kudandaula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Akanakonda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akanafera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Igupto</a:t>
            </a:r>
            <a:r>
              <a:rPr lang="en-GB" sz="2000" b="1" dirty="0">
                <a:solidFill>
                  <a:prstClr val="black"/>
                </a:solidFill>
              </a:rPr>
              <a:t>! </a:t>
            </a:r>
            <a:r>
              <a:rPr lang="en-GB" sz="2000" b="1" dirty="0" err="1">
                <a:solidFill>
                  <a:prstClr val="black"/>
                </a:solidFill>
              </a:rPr>
              <a:t>Zinali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zomveka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chikhulupiliro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chinayenera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kukula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kulimba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Choncho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anawapatsa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madzi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mkate</a:t>
            </a:r>
            <a:r>
              <a:rPr lang="en-GB" sz="2000" b="1" dirty="0">
                <a:solidFill>
                  <a:prstClr val="black"/>
                </a:solidFill>
              </a:rPr>
              <a:t>; </a:t>
            </a:r>
            <a:r>
              <a:rPr lang="en-GB" sz="2000" b="1" dirty="0" err="1">
                <a:solidFill>
                  <a:prstClr val="black"/>
                </a:solidFill>
              </a:rPr>
              <a:t>anawateteza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adani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awo</a:t>
            </a:r>
            <a:r>
              <a:rPr lang="en-GB" sz="2000" b="1" dirty="0">
                <a:solidFill>
                  <a:prstClr val="black"/>
                </a:solidFill>
              </a:rPr>
              <a:t>; </a:t>
            </a:r>
            <a:r>
              <a:rPr lang="en-GB" sz="2000" b="1" dirty="0" err="1">
                <a:solidFill>
                  <a:prstClr val="black"/>
                </a:solidFill>
              </a:rPr>
              <a:t>ndipo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anawathandiza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kukonzekera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bwino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917517"/>
            <a:ext cx="7228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Kwa </a:t>
            </a:r>
            <a:r>
              <a:rPr lang="en-GB" sz="2000" b="1" dirty="0" err="1">
                <a:solidFill>
                  <a:prstClr val="black"/>
                </a:solidFill>
              </a:rPr>
              <a:t>masiku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atatu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zonse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zinkawoneka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bwino</a:t>
            </a:r>
            <a:r>
              <a:rPr lang="en-GB" sz="2000" b="1" dirty="0">
                <a:solidFill>
                  <a:prstClr val="black"/>
                </a:solidFill>
              </a:rPr>
              <a:t>. Koma </a:t>
            </a:r>
            <a:r>
              <a:rPr lang="en-GB" sz="2000" b="1" dirty="0" err="1">
                <a:solidFill>
                  <a:prstClr val="black"/>
                </a:solidFill>
              </a:rPr>
              <a:t>zinthu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zimene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zinayamba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kutha</a:t>
            </a:r>
            <a:r>
              <a:rPr lang="en-GB" sz="2000" b="1" dirty="0">
                <a:solidFill>
                  <a:prstClr val="black"/>
                </a:solidFill>
              </a:rPr>
              <a:t>. Kodi </a:t>
            </a:r>
            <a:r>
              <a:rPr lang="en-GB" sz="2000" b="1" dirty="0" err="1">
                <a:solidFill>
                  <a:prstClr val="black"/>
                </a:solidFill>
              </a:rPr>
              <a:t>akanakhoza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bwanji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kudyetsa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zikwi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ziwiri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chipululu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009104" y="1291770"/>
            <a:ext cx="935006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Zochitika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zosiyanasiyana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Aheberi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zinali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sukulu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yokonzekeretsa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za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kwawo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kolonjezedwa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Kanani. Mulungu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akufuna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anthu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masiku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aziwunikanso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mtima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wodzichepetsa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komanso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wofunitsitsa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kuphunzira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mayesero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amene Israeli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wakale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anakumana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nawo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aphunzitsidwe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kukonzekera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kwawo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Kanani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Wakumwamba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MADZI AUKHONDO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'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Ndipo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anafika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Mara. Koma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sanathe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kumwa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madzi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akumeneko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chifukwa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anali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owawa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(Ndi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chifukwa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chake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malowo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amatchedwa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Mara.)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258355" y="1377785"/>
            <a:ext cx="8933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Ngati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nafe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kodi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chilichonse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choipa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chingatichitikire</a:t>
            </a:r>
            <a:r>
              <a:rPr lang="en-GB" sz="2000" b="1" dirty="0">
                <a:solidFill>
                  <a:prstClr val="black"/>
                </a:solidFill>
              </a:rPr>
              <a:t>? Izi </a:t>
            </a:r>
            <a:r>
              <a:rPr lang="en-GB" sz="2000" b="1" dirty="0" err="1">
                <a:solidFill>
                  <a:prstClr val="black"/>
                </a:solidFill>
              </a:rPr>
              <a:t>zikuoneka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ngati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nzeru</a:t>
            </a:r>
            <a:r>
              <a:rPr lang="en-GB" sz="2000" b="1" dirty="0">
                <a:solidFill>
                  <a:prstClr val="black"/>
                </a:solidFill>
              </a:rPr>
              <a:t> za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Aisrayeli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atangowoloka</a:t>
            </a:r>
            <a:r>
              <a:rPr lang="en-GB" sz="2000" b="1" dirty="0">
                <a:solidFill>
                  <a:prstClr val="black"/>
                </a:solidFill>
              </a:rPr>
              <a:t> Nyanja </a:t>
            </a:r>
            <a:r>
              <a:rPr lang="en-GB" sz="2000" b="1" dirty="0" err="1">
                <a:solidFill>
                  <a:prstClr val="black"/>
                </a:solidFill>
              </a:rPr>
              <a:t>Yofiira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082" y="3408089"/>
            <a:ext cx="4304325" cy="3262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2880881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58577"/>
            <a:ext cx="7476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Mulungu </a:t>
            </a:r>
            <a:r>
              <a:rPr lang="en-GB" sz="2000" b="1" dirty="0" err="1">
                <a:solidFill>
                  <a:prstClr val="black"/>
                </a:solidFill>
              </a:rPr>
              <a:t>akufuna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tizindikire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pafupi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nafe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timvere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malamulo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ndipo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tigwirizane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naye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258355" y="3106706"/>
            <a:ext cx="44947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Komanso</a:t>
            </a:r>
            <a:r>
              <a:rPr lang="en-GB" sz="2000" b="1" dirty="0">
                <a:solidFill>
                  <a:prstClr val="black"/>
                </a:solidFill>
              </a:rPr>
              <a:t>, Mulungu </a:t>
            </a:r>
            <a:r>
              <a:rPr lang="en-GB" sz="2000" b="1" dirty="0" err="1">
                <a:solidFill>
                  <a:prstClr val="black"/>
                </a:solidFill>
              </a:rPr>
              <a:t>anapempha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atenge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mbali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pochita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chozizwitsa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ndipo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anamulamula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aponya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mtengo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m'madzi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awayeretse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Eksodo</a:t>
            </a:r>
            <a:r>
              <a:rPr lang="en-GB" sz="2000" b="1" dirty="0">
                <a:solidFill>
                  <a:prstClr val="black"/>
                </a:solidFill>
              </a:rPr>
              <a:t> 15:25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258355" y="2084651"/>
            <a:ext cx="89336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Atapeza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madziwo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sanali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abwino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kumwa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anayamba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kudandaula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, “</a:t>
            </a:r>
            <a:r>
              <a:rPr lang="en-GB" sz="2000" b="1" dirty="0" err="1">
                <a:solidFill>
                  <a:prstClr val="black"/>
                </a:solidFill>
              </a:rPr>
              <a:t>Tidzamwa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chiyani</a:t>
            </a:r>
            <a:r>
              <a:rPr lang="en-GB" sz="2000" b="1" dirty="0">
                <a:solidFill>
                  <a:prstClr val="black"/>
                </a:solidFill>
              </a:rPr>
              <a:t>?” (</a:t>
            </a:r>
            <a:r>
              <a:rPr lang="en-GB" sz="2000" b="1" dirty="0" err="1">
                <a:solidFill>
                  <a:prstClr val="black"/>
                </a:solidFill>
              </a:rPr>
              <a:t>Eksodo</a:t>
            </a:r>
            <a:r>
              <a:rPr lang="en-GB" sz="2000" b="1" dirty="0">
                <a:solidFill>
                  <a:prstClr val="black"/>
                </a:solidFill>
              </a:rPr>
              <a:t> 15:24). Mulungu </a:t>
            </a:r>
            <a:r>
              <a:rPr lang="en-GB" sz="2000" b="1" dirty="0" err="1">
                <a:solidFill>
                  <a:prstClr val="black"/>
                </a:solidFill>
              </a:rPr>
              <a:t>akanatha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kuyeretsa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madziwo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asanafike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pamalopo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koma</a:t>
            </a:r>
            <a:r>
              <a:rPr lang="en-GB" sz="2000" b="1" dirty="0">
                <a:solidFill>
                  <a:prstClr val="black"/>
                </a:solidFill>
              </a:rPr>
              <a:t> Iye </a:t>
            </a:r>
            <a:r>
              <a:rPr lang="en-GB" sz="2000" b="1" dirty="0" err="1">
                <a:solidFill>
                  <a:prstClr val="black"/>
                </a:solidFill>
              </a:rPr>
              <a:t>anadikira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nthawi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yoyenera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66463"/>
            <a:ext cx="7427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Aisraeli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akanakwaniritsa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zofuna</a:t>
            </a:r>
            <a:r>
              <a:rPr lang="en-GB" sz="2000" b="1" dirty="0">
                <a:solidFill>
                  <a:prstClr val="black"/>
                </a:solidFill>
              </a:rPr>
              <a:t> za Mulungu, </a:t>
            </a:r>
            <a:r>
              <a:rPr lang="en-GB" sz="2000" b="1" dirty="0" err="1">
                <a:solidFill>
                  <a:prstClr val="black"/>
                </a:solidFill>
              </a:rPr>
              <a:t>kutsatira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malamulo</a:t>
            </a:r>
            <a:r>
              <a:rPr lang="en-GB" sz="2000" b="1" dirty="0">
                <a:solidFill>
                  <a:prstClr val="black"/>
                </a:solidFill>
              </a:rPr>
              <a:t> amene Iye </a:t>
            </a:r>
            <a:r>
              <a:rPr lang="en-GB" sz="2000" b="1" dirty="0" err="1">
                <a:solidFill>
                  <a:prstClr val="black"/>
                </a:solidFill>
              </a:rPr>
              <a:t>anawapatsa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akanakhala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otsimikiza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adzatetezedwa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zoipa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Eksodo</a:t>
            </a:r>
            <a:r>
              <a:rPr lang="en-GB" sz="2000" b="1" dirty="0">
                <a:solidFill>
                  <a:prstClr val="black"/>
                </a:solidFill>
              </a:rPr>
              <a:t> 15:26)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MKATE OCHOKERA KUMWAMBA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Aisraeli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atationa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anafunsana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wina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mnzake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nati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“Kodi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timeneti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nʼchiyani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?”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Popeza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sanatidziwe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Mose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anawawuza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Uyu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buledi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Yehova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wakupatsani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mudye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416284"/>
            <a:ext cx="47111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1700" b="1" dirty="0" err="1">
                <a:solidFill>
                  <a:prstClr val="black"/>
                </a:solidFill>
              </a:rPr>
              <a:t>Kufunitsitsa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kudya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nyama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kunachititsa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Aisraeli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kudandaulira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motsutsana</a:t>
            </a:r>
            <a:r>
              <a:rPr lang="en-GB" sz="1700" b="1" dirty="0">
                <a:solidFill>
                  <a:prstClr val="black"/>
                </a:solidFill>
              </a:rPr>
              <a:t> Mose </a:t>
            </a:r>
            <a:r>
              <a:rPr lang="en-GB" sz="1700" b="1" dirty="0" err="1">
                <a:solidFill>
                  <a:prstClr val="black"/>
                </a:solidFill>
              </a:rPr>
              <a:t>ndi</a:t>
            </a:r>
            <a:r>
              <a:rPr lang="en-GB" sz="1700" b="1" dirty="0">
                <a:solidFill>
                  <a:prstClr val="black"/>
                </a:solidFill>
              </a:rPr>
              <a:t> Aaroni (</a:t>
            </a:r>
            <a:r>
              <a:rPr lang="en-GB" sz="1700" b="1" dirty="0" err="1">
                <a:solidFill>
                  <a:prstClr val="black"/>
                </a:solidFill>
              </a:rPr>
              <a:t>Eksodo</a:t>
            </a:r>
            <a:r>
              <a:rPr lang="en-GB" sz="1700" b="1" dirty="0">
                <a:solidFill>
                  <a:prstClr val="black"/>
                </a:solidFill>
              </a:rPr>
              <a:t> 16:2-3). Koma </a:t>
            </a:r>
            <a:r>
              <a:rPr lang="en-GB" sz="1700" b="1" dirty="0" err="1">
                <a:solidFill>
                  <a:prstClr val="black"/>
                </a:solidFill>
              </a:rPr>
              <a:t>kung'ung'udza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kwawo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kunali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kotsutsana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ndi</a:t>
            </a:r>
            <a:r>
              <a:rPr lang="en-GB" sz="1700" b="1" dirty="0">
                <a:solidFill>
                  <a:prstClr val="black"/>
                </a:solidFill>
              </a:rPr>
              <a:t> Mulungu Mwini (</a:t>
            </a:r>
            <a:r>
              <a:rPr lang="en-GB" sz="1700" b="1" dirty="0" err="1">
                <a:solidFill>
                  <a:prstClr val="black"/>
                </a:solidFill>
              </a:rPr>
              <a:t>Eksodo</a:t>
            </a:r>
            <a:r>
              <a:rPr lang="en-GB" sz="1700" b="1" dirty="0">
                <a:solidFill>
                  <a:prstClr val="black"/>
                </a:solidFill>
              </a:rPr>
              <a:t> 16:8). Kodi </a:t>
            </a:r>
            <a:r>
              <a:rPr lang="en-GB" sz="1700" b="1" dirty="0" err="1">
                <a:solidFill>
                  <a:prstClr val="black"/>
                </a:solidFill>
              </a:rPr>
              <a:t>vuto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lawo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linali</a:t>
            </a:r>
            <a:r>
              <a:rPr lang="en-GB" sz="1700" b="1" dirty="0">
                <a:solidFill>
                  <a:prstClr val="black"/>
                </a:solidFill>
              </a:rPr>
              <a:t> </a:t>
            </a:r>
            <a:r>
              <a:rPr lang="en-GB" sz="1700" b="1" dirty="0" err="1">
                <a:solidFill>
                  <a:prstClr val="black"/>
                </a:solidFill>
              </a:rPr>
              <a:t>chiyani</a:t>
            </a:r>
            <a:r>
              <a:rPr lang="en-GB" sz="1700" b="1" dirty="0">
                <a:solidFill>
                  <a:prstClr val="black"/>
                </a:solidFill>
              </a:rPr>
              <a:t>?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dirty="0"/>
                <a:t>Dzuwa </a:t>
              </a:r>
              <a:r>
                <a:rPr lang="en-GB" sz="1600" b="1" dirty="0" err="1"/>
                <a:t>likatuluka</a:t>
              </a:r>
              <a:r>
                <a:rPr lang="en-GB" sz="1600" b="1" dirty="0"/>
                <a:t> </a:t>
              </a:r>
              <a:r>
                <a:rPr lang="en-GB" sz="1600" b="1" dirty="0" err="1"/>
                <a:t>amasungunuka</a:t>
              </a:r>
              <a:br>
                <a:rPr lang="es-ES" sz="1600" b="1" kern="1200" dirty="0"/>
              </a:br>
              <a:r>
                <a:rPr lang="en" sz="1600" b="1" kern="1200" dirty="0"/>
                <a:t>(</a:t>
              </a:r>
              <a:r>
                <a:rPr lang="en" sz="1600" b="1" kern="1200" dirty="0" err="1"/>
                <a:t>Eksodo</a:t>
              </a:r>
              <a:r>
                <a:rPr lang="en" sz="1600" b="1" kern="1200" dirty="0"/>
                <a:t> 16:21)</a:t>
              </a:r>
              <a:endParaRPr lang="es-ES" sz="16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dirty="0" err="1"/>
                <a:t>Mlingo</a:t>
              </a:r>
              <a:r>
                <a:rPr lang="en-GB" sz="1600" b="1" dirty="0"/>
                <a:t> </a:t>
              </a:r>
              <a:r>
                <a:rPr lang="en-GB" sz="1600" b="1" dirty="0" err="1"/>
                <a:t>ofanana</a:t>
              </a:r>
              <a:r>
                <a:rPr lang="en-GB" sz="1600" b="1" dirty="0"/>
                <a:t> </a:t>
              </a:r>
              <a:r>
                <a:rPr lang="en-GB" sz="1600" b="1" dirty="0" err="1"/>
                <a:t>umagwa</a:t>
              </a:r>
              <a:r>
                <a:rPr lang="en-GB" sz="1600" b="1" dirty="0"/>
                <a:t> </a:t>
              </a:r>
              <a:r>
                <a:rPr lang="en-GB" sz="1600" b="1" dirty="0" err="1"/>
                <a:t>kwa</a:t>
              </a:r>
              <a:r>
                <a:rPr lang="en-GB" sz="1600" b="1" dirty="0"/>
                <a:t> </a:t>
              </a:r>
              <a:r>
                <a:rPr lang="en-GB" sz="1600" b="1" dirty="0" err="1"/>
                <a:t>masiku</a:t>
              </a:r>
              <a:r>
                <a:rPr lang="en-GB" sz="1600" b="1" dirty="0"/>
                <a:t> </a:t>
              </a:r>
              <a:r>
                <a:rPr lang="en-GB" sz="1600" b="1" dirty="0" err="1"/>
                <a:t>asanu</a:t>
              </a:r>
              <a:r>
                <a:rPr lang="en-GB" sz="1600" b="1" dirty="0"/>
                <a:t> </a:t>
              </a:r>
              <a:r>
                <a:rPr lang="en" sz="1600" b="1" dirty="0"/>
                <a:t>(</a:t>
              </a:r>
              <a:r>
                <a:rPr lang="en" sz="1600" b="1" dirty="0" err="1"/>
                <a:t>Eksodo</a:t>
              </a:r>
              <a:r>
                <a:rPr lang="en" sz="1600" b="1" dirty="0"/>
                <a:t> 16:16</a:t>
              </a:r>
              <a:r>
                <a:rPr lang="en" sz="1600" b="1" kern="1200" dirty="0"/>
                <a:t>)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dirty="0" err="1"/>
                <a:t>Patsiku</a:t>
              </a:r>
              <a:r>
                <a:rPr lang="en-GB" sz="1400" b="1" dirty="0"/>
                <a:t> </a:t>
              </a:r>
              <a:r>
                <a:rPr lang="en-GB" sz="1400" b="1" dirty="0" err="1"/>
                <a:t>lachisanu</a:t>
              </a:r>
              <a:r>
                <a:rPr lang="en-GB" sz="1400" b="1" dirty="0"/>
                <a:t> </a:t>
              </a:r>
              <a:r>
                <a:rPr lang="en-GB" sz="1400" b="1" dirty="0" err="1"/>
                <a:t>ndi</a:t>
              </a:r>
              <a:r>
                <a:rPr lang="en-GB" sz="1400" b="1" dirty="0"/>
                <a:t> </a:t>
              </a:r>
              <a:r>
                <a:rPr lang="en-GB" sz="1400" b="1" dirty="0" err="1"/>
                <a:t>chimodzi</a:t>
              </a:r>
              <a:r>
                <a:rPr lang="en-GB" sz="1400" b="1" dirty="0"/>
                <a:t> </a:t>
              </a:r>
              <a:r>
                <a:rPr lang="en-GB" sz="1400" b="1" dirty="0" err="1"/>
                <a:t>ankagwa</a:t>
              </a:r>
              <a:r>
                <a:rPr lang="en-GB" sz="1400" b="1" dirty="0"/>
                <a:t> </a:t>
              </a:r>
              <a:r>
                <a:rPr lang="en-GB" sz="1400" b="1" dirty="0" err="1"/>
                <a:t>mowirikiza</a:t>
              </a:r>
              <a:r>
                <a:rPr lang="en-GB" sz="1400" b="1" dirty="0"/>
                <a:t> </a:t>
              </a:r>
              <a:r>
                <a:rPr lang="en-GB" sz="1400" b="1" dirty="0" err="1"/>
                <a:t>kawiri</a:t>
              </a:r>
              <a:br>
                <a:rPr lang="es-ES" sz="1400" b="1" kern="1200" dirty="0"/>
              </a:br>
              <a:r>
                <a:rPr lang="en" sz="1400" b="1" dirty="0"/>
                <a:t>(</a:t>
              </a:r>
              <a:r>
                <a:rPr lang="en" sz="1400" b="1" dirty="0" err="1"/>
                <a:t>Eksodo</a:t>
              </a:r>
              <a:r>
                <a:rPr lang="en" sz="1400" b="1" dirty="0"/>
                <a:t> 16:22</a:t>
              </a:r>
              <a:r>
                <a:rPr lang="en" sz="1400" b="1" kern="1200" dirty="0"/>
                <a:t>)</a:t>
              </a:r>
              <a:endParaRPr lang="es-ES" sz="14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1400" b="1" kern="1200" dirty="0" err="1"/>
                <a:t>Patsiku</a:t>
              </a:r>
              <a:r>
                <a:rPr lang="en" sz="1400" b="1" kern="1200" dirty="0"/>
                <a:t> la Sabata </a:t>
              </a:r>
              <a:r>
                <a:rPr lang="en" sz="1400" b="1" kern="1200" dirty="0" err="1"/>
                <a:t>mkate</a:t>
              </a:r>
              <a:r>
                <a:rPr lang="en" sz="1400" b="1" kern="1200" dirty="0"/>
                <a:t> </a:t>
              </a:r>
              <a:r>
                <a:rPr lang="en" sz="1400" b="1" dirty="0" err="1"/>
                <a:t>siumapezeka</a:t>
              </a:r>
              <a:r>
                <a:rPr lang="en" sz="1400" b="1" kern="1200" dirty="0"/>
                <a:t> </a:t>
              </a:r>
              <a:br>
                <a:rPr lang="es-ES" sz="1400" b="1" kern="1200" dirty="0"/>
              </a:br>
              <a:r>
                <a:rPr lang="en" sz="1400" b="1" dirty="0"/>
                <a:t>(</a:t>
              </a:r>
              <a:r>
                <a:rPr lang="en" sz="1400" b="1" dirty="0" err="1"/>
                <a:t>Eksodo</a:t>
              </a:r>
              <a:r>
                <a:rPr lang="en" sz="1400" b="1" dirty="0"/>
                <a:t> 16:26</a:t>
              </a:r>
              <a:r>
                <a:rPr lang="en" sz="1600" b="1" kern="1200" dirty="0"/>
                <a:t>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dirty="0" err="1"/>
                <a:t>Kuchokera</a:t>
              </a:r>
              <a:r>
                <a:rPr lang="en-GB" sz="1400" b="1" dirty="0"/>
                <a:t> </a:t>
              </a:r>
              <a:r>
                <a:rPr lang="en-GB" sz="1400" b="1" dirty="0" err="1"/>
                <a:t>tsiku</a:t>
              </a:r>
              <a:r>
                <a:rPr lang="en-GB" sz="1400" b="1" dirty="0"/>
                <a:t> </a:t>
              </a:r>
              <a:r>
                <a:rPr lang="en-GB" sz="1400" b="1" dirty="0" err="1"/>
                <a:t>lina</a:t>
              </a:r>
              <a:r>
                <a:rPr lang="en-GB" sz="1400" b="1" dirty="0"/>
                <a:t> </a:t>
              </a:r>
              <a:r>
                <a:rPr lang="en-GB" sz="1400" b="1" dirty="0" err="1"/>
                <a:t>kufikira</a:t>
              </a:r>
              <a:r>
                <a:rPr lang="en-GB" sz="1400" b="1" dirty="0"/>
                <a:t> </a:t>
              </a:r>
              <a:r>
                <a:rPr lang="en-GB" sz="1400" b="1" dirty="0" err="1"/>
                <a:t>linzake</a:t>
              </a:r>
              <a:r>
                <a:rPr lang="en-GB" sz="1400" b="1" dirty="0"/>
                <a:t> </a:t>
              </a:r>
              <a:r>
                <a:rPr lang="en-GB" sz="1400" b="1" dirty="0" err="1"/>
                <a:t>ankadzadza</a:t>
              </a:r>
              <a:r>
                <a:rPr lang="en-GB" sz="1400" b="1" dirty="0"/>
                <a:t> </a:t>
              </a:r>
              <a:r>
                <a:rPr lang="en-GB" sz="1400" b="1" dirty="0" err="1"/>
                <a:t>mphutsi</a:t>
              </a:r>
              <a:r>
                <a:rPr lang="en-GB" sz="1400" b="1" dirty="0"/>
                <a:t> </a:t>
              </a:r>
              <a:r>
                <a:rPr lang="en" sz="1400" b="1" dirty="0"/>
                <a:t>(</a:t>
              </a:r>
              <a:r>
                <a:rPr lang="en" sz="1400" b="1" dirty="0" err="1"/>
                <a:t>Eksodo</a:t>
              </a:r>
              <a:r>
                <a:rPr lang="en" sz="1400" b="1" dirty="0"/>
                <a:t> 16:20</a:t>
              </a:r>
              <a:r>
                <a:rPr lang="en" sz="1400" b="1" kern="1200" dirty="0"/>
                <a:t>)</a:t>
              </a:r>
              <a:endParaRPr lang="es-ES" sz="1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1150" b="1" kern="1200" dirty="0" err="1"/>
                <a:t>Kuchokera</a:t>
              </a:r>
              <a:r>
                <a:rPr lang="en" sz="1150" b="1" kern="1200" dirty="0"/>
                <a:t> </a:t>
              </a:r>
              <a:r>
                <a:rPr lang="en" sz="1150" b="1" kern="1200" dirty="0" err="1"/>
                <a:t>lachisanu</a:t>
              </a:r>
              <a:r>
                <a:rPr lang="en" sz="1150" b="1" kern="1200" dirty="0"/>
                <a:t> </a:t>
              </a:r>
              <a:r>
                <a:rPr lang="en" sz="1150" b="1" kern="1200" dirty="0" err="1"/>
                <a:t>ndi</a:t>
              </a:r>
              <a:r>
                <a:rPr lang="en" sz="1150" b="1" kern="1200" dirty="0"/>
                <a:t> </a:t>
              </a:r>
              <a:r>
                <a:rPr lang="en" sz="1150" b="1" kern="1200" dirty="0" err="1"/>
                <a:t>chimodzi</a:t>
              </a:r>
              <a:r>
                <a:rPr lang="en" sz="1150" b="1" kern="1200" dirty="0"/>
                <a:t> </a:t>
              </a:r>
              <a:r>
                <a:rPr lang="en" sz="1150" b="1" kern="1200" dirty="0" err="1"/>
                <a:t>kufikira</a:t>
              </a:r>
              <a:r>
                <a:rPr lang="en" sz="1150" b="1" kern="1200" dirty="0"/>
                <a:t> la Sabata </a:t>
              </a:r>
              <a:r>
                <a:rPr lang="en" sz="1150" b="1" kern="1200" dirty="0" err="1"/>
                <a:t>sanjaonongeka</a:t>
              </a:r>
              <a:r>
                <a:rPr lang="en" sz="1150" b="1" kern="1200" dirty="0"/>
                <a:t> </a:t>
              </a:r>
              <a:r>
                <a:rPr lang="en" sz="1150" b="1" dirty="0"/>
                <a:t>(</a:t>
              </a:r>
              <a:r>
                <a:rPr lang="en" sz="1150" b="1" dirty="0" err="1"/>
                <a:t>Eksodo</a:t>
              </a:r>
              <a:r>
                <a:rPr lang="en" sz="1150" b="1" dirty="0"/>
                <a:t> 16:23-24</a:t>
              </a:r>
              <a:r>
                <a:rPr lang="en" sz="1150" b="1" kern="1200" dirty="0"/>
                <a:t>)</a:t>
              </a:r>
              <a:endParaRPr lang="es-ES" sz="115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Atawapatsa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zinziri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adye</a:t>
            </a:r>
            <a:r>
              <a:rPr lang="en-GB" sz="2000" b="1" dirty="0">
                <a:solidFill>
                  <a:prstClr val="black"/>
                </a:solidFill>
              </a:rPr>
              <a:t>, Mulungu </a:t>
            </a:r>
            <a:r>
              <a:rPr lang="en-GB" sz="2000" b="1" dirty="0" err="1">
                <a:solidFill>
                  <a:prstClr val="black"/>
                </a:solidFill>
              </a:rPr>
              <a:t>anawapatsa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mkate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wokwanira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tsiku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lililonse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zaka</a:t>
            </a:r>
            <a:r>
              <a:rPr lang="en-GB" sz="2000" b="1" dirty="0">
                <a:solidFill>
                  <a:prstClr val="black"/>
                </a:solidFill>
              </a:rPr>
              <a:t> 40!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" sz="2000" b="1" dirty="0" err="1"/>
              <a:t>Eksodo</a:t>
            </a:r>
            <a:r>
              <a:rPr lang="en" sz="2000" b="1" dirty="0"/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743202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Mkate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ochokera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kumwamba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chinalidi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chozizwitsa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chenicheni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3521" y="1475059"/>
            <a:ext cx="6579414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521" y="1475060"/>
            <a:ext cx="6556554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en-GB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THANTHWE LA KU HOREBU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Ine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ndidzayima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patsogolo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pako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pafupi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thanthwe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la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Horebu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Ukamenye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thanthwelo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madzi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adzatuluka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amwe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Motero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Mose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anachita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zimenezi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pamaso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pa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akuluakulu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 Israeli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318582"/>
            <a:ext cx="5372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en-GB" sz="2000" b="1" dirty="0">
                <a:solidFill>
                  <a:prstClr val="black"/>
                </a:solidFill>
              </a:rPr>
              <a:t>Kodi </a:t>
            </a:r>
            <a:r>
              <a:rPr lang="en-GB" sz="2000" b="1" dirty="0" err="1">
                <a:solidFill>
                  <a:prstClr val="black"/>
                </a:solidFill>
              </a:rPr>
              <a:t>Yehova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pakati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kapena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ayi</a:t>
            </a:r>
            <a:r>
              <a:rPr lang="en-GB" sz="2000" b="1" dirty="0">
                <a:solidFill>
                  <a:prstClr val="black"/>
                </a:solidFill>
              </a:rPr>
              <a:t>?” ( </a:t>
            </a:r>
            <a:r>
              <a:rPr lang="en-GB" sz="2000" b="1" dirty="0" err="1">
                <a:solidFill>
                  <a:prstClr val="black"/>
                </a:solidFill>
              </a:rPr>
              <a:t>Eksodo</a:t>
            </a:r>
            <a:r>
              <a:rPr lang="en-GB" sz="2000" b="1" dirty="0">
                <a:solidFill>
                  <a:prstClr val="black"/>
                </a:solidFill>
              </a:rPr>
              <a:t> 17:7 ) Kodi Mulungu </a:t>
            </a:r>
            <a:r>
              <a:rPr lang="en-GB" sz="2000" b="1" dirty="0" err="1">
                <a:solidFill>
                  <a:prstClr val="black"/>
                </a:solidFill>
              </a:rPr>
              <a:t>sanawatumizire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mkate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kuchokera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kumwamba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tsiku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lirilonse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770643"/>
            <a:ext cx="5372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Kwa </a:t>
            </a:r>
            <a:r>
              <a:rPr lang="en-GB" sz="2000" b="1" dirty="0" err="1">
                <a:solidFill>
                  <a:prstClr val="black"/>
                </a:solidFill>
              </a:rPr>
              <a:t>iwo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monganso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ziliri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ife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Khristu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Gwero</a:t>
            </a:r>
            <a:r>
              <a:rPr lang="en-GB" sz="2000" b="1" dirty="0">
                <a:solidFill>
                  <a:prstClr val="black"/>
                </a:solidFill>
              </a:rPr>
              <a:t> la </a:t>
            </a:r>
            <a:r>
              <a:rPr lang="en-GB" sz="2000" b="1" dirty="0" err="1">
                <a:solidFill>
                  <a:prstClr val="black"/>
                </a:solidFill>
              </a:rPr>
              <a:t>moyo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Wopereka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moyo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wosatha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39" y="4008457"/>
            <a:ext cx="53722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Ngakhale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sanakhulupilire</a:t>
            </a:r>
            <a:r>
              <a:rPr lang="en-GB" sz="2000" b="1" dirty="0">
                <a:solidFill>
                  <a:prstClr val="black"/>
                </a:solidFill>
              </a:rPr>
              <a:t>, Yesu </a:t>
            </a:r>
            <a:r>
              <a:rPr lang="en-GB" sz="2000" b="1" dirty="0" err="1">
                <a:solidFill>
                  <a:prstClr val="black"/>
                </a:solidFill>
              </a:rPr>
              <a:t>mwini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anagawanitsa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thanthwe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ndipo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anapitiriza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kuwapatsa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madzi</a:t>
            </a:r>
            <a:r>
              <a:rPr lang="en-GB" sz="2000" b="1" dirty="0">
                <a:solidFill>
                  <a:prstClr val="black"/>
                </a:solidFill>
              </a:rPr>
              <a:t> pa </a:t>
            </a:r>
            <a:r>
              <a:rPr lang="en-GB" sz="2000" b="1" dirty="0" err="1">
                <a:solidFill>
                  <a:prstClr val="black"/>
                </a:solidFill>
              </a:rPr>
              <a:t>ulendo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wonse</a:t>
            </a:r>
            <a:r>
              <a:rPr lang="en-GB" sz="2000" b="1" dirty="0">
                <a:solidFill>
                  <a:prstClr val="black"/>
                </a:solidFill>
              </a:rPr>
              <a:t>. Iye </a:t>
            </a:r>
            <a:r>
              <a:rPr lang="en-GB" sz="2000" b="1" dirty="0" err="1">
                <a:solidFill>
                  <a:prstClr val="black"/>
                </a:solidFill>
              </a:rPr>
              <a:t>ndiye</a:t>
            </a:r>
            <a:r>
              <a:rPr lang="en-GB" sz="2000" b="1" dirty="0">
                <a:solidFill>
                  <a:prstClr val="black"/>
                </a:solidFill>
              </a:rPr>
              <a:t> “</a:t>
            </a:r>
            <a:r>
              <a:rPr lang="en-GB" sz="2000" b="1" dirty="0" err="1">
                <a:solidFill>
                  <a:prstClr val="black"/>
                </a:solidFill>
              </a:rPr>
              <a:t>thanthwe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lauzimu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lomwe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anayenda</a:t>
            </a:r>
            <a:r>
              <a:rPr lang="en-GB" sz="2000" b="1" dirty="0">
                <a:solidFill>
                  <a:prstClr val="black"/>
                </a:solidFill>
              </a:rPr>
              <a:t> nalo.” (1 </a:t>
            </a:r>
            <a:r>
              <a:rPr lang="en-GB" sz="2000" b="1" dirty="0" err="1">
                <a:solidFill>
                  <a:prstClr val="black"/>
                </a:solidFill>
              </a:rPr>
              <a:t>Akorinto</a:t>
            </a:r>
            <a:r>
              <a:rPr lang="en-GB" sz="2000" b="1" dirty="0">
                <a:solidFill>
                  <a:prstClr val="black"/>
                </a:solidFill>
              </a:rPr>
              <a:t> 10:4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39" y="2335105"/>
            <a:ext cx="53722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Kusakhulupirika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komwe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Iseraeli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anasonyeza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kodabwitsa</a:t>
            </a:r>
            <a:r>
              <a:rPr lang="en-GB" sz="2000" b="1" dirty="0">
                <a:solidFill>
                  <a:prstClr val="black"/>
                </a:solidFill>
              </a:rPr>
              <a:t>. Koma Paulo </a:t>
            </a:r>
            <a:r>
              <a:rPr lang="en-GB" sz="2000" b="1" dirty="0" err="1">
                <a:solidFill>
                  <a:prstClr val="black"/>
                </a:solidFill>
              </a:rPr>
              <a:t>amatilimbikitsa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ndikutichenjeza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tisakhale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osakhulupirika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monga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chitsanzo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chawo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Ahebri</a:t>
            </a:r>
            <a:r>
              <a:rPr lang="en-GB" sz="2000" b="1" dirty="0">
                <a:solidFill>
                  <a:prstClr val="black"/>
                </a:solidFill>
              </a:rPr>
              <a:t> 3:12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MANJA OKWEZEDWA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Amaleki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anabwera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Refidimu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kudzamenyana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Aisraeli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5199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Pamene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kupitilira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chipululu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Aamaleki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anaukira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Aisraeli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ndipo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anapempha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Yoswa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awateteze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pamene</a:t>
            </a:r>
            <a:r>
              <a:rPr lang="en-GB" sz="2000" b="1" dirty="0">
                <a:solidFill>
                  <a:prstClr val="black"/>
                </a:solidFill>
              </a:rPr>
              <a:t> iye, Aroni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Huri </a:t>
            </a:r>
            <a:r>
              <a:rPr lang="en-GB" sz="2000" b="1" dirty="0" err="1">
                <a:solidFill>
                  <a:prstClr val="black"/>
                </a:solidFill>
              </a:rPr>
              <a:t>anakwera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phiri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“</a:t>
            </a:r>
            <a:r>
              <a:rPr lang="en-GB" sz="2000" b="1" dirty="0" err="1">
                <a:solidFill>
                  <a:prstClr val="black"/>
                </a:solidFill>
              </a:rPr>
              <a:t>ndodo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Mulungu” (</a:t>
            </a:r>
            <a:r>
              <a:rPr lang="en-GB" sz="2000" b="1" dirty="0" err="1">
                <a:solidFill>
                  <a:prstClr val="black"/>
                </a:solidFill>
              </a:rPr>
              <a:t>Eksodo</a:t>
            </a:r>
            <a:r>
              <a:rPr lang="en-GB" sz="2000" b="1" dirty="0">
                <a:solidFill>
                  <a:prstClr val="black"/>
                </a:solidFill>
              </a:rPr>
              <a:t> 17:8-10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544" y="1371600"/>
            <a:ext cx="3161086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74851" y="1058218"/>
            <a:ext cx="3795314" cy="225501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4" y="3411710"/>
            <a:ext cx="87095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Iwo </a:t>
            </a:r>
            <a:r>
              <a:rPr lang="en-GB" sz="2000" b="1" dirty="0" err="1">
                <a:solidFill>
                  <a:prstClr val="black"/>
                </a:solidFill>
              </a:rPr>
              <a:t>anali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atamva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zimene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anachita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Igupto</a:t>
            </a:r>
            <a:r>
              <a:rPr lang="en-GB" sz="2000" b="1" dirty="0">
                <a:solidFill>
                  <a:prstClr val="black"/>
                </a:solidFill>
              </a:rPr>
              <a:t>. Koma </a:t>
            </a:r>
            <a:r>
              <a:rPr lang="en-GB" sz="2000" b="1" dirty="0" err="1">
                <a:solidFill>
                  <a:prstClr val="black"/>
                </a:solidFill>
              </a:rPr>
              <a:t>mosiyana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ena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Akanani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sanachite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mantha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Ananyoza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kumutsutsa</a:t>
            </a:r>
            <a:r>
              <a:rPr lang="en-GB" sz="2000" b="1" dirty="0">
                <a:solidFill>
                  <a:prstClr val="black"/>
                </a:solidFill>
              </a:rPr>
              <a:t>  </a:t>
            </a:r>
            <a:r>
              <a:rPr lang="en-GB" sz="2000" b="1" dirty="0" err="1">
                <a:solidFill>
                  <a:prstClr val="black"/>
                </a:solidFill>
              </a:rPr>
              <a:t>poukira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pofuna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kutsimikizira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amphamvu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kuposa</a:t>
            </a:r>
            <a:r>
              <a:rPr lang="en-GB" sz="2000" b="1" dirty="0">
                <a:solidFill>
                  <a:prstClr val="black"/>
                </a:solidFill>
              </a:rPr>
              <a:t> Iye (</a:t>
            </a:r>
            <a:r>
              <a:rPr lang="en-GB" sz="2000" b="1" dirty="0" err="1">
                <a:solidFill>
                  <a:prstClr val="black"/>
                </a:solidFill>
              </a:rPr>
              <a:t>Eksodo</a:t>
            </a:r>
            <a:r>
              <a:rPr lang="en-GB" sz="2000" b="1" dirty="0">
                <a:solidFill>
                  <a:prstClr val="black"/>
                </a:solidFill>
              </a:rPr>
              <a:t> 17:16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3" y="2912609"/>
            <a:ext cx="4864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Ndichifukwa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chiyani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Aamaleki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anaukira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4" y="5775379"/>
            <a:ext cx="8619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Inali </a:t>
            </a:r>
            <a:r>
              <a:rPr lang="en-GB" sz="2000" b="1" dirty="0" err="1">
                <a:solidFill>
                  <a:prstClr val="black"/>
                </a:solidFill>
              </a:rPr>
              <a:t>nthawi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udindo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wochita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ugawidwe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atsogoleri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ena</a:t>
            </a:r>
            <a:r>
              <a:rPr lang="en-GB" sz="2000" b="1" dirty="0">
                <a:solidFill>
                  <a:prstClr val="black"/>
                </a:solidFill>
              </a:rPr>
              <a:t>. Aroni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Huri </a:t>
            </a:r>
            <a:r>
              <a:rPr lang="en-GB" sz="2000" b="1" dirty="0" err="1">
                <a:solidFill>
                  <a:prstClr val="black"/>
                </a:solidFill>
              </a:rPr>
              <a:t>anathandiza</a:t>
            </a:r>
            <a:r>
              <a:rPr lang="en-GB" sz="2000" b="1" dirty="0">
                <a:solidFill>
                  <a:prstClr val="black"/>
                </a:solidFill>
              </a:rPr>
              <a:t> Mose,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ntchito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ikhale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yopambana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ndipo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potero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anagonjetsa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mdani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4" y="4709391"/>
            <a:ext cx="8619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Mose </a:t>
            </a:r>
            <a:r>
              <a:rPr lang="en-GB" sz="2000" b="1" dirty="0" err="1">
                <a:solidFill>
                  <a:prstClr val="black"/>
                </a:solidFill>
              </a:rPr>
              <a:t>akakweza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ndodo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mwamba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Aisraeli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ankagonjetsa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adani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awo</a:t>
            </a:r>
            <a:r>
              <a:rPr lang="en-GB" sz="2000" b="1" dirty="0">
                <a:solidFill>
                  <a:prstClr val="black"/>
                </a:solidFill>
              </a:rPr>
              <a:t>. Koma </a:t>
            </a:r>
            <a:r>
              <a:rPr lang="en-GB" sz="2000" b="1" dirty="0" err="1">
                <a:solidFill>
                  <a:prstClr val="black"/>
                </a:solidFill>
              </a:rPr>
              <a:t>pamene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manja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anatopa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Aisraeli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ankagonjetsedwa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MALANGIZO ABWINO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Koma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sankhani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amuna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odziwa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ntchito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yawo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owopa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Mulungu,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odalirika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amadana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kupeza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phindu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mwachinyengo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Tsono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muwayike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akhale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oyangʼanira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motere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atsogoleri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1,000,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ena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100,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ena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50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ena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khumi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2717442" y="1511388"/>
            <a:ext cx="9474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Ataona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chizindikiro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chimene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Yehova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analengeza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Mose, </a:t>
            </a:r>
            <a:r>
              <a:rPr lang="en-GB" sz="2000" b="1" dirty="0" err="1">
                <a:solidFill>
                  <a:prstClr val="black"/>
                </a:solidFill>
              </a:rPr>
              <a:t>Yetero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pamodzi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Zipora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ana </a:t>
            </a:r>
            <a:r>
              <a:rPr lang="en-GB" sz="2000" b="1" dirty="0" err="1">
                <a:solidFill>
                  <a:prstClr val="black"/>
                </a:solidFill>
              </a:rPr>
              <a:t>ake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anapita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kukamuona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Horebu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555800"/>
              </p:ext>
            </p:extLst>
          </p:nvPr>
        </p:nvGraphicFramePr>
        <p:xfrm>
          <a:off x="2807594" y="5162729"/>
          <a:ext cx="7126981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5" y="1586035"/>
            <a:ext cx="2459627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2717441" y="4037383"/>
            <a:ext cx="94745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Modzichepetsa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anavomereza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mawu</a:t>
            </a:r>
            <a:r>
              <a:rPr lang="en-GB" sz="2000" b="1" dirty="0">
                <a:solidFill>
                  <a:prstClr val="black"/>
                </a:solidFill>
              </a:rPr>
              <a:t> a Mulungu pa </a:t>
            </a:r>
            <a:r>
              <a:rPr lang="en-GB" sz="2000" b="1" dirty="0" err="1">
                <a:solidFill>
                  <a:prstClr val="black"/>
                </a:solidFill>
              </a:rPr>
              <a:t>uphungu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umenewu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Choncho</a:t>
            </a:r>
            <a:r>
              <a:rPr lang="en-GB" sz="2000" b="1" dirty="0">
                <a:solidFill>
                  <a:prstClr val="black"/>
                </a:solidFill>
              </a:rPr>
              <a:t>, iye </a:t>
            </a:r>
            <a:r>
              <a:rPr lang="en-GB" sz="2000" b="1" dirty="0" err="1">
                <a:solidFill>
                  <a:prstClr val="black"/>
                </a:solidFill>
              </a:rPr>
              <a:t>anamvera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malangizo</a:t>
            </a:r>
            <a:r>
              <a:rPr lang="en-GB" sz="2000" b="1" dirty="0">
                <a:solidFill>
                  <a:prstClr val="black"/>
                </a:solidFill>
              </a:rPr>
              <a:t> a </a:t>
            </a:r>
            <a:r>
              <a:rPr lang="en-GB" sz="2000" b="1" dirty="0" err="1">
                <a:solidFill>
                  <a:prstClr val="black"/>
                </a:solidFill>
              </a:rPr>
              <a:t>apongozi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n’kusankha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oti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azigwira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ntchitoyo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2717442" y="3260220"/>
            <a:ext cx="94745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Tsiku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lotsatira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ataona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akuweruza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anthu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onse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yekha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anamupatsa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malangizo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anzeru</a:t>
            </a:r>
            <a:r>
              <a:rPr lang="en-GB" sz="2000" b="1" dirty="0">
                <a:solidFill>
                  <a:prstClr val="black"/>
                </a:solidFill>
              </a:rPr>
              <a:t>: </a:t>
            </a:r>
            <a:r>
              <a:rPr lang="en-GB" sz="2000" b="1" dirty="0" err="1">
                <a:solidFill>
                  <a:prstClr val="black"/>
                </a:solidFill>
              </a:rPr>
              <a:t>gawani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maudindo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komanso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ntchito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ena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2717442" y="2186839"/>
            <a:ext cx="94745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Yetero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ngakhale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sanali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MuIsiraeli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ankalambira</a:t>
            </a:r>
            <a:r>
              <a:rPr lang="en-GB" sz="2000" b="1" dirty="0">
                <a:solidFill>
                  <a:prstClr val="black"/>
                </a:solidFill>
              </a:rPr>
              <a:t> Mulungu. </a:t>
            </a:r>
            <a:r>
              <a:rPr lang="en-GB" sz="2000" b="1" dirty="0" err="1">
                <a:solidFill>
                  <a:prstClr val="black"/>
                </a:solidFill>
              </a:rPr>
              <a:t>Chotero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atamva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zimene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anachita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Igupto</a:t>
            </a:r>
            <a:r>
              <a:rPr lang="en-GB" sz="2000" b="1" dirty="0">
                <a:solidFill>
                  <a:prstClr val="black"/>
                </a:solidFill>
              </a:rPr>
              <a:t>, iye </a:t>
            </a:r>
            <a:r>
              <a:rPr lang="en-GB" sz="2000" b="1" dirty="0" err="1">
                <a:solidFill>
                  <a:prstClr val="black"/>
                </a:solidFill>
              </a:rPr>
              <a:t>anatamanda</a:t>
            </a:r>
            <a:r>
              <a:rPr lang="en-GB" sz="2000" b="1" dirty="0">
                <a:solidFill>
                  <a:prstClr val="black"/>
                </a:solidFill>
              </a:rPr>
              <a:t> Mulungu </a:t>
            </a:r>
            <a:r>
              <a:rPr lang="en-GB" sz="2000" b="1" dirty="0" err="1">
                <a:solidFill>
                  <a:prstClr val="black"/>
                </a:solidFill>
              </a:rPr>
              <a:t>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kupereka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nsembe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</a:t>
            </a:r>
            <a:r>
              <a:rPr lang="en-GB" sz="2000" b="1" dirty="0">
                <a:solidFill>
                  <a:prstClr val="black"/>
                </a:solidFill>
              </a:rPr>
              <a:t> Iye </a:t>
            </a:r>
            <a:r>
              <a:rPr lang="en" sz="2000" b="1" dirty="0">
                <a:solidFill>
                  <a:prstClr val="black"/>
                </a:solidFill>
              </a:rPr>
              <a:t>(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9468</TotalTime>
  <Words>1362</Words>
  <Application>Microsoft Office PowerPoint</Application>
  <PresentationFormat>Panorámica</PresentationFormat>
  <Paragraphs>68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42</cp:revision>
  <dcterms:created xsi:type="dcterms:W3CDTF">2025-07-19T23:48:58Z</dcterms:created>
  <dcterms:modified xsi:type="dcterms:W3CDTF">2025-08-15T05:12:29Z</dcterms:modified>
</cp:coreProperties>
</file>