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60"/>
  </p:normalViewPr>
  <p:slideViewPr>
    <p:cSldViewPr snapToGrid="0">
      <p:cViewPr varScale="1">
        <p:scale>
          <a:sx n="107" d="100"/>
          <a:sy n="107"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l"/>
          <a:r>
            <a:rPr lang="en-US" sz="1800" b="1" spc="0" dirty="0" err="1">
              <a:solidFill>
                <a:schemeClr val="tx1"/>
              </a:solidFill>
            </a:rPr>
            <a:t>Bezaleli</a:t>
          </a:r>
          <a:r>
            <a:rPr lang="en-US" sz="1800" b="1" spc="0" dirty="0">
              <a:solidFill>
                <a:schemeClr val="tx1"/>
              </a:solidFill>
            </a:rPr>
            <a:t>, amene ankatsogolera ntchito yonseyi (</a:t>
          </a:r>
          <a:r>
            <a:rPr lang="en-US" sz="1800" b="1" spc="0" dirty="0" err="1">
              <a:solidFill>
                <a:schemeClr val="tx1"/>
              </a:solidFill>
            </a:rPr>
            <a:t>Eksodo</a:t>
          </a:r>
          <a:r>
            <a:rPr lang="en-US" sz="1800" b="1" spc="0" dirty="0">
              <a:solidFill>
                <a:schemeClr val="tx1"/>
              </a:solidFill>
            </a:rPr>
            <a:t> 31:2 )</a:t>
          </a:r>
          <a:endParaRPr lang="es-ES" sz="1800" spc="0" dirty="0">
            <a:solidFill>
              <a:schemeClr val="tx1"/>
            </a:solidFill>
          </a:endParaRPr>
        </a:p>
      </dgm:t>
    </dgm:pt>
    <dgm:pt modelId="{8827E636-BAFE-4A27-A96B-1CF0686885AD}" type="parTrans" cxnId="{28AD7E05-29FF-4CB0-AA1B-77DEDBC41147}">
      <dgm:prSet/>
      <dgm:spPr/>
      <dgm:t>
        <a:bodyPr/>
        <a:lstStyle/>
        <a:p>
          <a:pPr algn="ctr"/>
          <a:endParaRPr lang="es-ES" sz="2000" spc="0">
            <a:solidFill>
              <a:schemeClr val="tx1"/>
            </a:solidFill>
          </a:endParaRPr>
        </a:p>
      </dgm:t>
    </dgm:pt>
    <dgm:pt modelId="{3711C13F-4E87-4C60-87BB-44E9FF527167}" type="sibTrans" cxnId="{28AD7E05-29FF-4CB0-AA1B-77DEDBC41147}">
      <dgm:prSet/>
      <dgm:spPr/>
      <dgm:t>
        <a:bodyPr/>
        <a:lstStyle/>
        <a:p>
          <a:pPr algn="ctr"/>
          <a:endParaRPr lang="es-ES" sz="2000" spc="0">
            <a:solidFill>
              <a:schemeClr val="tx1"/>
            </a:solidFill>
          </a:endParaRPr>
        </a:p>
      </dgm:t>
    </dgm:pt>
    <dgm:pt modelId="{47E52302-5134-4ABF-995A-9B513047F2C3}">
      <dgm:prSet custT="1"/>
      <dgm:spPr/>
      <dgm:t>
        <a:bodyPr/>
        <a:lstStyle/>
        <a:p>
          <a:pPr algn="l"/>
          <a:r>
            <a:rPr lang="en-US" sz="1700" b="1" spc="0" dirty="0">
              <a:solidFill>
                <a:schemeClr val="tx1"/>
              </a:solidFill>
            </a:rPr>
            <a:t>Oholiabu, yemwe anali womuthandizira wake </a:t>
          </a:r>
          <a:r>
            <a:rPr lang="en-US" sz="1700" b="1" spc="0" dirty="0" err="1">
              <a:solidFill>
                <a:schemeClr val="tx1"/>
              </a:solidFill>
            </a:rPr>
            <a:t>wamkulu</a:t>
          </a:r>
          <a:r>
            <a:rPr lang="en-US" sz="1700" b="1" spc="0" dirty="0">
              <a:solidFill>
                <a:schemeClr val="tx1"/>
              </a:solidFill>
            </a:rPr>
            <a:t> (</a:t>
          </a:r>
          <a:r>
            <a:rPr lang="en-US" sz="1700" b="1" spc="0" dirty="0" err="1">
              <a:solidFill>
                <a:schemeClr val="tx1"/>
              </a:solidFill>
            </a:rPr>
            <a:t>Eksodo</a:t>
          </a:r>
          <a:r>
            <a:rPr lang="en-US" sz="1700" b="1" spc="0" dirty="0">
              <a:solidFill>
                <a:schemeClr val="tx1"/>
              </a:solidFill>
            </a:rPr>
            <a:t> 31:6a)</a:t>
          </a:r>
          <a:endParaRPr lang="es-ES" sz="1700" spc="0" dirty="0">
            <a:solidFill>
              <a:schemeClr val="tx1"/>
            </a:solidFill>
          </a:endParaRPr>
        </a:p>
      </dgm:t>
    </dgm:pt>
    <dgm:pt modelId="{70D9CC7D-FAFC-49BE-AA4B-4D907069844F}" type="parTrans" cxnId="{67586FCE-D54A-4ACF-A1E0-26018836EDB3}">
      <dgm:prSet/>
      <dgm:spPr/>
      <dgm:t>
        <a:bodyPr/>
        <a:lstStyle/>
        <a:p>
          <a:pPr algn="ctr"/>
          <a:endParaRPr lang="es-ES" sz="2000" spc="0">
            <a:solidFill>
              <a:schemeClr val="tx1"/>
            </a:solidFill>
          </a:endParaRPr>
        </a:p>
      </dgm:t>
    </dgm:pt>
    <dgm:pt modelId="{763641A1-741A-46DD-ACF3-22F72472B809}" type="sibTrans" cxnId="{67586FCE-D54A-4ACF-A1E0-26018836EDB3}">
      <dgm:prSet/>
      <dgm:spPr/>
      <dgm:t>
        <a:bodyPr/>
        <a:lstStyle/>
        <a:p>
          <a:pPr algn="ctr"/>
          <a:endParaRPr lang="es-ES" sz="2000" spc="0">
            <a:solidFill>
              <a:schemeClr val="tx1"/>
            </a:solidFill>
          </a:endParaRPr>
        </a:p>
      </dgm:t>
    </dgm:pt>
    <dgm:pt modelId="{DECD58A0-02CA-41F0-96C7-211C80A6E7B0}">
      <dgm:prSet custT="1"/>
      <dgm:spPr>
        <a:solidFill>
          <a:schemeClr val="accent1">
            <a:lumMod val="60000"/>
            <a:lumOff val="40000"/>
          </a:schemeClr>
        </a:solidFill>
      </dgm:spPr>
      <dgm:t>
        <a:bodyPr/>
        <a:lstStyle/>
        <a:p>
          <a:pPr algn="l"/>
          <a:r>
            <a:rPr lang="sv-SE" sz="2000" b="1" spc="0" dirty="0">
              <a:solidFill>
                <a:schemeClr val="tx1"/>
              </a:solidFill>
            </a:rPr>
            <a:t>Anthu ena amene anathandiza pa </a:t>
          </a:r>
          <a:r>
            <a:rPr lang="sv-SE" sz="2000" b="1" spc="0" dirty="0" err="1">
              <a:solidFill>
                <a:schemeClr val="tx1"/>
              </a:solidFill>
            </a:rPr>
            <a:t>ntchitoyi</a:t>
          </a:r>
          <a:r>
            <a:rPr lang="sv-SE" sz="2000" b="1" spc="0" dirty="0">
              <a:solidFill>
                <a:schemeClr val="tx1"/>
              </a:solidFill>
            </a:rPr>
            <a:t> (</a:t>
          </a:r>
          <a:r>
            <a:rPr lang="en-US" sz="2000" b="1" spc="0" dirty="0" err="1">
              <a:solidFill>
                <a:schemeClr val="tx1"/>
              </a:solidFill>
            </a:rPr>
            <a:t>Eksodo</a:t>
          </a:r>
          <a:r>
            <a:rPr lang="sv-SE" sz="2000" b="1" spc="0" dirty="0">
              <a:solidFill>
                <a:schemeClr val="tx1"/>
              </a:solidFill>
            </a:rPr>
            <a:t> 31:6b)</a:t>
          </a:r>
          <a:endParaRPr lang="es-ES" sz="2000" spc="0" dirty="0">
            <a:solidFill>
              <a:schemeClr val="tx1"/>
            </a:solidFill>
          </a:endParaRPr>
        </a:p>
      </dgm:t>
    </dgm:pt>
    <dgm:pt modelId="{11FF87B5-9938-460A-8A2C-2C0A2567BF5B}" type="parTrans" cxnId="{22149AE9-8EE1-4448-BAF1-356C8186B058}">
      <dgm:prSet/>
      <dgm:spPr/>
      <dgm:t>
        <a:bodyPr/>
        <a:lstStyle/>
        <a:p>
          <a:pPr algn="ctr"/>
          <a:endParaRPr lang="es-ES" sz="2000" spc="0">
            <a:solidFill>
              <a:schemeClr val="tx1"/>
            </a:solidFill>
          </a:endParaRPr>
        </a:p>
      </dgm:t>
    </dgm:pt>
    <dgm:pt modelId="{50BCCEBC-EBAF-4031-AF40-BE5A67FAF27E}" type="sibTrans" cxnId="{22149AE9-8EE1-4448-BAF1-356C8186B058}">
      <dgm:prSet/>
      <dgm:spPr/>
      <dgm:t>
        <a:bodyPr/>
        <a:lstStyle/>
        <a:p>
          <a:pPr algn="ctr"/>
          <a:endParaRPr lang="es-ES" sz="2000" spc="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169793" custLinFactNeighborX="-200000"/>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169793" custLinFactNeighborX="-200000"/>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169793" custLinFactNeighborX="-200000"/>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3546" y="143"/>
          <a:ext cx="8153864" cy="335394"/>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99"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spc="0" dirty="0" err="1">
              <a:solidFill>
                <a:schemeClr val="tx1"/>
              </a:solidFill>
            </a:rPr>
            <a:t>Bezaleli</a:t>
          </a:r>
          <a:r>
            <a:rPr lang="en-US" sz="1800" b="1" kern="1200" spc="0" dirty="0">
              <a:solidFill>
                <a:schemeClr val="tx1"/>
              </a:solidFill>
            </a:rPr>
            <a:t>, amene ankatsogolera ntchito yonseyi (</a:t>
          </a:r>
          <a:r>
            <a:rPr lang="en-US" sz="1800" b="1" kern="1200" spc="0" dirty="0" err="1">
              <a:solidFill>
                <a:schemeClr val="tx1"/>
              </a:solidFill>
            </a:rPr>
            <a:t>Eksodo</a:t>
          </a:r>
          <a:r>
            <a:rPr lang="en-US" sz="1800" b="1" kern="1200" spc="0" dirty="0">
              <a:solidFill>
                <a:schemeClr val="tx1"/>
              </a:solidFill>
            </a:rPr>
            <a:t> 31:2 )</a:t>
          </a:r>
          <a:endParaRPr lang="es-ES" sz="1800" kern="1200" spc="0" dirty="0">
            <a:solidFill>
              <a:schemeClr val="tx1"/>
            </a:solidFill>
          </a:endParaRPr>
        </a:p>
      </dsp:txBody>
      <dsp:txXfrm rot="10800000">
        <a:off x="477394" y="143"/>
        <a:ext cx="8070016" cy="335394"/>
      </dsp:txXfrm>
    </dsp:sp>
    <dsp:sp modelId="{EF3CCA59-81A0-4CFB-9BD7-693127657E33}">
      <dsp:nvSpPr>
        <dsp:cNvPr id="0" name=""/>
        <dsp:cNvSpPr/>
      </dsp:nvSpPr>
      <dsp:spPr>
        <a:xfrm>
          <a:off x="89649" y="143"/>
          <a:ext cx="335394" cy="335394"/>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3546" y="419385"/>
          <a:ext cx="8153864" cy="335394"/>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9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spc="0" dirty="0">
              <a:solidFill>
                <a:schemeClr val="tx1"/>
              </a:solidFill>
            </a:rPr>
            <a:t>Oholiabu, yemwe anali womuthandizira wake </a:t>
          </a:r>
          <a:r>
            <a:rPr lang="en-US" sz="1700" b="1" kern="1200" spc="0" dirty="0" err="1">
              <a:solidFill>
                <a:schemeClr val="tx1"/>
              </a:solidFill>
            </a:rPr>
            <a:t>wamkulu</a:t>
          </a:r>
          <a:r>
            <a:rPr lang="en-US" sz="1700" b="1" kern="1200" spc="0" dirty="0">
              <a:solidFill>
                <a:schemeClr val="tx1"/>
              </a:solidFill>
            </a:rPr>
            <a:t> (</a:t>
          </a:r>
          <a:r>
            <a:rPr lang="en-US" sz="1700" b="1" kern="1200" spc="0" dirty="0" err="1">
              <a:solidFill>
                <a:schemeClr val="tx1"/>
              </a:solidFill>
            </a:rPr>
            <a:t>Eksodo</a:t>
          </a:r>
          <a:r>
            <a:rPr lang="en-US" sz="1700" b="1" kern="1200" spc="0" dirty="0">
              <a:solidFill>
                <a:schemeClr val="tx1"/>
              </a:solidFill>
            </a:rPr>
            <a:t> 31:6a)</a:t>
          </a:r>
          <a:endParaRPr lang="es-ES" sz="1700" kern="1200" spc="0" dirty="0">
            <a:solidFill>
              <a:schemeClr val="tx1"/>
            </a:solidFill>
          </a:endParaRPr>
        </a:p>
      </dsp:txBody>
      <dsp:txXfrm rot="10800000">
        <a:off x="477394" y="419385"/>
        <a:ext cx="8070016" cy="335394"/>
      </dsp:txXfrm>
    </dsp:sp>
    <dsp:sp modelId="{95EC20E9-3580-42EE-8128-37BE0DCED7C8}">
      <dsp:nvSpPr>
        <dsp:cNvPr id="0" name=""/>
        <dsp:cNvSpPr/>
      </dsp:nvSpPr>
      <dsp:spPr>
        <a:xfrm>
          <a:off x="89649" y="419385"/>
          <a:ext cx="335394" cy="335394"/>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3546" y="838628"/>
          <a:ext cx="8153864" cy="335394"/>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99" tIns="76200" rIns="142240" bIns="76200" numCol="1" spcCol="1270" anchor="ctr" anchorCtr="0">
          <a:noAutofit/>
        </a:bodyPr>
        <a:lstStyle/>
        <a:p>
          <a:pPr marL="0" lvl="0" indent="0" algn="l" defTabSz="889000">
            <a:lnSpc>
              <a:spcPct val="90000"/>
            </a:lnSpc>
            <a:spcBef>
              <a:spcPct val="0"/>
            </a:spcBef>
            <a:spcAft>
              <a:spcPct val="35000"/>
            </a:spcAft>
            <a:buNone/>
          </a:pPr>
          <a:r>
            <a:rPr lang="sv-SE" sz="2000" b="1" kern="1200" spc="0" dirty="0">
              <a:solidFill>
                <a:schemeClr val="tx1"/>
              </a:solidFill>
            </a:rPr>
            <a:t>Anthu ena amene anathandiza pa </a:t>
          </a:r>
          <a:r>
            <a:rPr lang="sv-SE" sz="2000" b="1" kern="1200" spc="0" dirty="0" err="1">
              <a:solidFill>
                <a:schemeClr val="tx1"/>
              </a:solidFill>
            </a:rPr>
            <a:t>ntchitoyi</a:t>
          </a:r>
          <a:r>
            <a:rPr lang="sv-SE" sz="2000" b="1" kern="1200" spc="0" dirty="0">
              <a:solidFill>
                <a:schemeClr val="tx1"/>
              </a:solidFill>
            </a:rPr>
            <a:t> (</a:t>
          </a:r>
          <a:r>
            <a:rPr lang="en-US" sz="2000" b="1" kern="1200" spc="0" dirty="0" err="1">
              <a:solidFill>
                <a:schemeClr val="tx1"/>
              </a:solidFill>
            </a:rPr>
            <a:t>Eksodo</a:t>
          </a:r>
          <a:r>
            <a:rPr lang="sv-SE" sz="2000" b="1" kern="1200" spc="0" dirty="0">
              <a:solidFill>
                <a:schemeClr val="tx1"/>
              </a:solidFill>
            </a:rPr>
            <a:t> 31:6b)</a:t>
          </a:r>
          <a:endParaRPr lang="es-ES" sz="2000" kern="1200" spc="0" dirty="0">
            <a:solidFill>
              <a:schemeClr val="tx1"/>
            </a:solidFill>
          </a:endParaRPr>
        </a:p>
      </dsp:txBody>
      <dsp:txXfrm rot="10800000">
        <a:off x="477394" y="838628"/>
        <a:ext cx="8070016" cy="335394"/>
      </dsp:txXfrm>
    </dsp:sp>
    <dsp:sp modelId="{AD88A7F4-3CC8-4AD8-9946-F05F96607909}">
      <dsp:nvSpPr>
        <dsp:cNvPr id="0" name=""/>
        <dsp:cNvSpPr/>
      </dsp:nvSpPr>
      <dsp:spPr>
        <a:xfrm>
          <a:off x="89649" y="838628"/>
          <a:ext cx="335394" cy="335394"/>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9/5/2025</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dirty="0"/>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Eksodo</a:t>
            </a:r>
            <a:r>
              <a:rPr lang="en" b="1" dirty="0"/>
              <a:t>31:2</a:t>
            </a:r>
          </a:p>
          <a:p>
            <a:r>
              <a:rPr lang="en" dirty="0"/>
              <a:t>See, I have called by name </a:t>
            </a:r>
            <a:r>
              <a:rPr lang="en" dirty="0" err="1"/>
              <a:t>Bezalel </a:t>
            </a:r>
            <a:r>
              <a:rPr lang="en" dirty="0"/>
              <a:t>the son of Uri, the son of Hur, of the tribe of Judah;</a:t>
            </a:r>
          </a:p>
          <a:p>
            <a:r>
              <a:rPr lang="en-US" b="1" dirty="0"/>
              <a:t>Eksodo</a:t>
            </a:r>
            <a:r>
              <a:rPr lang="en" b="1" dirty="0"/>
              <a:t>31:6a</a:t>
            </a:r>
          </a:p>
          <a:p>
            <a:r>
              <a:rPr lang="en" dirty="0"/>
              <a:t>And behold, I have set with him </a:t>
            </a:r>
            <a:r>
              <a:rPr lang="en" dirty="0" err="1"/>
              <a:t>Aholiab </a:t>
            </a:r>
            <a:r>
              <a:rPr lang="en" dirty="0"/>
              <a:t>the son of </a:t>
            </a:r>
            <a:r>
              <a:rPr lang="en" dirty="0" err="1"/>
              <a:t>Ahisamach </a:t>
            </a:r>
            <a:r>
              <a:rPr lang="en" dirty="0"/>
              <a:t>, of the tribe of Dan;</a:t>
            </a:r>
          </a:p>
          <a:p>
            <a:r>
              <a:rPr lang="en-US" b="1" dirty="0"/>
              <a:t>Eksodo</a:t>
            </a:r>
            <a:r>
              <a:rPr lang="en" b="1" dirty="0"/>
              <a:t>31:6b</a:t>
            </a:r>
          </a:p>
          <a:p>
            <a:r>
              <a:rPr lang="en" dirty="0"/>
              <a:t>and I have put wisdom in the minds of every wise-hearted person, so that they may do all that I have commanded you;</a:t>
            </a:r>
          </a:p>
          <a:p>
            <a:r>
              <a:rPr lang="en-US" dirty="0"/>
              <a:t>Eksodo</a:t>
            </a:r>
            <a:r>
              <a:rPr lang="en" dirty="0"/>
              <a:t>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05/09/2025</a:t>
            </a:fld>
            <a:endParaRPr lang="es-ES" dirty="0"/>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dirty="0"/>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05/09/2025</a:t>
            </a:fld>
            <a:endParaRPr lang="es-ES" dirty="0"/>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dirty="0"/>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602700"/>
            <a:ext cx="5001186" cy="1692771"/>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PANGANO NDI NDONDOMEKO</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600" b="1" dirty="0" err="1">
                <a:solidFill>
                  <a:srgbClr val="00CC00">
                    <a:lumMod val="20000"/>
                    <a:lumOff val="80000"/>
                  </a:srgbClr>
                </a:solidFill>
                <a:effectLst>
                  <a:outerShdw blurRad="38100" dist="38100" dir="2700000" algn="tl">
                    <a:srgbClr val="000000">
                      <a:alpha val="43137"/>
                    </a:srgbClr>
                  </a:outerShdw>
                </a:effectLst>
                <a:latin typeface="Aptos" panose="02110004020202020204"/>
              </a:rPr>
              <a:t>Phunziro</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10,  September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142572"/>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en-US" sz="4400" b="1" dirty="0">
                <a:ln w="6600">
                  <a:solidFill>
                    <a:srgbClr val="FF5050"/>
                  </a:solidFill>
                  <a:prstDash val="solid"/>
                </a:ln>
                <a:solidFill>
                  <a:srgbClr val="66FFFF"/>
                </a:solidFill>
                <a:effectLst>
                  <a:outerShdw dist="38100" dir="2700000" algn="tl" rotWithShape="0">
                    <a:prstClr val="black"/>
                  </a:outerShdw>
                </a:effectLst>
              </a:rPr>
              <a:t>KUKONZETSERA KWA CHITSANZO</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392008"/>
            <a:ext cx="12192000" cy="923330"/>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Taona, ndasankha Bezaleli mwana wa Uri, mwana wa Huri, wa fuko la Yuda.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Ndipo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ndamudzaza ndi Mzimu wa Mulungu kotero kuti ali ndi luso ndi nzeru zomvetsa zinthu ndipo akudziwa bwino ntchito zonse zamanja monga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izi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(Eksodo 31:2-3)</a:t>
            </a:r>
            <a:endParaRPr kumimoji="0" lang="es-ES"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26235" y="2587388"/>
            <a:ext cx="11913403" cy="1323439"/>
          </a:xfrm>
          <a:prstGeom prst="rect">
            <a:avLst/>
          </a:prstGeom>
          <a:noFill/>
        </p:spPr>
        <p:txBody>
          <a:bodyPr wrap="square" rtlCol="0">
            <a:spAutoFit/>
          </a:bodyPr>
          <a:lstStyle/>
          <a:p>
            <a:pPr>
              <a:spcBef>
                <a:spcPts val="600"/>
              </a:spcBef>
              <a:defRPr/>
            </a:pPr>
            <a:r>
              <a:rPr lang="en-US" sz="2000" b="1" dirty="0">
                <a:solidFill>
                  <a:prstClr val="black"/>
                </a:solidFill>
              </a:rPr>
              <a:t>Ngakhale kuti Mulungu </a:t>
            </a:r>
            <a:r>
              <a:rPr lang="en-US" sz="2000" b="1" dirty="0" err="1">
                <a:solidFill>
                  <a:prstClr val="black"/>
                </a:solidFill>
              </a:rPr>
              <a:t>anapereka</a:t>
            </a:r>
            <a:r>
              <a:rPr lang="en-US" sz="2000" b="1" dirty="0">
                <a:solidFill>
                  <a:prstClr val="black"/>
                </a:solidFill>
              </a:rPr>
              <a:t> </a:t>
            </a:r>
            <a:r>
              <a:rPr lang="en-US" sz="2000" b="1" dirty="0" err="1">
                <a:solidFill>
                  <a:prstClr val="black"/>
                </a:solidFill>
              </a:rPr>
              <a:t>kwa</a:t>
            </a:r>
            <a:r>
              <a:rPr lang="en-US" sz="2000" b="1" dirty="0">
                <a:solidFill>
                  <a:prstClr val="black"/>
                </a:solidFill>
              </a:rPr>
              <a:t> Mose malangizo atsatanetsatane </a:t>
            </a:r>
            <a:r>
              <a:rPr lang="en-US" sz="2000" b="1" dirty="0" err="1">
                <a:solidFill>
                  <a:prstClr val="black"/>
                </a:solidFill>
              </a:rPr>
              <a:t>okhudza</a:t>
            </a:r>
            <a:r>
              <a:rPr lang="en-US" sz="2000" b="1" dirty="0">
                <a:solidFill>
                  <a:prstClr val="black"/>
                </a:solidFill>
              </a:rPr>
              <a:t> </a:t>
            </a:r>
            <a:r>
              <a:rPr lang="en-US" sz="2000" b="1" dirty="0" err="1">
                <a:solidFill>
                  <a:prstClr val="black"/>
                </a:solidFill>
              </a:rPr>
              <a:t>zomangazo</a:t>
            </a:r>
            <a:r>
              <a:rPr lang="en-US" sz="2000" b="1" dirty="0">
                <a:solidFill>
                  <a:prstClr val="black"/>
                </a:solidFill>
              </a:rPr>
              <a:t>, </a:t>
            </a:r>
            <a:r>
              <a:rPr lang="en-US" sz="2000" b="1" dirty="0" err="1">
                <a:solidFill>
                  <a:prstClr val="black"/>
                </a:solidFill>
              </a:rPr>
              <a:t>sanamuwuze</a:t>
            </a:r>
            <a:r>
              <a:rPr lang="en-US" sz="2000" b="1" dirty="0">
                <a:solidFill>
                  <a:prstClr val="black"/>
                </a:solidFill>
              </a:rPr>
              <a:t> </a:t>
            </a:r>
            <a:r>
              <a:rPr lang="en-US" sz="2000" b="1" dirty="0" err="1">
                <a:solidFill>
                  <a:prstClr val="black"/>
                </a:solidFill>
              </a:rPr>
              <a:t>tsatanetsatane</a:t>
            </a:r>
            <a:r>
              <a:rPr lang="en-US" sz="2000" b="1" dirty="0">
                <a:solidFill>
                  <a:prstClr val="black"/>
                </a:solidFill>
              </a:rPr>
              <a:t> </a:t>
            </a:r>
            <a:r>
              <a:rPr lang="en-US" sz="2000" b="1" dirty="0" err="1">
                <a:solidFill>
                  <a:prstClr val="black"/>
                </a:solidFill>
              </a:rPr>
              <a:t>wa</a:t>
            </a:r>
            <a:r>
              <a:rPr lang="en-US" sz="2000" b="1" dirty="0">
                <a:solidFill>
                  <a:prstClr val="black"/>
                </a:solidFill>
              </a:rPr>
              <a:t> </a:t>
            </a:r>
            <a:r>
              <a:rPr lang="en-US" sz="2000" b="1" dirty="0" err="1">
                <a:solidFill>
                  <a:prstClr val="black"/>
                </a:solidFill>
              </a:rPr>
              <a:t>zinthu</a:t>
            </a:r>
            <a:r>
              <a:rPr lang="en-US" sz="2000" b="1" dirty="0">
                <a:solidFill>
                  <a:prstClr val="black"/>
                </a:solidFill>
              </a:rPr>
              <a:t> </a:t>
            </a:r>
            <a:r>
              <a:rPr lang="en-US" sz="2000" b="1" dirty="0" err="1">
                <a:solidFill>
                  <a:prstClr val="black"/>
                </a:solidFill>
              </a:rPr>
              <a:t>zonse</a:t>
            </a:r>
            <a:r>
              <a:rPr lang="en-US" sz="2000" b="1" dirty="0">
                <a:solidFill>
                  <a:prstClr val="black"/>
                </a:solidFill>
              </a:rPr>
              <a:t>. Kodi mkhate wamkuwa, </a:t>
            </a:r>
            <a:r>
              <a:rPr lang="en-US" sz="2000" b="1" dirty="0" err="1">
                <a:solidFill>
                  <a:prstClr val="black"/>
                </a:solidFill>
              </a:rPr>
              <a:t>akerubi</a:t>
            </a:r>
            <a:r>
              <a:rPr lang="en-US" sz="2000" b="1" dirty="0">
                <a:solidFill>
                  <a:prstClr val="black"/>
                </a:solidFill>
              </a:rPr>
              <a:t>, </a:t>
            </a:r>
            <a:r>
              <a:rPr lang="en-US" sz="2000" b="1" dirty="0" err="1">
                <a:solidFill>
                  <a:prstClr val="black"/>
                </a:solidFill>
              </a:rPr>
              <a:t>zisoti</a:t>
            </a:r>
            <a:r>
              <a:rPr lang="en-US" sz="2000" b="1" dirty="0">
                <a:solidFill>
                  <a:prstClr val="black"/>
                </a:solidFill>
              </a:rPr>
              <a:t> za </a:t>
            </a:r>
            <a:r>
              <a:rPr lang="en-US" sz="2000" b="1" dirty="0" err="1">
                <a:solidFill>
                  <a:prstClr val="black"/>
                </a:solidFill>
              </a:rPr>
              <a:t>ansembe</a:t>
            </a:r>
            <a:r>
              <a:rPr lang="en-US" sz="2000" b="1" dirty="0">
                <a:solidFill>
                  <a:prstClr val="black"/>
                </a:solidFill>
              </a:rPr>
              <a:t>, </a:t>
            </a:r>
            <a:r>
              <a:rPr lang="en-US" sz="2000" b="1" dirty="0" err="1">
                <a:solidFill>
                  <a:prstClr val="black"/>
                </a:solidFill>
              </a:rPr>
              <a:t>ndi</a:t>
            </a:r>
            <a:r>
              <a:rPr lang="en-US" sz="2000" b="1" dirty="0">
                <a:solidFill>
                  <a:prstClr val="black"/>
                </a:solidFill>
              </a:rPr>
              <a:t> zina </a:t>
            </a:r>
            <a:r>
              <a:rPr lang="en-US" sz="2000" b="1" dirty="0" err="1">
                <a:solidFill>
                  <a:prstClr val="black"/>
                </a:solidFill>
              </a:rPr>
              <a:t>zotero</a:t>
            </a:r>
            <a:r>
              <a:rPr lang="en-US" sz="2000" b="1" dirty="0">
                <a:solidFill>
                  <a:prstClr val="black"/>
                </a:solidFill>
              </a:rPr>
              <a:t> </a:t>
            </a:r>
            <a:r>
              <a:rPr lang="en-US" sz="2000" b="1" dirty="0" err="1">
                <a:solidFill>
                  <a:prstClr val="black"/>
                </a:solidFill>
              </a:rPr>
              <a:t>zikanawoneka</a:t>
            </a:r>
            <a:r>
              <a:rPr lang="en-US" sz="2000" b="1" dirty="0">
                <a:solidFill>
                  <a:prstClr val="black"/>
                </a:solidFill>
              </a:rPr>
              <a:t> </a:t>
            </a:r>
            <a:r>
              <a:rPr lang="en-US" sz="2000" b="1" dirty="0" err="1">
                <a:solidFill>
                  <a:prstClr val="black"/>
                </a:solidFill>
              </a:rPr>
              <a:t>bwanji</a:t>
            </a:r>
            <a:r>
              <a:rPr lang="en-US" sz="2000" b="1" dirty="0">
                <a:solidFill>
                  <a:prstClr val="black"/>
                </a:solidFill>
              </a:rPr>
              <a:t>? Izi </a:t>
            </a:r>
            <a:r>
              <a:rPr lang="en-US" sz="2000" b="1" dirty="0" err="1">
                <a:solidFill>
                  <a:prstClr val="black"/>
                </a:solidFill>
              </a:rPr>
              <a:t>zinapatsa</a:t>
            </a:r>
            <a:r>
              <a:rPr lang="en-US" sz="2000" b="1" dirty="0">
                <a:solidFill>
                  <a:prstClr val="black"/>
                </a:solidFill>
              </a:rPr>
              <a:t> </a:t>
            </a:r>
            <a:r>
              <a:rPr lang="en-US" sz="2000" b="1" dirty="0" err="1">
                <a:solidFill>
                  <a:prstClr val="black"/>
                </a:solidFill>
              </a:rPr>
              <a:t>Mzimu</a:t>
            </a:r>
            <a:r>
              <a:rPr lang="en-US" sz="2000" b="1" dirty="0">
                <a:solidFill>
                  <a:prstClr val="black"/>
                </a:solidFill>
              </a:rPr>
              <a:t> </a:t>
            </a:r>
            <a:r>
              <a:rPr lang="en-US" sz="2000" b="1" dirty="0" err="1">
                <a:solidFill>
                  <a:prstClr val="black"/>
                </a:solidFill>
              </a:rPr>
              <a:t>Woyera</a:t>
            </a:r>
            <a:r>
              <a:rPr lang="en-US" sz="2000" b="1" dirty="0">
                <a:solidFill>
                  <a:prstClr val="black"/>
                </a:solidFill>
              </a:rPr>
              <a:t> </a:t>
            </a:r>
            <a:r>
              <a:rPr lang="en-US" sz="2000" b="1" dirty="0" err="1">
                <a:solidFill>
                  <a:prstClr val="black"/>
                </a:solidFill>
              </a:rPr>
              <a:t>mwayi</a:t>
            </a:r>
            <a:r>
              <a:rPr lang="en-US" sz="2000" b="1" dirty="0">
                <a:solidFill>
                  <a:prstClr val="black"/>
                </a:solidFill>
              </a:rPr>
              <a:t> </a:t>
            </a:r>
            <a:r>
              <a:rPr lang="en-US" sz="2000" b="1" dirty="0" err="1">
                <a:solidFill>
                  <a:prstClr val="black"/>
                </a:solidFill>
              </a:rPr>
              <a:t>wogwirizana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mphatso</a:t>
            </a:r>
            <a:r>
              <a:rPr lang="en-US" sz="2000" b="1" dirty="0">
                <a:solidFill>
                  <a:prstClr val="black"/>
                </a:solidFill>
              </a:rPr>
              <a:t> za </a:t>
            </a:r>
            <a:r>
              <a:rPr lang="en-US" sz="2000" b="1" dirty="0" err="1">
                <a:solidFill>
                  <a:prstClr val="black"/>
                </a:solidFill>
              </a:rPr>
              <a:t>aluso</a:t>
            </a:r>
            <a:r>
              <a:rPr lang="en-US" sz="2000" b="1" dirty="0">
                <a:solidFill>
                  <a:prstClr val="black"/>
                </a:solidFill>
              </a:rPr>
              <a:t> </a:t>
            </a:r>
            <a:r>
              <a:rPr lang="en-US" sz="2000" b="1" dirty="0" err="1">
                <a:solidFill>
                  <a:prstClr val="black"/>
                </a:solidFill>
              </a:rPr>
              <a:t>omanga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836224669"/>
              </p:ext>
            </p:extLst>
          </p:nvPr>
        </p:nvGraphicFramePr>
        <p:xfrm>
          <a:off x="86501" y="4222573"/>
          <a:ext cx="8940958" cy="1174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86501" y="5473541"/>
            <a:ext cx="10193968" cy="707886"/>
          </a:xfrm>
          <a:prstGeom prst="rect">
            <a:avLst/>
          </a:prstGeom>
          <a:noFill/>
        </p:spPr>
        <p:txBody>
          <a:bodyPr wrap="square" rtlCol="0">
            <a:spAutoFit/>
          </a:bodyPr>
          <a:lstStyle/>
          <a:p>
            <a:pPr>
              <a:spcBef>
                <a:spcPts val="600"/>
              </a:spcBef>
              <a:defRPr/>
            </a:pPr>
            <a:r>
              <a:rPr lang="en-US" sz="2000" b="1" dirty="0">
                <a:solidFill>
                  <a:prstClr val="black"/>
                </a:solidFill>
              </a:rPr>
              <a:t>Pakati pa </a:t>
            </a:r>
            <a:r>
              <a:rPr lang="en-US" sz="2000" b="1" dirty="0" err="1">
                <a:solidFill>
                  <a:prstClr val="black"/>
                </a:solidFill>
              </a:rPr>
              <a:t>malangizo</a:t>
            </a:r>
            <a:r>
              <a:rPr lang="en-US" sz="2000" b="1" dirty="0">
                <a:solidFill>
                  <a:prstClr val="black"/>
                </a:solidFill>
              </a:rPr>
              <a:t> </a:t>
            </a:r>
            <a:r>
              <a:rPr lang="en-US" sz="2000" b="1" dirty="0" err="1">
                <a:solidFill>
                  <a:prstClr val="black"/>
                </a:solidFill>
              </a:rPr>
              <a:t>omangira</a:t>
            </a:r>
            <a:r>
              <a:rPr lang="en-US" sz="2000" b="1" dirty="0">
                <a:solidFill>
                  <a:prstClr val="black"/>
                </a:solidFill>
              </a:rPr>
              <a:t> </a:t>
            </a:r>
            <a:r>
              <a:rPr lang="en-US" sz="2000" b="1" dirty="0" err="1">
                <a:solidFill>
                  <a:prstClr val="black"/>
                </a:solidFill>
              </a:rPr>
              <a:t>Nyumba</a:t>
            </a:r>
            <a:r>
              <a:rPr lang="en-US" sz="2000" b="1" dirty="0">
                <a:solidFill>
                  <a:prstClr val="black"/>
                </a:solidFill>
              </a:rPr>
              <a:t> </a:t>
            </a:r>
            <a:r>
              <a:rPr lang="en-US" sz="2000" b="1" dirty="0" err="1">
                <a:solidFill>
                  <a:prstClr val="black"/>
                </a:solidFill>
              </a:rPr>
              <a:t>Yopatulika</a:t>
            </a:r>
            <a:r>
              <a:rPr lang="en-US" sz="2000" b="1" dirty="0">
                <a:solidFill>
                  <a:prstClr val="black"/>
                </a:solidFill>
              </a:rPr>
              <a:t>, </a:t>
            </a:r>
            <a:r>
              <a:rPr lang="en-US" sz="2000" b="1" dirty="0" err="1">
                <a:solidFill>
                  <a:prstClr val="black"/>
                </a:solidFill>
              </a:rPr>
              <a:t>pali</a:t>
            </a:r>
            <a:r>
              <a:rPr lang="en-US" sz="2000" b="1" dirty="0">
                <a:solidFill>
                  <a:prstClr val="black"/>
                </a:solidFill>
              </a:rPr>
              <a:t> </a:t>
            </a:r>
            <a:r>
              <a:rPr lang="en-US" sz="2000" b="1" dirty="0" err="1">
                <a:solidFill>
                  <a:prstClr val="black"/>
                </a:solidFill>
              </a:rPr>
              <a:t>kutchulidwa</a:t>
            </a:r>
            <a:r>
              <a:rPr lang="en-US" sz="2000" b="1" dirty="0">
                <a:solidFill>
                  <a:prstClr val="black"/>
                </a:solidFill>
              </a:rPr>
              <a:t> </a:t>
            </a:r>
            <a:r>
              <a:rPr lang="en-US" sz="2000" b="1" dirty="0" err="1">
                <a:solidFill>
                  <a:prstClr val="black"/>
                </a:solidFill>
              </a:rPr>
              <a:t>kwapadera</a:t>
            </a:r>
            <a:r>
              <a:rPr lang="en-US" sz="2000" b="1" dirty="0">
                <a:solidFill>
                  <a:prstClr val="black"/>
                </a:solidFill>
              </a:rPr>
              <a:t> </a:t>
            </a:r>
            <a:r>
              <a:rPr lang="en-US" sz="2000" b="1" dirty="0" err="1">
                <a:solidFill>
                  <a:prstClr val="black"/>
                </a:solidFill>
              </a:rPr>
              <a:t>kwa</a:t>
            </a:r>
            <a:r>
              <a:rPr lang="en-US" sz="2000" b="1" dirty="0">
                <a:solidFill>
                  <a:prstClr val="black"/>
                </a:solidFill>
              </a:rPr>
              <a:t> Sabata (</a:t>
            </a:r>
            <a:r>
              <a:rPr lang="en-US" sz="2000" b="1" dirty="0" err="1">
                <a:solidFill>
                  <a:prstClr val="black"/>
                </a:solidFill>
              </a:rPr>
              <a:t>Eksodo</a:t>
            </a:r>
            <a:r>
              <a:rPr lang="en-US" sz="2000" b="1" dirty="0">
                <a:solidFill>
                  <a:prstClr val="black"/>
                </a:solidFill>
              </a:rPr>
              <a:t> 31:12-17). Kodi Sabata </a:t>
            </a:r>
            <a:r>
              <a:rPr lang="en-US" sz="2000" b="1" dirty="0" err="1">
                <a:solidFill>
                  <a:prstClr val="black"/>
                </a:solidFill>
              </a:rPr>
              <a:t>ili</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chiyani</a:t>
            </a:r>
            <a:r>
              <a:rPr lang="en-US" sz="2000" b="1" dirty="0">
                <a:solidFill>
                  <a:prstClr val="black"/>
                </a:solidFill>
              </a:rPr>
              <a:t> </a:t>
            </a:r>
            <a:r>
              <a:rPr lang="en-US" sz="2000" b="1" dirty="0" err="1">
                <a:solidFill>
                  <a:prstClr val="black"/>
                </a:solidFill>
              </a:rPr>
              <a:t>chokhudzana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zonsezi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32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32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32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323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32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448800" y="3621785"/>
            <a:ext cx="2643633" cy="2373452"/>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a:spcBef>
                <a:spcPts val="600"/>
              </a:spcBef>
              <a:defRPr/>
            </a:pPr>
            <a:r>
              <a:rPr lang="en-US" sz="2000" b="1" dirty="0">
                <a:solidFill>
                  <a:prstClr val="black"/>
                </a:solidFill>
              </a:rPr>
              <a:t>Pa </a:t>
            </a:r>
            <a:r>
              <a:rPr lang="en-US" sz="2000" b="1" dirty="0" err="1">
                <a:solidFill>
                  <a:prstClr val="black"/>
                </a:solidFill>
              </a:rPr>
              <a:t>tsatanetsatane</a:t>
            </a:r>
            <a:r>
              <a:rPr lang="en-US" sz="2000" b="1" dirty="0">
                <a:solidFill>
                  <a:prstClr val="black"/>
                </a:solidFill>
              </a:rPr>
              <a:t> </a:t>
            </a:r>
            <a:r>
              <a:rPr lang="en-US" sz="2000" b="1" dirty="0" err="1">
                <a:solidFill>
                  <a:prstClr val="black"/>
                </a:solidFill>
              </a:rPr>
              <a:t>umenewu</a:t>
            </a:r>
            <a:r>
              <a:rPr lang="en-US" sz="2000" b="1" dirty="0">
                <a:solidFill>
                  <a:prstClr val="black"/>
                </a:solidFill>
              </a:rPr>
              <a:t>, </a:t>
            </a:r>
            <a:r>
              <a:rPr lang="en-US" sz="2000" b="1" dirty="0" err="1">
                <a:solidFill>
                  <a:prstClr val="black"/>
                </a:solidFill>
              </a:rPr>
              <a:t>Mzimu</a:t>
            </a:r>
            <a:r>
              <a:rPr lang="en-US" sz="2000" b="1" dirty="0">
                <a:solidFill>
                  <a:prstClr val="black"/>
                </a:solidFill>
              </a:rPr>
              <a:t> </a:t>
            </a:r>
            <a:r>
              <a:rPr lang="en-US" sz="2000" b="1" dirty="0" err="1">
                <a:solidFill>
                  <a:prstClr val="black"/>
                </a:solidFill>
              </a:rPr>
              <a:t>Woyera</a:t>
            </a:r>
            <a:r>
              <a:rPr lang="en-US" sz="2000" b="1" dirty="0">
                <a:solidFill>
                  <a:prstClr val="black"/>
                </a:solidFill>
              </a:rPr>
              <a:t> </a:t>
            </a:r>
            <a:r>
              <a:rPr lang="en-US" sz="2000" b="1" dirty="0" err="1">
                <a:solidFill>
                  <a:prstClr val="black"/>
                </a:solidFill>
              </a:rPr>
              <a:t>anapatsa</a:t>
            </a:r>
            <a:r>
              <a:rPr lang="en-US" sz="2000" b="1" dirty="0">
                <a:solidFill>
                  <a:prstClr val="black"/>
                </a:solidFill>
              </a:rPr>
              <a:t> </a:t>
            </a:r>
            <a:r>
              <a:rPr lang="en-US" sz="2000" b="1" dirty="0" err="1">
                <a:solidFill>
                  <a:prstClr val="black"/>
                </a:solidFill>
              </a:rPr>
              <a:t>ena</a:t>
            </a:r>
            <a:r>
              <a:rPr lang="en-US" sz="2000" b="1" dirty="0">
                <a:solidFill>
                  <a:prstClr val="black"/>
                </a:solidFill>
              </a:rPr>
              <a:t> </a:t>
            </a:r>
            <a:r>
              <a:rPr lang="en-US" sz="2000" b="1" dirty="0" err="1">
                <a:solidFill>
                  <a:prstClr val="black"/>
                </a:solidFill>
              </a:rPr>
              <a:t>mphatso</a:t>
            </a:r>
            <a:r>
              <a:rPr lang="en-US" sz="2000" b="1" dirty="0">
                <a:solidFill>
                  <a:prstClr val="black"/>
                </a:solidFill>
              </a:rPr>
              <a:t> </a:t>
            </a:r>
            <a:r>
              <a:rPr lang="en-US" sz="2000" b="1" dirty="0" err="1">
                <a:solidFill>
                  <a:prstClr val="black"/>
                </a:solidFill>
              </a:rPr>
              <a:t>zapadera</a:t>
            </a:r>
            <a:r>
              <a:rPr lang="en-US" sz="2000" b="1" dirty="0">
                <a:solidFill>
                  <a:prstClr val="black"/>
                </a:solidFill>
              </a:rPr>
              <a:t>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73980" y="6140565"/>
            <a:ext cx="10924946" cy="707886"/>
          </a:xfrm>
          <a:prstGeom prst="rect">
            <a:avLst/>
          </a:prstGeom>
          <a:noFill/>
        </p:spPr>
        <p:txBody>
          <a:bodyPr wrap="square">
            <a:spAutoFit/>
          </a:bodyPr>
          <a:lstStyle/>
          <a:p>
            <a:pPr>
              <a:spcBef>
                <a:spcPts val="600"/>
              </a:spcBef>
              <a:defRPr/>
            </a:pPr>
            <a:r>
              <a:rPr lang="en-US" sz="2000" b="1" dirty="0">
                <a:solidFill>
                  <a:prstClr val="black"/>
                </a:solidFill>
              </a:rPr>
              <a:t>Chiyero </a:t>
            </a:r>
            <a:r>
              <a:rPr lang="en-US" sz="2000" b="1" dirty="0" err="1">
                <a:solidFill>
                  <a:prstClr val="black"/>
                </a:solidFill>
              </a:rPr>
              <a:t>ndicho</a:t>
            </a:r>
            <a:r>
              <a:rPr lang="en-US" sz="2000" b="1" dirty="0">
                <a:solidFill>
                  <a:prstClr val="black"/>
                </a:solidFill>
              </a:rPr>
              <a:t> </a:t>
            </a:r>
            <a:r>
              <a:rPr lang="en-US" sz="2000" b="1" dirty="0" err="1">
                <a:solidFill>
                  <a:prstClr val="black"/>
                </a:solidFill>
              </a:rPr>
              <a:t>mfundo</a:t>
            </a:r>
            <a:r>
              <a:rPr lang="en-US" sz="2000" b="1" dirty="0">
                <a:solidFill>
                  <a:prstClr val="black"/>
                </a:solidFill>
              </a:rPr>
              <a:t> </a:t>
            </a:r>
            <a:r>
              <a:rPr lang="en-US" sz="2000" b="1" dirty="0" err="1">
                <a:solidFill>
                  <a:prstClr val="black"/>
                </a:solidFill>
              </a:rPr>
              <a:t>yaikulu</a:t>
            </a:r>
            <a:r>
              <a:rPr lang="en-US" sz="2000" b="1" dirty="0">
                <a:solidFill>
                  <a:prstClr val="black"/>
                </a:solidFill>
              </a:rPr>
              <a:t>. Kuti tiyandikire kwa Mulungu Woyera, tiyenera kukhala oyera monga Iye. Sabata </a:t>
            </a:r>
            <a:r>
              <a:rPr lang="en-US" sz="2000" b="1" dirty="0" err="1">
                <a:solidFill>
                  <a:prstClr val="black"/>
                </a:solidFill>
              </a:rPr>
              <a:t>ndi</a:t>
            </a:r>
            <a:r>
              <a:rPr lang="en-US" sz="2000" b="1" dirty="0">
                <a:solidFill>
                  <a:prstClr val="black"/>
                </a:solidFill>
              </a:rPr>
              <a:t> </a:t>
            </a:r>
            <a:r>
              <a:rPr lang="en-US" sz="2000" b="1" dirty="0" err="1">
                <a:solidFill>
                  <a:prstClr val="black"/>
                </a:solidFill>
              </a:rPr>
              <a:t>chizindikiro</a:t>
            </a:r>
            <a:r>
              <a:rPr lang="en-US" sz="2000" b="1" dirty="0">
                <a:solidFill>
                  <a:prstClr val="black"/>
                </a:solidFill>
              </a:rPr>
              <a:t> cha </a:t>
            </a:r>
            <a:r>
              <a:rPr lang="en-US" sz="2000" b="1" dirty="0" err="1">
                <a:solidFill>
                  <a:prstClr val="black"/>
                </a:solidFill>
              </a:rPr>
              <a:t>chiyero</a:t>
            </a:r>
            <a:r>
              <a:rPr lang="en-US" sz="2000" b="1" dirty="0">
                <a:solidFill>
                  <a:prstClr val="black"/>
                </a:solidFill>
              </a:rPr>
              <a:t> (</a:t>
            </a:r>
            <a:r>
              <a:rPr lang="en-US" sz="2000" b="1" dirty="0" err="1">
                <a:solidFill>
                  <a:prstClr val="black"/>
                </a:solidFill>
              </a:rPr>
              <a:t>Eksodo</a:t>
            </a:r>
            <a:r>
              <a:rPr lang="en-US" sz="2000" b="1" dirty="0">
                <a:solidFill>
                  <a:prstClr val="black"/>
                </a:solidFill>
              </a:rPr>
              <a:t> 31:13; Ezekiel 20:12, 20).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447365" y="119335"/>
            <a:ext cx="7846166" cy="6401753"/>
          </a:xfrm>
          <a:prstGeom prst="rect">
            <a:avLst/>
          </a:prstGeom>
          <a:noFill/>
        </p:spPr>
        <p:txBody>
          <a:bodyPr wrap="square">
            <a:spAutoFit/>
          </a:bodyPr>
          <a:lstStyle/>
          <a:p>
            <a:pPr>
              <a:spcBef>
                <a:spcPts val="600"/>
              </a:spcBef>
              <a:defRPr/>
            </a:pPr>
            <a:r>
              <a:rPr kumimoji="0" lang="en" sz="2700" b="1" i="0" u="none" strike="noStrike" kern="1200" cap="none" spc="0" normalizeH="0" baseline="0" noProof="0" dirty="0">
                <a:ln>
                  <a:noFill/>
                </a:ln>
                <a:solidFill>
                  <a:prstClr val="black"/>
                </a:solidFill>
                <a:effectLst/>
                <a:uLnTx/>
                <a:uFillTx/>
                <a:latin typeface="Constantia" panose="02030602050306030303" pitchFamily="18" charset="0"/>
              </a:rPr>
              <a:t>“</a:t>
            </a:r>
            <a:r>
              <a:rPr lang="en-US" sz="2700" b="1" dirty="0" err="1">
                <a:solidFill>
                  <a:prstClr val="black"/>
                </a:solidFill>
                <a:latin typeface="Constantia" panose="02030602050306030303" pitchFamily="18" charset="0"/>
              </a:rPr>
              <a:t>Pomanga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Nyumba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Yopatulika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monga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malo</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okhalamo</a:t>
            </a:r>
            <a:r>
              <a:rPr lang="en-US" sz="2700" b="1" dirty="0">
                <a:solidFill>
                  <a:prstClr val="black"/>
                </a:solidFill>
                <a:latin typeface="Constantia" panose="02030602050306030303" pitchFamily="18" charset="0"/>
              </a:rPr>
              <a:t> Mulungu, Mose </a:t>
            </a:r>
            <a:r>
              <a:rPr lang="en-US" sz="2700" b="1" dirty="0" err="1">
                <a:solidFill>
                  <a:prstClr val="black"/>
                </a:solidFill>
                <a:latin typeface="Constantia" panose="02030602050306030303" pitchFamily="18" charset="0"/>
              </a:rPr>
              <a:t>analangizidwa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kupanga</a:t>
            </a:r>
            <a:r>
              <a:rPr lang="en-US" sz="2700" b="1" dirty="0">
                <a:solidFill>
                  <a:prstClr val="black"/>
                </a:solidFill>
                <a:latin typeface="Constantia" panose="02030602050306030303" pitchFamily="18" charset="0"/>
              </a:rPr>
              <a:t> zinthu zonse molingana ndi chitsanzo cha zinthu zakumwamba.” Mulungu </a:t>
            </a:r>
            <a:r>
              <a:rPr lang="en-US" sz="2700" b="1" dirty="0" err="1">
                <a:solidFill>
                  <a:prstClr val="black"/>
                </a:solidFill>
                <a:latin typeface="Constantia" panose="02030602050306030303" pitchFamily="18" charset="0"/>
              </a:rPr>
              <a:t>anamutana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ku</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phiri</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ndipo</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anamuwonetsa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zinthu</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zakumwamba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ndipo</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mogwirizana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ndi</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chitsanzo</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chake</a:t>
            </a:r>
            <a:r>
              <a:rPr lang="en-US" sz="2700" b="1" dirty="0">
                <a:solidFill>
                  <a:prstClr val="black"/>
                </a:solidFill>
                <a:latin typeface="Constantia" panose="02030602050306030303" pitchFamily="18" charset="0"/>
              </a:rPr>
              <a:t>, chihema chinapangidwa, pamodzi ndi zonse zimene zinali nazo.</a:t>
            </a:r>
          </a:p>
          <a:p>
            <a:pPr>
              <a:spcBef>
                <a:spcPts val="600"/>
              </a:spcBef>
              <a:defRPr/>
            </a:pPr>
            <a:r>
              <a:rPr lang="en-US" sz="2700" b="1" dirty="0">
                <a:solidFill>
                  <a:prstClr val="black"/>
                </a:solidFill>
                <a:latin typeface="Constantia" panose="02030602050306030303" pitchFamily="18" charset="0"/>
              </a:rPr>
              <a:t>Chotero kwa Israyeli, Iye </a:t>
            </a:r>
            <a:r>
              <a:rPr lang="en-US" sz="2700" b="1" dirty="0" err="1">
                <a:solidFill>
                  <a:prstClr val="black"/>
                </a:solidFill>
                <a:latin typeface="Constantia" panose="02030602050306030303" pitchFamily="18" charset="0"/>
              </a:rPr>
              <a:t>anafuna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kukhale</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malo</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okhalamo</a:t>
            </a:r>
            <a:r>
              <a:rPr lang="en-US" sz="2700" b="1" dirty="0">
                <a:solidFill>
                  <a:prstClr val="black"/>
                </a:solidFill>
                <a:latin typeface="Constantia" panose="02030602050306030303" pitchFamily="18" charset="0"/>
              </a:rPr>
              <a:t> Ake, Iye </a:t>
            </a:r>
            <a:r>
              <a:rPr lang="en-US" sz="2700" b="1" dirty="0" err="1">
                <a:solidFill>
                  <a:prstClr val="black"/>
                </a:solidFill>
                <a:latin typeface="Constantia" panose="02030602050306030303" pitchFamily="18" charset="0"/>
              </a:rPr>
              <a:t>anavumbulutsa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chithunzi</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ulemerero</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wa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khalidwe</a:t>
            </a:r>
            <a:r>
              <a:rPr lang="en-US" sz="2700" b="1" dirty="0">
                <a:solidFill>
                  <a:prstClr val="black"/>
                </a:solidFill>
                <a:latin typeface="Constantia" panose="02030602050306030303" pitchFamily="18" charset="0"/>
              </a:rPr>
              <a:t> Lake […] Koma </a:t>
            </a:r>
            <a:r>
              <a:rPr lang="en-US" sz="2700" b="1" dirty="0" err="1">
                <a:solidFill>
                  <a:prstClr val="black"/>
                </a:solidFill>
                <a:latin typeface="Constantia" panose="02030602050306030303" pitchFamily="18" charset="0"/>
              </a:rPr>
              <a:t>mwa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iwo</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okha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analibe</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mphamvu</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yokwaniritsa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chithunzi</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chimenechi</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Kuzionetsera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kwa</a:t>
            </a:r>
            <a:r>
              <a:rPr lang="en-US" sz="2700" b="1" dirty="0">
                <a:solidFill>
                  <a:prstClr val="black"/>
                </a:solidFill>
                <a:latin typeface="Constantia" panose="02030602050306030303" pitchFamily="18" charset="0"/>
              </a:rPr>
              <a:t> pa </a:t>
            </a:r>
            <a:r>
              <a:rPr lang="en-US" sz="2700" b="1" dirty="0" err="1">
                <a:solidFill>
                  <a:prstClr val="black"/>
                </a:solidFill>
                <a:latin typeface="Constantia" panose="02030602050306030303" pitchFamily="18" charset="0"/>
              </a:rPr>
              <a:t>Sinayi</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kunangowawonetsera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kusowa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ndi</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kufooka</a:t>
            </a:r>
            <a:r>
              <a:rPr lang="en-US" sz="2700" b="1" dirty="0">
                <a:solidFill>
                  <a:prstClr val="black"/>
                </a:solidFill>
                <a:latin typeface="Constantia" panose="02030602050306030303" pitchFamily="18" charset="0"/>
              </a:rPr>
              <a:t> </a:t>
            </a:r>
            <a:r>
              <a:rPr lang="en-US" sz="2700" b="1" dirty="0" err="1">
                <a:solidFill>
                  <a:prstClr val="black"/>
                </a:solidFill>
                <a:latin typeface="Constantia" panose="02030602050306030303" pitchFamily="18" charset="0"/>
              </a:rPr>
              <a:t>kwawo</a:t>
            </a:r>
            <a:r>
              <a:rPr lang="en-US" sz="2700" b="1" dirty="0">
                <a:solidFill>
                  <a:prstClr val="black"/>
                </a:solidFill>
                <a:latin typeface="Constantia" panose="02030602050306030303" pitchFamily="18" charset="0"/>
              </a:rPr>
              <a:t>.”</a:t>
            </a:r>
            <a:endParaRPr kumimoji="0" lang="en" sz="27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Tsono Mose anapita kukawuza anthu mawu onse a Yehova ndi malamulo onse, ndipo anthu onse anayankha mogwirizana kuti, “Tidzachita zonse zimene Yehova wanena.” </a:t>
            </a:r>
            <a:endPar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Eksodo</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srgbClr val="FFEC00"/>
                </a:solidFill>
                <a:effectLst>
                  <a:outerShdw blurRad="38100" dist="38100" dir="2700000" algn="tl">
                    <a:srgbClr val="000000">
                      <a:alpha val="43137"/>
                    </a:srgbClr>
                  </a:outerShdw>
                </a:effectLst>
                <a:highlight>
                  <a:srgbClr val="4200FF"/>
                </a:highlight>
                <a:latin typeface="Aptos" panose="02110004020202020204"/>
              </a:rPr>
              <a:t> Pangano</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en-US" sz="2000" b="1" dirty="0">
                <a:solidFill>
                  <a:prstClr val="black"/>
                </a:solidFill>
              </a:rPr>
              <a:t>Mwazi wa pangano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Eksodo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24:1-6, 8)</a:t>
            </a:r>
          </a:p>
          <a:p>
            <a:pPr lvl="1">
              <a:spcBef>
                <a:spcPts val="600"/>
              </a:spcBef>
              <a:defRPr/>
            </a:pPr>
            <a:r>
              <a:rPr lang="en-US" sz="2000" b="1" dirty="0">
                <a:solidFill>
                  <a:prstClr val="black"/>
                </a:solidFill>
              </a:rPr>
              <a:t>Kukwaniritsidwa kwa pangano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Eksodo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24:7)</a:t>
            </a:r>
          </a:p>
          <a:p>
            <a:pPr lvl="1">
              <a:spcBef>
                <a:spcPts val="600"/>
              </a:spcBef>
              <a:defRPr/>
            </a:pPr>
            <a:r>
              <a:rPr lang="en-US" sz="2000" b="1" dirty="0" err="1">
                <a:solidFill>
                  <a:prstClr val="black"/>
                </a:solidFill>
              </a:rPr>
              <a:t>Chakudya</a:t>
            </a:r>
            <a:r>
              <a:rPr lang="en-US" sz="2000" b="1" dirty="0">
                <a:solidFill>
                  <a:prstClr val="black"/>
                </a:solidFill>
              </a:rPr>
              <a:t> cha Pangano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Eksodo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24:9-18)</a:t>
            </a:r>
          </a:p>
          <a:p>
            <a:pPr marL="0" marR="0" lvl="0" indent="0" algn="l" defTabSz="914400" rtl="0" eaLnBrk="1" fontAlgn="auto" latinLnBrk="0" hangingPunct="1">
              <a:lnSpc>
                <a:spcPct val="100000"/>
              </a:lnSpc>
              <a:spcBef>
                <a:spcPts val="1800"/>
              </a:spcBef>
              <a:spcAft>
                <a:spcPts val="0"/>
              </a:spcAft>
              <a:buClrTx/>
              <a:buSzTx/>
              <a:buFontTx/>
              <a:buNone/>
              <a:tabLst/>
              <a:defRPr/>
            </a:pPr>
            <a:r>
              <a:rPr lang="en"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 Chitsanzo</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lvl="1">
              <a:spcBef>
                <a:spcPts val="600"/>
              </a:spcBef>
              <a:defRPr/>
            </a:pPr>
            <a:r>
              <a:rPr lang="en-US" sz="2000" b="1" dirty="0">
                <a:solidFill>
                  <a:prstClr val="black"/>
                </a:solidFill>
              </a:rPr>
              <a:t>Cholinga cha chitsanzo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Eksodo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25:1-9)</a:t>
            </a:r>
          </a:p>
          <a:p>
            <a:pPr lvl="1">
              <a:spcBef>
                <a:spcPts val="600"/>
              </a:spcBef>
              <a:defRPr/>
            </a:pPr>
            <a:r>
              <a:rPr lang="en-US" sz="2000" b="1" dirty="0">
                <a:solidFill>
                  <a:prstClr val="black"/>
                </a:solidFill>
              </a:rPr>
              <a:t>Kukonzetsera kwa Chitsanzo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Eksodo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7479278" cy="1015663"/>
          </a:xfrm>
          <a:prstGeom prst="rect">
            <a:avLst/>
          </a:prstGeom>
          <a:noFill/>
        </p:spPr>
        <p:txBody>
          <a:bodyPr wrap="square" rtlCol="0">
            <a:spAutoFit/>
          </a:bodyPr>
          <a:lstStyle/>
          <a:p>
            <a:pPr>
              <a:spcBef>
                <a:spcPts val="600"/>
              </a:spcBef>
              <a:defRPr/>
            </a:pPr>
            <a:r>
              <a:rPr lang="en-US" sz="2000" b="1" dirty="0" err="1">
                <a:solidFill>
                  <a:prstClr val="black"/>
                </a:solidFill>
              </a:rPr>
              <a:t>Atamaliza</a:t>
            </a:r>
            <a:r>
              <a:rPr lang="en-US" sz="2000" b="1" dirty="0">
                <a:solidFill>
                  <a:prstClr val="black"/>
                </a:solidFill>
              </a:rPr>
              <a:t> </a:t>
            </a:r>
            <a:r>
              <a:rPr lang="en-US" sz="2000" b="1" dirty="0" err="1">
                <a:solidFill>
                  <a:prstClr val="black"/>
                </a:solidFill>
              </a:rPr>
              <a:t>kulengeza</a:t>
            </a:r>
            <a:r>
              <a:rPr lang="en-US" sz="2000" b="1" dirty="0">
                <a:solidFill>
                  <a:prstClr val="black"/>
                </a:solidFill>
              </a:rPr>
              <a:t> mokweza Malamulo </a:t>
            </a:r>
            <a:r>
              <a:rPr lang="en-US" sz="2000" b="1" dirty="0" err="1">
                <a:solidFill>
                  <a:prstClr val="black"/>
                </a:solidFill>
              </a:rPr>
              <a:t>Khumi</a:t>
            </a:r>
            <a:r>
              <a:rPr lang="en-US" sz="2000" b="1" dirty="0">
                <a:solidFill>
                  <a:prstClr val="black"/>
                </a:solidFill>
              </a:rPr>
              <a:t> </a:t>
            </a:r>
            <a:r>
              <a:rPr lang="en-US" sz="2000" b="1" dirty="0" err="1">
                <a:solidFill>
                  <a:prstClr val="black"/>
                </a:solidFill>
              </a:rPr>
              <a:t>ndikupereka</a:t>
            </a:r>
            <a:r>
              <a:rPr lang="en-US" sz="2000" b="1" dirty="0">
                <a:solidFill>
                  <a:prstClr val="black"/>
                </a:solidFill>
              </a:rPr>
              <a:t> </a:t>
            </a:r>
            <a:r>
              <a:rPr lang="en-US" sz="2000" b="1" dirty="0" err="1">
                <a:solidFill>
                  <a:prstClr val="black"/>
                </a:solidFill>
              </a:rPr>
              <a:t>kwa</a:t>
            </a:r>
            <a:r>
              <a:rPr lang="en-US" sz="2000" b="1" dirty="0">
                <a:solidFill>
                  <a:prstClr val="black"/>
                </a:solidFill>
              </a:rPr>
              <a:t> Mose </a:t>
            </a:r>
            <a:r>
              <a:rPr lang="en-US" sz="2000" b="1" dirty="0" err="1">
                <a:solidFill>
                  <a:prstClr val="black"/>
                </a:solidFill>
              </a:rPr>
              <a:t>malamulo</a:t>
            </a:r>
            <a:r>
              <a:rPr lang="en-US" sz="2000" b="1" dirty="0">
                <a:solidFill>
                  <a:prstClr val="black"/>
                </a:solidFill>
              </a:rPr>
              <a:t> </a:t>
            </a:r>
            <a:r>
              <a:rPr lang="en-US" sz="2000" b="1" dirty="0" err="1">
                <a:solidFill>
                  <a:prstClr val="black"/>
                </a:solidFill>
              </a:rPr>
              <a:t>oyambira</a:t>
            </a:r>
            <a:r>
              <a:rPr lang="en-US" sz="2000" b="1" dirty="0">
                <a:solidFill>
                  <a:prstClr val="black"/>
                </a:solidFill>
              </a:rPr>
              <a:t>, Mulungu anafuna kupanga pangano ndi Israyeli.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4095" y="208806"/>
            <a:ext cx="3971680"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270508" y="1841223"/>
            <a:ext cx="7570472" cy="1631216"/>
          </a:xfrm>
          <a:prstGeom prst="rect">
            <a:avLst/>
          </a:prstGeom>
          <a:noFill/>
        </p:spPr>
        <p:txBody>
          <a:bodyPr wrap="square">
            <a:spAutoFit/>
          </a:bodyPr>
          <a:lstStyle/>
          <a:p>
            <a:pPr>
              <a:spcBef>
                <a:spcPts val="600"/>
              </a:spcBef>
              <a:defRPr/>
            </a:pPr>
            <a:r>
              <a:rPr lang="en-US" sz="2000" b="1" dirty="0" err="1">
                <a:solidFill>
                  <a:prstClr val="black"/>
                </a:solidFill>
              </a:rPr>
              <a:t>Atalemba</a:t>
            </a:r>
            <a:r>
              <a:rPr lang="en-US" sz="2000" b="1" dirty="0">
                <a:solidFill>
                  <a:prstClr val="black"/>
                </a:solidFill>
              </a:rPr>
              <a:t> </a:t>
            </a:r>
            <a:r>
              <a:rPr lang="en-US" sz="2000" b="1" dirty="0" err="1">
                <a:solidFill>
                  <a:prstClr val="black"/>
                </a:solidFill>
              </a:rPr>
              <a:t>panganolo</a:t>
            </a:r>
            <a:r>
              <a:rPr lang="en-US" sz="2000" b="1" dirty="0">
                <a:solidFill>
                  <a:prstClr val="black"/>
                </a:solidFill>
              </a:rPr>
              <a:t> </a:t>
            </a:r>
            <a:r>
              <a:rPr lang="en-US" sz="2000" b="1" dirty="0" err="1">
                <a:solidFill>
                  <a:prstClr val="black"/>
                </a:solidFill>
              </a:rPr>
              <a:t>m’buku</a:t>
            </a:r>
            <a:r>
              <a:rPr lang="en-US" sz="2000" b="1" dirty="0">
                <a:solidFill>
                  <a:prstClr val="black"/>
                </a:solidFill>
              </a:rPr>
              <a:t>, </a:t>
            </a:r>
            <a:r>
              <a:rPr lang="en-US" sz="2000" b="1" dirty="0" err="1">
                <a:solidFill>
                  <a:prstClr val="black"/>
                </a:solidFill>
              </a:rPr>
              <a:t>mbali</a:t>
            </a:r>
            <a:r>
              <a:rPr lang="en-US" sz="2000" b="1" dirty="0">
                <a:solidFill>
                  <a:prstClr val="black"/>
                </a:solidFill>
              </a:rPr>
              <a:t> </a:t>
            </a:r>
            <a:r>
              <a:rPr lang="en-US" sz="2000" b="1" dirty="0" err="1">
                <a:solidFill>
                  <a:prstClr val="black"/>
                </a:solidFill>
              </a:rPr>
              <a:t>zonse</a:t>
            </a:r>
            <a:r>
              <a:rPr lang="en-US" sz="2000" b="1" dirty="0">
                <a:solidFill>
                  <a:prstClr val="black"/>
                </a:solidFill>
              </a:rPr>
              <a:t> </a:t>
            </a:r>
            <a:r>
              <a:rPr lang="en-US" sz="2000" b="1" dirty="0" err="1">
                <a:solidFill>
                  <a:prstClr val="black"/>
                </a:solidFill>
              </a:rPr>
              <a:t>ziwiri</a:t>
            </a:r>
            <a:r>
              <a:rPr lang="en-US" sz="2000" b="1" dirty="0">
                <a:solidFill>
                  <a:prstClr val="black"/>
                </a:solidFill>
              </a:rPr>
              <a:t> </a:t>
            </a:r>
            <a:r>
              <a:rPr lang="en-US" sz="2000" b="1" dirty="0" err="1">
                <a:solidFill>
                  <a:prstClr val="black"/>
                </a:solidFill>
              </a:rPr>
              <a:t>zinkafunika</a:t>
            </a:r>
            <a:r>
              <a:rPr lang="en-US" sz="2000" b="1" dirty="0">
                <a:solidFill>
                  <a:prstClr val="black"/>
                </a:solidFill>
              </a:rPr>
              <a:t> </a:t>
            </a:r>
            <a:r>
              <a:rPr lang="en-US" sz="2000" b="1" dirty="0" err="1">
                <a:solidFill>
                  <a:prstClr val="black"/>
                </a:solidFill>
              </a:rPr>
              <a:t>kulitsimikizira</a:t>
            </a:r>
            <a:r>
              <a:rPr lang="en-US" sz="2000" b="1" dirty="0">
                <a:solidFill>
                  <a:prstClr val="black"/>
                </a:solidFill>
              </a:rPr>
              <a:t>. </a:t>
            </a:r>
            <a:r>
              <a:rPr lang="en-US" sz="2000" b="1" dirty="0" err="1">
                <a:solidFill>
                  <a:prstClr val="black"/>
                </a:solidFill>
              </a:rPr>
              <a:t>Anthu</a:t>
            </a:r>
            <a:r>
              <a:rPr lang="en-US" sz="2000" b="1" dirty="0">
                <a:solidFill>
                  <a:prstClr val="black"/>
                </a:solidFill>
              </a:rPr>
              <a:t> </a:t>
            </a:r>
            <a:r>
              <a:rPr lang="en-US" sz="2000" b="1" dirty="0" err="1">
                <a:solidFill>
                  <a:prstClr val="black"/>
                </a:solidFill>
              </a:rPr>
              <a:t>anatsimikizira</a:t>
            </a:r>
            <a:r>
              <a:rPr lang="en-US" sz="2000" b="1" dirty="0">
                <a:solidFill>
                  <a:prstClr val="black"/>
                </a:solidFill>
              </a:rPr>
              <a:t> </a:t>
            </a:r>
            <a:r>
              <a:rPr lang="en-US" sz="2000" b="1" dirty="0" err="1">
                <a:solidFill>
                  <a:prstClr val="black"/>
                </a:solidFill>
              </a:rPr>
              <a:t>polonjeza</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adzalisunga</a:t>
            </a:r>
            <a:r>
              <a:rPr lang="en-US" sz="2000" b="1" dirty="0">
                <a:solidFill>
                  <a:prstClr val="black"/>
                </a:solidFill>
              </a:rPr>
              <a:t>. Koma Mulungu </a:t>
            </a:r>
            <a:r>
              <a:rPr lang="en-US" sz="2000" b="1" dirty="0" err="1">
                <a:solidFill>
                  <a:prstClr val="black"/>
                </a:solidFill>
              </a:rPr>
              <a:t>anatsimikizira</a:t>
            </a:r>
            <a:r>
              <a:rPr lang="en-US" sz="2000" b="1" dirty="0">
                <a:solidFill>
                  <a:prstClr val="black"/>
                </a:solidFill>
              </a:rPr>
              <a:t> </a:t>
            </a:r>
            <a:r>
              <a:rPr lang="en-US" sz="2000" b="1" dirty="0" err="1">
                <a:solidFill>
                  <a:prstClr val="black"/>
                </a:solidFill>
              </a:rPr>
              <a:t>bwanji</a:t>
            </a:r>
            <a:r>
              <a:rPr lang="en-US" sz="2000" b="1" dirty="0">
                <a:solidFill>
                  <a:prstClr val="black"/>
                </a:solidFill>
              </a:rPr>
              <a:t>? Ndi </a:t>
            </a:r>
            <a:r>
              <a:rPr lang="en-US" sz="2000" b="1" dirty="0" err="1">
                <a:solidFill>
                  <a:prstClr val="black"/>
                </a:solidFill>
              </a:rPr>
              <a:t>mwazi</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chikondwerero</a:t>
            </a:r>
            <a:r>
              <a:rPr lang="en-US" sz="2000" b="1" dirty="0">
                <a:solidFill>
                  <a:prstClr val="black"/>
                </a:solidFill>
              </a:rPr>
              <a:t>; </a:t>
            </a:r>
            <a:r>
              <a:rPr lang="en-US" sz="2000" b="1" dirty="0" err="1">
                <a:solidFill>
                  <a:prstClr val="black"/>
                </a:solidFill>
              </a:rPr>
              <a:t>komanso</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chitsanzo</a:t>
            </a:r>
            <a:r>
              <a:rPr lang="en-US" sz="2000" b="1" dirty="0">
                <a:solidFill>
                  <a:prstClr val="black"/>
                </a:solidFill>
              </a:rPr>
              <a:t> </a:t>
            </a:r>
            <a:r>
              <a:rPr lang="en-US" sz="2000" b="1" dirty="0" err="1">
                <a:solidFill>
                  <a:prstClr val="black"/>
                </a:solidFill>
              </a:rPr>
              <a:t>chothandiza</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amvetsetse</a:t>
            </a:r>
            <a:r>
              <a:rPr lang="en-US" sz="2000" b="1" dirty="0">
                <a:solidFill>
                  <a:prstClr val="black"/>
                </a:solidFill>
              </a:rPr>
              <a:t> </a:t>
            </a:r>
            <a:r>
              <a:rPr lang="en-US" sz="2000" b="1" dirty="0" err="1">
                <a:solidFill>
                  <a:prstClr val="black"/>
                </a:solidFill>
              </a:rPr>
              <a:t>pangano</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59077" y="1148726"/>
            <a:ext cx="7570473" cy="707886"/>
          </a:xfrm>
          <a:prstGeom prst="rect">
            <a:avLst/>
          </a:prstGeom>
          <a:noFill/>
        </p:spPr>
        <p:txBody>
          <a:bodyPr wrap="square">
            <a:spAutoFit/>
          </a:bodyPr>
          <a:lstStyle/>
          <a:p>
            <a:pPr>
              <a:spcBef>
                <a:spcPts val="600"/>
              </a:spcBef>
              <a:defRPr/>
            </a:pPr>
            <a:r>
              <a:rPr lang="en-US" sz="2000" b="1" dirty="0" err="1">
                <a:solidFill>
                  <a:prstClr val="black"/>
                </a:solidFill>
              </a:rPr>
              <a:t>Panganolo</a:t>
            </a:r>
            <a:r>
              <a:rPr lang="en-US" sz="2000" b="1" dirty="0">
                <a:solidFill>
                  <a:prstClr val="black"/>
                </a:solidFill>
              </a:rPr>
              <a:t> </a:t>
            </a:r>
            <a:r>
              <a:rPr lang="en-US" sz="2000" b="1" dirty="0" err="1">
                <a:solidFill>
                  <a:prstClr val="black"/>
                </a:solidFill>
              </a:rPr>
              <a:t>linali</a:t>
            </a:r>
            <a:r>
              <a:rPr lang="en-US" sz="2000" b="1" dirty="0">
                <a:solidFill>
                  <a:prstClr val="black"/>
                </a:solidFill>
              </a:rPr>
              <a:t> </a:t>
            </a:r>
            <a:r>
              <a:rPr lang="en-US" sz="2000" b="1" dirty="0" err="1">
                <a:solidFill>
                  <a:prstClr val="black"/>
                </a:solidFill>
              </a:rPr>
              <a:t>losavuta</a:t>
            </a:r>
            <a:r>
              <a:rPr lang="en-US" sz="2000" b="1" dirty="0">
                <a:solidFill>
                  <a:prstClr val="black"/>
                </a:solidFill>
              </a:rPr>
              <a:t>: Ine </a:t>
            </a:r>
            <a:r>
              <a:rPr lang="en-US" sz="2000" b="1" dirty="0" err="1">
                <a:solidFill>
                  <a:prstClr val="black"/>
                </a:solidFill>
              </a:rPr>
              <a:t>ndidzakhala</a:t>
            </a:r>
            <a:r>
              <a:rPr lang="en-US" sz="2000" b="1" dirty="0">
                <a:solidFill>
                  <a:prstClr val="black"/>
                </a:solidFill>
              </a:rPr>
              <a:t> Mulungu </a:t>
            </a:r>
            <a:r>
              <a:rPr lang="en-US" sz="2000" b="1" dirty="0" err="1">
                <a:solidFill>
                  <a:prstClr val="black"/>
                </a:solidFill>
              </a:rPr>
              <a:t>wanu</a:t>
            </a:r>
            <a:r>
              <a:rPr lang="en-US" sz="2000" b="1" dirty="0">
                <a:solidFill>
                  <a:prstClr val="black"/>
                </a:solidFill>
              </a:rPr>
              <a:t>, </a:t>
            </a:r>
            <a:r>
              <a:rPr lang="en-US" sz="2000" b="1" dirty="0" err="1">
                <a:solidFill>
                  <a:prstClr val="black"/>
                </a:solidFill>
              </a:rPr>
              <a:t>ndidzakusungani</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kukudalitsani</a:t>
            </a:r>
            <a:r>
              <a:rPr lang="en-US" sz="2000" b="1" dirty="0">
                <a:solidFill>
                  <a:prstClr val="black"/>
                </a:solidFill>
              </a:rPr>
              <a:t>; </a:t>
            </a:r>
            <a:r>
              <a:rPr lang="en-US" sz="2000" b="1" dirty="0" err="1">
                <a:solidFill>
                  <a:prstClr val="black"/>
                </a:solidFill>
              </a:rPr>
              <a:t>inu</a:t>
            </a:r>
            <a:r>
              <a:rPr lang="en-US" sz="2000" b="1" dirty="0">
                <a:solidFill>
                  <a:prstClr val="black"/>
                </a:solidFill>
              </a:rPr>
              <a:t> mverani malamulo anga.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PANGANO</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63610" y="2167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MWAZI WA PANGANO</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err="1">
                <a:solidFill>
                  <a:srgbClr val="2A4111"/>
                </a:solidFill>
                <a:latin typeface="Comic Sans MS" panose="030F0702030302020204" pitchFamily="66" charset="0"/>
              </a:rPr>
              <a:t>Ndipo</a:t>
            </a:r>
            <a:r>
              <a:rPr lang="en-US" b="1" dirty="0">
                <a:solidFill>
                  <a:srgbClr val="2A4111"/>
                </a:solidFill>
                <a:latin typeface="Comic Sans MS" panose="030F0702030302020204" pitchFamily="66" charset="0"/>
              </a:rPr>
              <a:t> Mose </a:t>
            </a:r>
            <a:r>
              <a:rPr lang="en-US" b="1" dirty="0" err="1">
                <a:solidFill>
                  <a:srgbClr val="2A4111"/>
                </a:solidFill>
                <a:latin typeface="Comic Sans MS" panose="030F0702030302020204" pitchFamily="66" charset="0"/>
              </a:rPr>
              <a:t>anatenga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mwaziwo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nawaza</a:t>
            </a:r>
            <a:r>
              <a:rPr lang="en-US" b="1" dirty="0">
                <a:solidFill>
                  <a:srgbClr val="2A4111"/>
                </a:solidFill>
                <a:latin typeface="Comic Sans MS" panose="030F0702030302020204" pitchFamily="66" charset="0"/>
              </a:rPr>
              <a:t> pa </a:t>
            </a:r>
            <a:r>
              <a:rPr lang="en-US" b="1" dirty="0" err="1">
                <a:solidFill>
                  <a:srgbClr val="2A4111"/>
                </a:solidFill>
                <a:latin typeface="Comic Sans MS" panose="030F0702030302020204" pitchFamily="66" charset="0"/>
              </a:rPr>
              <a:t>anthu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nati</a:t>
            </a:r>
            <a:r>
              <a:rPr lang="en-US" b="1" dirty="0">
                <a:solidFill>
                  <a:srgbClr val="2A4111"/>
                </a:solidFill>
                <a:latin typeface="Comic Sans MS" panose="030F0702030302020204" pitchFamily="66" charset="0"/>
              </a:rPr>
              <a:t> Taonani </a:t>
            </a:r>
            <a:r>
              <a:rPr lang="en-US" b="1" dirty="0" err="1">
                <a:solidFill>
                  <a:srgbClr val="2A4111"/>
                </a:solidFill>
                <a:latin typeface="Comic Sans MS" panose="030F0702030302020204" pitchFamily="66" charset="0"/>
              </a:rPr>
              <a:t>mwazi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wa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chipangano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chimene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Yehova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anachita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nanu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kunena</a:t>
            </a:r>
            <a:r>
              <a:rPr lang="en-US" b="1" dirty="0">
                <a:solidFill>
                  <a:srgbClr val="2A4111"/>
                </a:solidFill>
                <a:latin typeface="Comic Sans MS" panose="030F0702030302020204" pitchFamily="66" charset="0"/>
              </a:rPr>
              <a:t> za </a:t>
            </a:r>
            <a:r>
              <a:rPr lang="en-US" b="1" dirty="0" err="1">
                <a:solidFill>
                  <a:srgbClr val="2A4111"/>
                </a:solidFill>
                <a:latin typeface="Comic Sans MS" panose="030F0702030302020204" pitchFamily="66" charset="0"/>
              </a:rPr>
              <a:t>mau</a:t>
            </a:r>
            <a:r>
              <a:rPr lang="en-US" b="1" dirty="0">
                <a:solidFill>
                  <a:srgbClr val="2A4111"/>
                </a:solidFill>
                <a:latin typeface="Comic Sans MS" panose="030F0702030302020204" pitchFamily="66" charset="0"/>
              </a:rPr>
              <a:t> awa </a:t>
            </a:r>
            <a:r>
              <a:rPr lang="en-US" b="1" dirty="0" err="1">
                <a:solidFill>
                  <a:srgbClr val="2A4111"/>
                </a:solidFill>
                <a:latin typeface="Comic Sans MS" panose="030F0702030302020204" pitchFamily="66" charset="0"/>
              </a:rPr>
              <a:t>onse</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r>
              <a:rPr kumimoji="0" lang="en-US" sz="1400" b="1" i="0" u="none" strike="noStrike" kern="1200" cap="none" spc="0" normalizeH="0" baseline="0" noProof="0" dirty="0" err="1">
                <a:ln>
                  <a:noFill/>
                </a:ln>
                <a:solidFill>
                  <a:srgbClr val="2A4111"/>
                </a:solidFill>
                <a:effectLst/>
                <a:uLnTx/>
                <a:uFillTx/>
                <a:latin typeface="Comic Sans MS" panose="030F0702030302020204" pitchFamily="66" charset="0"/>
                <a:ea typeface="+mn-ea"/>
                <a:cs typeface="+mn-cs"/>
              </a:rPr>
              <a:t>Eksodo</a:t>
            </a:r>
            <a:r>
              <a:rPr kumimoji="0" lang="en-US"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white"/>
                </a:solidFill>
                <a:effectLst>
                  <a:outerShdw blurRad="38100" dist="38100" dir="2700000" algn="tl">
                    <a:srgbClr val="000000">
                      <a:alpha val="43137"/>
                    </a:srgbClr>
                  </a:outerShdw>
                </a:effectLst>
                <a:latin typeface="Aptos" panose="02110004020202020204"/>
              </a:rPr>
              <a:t>Pangano linapangidwa bwanji</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5900" y="1843947"/>
            <a:ext cx="9717261" cy="3785652"/>
          </a:xfrm>
          <a:prstGeom prst="rect">
            <a:avLst/>
          </a:prstGeom>
          <a:noFill/>
        </p:spPr>
        <p:txBody>
          <a:bodyPr wrap="square" rtlCol="0">
            <a:spAutoFit/>
          </a:bodyPr>
          <a:lstStyle/>
          <a:p>
            <a:pPr marL="447675" indent="-447675">
              <a:buFont typeface="+mj-lt"/>
              <a:buAutoNum type="arabicPeriod"/>
              <a:defRPr/>
            </a:pPr>
            <a:r>
              <a:rPr lang="en" sz="2000" b="1" dirty="0">
                <a:solidFill>
                  <a:srgbClr val="FF66FF">
                    <a:lumMod val="20000"/>
                    <a:lumOff val="80000"/>
                  </a:srgbClr>
                </a:solidFill>
                <a:effectLst>
                  <a:outerShdw blurRad="38100" dist="38100" dir="2700000" algn="tl">
                    <a:srgbClr val="000000">
                      <a:alpha val="43137"/>
                    </a:srgbClr>
                  </a:outerShdw>
                </a:effectLst>
                <a:latin typeface="Aptos" panose="02110004020202020204"/>
              </a:rPr>
              <a:t>Pangano </a:t>
            </a:r>
            <a:r>
              <a:rPr lang="en" sz="2000" b="1" dirty="0" err="1">
                <a:solidFill>
                  <a:srgbClr val="FF66FF">
                    <a:lumMod val="20000"/>
                    <a:lumOff val="80000"/>
                  </a:srgbClr>
                </a:solidFill>
                <a:effectLst>
                  <a:outerShdw blurRad="38100" dist="38100" dir="2700000" algn="tl">
                    <a:srgbClr val="000000">
                      <a:alpha val="43137"/>
                    </a:srgbClr>
                  </a:outerShdw>
                </a:effectLst>
                <a:latin typeface="Aptos" panose="02110004020202020204"/>
              </a:rPr>
              <a:t>linawerengedwa</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en-GB" sz="2000" b="1" dirty="0" err="1">
                <a:solidFill>
                  <a:srgbClr val="FF66FF">
                    <a:lumMod val="20000"/>
                    <a:lumOff val="80000"/>
                  </a:srgbClr>
                </a:solidFill>
                <a:effectLst>
                  <a:outerShdw blurRad="38100" dist="38100" dir="2700000" algn="tl">
                    <a:srgbClr val="000000">
                      <a:alpha val="43137"/>
                    </a:srgbClr>
                  </a:outerShdw>
                </a:effectLst>
              </a:rPr>
              <a:t>Eksodo</a:t>
            </a:r>
            <a:r>
              <a:rPr lang="en-GB" sz="2000" b="1" dirty="0">
                <a:solidFill>
                  <a:srgbClr val="FF66FF">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24:3a)</a:t>
            </a:r>
          </a:p>
          <a:p>
            <a:pPr marL="447675" indent="-447675">
              <a:buFont typeface="+mj-lt"/>
              <a:buAutoNum type="arabicPeriod"/>
              <a:defRPr/>
            </a:pPr>
            <a:r>
              <a:rPr lang="en" sz="2000" b="1" dirty="0">
                <a:solidFill>
                  <a:srgbClr val="FF5050">
                    <a:lumMod val="20000"/>
                    <a:lumOff val="80000"/>
                  </a:srgbClr>
                </a:solidFill>
                <a:effectLst>
                  <a:outerShdw blurRad="38100" dist="38100" dir="2700000" algn="tl">
                    <a:srgbClr val="000000">
                      <a:alpha val="43137"/>
                    </a:srgbClr>
                  </a:outerShdw>
                </a:effectLst>
                <a:latin typeface="Aptos" panose="02110004020202020204"/>
              </a:rPr>
              <a:t>Anthu anayankha </a:t>
            </a:r>
            <a:r>
              <a:rPr lang="en" sz="2000" b="1" dirty="0" err="1">
                <a:solidFill>
                  <a:srgbClr val="FF5050">
                    <a:lumMod val="20000"/>
                    <a:lumOff val="80000"/>
                  </a:srgbClr>
                </a:solidFill>
                <a:effectLst>
                  <a:outerShdw blurRad="38100" dist="38100" dir="2700000" algn="tl">
                    <a:srgbClr val="000000">
                      <a:alpha val="43137"/>
                    </a:srgbClr>
                  </a:outerShdw>
                </a:effectLst>
                <a:latin typeface="Aptos" panose="02110004020202020204"/>
              </a:rPr>
              <a:t>motsimikiza</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en-GB" sz="2000" b="1" dirty="0" err="1">
                <a:solidFill>
                  <a:srgbClr val="FF5050">
                    <a:lumMod val="20000"/>
                    <a:lumOff val="80000"/>
                  </a:srgbClr>
                </a:solidFill>
                <a:effectLst>
                  <a:outerShdw blurRad="38100" dist="38100" dir="2700000" algn="tl">
                    <a:srgbClr val="000000">
                      <a:alpha val="43137"/>
                    </a:srgbClr>
                  </a:outerShdw>
                </a:effectLst>
              </a:rPr>
              <a:t>Eksodo</a:t>
            </a:r>
            <a:r>
              <a:rPr lang="en-GB" sz="2000" b="1" dirty="0">
                <a:solidFill>
                  <a:srgbClr val="FF505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24:3b)</a:t>
            </a:r>
          </a:p>
          <a:p>
            <a:pPr marL="447675" indent="-447675">
              <a:buFont typeface="+mj-lt"/>
              <a:buAutoNum type="arabicPeriod"/>
              <a:defRPr/>
            </a:pPr>
            <a:r>
              <a:rPr lang="en" sz="2000" b="1" dirty="0" err="1">
                <a:solidFill>
                  <a:srgbClr val="FFFF66">
                    <a:lumMod val="20000"/>
                    <a:lumOff val="80000"/>
                  </a:srgbClr>
                </a:solidFill>
                <a:effectLst>
                  <a:outerShdw blurRad="38100" dist="38100" dir="2700000" algn="tl">
                    <a:srgbClr val="000000">
                      <a:alpha val="43137"/>
                    </a:srgbClr>
                  </a:outerShdw>
                </a:effectLst>
                <a:latin typeface="Aptos" panose="02110004020202020204"/>
              </a:rPr>
              <a:t>Linasungidwa</a:t>
            </a: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 </a:t>
            </a:r>
            <a:r>
              <a:rPr lang="en" sz="2000" b="1" dirty="0" err="1">
                <a:solidFill>
                  <a:srgbClr val="FFFF66">
                    <a:lumMod val="20000"/>
                    <a:lumOff val="80000"/>
                  </a:srgbClr>
                </a:solidFill>
                <a:effectLst>
                  <a:outerShdw blurRad="38100" dist="38100" dir="2700000" algn="tl">
                    <a:srgbClr val="000000">
                      <a:alpha val="43137"/>
                    </a:srgbClr>
                  </a:outerShdw>
                </a:effectLst>
                <a:latin typeface="Aptos" panose="02110004020202020204"/>
              </a:rPr>
              <a:t>muzolembera</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en-GB" sz="2000" b="1" dirty="0" err="1">
                <a:solidFill>
                  <a:srgbClr val="FFFF66">
                    <a:lumMod val="20000"/>
                    <a:lumOff val="80000"/>
                  </a:srgbClr>
                </a:solidFill>
                <a:effectLst>
                  <a:outerShdw blurRad="38100" dist="38100" dir="2700000" algn="tl">
                    <a:srgbClr val="000000">
                      <a:alpha val="43137"/>
                    </a:srgbClr>
                  </a:outerShdw>
                </a:effectLst>
              </a:rPr>
              <a:t>Eksodo</a:t>
            </a:r>
            <a:r>
              <a:rPr lang="en-GB" sz="2000" b="1" dirty="0">
                <a:solidFill>
                  <a:srgbClr val="FFFF66">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24:4a)</a:t>
            </a:r>
          </a:p>
          <a:p>
            <a:pPr marL="447675" indent="-447675">
              <a:buFont typeface="+mj-lt"/>
              <a:buAutoNum type="arabicPeriod"/>
              <a:defRPr/>
            </a:pP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Guwa</a:t>
            </a:r>
            <a:r>
              <a:rPr kumimoji="0" lang="en" sz="2000" b="1" i="0" u="none" strike="noStrike" kern="1200" cap="none" spc="0" normalizeH="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la nsembe</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linamangidwa</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en-GB" sz="2000" b="1" dirty="0" err="1">
                <a:solidFill>
                  <a:srgbClr val="00CC00">
                    <a:lumMod val="20000"/>
                    <a:lumOff val="80000"/>
                  </a:srgbClr>
                </a:solidFill>
                <a:effectLst>
                  <a:outerShdw blurRad="38100" dist="38100" dir="2700000" algn="tl">
                    <a:srgbClr val="000000">
                      <a:alpha val="43137"/>
                    </a:srgbClr>
                  </a:outerShdw>
                </a:effectLst>
              </a:rPr>
              <a:t>Eksodo</a:t>
            </a:r>
            <a:r>
              <a:rPr lang="en-GB" sz="2000" b="1" dirty="0">
                <a:solidFill>
                  <a:srgbClr val="00CC0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24:4b)</a:t>
            </a:r>
          </a:p>
          <a:p>
            <a:pPr marL="447675" indent="-447675">
              <a:buFont typeface="+mj-lt"/>
              <a:buAutoNum type="arabicPeriod"/>
              <a:defRPr/>
            </a:pPr>
            <a:r>
              <a:rPr lang="en-US" sz="2000" b="1" dirty="0">
                <a:solidFill>
                  <a:srgbClr val="FF9900">
                    <a:lumMod val="20000"/>
                    <a:lumOff val="80000"/>
                  </a:srgbClr>
                </a:solidFill>
                <a:effectLst>
                  <a:outerShdw blurRad="38100" dist="38100" dir="2700000" algn="tl">
                    <a:srgbClr val="000000">
                      <a:alpha val="43137"/>
                    </a:srgbClr>
                  </a:outerShdw>
                </a:effectLst>
              </a:rPr>
              <a:t>Mizati 12 </a:t>
            </a:r>
            <a:r>
              <a:rPr lang="en-US" sz="2000" b="1" dirty="0" err="1">
                <a:solidFill>
                  <a:srgbClr val="FF9900">
                    <a:lumMod val="20000"/>
                    <a:lumOff val="80000"/>
                  </a:srgbClr>
                </a:solidFill>
                <a:effectLst>
                  <a:outerShdw blurRad="38100" dist="38100" dir="2700000" algn="tl">
                    <a:srgbClr val="000000">
                      <a:alpha val="43137"/>
                    </a:srgbClr>
                  </a:outerShdw>
                </a:effectLst>
              </a:rPr>
              <a:t>inamangidwa</a:t>
            </a:r>
            <a:r>
              <a:rPr lang="en-US" sz="2000" b="1" dirty="0">
                <a:solidFill>
                  <a:srgbClr val="FF990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lang="en-GB" sz="2000" b="1" dirty="0" err="1">
                <a:solidFill>
                  <a:srgbClr val="FF9900">
                    <a:lumMod val="20000"/>
                    <a:lumOff val="80000"/>
                  </a:srgbClr>
                </a:solidFill>
                <a:effectLst>
                  <a:outerShdw blurRad="38100" dist="38100" dir="2700000" algn="tl">
                    <a:srgbClr val="000000">
                      <a:alpha val="43137"/>
                    </a:srgbClr>
                  </a:outerShdw>
                </a:effectLst>
              </a:rPr>
              <a:t>Eksodo</a:t>
            </a:r>
            <a:r>
              <a:rPr lang="en-GB" sz="2000" b="1" dirty="0">
                <a:solidFill>
                  <a:srgbClr val="FF990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24:4c)</a:t>
            </a:r>
          </a:p>
          <a:p>
            <a:pPr marL="447675" indent="-447675">
              <a:buFont typeface="+mj-lt"/>
              <a:buAutoNum type="arabicPeriod"/>
              <a:defRPr/>
            </a:pPr>
            <a:r>
              <a:rPr lang="en-US" sz="2000" b="1" dirty="0">
                <a:solidFill>
                  <a:srgbClr val="0099FF">
                    <a:lumMod val="20000"/>
                    <a:lumOff val="80000"/>
                  </a:srgbClr>
                </a:solidFill>
                <a:effectLst>
                  <a:outerShdw blurRad="38100" dist="38100" dir="2700000" algn="tl">
                    <a:srgbClr val="000000">
                      <a:alpha val="43137"/>
                    </a:srgbClr>
                  </a:outerShdw>
                </a:effectLst>
              </a:rPr>
              <a:t>Nsembe zopsereza </a:t>
            </a:r>
            <a:r>
              <a:rPr lang="en-US" sz="2000" b="1" dirty="0" err="1">
                <a:solidFill>
                  <a:srgbClr val="0099FF">
                    <a:lumMod val="20000"/>
                    <a:lumOff val="80000"/>
                  </a:srgbClr>
                </a:solidFill>
                <a:effectLst>
                  <a:outerShdw blurRad="38100" dist="38100" dir="2700000" algn="tl">
                    <a:srgbClr val="000000">
                      <a:alpha val="43137"/>
                    </a:srgbClr>
                  </a:outerShdw>
                </a:effectLst>
              </a:rPr>
              <a:t>zinkaperekedwa</a:t>
            </a:r>
            <a:r>
              <a:rPr lang="en-US" sz="2000" b="1" dirty="0">
                <a:solidFill>
                  <a:srgbClr val="0099FF">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lang="en-GB" sz="2000" b="1" dirty="0" err="1">
                <a:solidFill>
                  <a:srgbClr val="0099FF">
                    <a:lumMod val="20000"/>
                    <a:lumOff val="80000"/>
                  </a:srgbClr>
                </a:solidFill>
                <a:effectLst>
                  <a:outerShdw blurRad="38100" dist="38100" dir="2700000" algn="tl">
                    <a:srgbClr val="000000">
                      <a:alpha val="43137"/>
                    </a:srgbClr>
                  </a:outerShdw>
                </a:effectLst>
              </a:rPr>
              <a:t>Eksodo</a:t>
            </a:r>
            <a:r>
              <a:rPr lang="en-GB" sz="2000" b="1" dirty="0">
                <a:solidFill>
                  <a:srgbClr val="0099FF">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24:5)</a:t>
            </a:r>
          </a:p>
          <a:p>
            <a:pPr marL="447675" indent="-447675">
              <a:buFont typeface="+mj-lt"/>
              <a:buAutoNum type="arabicPeriod"/>
              <a:defRPr/>
            </a:pPr>
            <a:r>
              <a:rPr lang="en-US" sz="2000" b="1" dirty="0" err="1">
                <a:solidFill>
                  <a:srgbClr val="E4D2F2"/>
                </a:solidFill>
                <a:effectLst>
                  <a:outerShdw blurRad="38100" dist="38100" dir="2700000" algn="tl">
                    <a:srgbClr val="000000">
                      <a:alpha val="43137"/>
                    </a:srgbClr>
                  </a:outerShdw>
                </a:effectLst>
              </a:rPr>
              <a:t>Theka</a:t>
            </a:r>
            <a:r>
              <a:rPr lang="en-US" sz="2000" b="1" dirty="0">
                <a:solidFill>
                  <a:srgbClr val="E4D2F2"/>
                </a:solidFill>
                <a:effectLst>
                  <a:outerShdw blurRad="38100" dist="38100" dir="2700000" algn="tl">
                    <a:srgbClr val="000000">
                      <a:alpha val="43137"/>
                    </a:srgbClr>
                  </a:outerShdw>
                </a:effectLst>
              </a:rPr>
              <a:t> la </a:t>
            </a:r>
            <a:r>
              <a:rPr lang="en-US" sz="2000" b="1" dirty="0" err="1">
                <a:solidFill>
                  <a:srgbClr val="E4D2F2"/>
                </a:solidFill>
                <a:effectLst>
                  <a:outerShdw blurRad="38100" dist="38100" dir="2700000" algn="tl">
                    <a:srgbClr val="000000">
                      <a:alpha val="43137"/>
                    </a:srgbClr>
                  </a:outerShdw>
                </a:effectLst>
              </a:rPr>
              <a:t>mwazi</a:t>
            </a:r>
            <a:r>
              <a:rPr lang="en-US" sz="2000" b="1" dirty="0">
                <a:solidFill>
                  <a:srgbClr val="E4D2F2"/>
                </a:solidFill>
                <a:effectLst>
                  <a:outerShdw blurRad="38100" dist="38100" dir="2700000" algn="tl">
                    <a:srgbClr val="000000">
                      <a:alpha val="43137"/>
                    </a:srgbClr>
                  </a:outerShdw>
                </a:effectLst>
              </a:rPr>
              <a:t> </a:t>
            </a:r>
            <a:r>
              <a:rPr lang="en-US" sz="2000" b="1" dirty="0" err="1">
                <a:solidFill>
                  <a:srgbClr val="E4D2F2"/>
                </a:solidFill>
                <a:effectLst>
                  <a:outerShdw blurRad="38100" dist="38100" dir="2700000" algn="tl">
                    <a:srgbClr val="000000">
                      <a:alpha val="43137"/>
                    </a:srgbClr>
                  </a:outerShdw>
                </a:effectLst>
              </a:rPr>
              <a:t>linawazidwa</a:t>
            </a:r>
            <a:r>
              <a:rPr lang="en-US" sz="2000" b="1" dirty="0">
                <a:solidFill>
                  <a:srgbClr val="E4D2F2"/>
                </a:solidFill>
                <a:effectLst>
                  <a:outerShdw blurRad="38100" dist="38100" dir="2700000" algn="tl">
                    <a:srgbClr val="000000">
                      <a:alpha val="43137"/>
                    </a:srgbClr>
                  </a:outerShdw>
                </a:effectLst>
              </a:rPr>
              <a:t> pa guwa </a:t>
            </a:r>
            <a:r>
              <a:rPr lang="en-US" sz="2000" b="1" dirty="0" err="1">
                <a:solidFill>
                  <a:srgbClr val="E4D2F2"/>
                </a:solidFill>
                <a:effectLst>
                  <a:outerShdw blurRad="38100" dist="38100" dir="2700000" algn="tl">
                    <a:srgbClr val="000000">
                      <a:alpha val="43137"/>
                    </a:srgbClr>
                  </a:outerShdw>
                </a:effectLst>
              </a:rPr>
              <a:t>lansembe</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a:t>
            </a:r>
            <a:r>
              <a:rPr lang="en-GB" sz="2000" b="1" dirty="0" err="1">
                <a:solidFill>
                  <a:srgbClr val="E4D2F2"/>
                </a:solidFill>
                <a:effectLst>
                  <a:outerShdw blurRad="38100" dist="38100" dir="2700000" algn="tl">
                    <a:srgbClr val="000000">
                      <a:alpha val="43137"/>
                    </a:srgbClr>
                  </a:outerShdw>
                </a:effectLst>
              </a:rPr>
              <a:t>Eksodo</a:t>
            </a:r>
            <a:r>
              <a:rPr lang="en-GB" sz="2000" b="1" dirty="0">
                <a:solidFill>
                  <a:srgbClr val="E4D2F2"/>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24:6)</a:t>
            </a:r>
          </a:p>
          <a:p>
            <a:pPr marL="447675" indent="-447675">
              <a:buFont typeface="+mj-lt"/>
              <a:buAutoNum type="arabicPeriod"/>
              <a:defRPr/>
            </a:pPr>
            <a:r>
              <a:rPr lang="en-US" sz="2000" b="1" dirty="0">
                <a:solidFill>
                  <a:srgbClr val="E0FFC1"/>
                </a:solidFill>
                <a:effectLst>
                  <a:outerShdw blurRad="38100" dist="38100" dir="2700000" algn="tl">
                    <a:srgbClr val="000000">
                      <a:alpha val="43137"/>
                    </a:srgbClr>
                  </a:outerShdw>
                </a:effectLst>
              </a:rPr>
              <a:t>Panganoli </a:t>
            </a:r>
            <a:r>
              <a:rPr lang="en-US" sz="2000" b="1" dirty="0" err="1">
                <a:solidFill>
                  <a:srgbClr val="E0FFC1"/>
                </a:solidFill>
                <a:effectLst>
                  <a:outerShdw blurRad="38100" dist="38100" dir="2700000" algn="tl">
                    <a:srgbClr val="000000">
                      <a:alpha val="43137"/>
                    </a:srgbClr>
                  </a:outerShdw>
                </a:effectLst>
              </a:rPr>
              <a:t>linawerengedwanso</a:t>
            </a:r>
            <a:r>
              <a:rPr lang="en-US" sz="2000" b="1" dirty="0">
                <a:solidFill>
                  <a:srgbClr val="E0FFC1"/>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r>
              <a:rPr lang="en-GB" sz="2000" b="1" dirty="0" err="1">
                <a:solidFill>
                  <a:srgbClr val="E0FFC1"/>
                </a:solidFill>
                <a:effectLst>
                  <a:outerShdw blurRad="38100" dist="38100" dir="2700000" algn="tl">
                    <a:srgbClr val="000000">
                      <a:alpha val="43137"/>
                    </a:srgbClr>
                  </a:outerShdw>
                </a:effectLst>
              </a:rPr>
              <a:t>Eksodo</a:t>
            </a:r>
            <a:r>
              <a:rPr lang="en-GB" sz="2000" b="1" dirty="0">
                <a:solidFill>
                  <a:srgbClr val="E0FFC1"/>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24:7a)</a:t>
            </a:r>
          </a:p>
          <a:p>
            <a:pPr marL="447675" indent="-447675">
              <a:buFont typeface="+mj-lt"/>
              <a:buAutoNum type="arabicPeriod"/>
              <a:defRPr/>
            </a:pPr>
            <a:r>
              <a:rPr lang="en-US" sz="2000" b="1" dirty="0">
                <a:solidFill>
                  <a:srgbClr val="FFBEAF"/>
                </a:solidFill>
                <a:effectLst>
                  <a:outerShdw blurRad="38100" dist="38100" dir="2700000" algn="tl">
                    <a:srgbClr val="000000">
                      <a:alpha val="43137"/>
                    </a:srgbClr>
                  </a:outerShdw>
                </a:effectLst>
              </a:rPr>
              <a:t>Anthu adayankhanso </a:t>
            </a:r>
            <a:r>
              <a:rPr lang="en-US" sz="2000" b="1" dirty="0" err="1">
                <a:solidFill>
                  <a:srgbClr val="FFBEAF"/>
                </a:solidFill>
                <a:effectLst>
                  <a:outerShdw blurRad="38100" dist="38100" dir="2700000" algn="tl">
                    <a:srgbClr val="000000">
                      <a:alpha val="43137"/>
                    </a:srgbClr>
                  </a:outerShdw>
                </a:effectLst>
              </a:rPr>
              <a:t>motsimikiza</a:t>
            </a:r>
            <a:r>
              <a:rPr lang="en-US" sz="2000" b="1" dirty="0">
                <a:solidFill>
                  <a:srgbClr val="FFBEAF"/>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r>
              <a:rPr lang="en-GB" sz="2000" b="1" dirty="0" err="1">
                <a:solidFill>
                  <a:srgbClr val="FFBEAF"/>
                </a:solidFill>
                <a:effectLst>
                  <a:outerShdw blurRad="38100" dist="38100" dir="2700000" algn="tl">
                    <a:srgbClr val="000000">
                      <a:alpha val="43137"/>
                    </a:srgbClr>
                  </a:outerShdw>
                </a:effectLst>
              </a:rPr>
              <a:t>Eksodo</a:t>
            </a:r>
            <a:r>
              <a:rPr lang="en-GB" sz="2000" b="1" dirty="0">
                <a:solidFill>
                  <a:srgbClr val="FFBEAF"/>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24:7b)</a:t>
            </a:r>
          </a:p>
          <a:p>
            <a:pPr marL="447675" indent="-447675">
              <a:buFont typeface="+mj-lt"/>
              <a:buAutoNum type="arabicPeriod"/>
              <a:defRPr/>
            </a:pPr>
            <a:r>
              <a:rPr lang="it-IT" sz="2000" b="1" dirty="0">
                <a:solidFill>
                  <a:srgbClr val="BDD3FF"/>
                </a:solidFill>
                <a:effectLst>
                  <a:outerShdw blurRad="38100" dist="38100" dir="2700000" algn="tl">
                    <a:srgbClr val="000000">
                      <a:alpha val="43137"/>
                    </a:srgbClr>
                  </a:outerShdw>
                </a:effectLst>
              </a:rPr>
              <a:t>Theka lina la </a:t>
            </a:r>
            <a:r>
              <a:rPr lang="it-IT" sz="2000" b="1" dirty="0" err="1">
                <a:solidFill>
                  <a:srgbClr val="BDD3FF"/>
                </a:solidFill>
                <a:effectLst>
                  <a:outerShdw blurRad="38100" dist="38100" dir="2700000" algn="tl">
                    <a:srgbClr val="000000">
                      <a:alpha val="43137"/>
                    </a:srgbClr>
                  </a:outerShdw>
                </a:effectLst>
              </a:rPr>
              <a:t>mwazi</a:t>
            </a:r>
            <a:r>
              <a:rPr lang="it-IT" sz="2000" b="1" dirty="0">
                <a:solidFill>
                  <a:srgbClr val="BDD3FF"/>
                </a:solidFill>
                <a:effectLst>
                  <a:outerShdw blurRad="38100" dist="38100" dir="2700000" algn="tl">
                    <a:srgbClr val="000000">
                      <a:alpha val="43137"/>
                    </a:srgbClr>
                  </a:outerShdw>
                </a:effectLst>
              </a:rPr>
              <a:t> </a:t>
            </a:r>
            <a:r>
              <a:rPr lang="it-IT" sz="2000" b="1" dirty="0" err="1">
                <a:solidFill>
                  <a:srgbClr val="BDD3FF"/>
                </a:solidFill>
                <a:effectLst>
                  <a:outerShdw blurRad="38100" dist="38100" dir="2700000" algn="tl">
                    <a:srgbClr val="000000">
                      <a:alpha val="43137"/>
                    </a:srgbClr>
                  </a:outerShdw>
                </a:effectLst>
              </a:rPr>
              <a:t>linawazidwa</a:t>
            </a:r>
            <a:r>
              <a:rPr lang="it-IT" sz="2000" b="1" dirty="0">
                <a:solidFill>
                  <a:srgbClr val="BDD3FF"/>
                </a:solidFill>
                <a:effectLst>
                  <a:outerShdw blurRad="38100" dist="38100" dir="2700000" algn="tl">
                    <a:srgbClr val="000000">
                      <a:alpha val="43137"/>
                    </a:srgbClr>
                  </a:outerShdw>
                </a:effectLst>
              </a:rPr>
              <a:t> pa </a:t>
            </a:r>
            <a:r>
              <a:rPr lang="it-IT" sz="2000" b="1" dirty="0" err="1">
                <a:solidFill>
                  <a:srgbClr val="BDD3FF"/>
                </a:solidFill>
                <a:effectLst>
                  <a:outerShdw blurRad="38100" dist="38100" dir="2700000" algn="tl">
                    <a:srgbClr val="000000">
                      <a:alpha val="43137"/>
                    </a:srgbClr>
                  </a:outerShdw>
                </a:effectLst>
              </a:rPr>
              <a:t>anthu</a:t>
            </a:r>
            <a:r>
              <a:rPr lang="it-IT" sz="2000" b="1" dirty="0">
                <a:solidFill>
                  <a:srgbClr val="BDD3FF"/>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r>
              <a:rPr lang="en-GB" sz="2000" b="1" dirty="0" err="1">
                <a:solidFill>
                  <a:srgbClr val="BDD3FF"/>
                </a:solidFill>
                <a:effectLst>
                  <a:outerShdw blurRad="38100" dist="38100" dir="2700000" algn="tl">
                    <a:srgbClr val="000000">
                      <a:alpha val="43137"/>
                    </a:srgbClr>
                  </a:outerShdw>
                </a:effectLst>
              </a:rPr>
              <a:t>Eksodo</a:t>
            </a:r>
            <a:r>
              <a:rPr lang="en-GB" sz="2000" b="1" dirty="0">
                <a:solidFill>
                  <a:srgbClr val="BDD3FF"/>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24:8a)</a:t>
            </a:r>
          </a:p>
          <a:p>
            <a:pPr marL="447675" indent="-447675">
              <a:buFont typeface="+mj-lt"/>
              <a:buAutoNum type="arabicPeriod"/>
              <a:defRPr/>
            </a:pPr>
            <a:r>
              <a:rPr lang="en-US" sz="2000" b="1" dirty="0">
                <a:solidFill>
                  <a:srgbClr val="FFDDAB"/>
                </a:solidFill>
                <a:effectLst>
                  <a:outerShdw blurRad="38100" dist="38100" dir="2700000" algn="tl">
                    <a:srgbClr val="000000">
                      <a:alpha val="43137"/>
                    </a:srgbClr>
                  </a:outerShdw>
                </a:effectLst>
              </a:rPr>
              <a:t>Mose anaulengeza kukhala “mwazi wa pangano” </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r>
              <a:rPr lang="en-GB" sz="2000" b="1" dirty="0" err="1">
                <a:solidFill>
                  <a:srgbClr val="FFDDAB"/>
                </a:solidFill>
                <a:effectLst>
                  <a:outerShdw blurRad="38100" dist="38100" dir="2700000" algn="tl">
                    <a:srgbClr val="000000">
                      <a:alpha val="43137"/>
                    </a:srgbClr>
                  </a:outerShdw>
                </a:effectLst>
              </a:rPr>
              <a:t>Eksodo</a:t>
            </a:r>
            <a:r>
              <a:rPr lang="en-GB" sz="2000" b="1" dirty="0">
                <a:solidFill>
                  <a:srgbClr val="FFDDAB"/>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24:8b; Mateyu 26:28)</a:t>
            </a:r>
          </a:p>
          <a:p>
            <a:pPr marL="447675" indent="-447675">
              <a:buFont typeface="+mj-lt"/>
              <a:buAutoNum type="arabicPeriod"/>
              <a:defRPr/>
            </a:pPr>
            <a:r>
              <a:rPr lang="en-US" sz="2000" b="1" dirty="0" err="1">
                <a:solidFill>
                  <a:srgbClr val="FFFFCC"/>
                </a:solidFill>
                <a:effectLst>
                  <a:outerShdw blurRad="38100" dist="38100" dir="2700000" algn="tl">
                    <a:srgbClr val="000000">
                      <a:alpha val="43137"/>
                    </a:srgbClr>
                  </a:outerShdw>
                </a:effectLst>
              </a:rPr>
              <a:t>Anachita</a:t>
            </a:r>
            <a:r>
              <a:rPr lang="en-US" sz="2000" b="1" dirty="0">
                <a:solidFill>
                  <a:srgbClr val="FFFFCC"/>
                </a:solidFill>
                <a:effectLst>
                  <a:outerShdw blurRad="38100" dist="38100" dir="2700000" algn="tl">
                    <a:srgbClr val="000000">
                      <a:alpha val="43137"/>
                    </a:srgbClr>
                  </a:outerShdw>
                </a:effectLst>
              </a:rPr>
              <a:t> </a:t>
            </a:r>
            <a:r>
              <a:rPr lang="en-US" sz="2000" b="1" dirty="0" err="1">
                <a:solidFill>
                  <a:srgbClr val="FFFFCC"/>
                </a:solidFill>
                <a:effectLst>
                  <a:outerShdw blurRad="38100" dist="38100" dir="2700000" algn="tl">
                    <a:srgbClr val="000000">
                      <a:alpha val="43137"/>
                    </a:srgbClr>
                  </a:outerShdw>
                </a:effectLst>
              </a:rPr>
              <a:t>phwando</a:t>
            </a:r>
            <a:r>
              <a:rPr lang="en-US" sz="2000" b="1" dirty="0">
                <a:solidFill>
                  <a:srgbClr val="FFFFCC"/>
                </a:solidFill>
                <a:effectLst>
                  <a:outerShdw blurRad="38100" dist="38100" dir="2700000" algn="tl">
                    <a:srgbClr val="000000">
                      <a:alpha val="43137"/>
                    </a:srgbClr>
                  </a:outerShdw>
                </a:effectLst>
              </a:rPr>
              <a:t> </a:t>
            </a:r>
            <a:r>
              <a:rPr lang="en-US" sz="2000" b="1" dirty="0" err="1">
                <a:solidFill>
                  <a:srgbClr val="FFFFCC"/>
                </a:solidFill>
                <a:effectLst>
                  <a:outerShdw blurRad="38100" dist="38100" dir="2700000" algn="tl">
                    <a:srgbClr val="000000">
                      <a:alpha val="43137"/>
                    </a:srgbClr>
                  </a:outerShdw>
                </a:effectLst>
              </a:rPr>
              <a:t>kuti</a:t>
            </a:r>
            <a:r>
              <a:rPr lang="en-US" sz="2000" b="1" dirty="0">
                <a:solidFill>
                  <a:srgbClr val="FFFFCC"/>
                </a:solidFill>
                <a:effectLst>
                  <a:outerShdw blurRad="38100" dist="38100" dir="2700000" algn="tl">
                    <a:srgbClr val="000000">
                      <a:alpha val="43137"/>
                    </a:srgbClr>
                  </a:outerShdw>
                </a:effectLst>
              </a:rPr>
              <a:t> </a:t>
            </a:r>
            <a:r>
              <a:rPr lang="en-US" sz="2000" b="1" dirty="0" err="1">
                <a:solidFill>
                  <a:srgbClr val="FFFFCC"/>
                </a:solidFill>
                <a:effectLst>
                  <a:outerShdw blurRad="38100" dist="38100" dir="2700000" algn="tl">
                    <a:srgbClr val="000000">
                      <a:alpha val="43137"/>
                    </a:srgbClr>
                  </a:outerShdw>
                </a:effectLst>
              </a:rPr>
              <a:t>atsindike</a:t>
            </a:r>
            <a:r>
              <a:rPr lang="en-US" sz="2000" b="1" dirty="0">
                <a:solidFill>
                  <a:srgbClr val="FFFFCC"/>
                </a:solidFill>
                <a:effectLst>
                  <a:outerShdw blurRad="38100" dist="38100" dir="2700000" algn="tl">
                    <a:srgbClr val="000000">
                      <a:alpha val="43137"/>
                    </a:srgbClr>
                  </a:outerShdw>
                </a:effectLst>
              </a:rPr>
              <a:t> </a:t>
            </a:r>
            <a:r>
              <a:rPr lang="en-US" sz="2000" b="1" dirty="0" err="1">
                <a:solidFill>
                  <a:srgbClr val="FFFFCC"/>
                </a:solidFill>
                <a:effectLst>
                  <a:outerShdw blurRad="38100" dist="38100" dir="2700000" algn="tl">
                    <a:srgbClr val="000000">
                      <a:alpha val="43137"/>
                    </a:srgbClr>
                  </a:outerShdw>
                </a:effectLst>
              </a:rPr>
              <a:t>panganolo</a:t>
            </a:r>
            <a:r>
              <a:rPr lang="en-US" sz="2000" b="1" dirty="0">
                <a:solidFill>
                  <a:srgbClr val="FFFFCC"/>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err="1">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Eksodo</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155549" y="5642700"/>
            <a:ext cx="11849100" cy="707886"/>
          </a:xfrm>
          <a:prstGeom prst="rect">
            <a:avLst/>
          </a:prstGeom>
          <a:noFill/>
        </p:spPr>
        <p:txBody>
          <a:bodyPr wrap="square" rtlCol="0">
            <a:spAutoFit/>
          </a:bodyPr>
          <a:lstStyle/>
          <a:p>
            <a:pPr>
              <a:spcBef>
                <a:spcPts val="600"/>
              </a:spcBef>
              <a:defRPr/>
            </a:pPr>
            <a:r>
              <a:rPr lang="en-US" sz="2000" b="1" dirty="0">
                <a:solidFill>
                  <a:prstClr val="white"/>
                </a:solidFill>
                <a:effectLst>
                  <a:outerShdw blurRad="38100" dist="38100" dir="2700000" algn="tl">
                    <a:srgbClr val="000000">
                      <a:alpha val="43137"/>
                    </a:srgbClr>
                  </a:outerShdw>
                </a:effectLst>
              </a:rPr>
              <a:t>Mulungu anazindikira Israyeli </a:t>
            </a:r>
            <a:r>
              <a:rPr lang="en-US" sz="2000" b="1" dirty="0" err="1">
                <a:solidFill>
                  <a:prstClr val="white"/>
                </a:solidFill>
                <a:effectLst>
                  <a:outerShdw blurRad="38100" dist="38100" dir="2700000" algn="tl">
                    <a:srgbClr val="000000">
                      <a:alpha val="43137"/>
                    </a:srgbClr>
                  </a:outerShdw>
                </a:effectLst>
              </a:rPr>
              <a:t>monga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mtundu</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mizati</a:t>
            </a:r>
            <a:r>
              <a:rPr lang="en-US" sz="2000" b="1" dirty="0">
                <a:solidFill>
                  <a:prstClr val="white"/>
                </a:solidFill>
                <a:effectLst>
                  <a:outerShdw blurRad="38100" dist="38100" dir="2700000" algn="tl">
                    <a:srgbClr val="000000">
                      <a:alpha val="43137"/>
                    </a:srgbClr>
                  </a:outerShdw>
                </a:effectLst>
              </a:rPr>
              <a:t> 12); </a:t>
            </a:r>
            <a:r>
              <a:rPr lang="en-US" sz="2000" b="1" dirty="0" err="1">
                <a:solidFill>
                  <a:prstClr val="white"/>
                </a:solidFill>
                <a:effectLst>
                  <a:outerShdw blurRad="38100" dist="38100" dir="2700000" algn="tl">
                    <a:srgbClr val="000000">
                      <a:alpha val="43137"/>
                    </a:srgbClr>
                  </a:outerShdw>
                </a:effectLst>
              </a:rPr>
              <a:t>anapereka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mtengo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wapadera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kwa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achinyamata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ndipo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anadzipereka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kwa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munthu</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aliyense</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payekha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kuwaza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mwazi</a:t>
            </a:r>
            <a:r>
              <a:rPr lang="en-US" sz="2000" b="1" dirty="0">
                <a:solidFill>
                  <a:prstClr val="white"/>
                </a:solidFill>
                <a:effectLst>
                  <a:outerShdw blurRad="38100" dist="38100" dir="2700000" algn="tl">
                    <a:srgbClr val="000000">
                      <a:alpha val="43137"/>
                    </a:srgbClr>
                  </a:outerShdw>
                </a:effectLst>
              </a:rPr>
              <a:t> wake pa iwo).</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4447" y="1368044"/>
            <a:ext cx="2269825"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2499" y="3320228"/>
            <a:ext cx="2321110"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1513533"/>
            <a:ext cx="2409896"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160020" y="6351450"/>
            <a:ext cx="11849100" cy="400110"/>
          </a:xfrm>
          <a:prstGeom prst="rect">
            <a:avLst/>
          </a:prstGeom>
          <a:noFill/>
        </p:spPr>
        <p:txBody>
          <a:bodyPr wrap="square">
            <a:spAutoFit/>
          </a:bodyPr>
          <a:lstStyle/>
          <a:p>
            <a:pPr>
              <a:spcBef>
                <a:spcPts val="600"/>
              </a:spcBef>
              <a:defRPr/>
            </a:pPr>
            <a:r>
              <a:rPr lang="en-US" sz="2000" b="1" dirty="0">
                <a:solidFill>
                  <a:prstClr val="white"/>
                </a:solidFill>
                <a:effectLst>
                  <a:outerShdw blurRad="38100" dist="38100" dir="2700000" algn="tl">
                    <a:srgbClr val="000000">
                      <a:alpha val="43137"/>
                    </a:srgbClr>
                  </a:outerShdw>
                </a:effectLst>
              </a:rPr>
              <a:t>Mulungu </a:t>
            </a:r>
            <a:r>
              <a:rPr lang="en-US" sz="2000" b="1" dirty="0" err="1">
                <a:solidFill>
                  <a:prstClr val="white"/>
                </a:solidFill>
                <a:effectLst>
                  <a:outerShdw blurRad="38100" dist="38100" dir="2700000" algn="tl">
                    <a:srgbClr val="000000">
                      <a:alpha val="43137"/>
                    </a:srgbClr>
                  </a:outerShdw>
                </a:effectLst>
              </a:rPr>
              <a:t>amafuna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kukhala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paubale</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ndi</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ife</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aliyense</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payekha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komanso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monga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gulu</a:t>
            </a:r>
            <a:r>
              <a:rPr lang="en-US" sz="2000" b="1" dirty="0">
                <a:solidFill>
                  <a:prstClr val="white"/>
                </a:solidFill>
                <a:effectLst>
                  <a:outerShdw blurRad="38100" dist="38100" dir="2700000" algn="tl">
                    <a:srgbClr val="000000">
                      <a:alpha val="43137"/>
                    </a:srgbClr>
                  </a:outerShdw>
                </a:effectLst>
              </a:rPr>
              <a:t> la </a:t>
            </a:r>
            <a:r>
              <a:rPr lang="en-US" sz="2000" b="1" dirty="0" err="1">
                <a:solidFill>
                  <a:prstClr val="white"/>
                </a:solidFill>
                <a:effectLst>
                  <a:outerShdw blurRad="38100" dist="38100" dir="2700000" algn="tl">
                    <a:srgbClr val="000000">
                      <a:alpha val="43137"/>
                    </a:srgbClr>
                  </a:outerShdw>
                </a:effectLst>
              </a:rPr>
              <a:t>okhulupirira</a:t>
            </a:r>
            <a:r>
              <a:rPr lang="en-US"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Effect transition="in" filter="wipe(left)">
                                      <p:cBhvr>
                                        <p:cTn id="73" dur="500"/>
                                        <p:tgtEl>
                                          <p:spTgt spid="7">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txEl>
                                              <p:pRg st="6" end="6"/>
                                            </p:txEl>
                                          </p:spTgt>
                                        </p:tgtEl>
                                        <p:attrNameLst>
                                          <p:attrName>style.visibility</p:attrName>
                                        </p:attrNameLst>
                                      </p:cBhvr>
                                      <p:to>
                                        <p:strVal val="visible"/>
                                      </p:to>
                                    </p:set>
                                    <p:animEffect transition="in" filter="wipe(left)">
                                      <p:cBhvr>
                                        <p:cTn id="78" dur="500"/>
                                        <p:tgtEl>
                                          <p:spTgt spid="7">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
                                            <p:txEl>
                                              <p:pRg st="7" end="7"/>
                                            </p:txEl>
                                          </p:spTgt>
                                        </p:tgtEl>
                                        <p:attrNameLst>
                                          <p:attrName>style.visibility</p:attrName>
                                        </p:attrNameLst>
                                      </p:cBhvr>
                                      <p:to>
                                        <p:strVal val="visible"/>
                                      </p:to>
                                    </p:set>
                                    <p:animEffect transition="in" filter="wipe(left)">
                                      <p:cBhvr>
                                        <p:cTn id="83" dur="500"/>
                                        <p:tgtEl>
                                          <p:spTgt spid="7">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xEl>
                                              <p:pRg st="8" end="8"/>
                                            </p:txEl>
                                          </p:spTgt>
                                        </p:tgtEl>
                                        <p:attrNameLst>
                                          <p:attrName>style.visibility</p:attrName>
                                        </p:attrNameLst>
                                      </p:cBhvr>
                                      <p:to>
                                        <p:strVal val="visible"/>
                                      </p:to>
                                    </p:set>
                                    <p:animEffect transition="in" filter="wipe(left)">
                                      <p:cBhvr>
                                        <p:cTn id="88" dur="500"/>
                                        <p:tgtEl>
                                          <p:spTgt spid="7">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49" presetClass="entr" presetSubtype="0" decel="100000"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ppt_w</p:attrName>
                                        </p:attrNameLst>
                                      </p:cBhvr>
                                      <p:tavLst>
                                        <p:tav tm="0">
                                          <p:val>
                                            <p:fltVal val="0"/>
                                          </p:val>
                                        </p:tav>
                                        <p:tav tm="100000">
                                          <p:val>
                                            <p:strVal val="#ppt_w"/>
                                          </p:val>
                                        </p:tav>
                                      </p:tavLst>
                                    </p:anim>
                                    <p:anim calcmode="lin" valueType="num">
                                      <p:cBhvr>
                                        <p:cTn id="94" dur="500" fill="hold"/>
                                        <p:tgtEl>
                                          <p:spTgt spid="11"/>
                                        </p:tgtEl>
                                        <p:attrNameLst>
                                          <p:attrName>ppt_h</p:attrName>
                                        </p:attrNameLst>
                                      </p:cBhvr>
                                      <p:tavLst>
                                        <p:tav tm="0">
                                          <p:val>
                                            <p:fltVal val="0"/>
                                          </p:val>
                                        </p:tav>
                                        <p:tav tm="100000">
                                          <p:val>
                                            <p:strVal val="#ppt_h"/>
                                          </p:val>
                                        </p:tav>
                                      </p:tavLst>
                                    </p:anim>
                                    <p:anim calcmode="lin" valueType="num">
                                      <p:cBhvr>
                                        <p:cTn id="95" dur="500" fill="hold"/>
                                        <p:tgtEl>
                                          <p:spTgt spid="11"/>
                                        </p:tgtEl>
                                        <p:attrNameLst>
                                          <p:attrName>style.rotation</p:attrName>
                                        </p:attrNameLst>
                                      </p:cBhvr>
                                      <p:tavLst>
                                        <p:tav tm="0">
                                          <p:val>
                                            <p:fltVal val="360"/>
                                          </p:val>
                                        </p:tav>
                                        <p:tav tm="100000">
                                          <p:val>
                                            <p:fltVal val="0"/>
                                          </p:val>
                                        </p:tav>
                                      </p:tavLst>
                                    </p:anim>
                                    <p:animEffect transition="in" filter="fade">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xEl>
                                              <p:pRg st="9" end="9"/>
                                            </p:txEl>
                                          </p:spTgt>
                                        </p:tgtEl>
                                        <p:attrNameLst>
                                          <p:attrName>style.visibility</p:attrName>
                                        </p:attrNameLst>
                                      </p:cBhvr>
                                      <p:to>
                                        <p:strVal val="visible"/>
                                      </p:to>
                                    </p:set>
                                    <p:animEffect transition="in" filter="wipe(left)">
                                      <p:cBhvr>
                                        <p:cTn id="101" dur="500"/>
                                        <p:tgtEl>
                                          <p:spTgt spid="7">
                                            <p:txEl>
                                              <p:pRg st="9" end="9"/>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txEl>
                                              <p:pRg st="10" end="10"/>
                                            </p:txEl>
                                          </p:spTgt>
                                        </p:tgtEl>
                                        <p:attrNameLst>
                                          <p:attrName>style.visibility</p:attrName>
                                        </p:attrNameLst>
                                      </p:cBhvr>
                                      <p:to>
                                        <p:strVal val="visible"/>
                                      </p:to>
                                    </p:set>
                                    <p:animEffect transition="in" filter="wipe(left)">
                                      <p:cBhvr>
                                        <p:cTn id="106" dur="500"/>
                                        <p:tgtEl>
                                          <p:spTgt spid="7">
                                            <p:txEl>
                                              <p:pRg st="10" end="1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7">
                                            <p:txEl>
                                              <p:pRg st="11" end="11"/>
                                            </p:txEl>
                                          </p:spTgt>
                                        </p:tgtEl>
                                        <p:attrNameLst>
                                          <p:attrName>style.visibility</p:attrName>
                                        </p:attrNameLst>
                                      </p:cBhvr>
                                      <p:to>
                                        <p:strVal val="visible"/>
                                      </p:to>
                                    </p:set>
                                    <p:animEffect transition="in" filter="wipe(left)">
                                      <p:cBhvr>
                                        <p:cTn id="111" dur="500"/>
                                        <p:tgtEl>
                                          <p:spTgt spid="7">
                                            <p:txEl>
                                              <p:pRg st="11" end="1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wipe(left)">
                                      <p:cBhvr>
                                        <p:cTn id="116" dur="500"/>
                                        <p:tgtEl>
                                          <p:spTgt spid="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en-US" sz="4400" b="1" dirty="0">
                <a:ln w="10160">
                  <a:solidFill>
                    <a:srgbClr val="FF9900"/>
                  </a:solidFill>
                  <a:prstDash val="solid"/>
                </a:ln>
                <a:solidFill>
                  <a:srgbClr val="FFFFFF"/>
                </a:solidFill>
                <a:effectLst>
                  <a:outerShdw blurRad="38100" dist="22860" dir="5400000" algn="tl" rotWithShape="0">
                    <a:srgbClr val="000000"/>
                  </a:outerShdw>
                </a:effectLst>
              </a:rPr>
              <a:t>KUKWANIRITSIDWA KWA PANGANO</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a:solidFill>
                  <a:srgbClr val="037CD8"/>
                </a:solidFill>
                <a:latin typeface="Comic Sans MS" panose="030F0702030302020204" pitchFamily="66" charset="0"/>
              </a:rPr>
              <a:t>Anatenganso Buku la Chipangano ndi kuwerengera anthu. Anthuwo anayankha kuti, ‘Zonse zimene Yehova wanena tamva, ndipo tidzazichita.’ </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kumimoji="0" lang="en-US" sz="1400" b="1" i="0" u="none" strike="noStrike" kern="1200" cap="none" spc="0" normalizeH="0" baseline="0" noProof="0" dirty="0" err="1">
                <a:ln>
                  <a:noFill/>
                </a:ln>
                <a:solidFill>
                  <a:srgbClr val="037CD8"/>
                </a:solidFill>
                <a:effectLst/>
                <a:uLnTx/>
                <a:uFillTx/>
                <a:latin typeface="Comic Sans MS" panose="030F0702030302020204" pitchFamily="66" charset="0"/>
                <a:ea typeface="+mn-ea"/>
                <a:cs typeface="+mn-cs"/>
              </a:rPr>
              <a:t>Eksodo</a:t>
            </a:r>
            <a:r>
              <a:rPr kumimoji="0" lang="en-US"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452080" y="1533465"/>
            <a:ext cx="9455555" cy="707886"/>
          </a:xfrm>
          <a:prstGeom prst="rect">
            <a:avLst/>
          </a:prstGeom>
          <a:noFill/>
        </p:spPr>
        <p:txBody>
          <a:bodyPr wrap="square" rtlCol="0">
            <a:spAutoFit/>
          </a:bodyPr>
          <a:lstStyle/>
          <a:p>
            <a:pPr>
              <a:spcBef>
                <a:spcPts val="600"/>
              </a:spcBef>
              <a:defRPr/>
            </a:pPr>
            <a:r>
              <a:rPr lang="en-US" sz="2000" b="1" dirty="0">
                <a:solidFill>
                  <a:prstClr val="black"/>
                </a:solidFill>
              </a:rPr>
              <a:t>Moona mtima kotheratu, anthu anadzipereka kusunga pangano. Koma </a:t>
            </a:r>
            <a:r>
              <a:rPr lang="en-US" sz="2000" b="1" dirty="0" err="1">
                <a:solidFill>
                  <a:prstClr val="black"/>
                </a:solidFill>
              </a:rPr>
              <a:t>kudzipereka</a:t>
            </a:r>
            <a:r>
              <a:rPr lang="en-US" sz="2000" b="1" dirty="0">
                <a:solidFill>
                  <a:prstClr val="black"/>
                </a:solidFill>
              </a:rPr>
              <a:t> </a:t>
            </a:r>
            <a:r>
              <a:rPr lang="en-US" sz="2000" b="1" dirty="0" err="1">
                <a:solidFill>
                  <a:prstClr val="black"/>
                </a:solidFill>
              </a:rPr>
              <a:t>kumeneku</a:t>
            </a:r>
            <a:r>
              <a:rPr lang="en-US" sz="2000" b="1" dirty="0">
                <a:solidFill>
                  <a:prstClr val="black"/>
                </a:solidFill>
              </a:rPr>
              <a:t> </a:t>
            </a:r>
            <a:r>
              <a:rPr lang="en-US" sz="2000" b="1" dirty="0" err="1">
                <a:solidFill>
                  <a:prstClr val="black"/>
                </a:solidFill>
              </a:rPr>
              <a:t>kunakhala</a:t>
            </a:r>
            <a:r>
              <a:rPr lang="en-US" sz="2000" b="1" dirty="0">
                <a:solidFill>
                  <a:prstClr val="black"/>
                </a:solidFill>
              </a:rPr>
              <a:t> </a:t>
            </a:r>
            <a:r>
              <a:rPr lang="en-US" sz="2000" b="1" dirty="0" err="1">
                <a:solidFill>
                  <a:prstClr val="black"/>
                </a:solidFill>
              </a:rPr>
              <a:t>kwa</a:t>
            </a:r>
            <a:r>
              <a:rPr lang="en-US" sz="2000" b="1" dirty="0">
                <a:solidFill>
                  <a:prstClr val="black"/>
                </a:solidFill>
              </a:rPr>
              <a:t> </a:t>
            </a:r>
            <a:r>
              <a:rPr lang="en-US" sz="2000" b="1" dirty="0" err="1">
                <a:solidFill>
                  <a:prstClr val="black"/>
                </a:solidFill>
              </a:rPr>
              <a:t>kwakanthawi</a:t>
            </a:r>
            <a:r>
              <a:rPr lang="en-US" sz="2000" b="1" dirty="0">
                <a:solidFill>
                  <a:prstClr val="black"/>
                </a:solidFill>
              </a:rPr>
              <a:t> </a:t>
            </a:r>
            <a:r>
              <a:rPr lang="en-US" sz="2000" b="1" dirty="0" err="1">
                <a:solidFill>
                  <a:prstClr val="black"/>
                </a:solidFill>
              </a:rPr>
              <a:t>kochepa</a:t>
            </a:r>
            <a:r>
              <a:rPr lang="en-US" sz="2000" b="1" dirty="0">
                <a:solidFill>
                  <a:prstClr val="black"/>
                </a:solidFill>
              </a:rPr>
              <a:t>(</a:t>
            </a:r>
            <a:r>
              <a:rPr lang="en-US" sz="2000" b="1" dirty="0" err="1">
                <a:solidFill>
                  <a:prstClr val="black"/>
                </a:solidFill>
              </a:rPr>
              <a:t>Eksodo</a:t>
            </a:r>
            <a:r>
              <a:rPr lang="en-US" sz="2000" b="1" dirty="0">
                <a:solidFill>
                  <a:prstClr val="black"/>
                </a:solidFill>
              </a:rPr>
              <a:t> 32:8).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223481"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228851"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0730" y="3704282"/>
            <a:ext cx="4065124" cy="1896418"/>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690949" y="3852872"/>
            <a:ext cx="2921182" cy="1938992"/>
          </a:xfrm>
          <a:prstGeom prst="rect">
            <a:avLst/>
          </a:prstGeom>
          <a:noFill/>
        </p:spPr>
        <p:txBody>
          <a:bodyPr wrap="square">
            <a:spAutoFit/>
          </a:bodyPr>
          <a:lstStyle/>
          <a:p>
            <a:pPr lvl="0">
              <a:spcBef>
                <a:spcPts val="600"/>
              </a:spcBef>
              <a:defRPr/>
            </a:pPr>
            <a:r>
              <a:rPr lang="en-US" sz="2000" b="1" dirty="0">
                <a:solidFill>
                  <a:prstClr val="black"/>
                </a:solidFill>
              </a:rPr>
              <a:t>Mwachibadwa, ndife </a:t>
            </a:r>
            <a:r>
              <a:rPr lang="en-US" sz="2000" b="1" dirty="0" err="1">
                <a:solidFill>
                  <a:prstClr val="black"/>
                </a:solidFill>
              </a:rPr>
              <a:t>osamvera</a:t>
            </a:r>
            <a:r>
              <a:rPr lang="en-US" sz="2000" b="1" dirty="0">
                <a:solidFill>
                  <a:prstClr val="black"/>
                </a:solidFill>
              </a:rPr>
              <a:t> (Aroma 7:18) ndipo palibe chimene tingachite kuti tisinthe </a:t>
            </a:r>
            <a:r>
              <a:rPr lang="en-US" sz="2000" b="1" dirty="0" err="1">
                <a:solidFill>
                  <a:prstClr val="black"/>
                </a:solidFill>
              </a:rPr>
              <a:t>khalidwe</a:t>
            </a:r>
            <a:r>
              <a:rPr lang="en-US" sz="2000" b="1" dirty="0">
                <a:solidFill>
                  <a:prstClr val="black"/>
                </a:solidFill>
              </a:rPr>
              <a:t> </a:t>
            </a:r>
            <a:r>
              <a:rPr lang="en-US" sz="2000" b="1" dirty="0" err="1">
                <a:solidFill>
                  <a:prstClr val="black"/>
                </a:solidFill>
              </a:rPr>
              <a:t>lathu</a:t>
            </a:r>
            <a:r>
              <a:rPr lang="en-US" sz="2000" b="1" dirty="0">
                <a:solidFill>
                  <a:prstClr val="black"/>
                </a:solidFill>
              </a:rPr>
              <a:t> (Aroma 7:24).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452080" y="5750046"/>
            <a:ext cx="9455555" cy="1015663"/>
          </a:xfrm>
          <a:prstGeom prst="rect">
            <a:avLst/>
          </a:prstGeom>
          <a:noFill/>
        </p:spPr>
        <p:txBody>
          <a:bodyPr wrap="square">
            <a:spAutoFit/>
          </a:bodyPr>
          <a:lstStyle/>
          <a:p>
            <a:pPr>
              <a:spcBef>
                <a:spcPts val="600"/>
              </a:spcBef>
              <a:defRPr/>
            </a:pPr>
            <a:r>
              <a:rPr lang="en-US" sz="2000" b="1" dirty="0">
                <a:solidFill>
                  <a:prstClr val="black"/>
                </a:solidFill>
              </a:rPr>
              <a:t>Koma </a:t>
            </a:r>
            <a:r>
              <a:rPr lang="en-US" sz="2000" b="1" dirty="0" err="1">
                <a:solidFill>
                  <a:prstClr val="black"/>
                </a:solidFill>
              </a:rPr>
              <a:t>tikamulola</a:t>
            </a:r>
            <a:r>
              <a:rPr lang="en-US" sz="2000" b="1" dirty="0">
                <a:solidFill>
                  <a:prstClr val="black"/>
                </a:solidFill>
              </a:rPr>
              <a:t>, Mulungu akhoza </a:t>
            </a:r>
            <a:r>
              <a:rPr lang="en-US" sz="2000" b="1" dirty="0" err="1">
                <a:solidFill>
                  <a:prstClr val="black"/>
                </a:solidFill>
              </a:rPr>
              <a:t>kusintha</a:t>
            </a:r>
            <a:r>
              <a:rPr lang="en-US" sz="2000" b="1" dirty="0">
                <a:solidFill>
                  <a:prstClr val="black"/>
                </a:solidFill>
              </a:rPr>
              <a:t> </a:t>
            </a:r>
            <a:r>
              <a:rPr lang="en-US" sz="2000" b="1" dirty="0" err="1">
                <a:solidFill>
                  <a:prstClr val="black"/>
                </a:solidFill>
              </a:rPr>
              <a:t>chikhalidwe</a:t>
            </a:r>
            <a:r>
              <a:rPr lang="en-US" sz="2000" b="1" dirty="0">
                <a:solidFill>
                  <a:prstClr val="black"/>
                </a:solidFill>
              </a:rPr>
              <a:t> </a:t>
            </a:r>
            <a:r>
              <a:rPr lang="en-US" sz="2000" b="1" dirty="0" err="1">
                <a:solidFill>
                  <a:prstClr val="black"/>
                </a:solidFill>
              </a:rPr>
              <a:t>chathu</a:t>
            </a:r>
            <a:r>
              <a:rPr lang="en-US" sz="2000" b="1" dirty="0">
                <a:solidFill>
                  <a:prstClr val="black"/>
                </a:solidFill>
              </a:rPr>
              <a:t> (Ezekiel 36:26-27). Iye </a:t>
            </a:r>
            <a:r>
              <a:rPr lang="en-US" sz="2000" b="1" dirty="0" err="1">
                <a:solidFill>
                  <a:prstClr val="black"/>
                </a:solidFill>
              </a:rPr>
              <a:t>amayeretsa</a:t>
            </a:r>
            <a:r>
              <a:rPr lang="en-US" sz="2000" b="1" dirty="0">
                <a:solidFill>
                  <a:prstClr val="black"/>
                </a:solidFill>
              </a:rPr>
              <a:t>, </a:t>
            </a:r>
            <a:r>
              <a:rPr lang="en-US" sz="2000" b="1" dirty="0" err="1">
                <a:solidFill>
                  <a:prstClr val="black"/>
                </a:solidFill>
              </a:rPr>
              <a:t>amachotsa</a:t>
            </a:r>
            <a:r>
              <a:rPr lang="en-US" sz="2000" b="1" dirty="0">
                <a:solidFill>
                  <a:prstClr val="black"/>
                </a:solidFill>
              </a:rPr>
              <a:t>, </a:t>
            </a:r>
            <a:r>
              <a:rPr lang="en-US" sz="2000" b="1" dirty="0" err="1">
                <a:solidFill>
                  <a:prstClr val="black"/>
                </a:solidFill>
              </a:rPr>
              <a:t>amapereka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kuyika</a:t>
            </a:r>
            <a:r>
              <a:rPr lang="en-US" sz="2000" b="1" dirty="0">
                <a:solidFill>
                  <a:prstClr val="black"/>
                </a:solidFill>
              </a:rPr>
              <a:t> </a:t>
            </a:r>
            <a:r>
              <a:rPr lang="en-US" sz="2000" b="1" dirty="0" err="1">
                <a:solidFill>
                  <a:prstClr val="black"/>
                </a:solidFill>
              </a:rPr>
              <a:t>zinthu</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ife</a:t>
            </a:r>
            <a:r>
              <a:rPr lang="en-US" sz="2000" b="1" dirty="0">
                <a:solidFill>
                  <a:prstClr val="black"/>
                </a:solidFill>
              </a:rPr>
              <a:t> </a:t>
            </a:r>
            <a:r>
              <a:rPr lang="en-US" sz="2000" b="1" dirty="0" err="1">
                <a:solidFill>
                  <a:prstClr val="black"/>
                </a:solidFill>
              </a:rPr>
              <a:t>timumvere</a:t>
            </a:r>
            <a:r>
              <a:rPr lang="en-US" sz="2000" b="1" dirty="0">
                <a:solidFill>
                  <a:prstClr val="black"/>
                </a:solidFill>
              </a:rPr>
              <a:t>. Ndi Iye </a:t>
            </a:r>
            <a:r>
              <a:rPr lang="en-US" sz="2000" b="1" dirty="0" err="1">
                <a:solidFill>
                  <a:prstClr val="black"/>
                </a:solidFill>
              </a:rPr>
              <a:t>yekha</a:t>
            </a:r>
            <a:r>
              <a:rPr lang="en-US" sz="2000" b="1" dirty="0">
                <a:solidFill>
                  <a:prstClr val="black"/>
                </a:solidFill>
              </a:rPr>
              <a:t> amene </a:t>
            </a:r>
            <a:r>
              <a:rPr lang="en-US" sz="2000" b="1" dirty="0" err="1">
                <a:solidFill>
                  <a:prstClr val="black"/>
                </a:solidFill>
              </a:rPr>
              <a:t>amatipatsa</a:t>
            </a:r>
            <a:r>
              <a:rPr lang="en-US" sz="2000" b="1" dirty="0">
                <a:solidFill>
                  <a:prstClr val="black"/>
                </a:solidFill>
              </a:rPr>
              <a:t> </a:t>
            </a:r>
            <a:r>
              <a:rPr lang="en-US" sz="2000" b="1" dirty="0" err="1">
                <a:solidFill>
                  <a:prstClr val="black"/>
                </a:solidFill>
              </a:rPr>
              <a:t>mphamvu</a:t>
            </a:r>
            <a:r>
              <a:rPr lang="en-US" sz="2000" b="1" dirty="0">
                <a:solidFill>
                  <a:prstClr val="black"/>
                </a:solidFill>
              </a:rPr>
              <a:t> (2 Akorinto 12:10 ).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452080" y="3182206"/>
            <a:ext cx="9455555" cy="707886"/>
          </a:xfrm>
          <a:prstGeom prst="rect">
            <a:avLst/>
          </a:prstGeom>
          <a:noFill/>
        </p:spPr>
        <p:txBody>
          <a:bodyPr wrap="square">
            <a:spAutoFit/>
          </a:bodyPr>
          <a:lstStyle/>
          <a:p>
            <a:pPr>
              <a:spcBef>
                <a:spcPts val="600"/>
              </a:spcBef>
              <a:defRPr/>
            </a:pPr>
            <a:r>
              <a:rPr lang="en-US" sz="2000" b="1" dirty="0">
                <a:solidFill>
                  <a:prstClr val="black"/>
                </a:solidFill>
              </a:rPr>
              <a:t>Chimene </a:t>
            </a:r>
            <a:r>
              <a:rPr lang="en-US" sz="2000" b="1" dirty="0" err="1">
                <a:solidFill>
                  <a:prstClr val="black"/>
                </a:solidFill>
              </a:rPr>
              <a:t>chimatilepheretsa</a:t>
            </a:r>
            <a:r>
              <a:rPr lang="en-US" sz="2000" b="1" dirty="0">
                <a:solidFill>
                  <a:prstClr val="black"/>
                </a:solidFill>
              </a:rPr>
              <a:t> </a:t>
            </a:r>
            <a:r>
              <a:rPr lang="en-US" sz="2000" b="1" dirty="0" err="1">
                <a:solidFill>
                  <a:prstClr val="black"/>
                </a:solidFill>
              </a:rPr>
              <a:t>kumvera</a:t>
            </a:r>
            <a:r>
              <a:rPr lang="en-US" sz="2000" b="1" dirty="0">
                <a:solidFill>
                  <a:prstClr val="black"/>
                </a:solidFill>
              </a:rPr>
              <a:t> Mulungu, </a:t>
            </a:r>
            <a:r>
              <a:rPr lang="en-US" sz="2000" b="1" dirty="0" err="1">
                <a:solidFill>
                  <a:prstClr val="black"/>
                </a:solidFill>
              </a:rPr>
              <a:t>ngakhale</a:t>
            </a:r>
            <a:r>
              <a:rPr lang="en-US" sz="2000" b="1" dirty="0">
                <a:solidFill>
                  <a:prstClr val="black"/>
                </a:solidFill>
              </a:rPr>
              <a:t> </a:t>
            </a:r>
            <a:r>
              <a:rPr lang="en-US" sz="2000" b="1" dirty="0" err="1">
                <a:solidFill>
                  <a:prstClr val="black"/>
                </a:solidFill>
              </a:rPr>
              <a:t>tili</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zolinga</a:t>
            </a:r>
            <a:r>
              <a:rPr lang="en-US" sz="2000" b="1" dirty="0">
                <a:solidFill>
                  <a:prstClr val="black"/>
                </a:solidFill>
              </a:rPr>
              <a:t> </a:t>
            </a:r>
            <a:r>
              <a:rPr lang="en-US" sz="2000" b="1" dirty="0" err="1">
                <a:solidFill>
                  <a:prstClr val="black"/>
                </a:solidFill>
              </a:rPr>
              <a:t>zabwino</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chiyani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452080" y="2207061"/>
            <a:ext cx="9455555" cy="1015663"/>
          </a:xfrm>
          <a:prstGeom prst="rect">
            <a:avLst/>
          </a:prstGeom>
          <a:noFill/>
        </p:spPr>
        <p:txBody>
          <a:bodyPr wrap="square">
            <a:spAutoFit/>
          </a:bodyPr>
          <a:lstStyle/>
          <a:p>
            <a:pPr>
              <a:spcBef>
                <a:spcPts val="600"/>
              </a:spcBef>
              <a:defRPr/>
            </a:pPr>
            <a:r>
              <a:rPr lang="en-US" sz="2000" b="1" dirty="0" err="1">
                <a:solidFill>
                  <a:prstClr val="black"/>
                </a:solidFill>
              </a:rPr>
              <a:t>M’badwo</a:t>
            </a:r>
            <a:r>
              <a:rPr lang="en-US" sz="2000" b="1" dirty="0">
                <a:solidFill>
                  <a:prstClr val="black"/>
                </a:solidFill>
              </a:rPr>
              <a:t> wotsatira nawonso unadzipereka kusunga pangano (</a:t>
            </a:r>
            <a:r>
              <a:rPr lang="en-US" sz="2000" b="1" dirty="0" err="1">
                <a:solidFill>
                  <a:prstClr val="black"/>
                </a:solidFill>
              </a:rPr>
              <a:t>Yoswa</a:t>
            </a:r>
            <a:r>
              <a:rPr lang="en-US" sz="2000" b="1" dirty="0">
                <a:solidFill>
                  <a:prstClr val="black"/>
                </a:solidFill>
              </a:rPr>
              <a:t> 24:18b). Koma </a:t>
            </a:r>
            <a:r>
              <a:rPr lang="en-US" sz="2000" b="1" dirty="0" err="1">
                <a:solidFill>
                  <a:prstClr val="black"/>
                </a:solidFill>
              </a:rPr>
              <a:t>Yoswa</a:t>
            </a:r>
            <a:r>
              <a:rPr lang="en-US" sz="2000" b="1" dirty="0">
                <a:solidFill>
                  <a:prstClr val="black"/>
                </a:solidFill>
              </a:rPr>
              <a:t> </a:t>
            </a:r>
            <a:r>
              <a:rPr lang="en-US" sz="2000" b="1" dirty="0" err="1">
                <a:solidFill>
                  <a:prstClr val="black"/>
                </a:solidFill>
              </a:rPr>
              <a:t>anawachenjeza</a:t>
            </a:r>
            <a:r>
              <a:rPr lang="en-US" sz="2000" b="1" dirty="0">
                <a:solidFill>
                  <a:prstClr val="black"/>
                </a:solidFill>
              </a:rPr>
              <a:t> </a:t>
            </a:r>
            <a:r>
              <a:rPr lang="en-US" sz="2000" b="1" dirty="0" err="1">
                <a:solidFill>
                  <a:prstClr val="black"/>
                </a:solidFill>
              </a:rPr>
              <a:t>momveka</a:t>
            </a:r>
            <a:r>
              <a:rPr lang="en-US" sz="2000" b="1" dirty="0">
                <a:solidFill>
                  <a:prstClr val="black"/>
                </a:solidFill>
              </a:rPr>
              <a:t> </a:t>
            </a:r>
            <a:r>
              <a:rPr lang="en-US" sz="2000" b="1" dirty="0" err="1">
                <a:solidFill>
                  <a:prstClr val="black"/>
                </a:solidFill>
              </a:rPr>
              <a:t>bwino</a:t>
            </a:r>
            <a:r>
              <a:rPr lang="en-US" sz="2000" b="1" dirty="0">
                <a:solidFill>
                  <a:prstClr val="black"/>
                </a:solidFill>
              </a:rPr>
              <a:t> </a:t>
            </a:r>
            <a:r>
              <a:rPr lang="en-US" sz="2000" b="1" dirty="0" err="1">
                <a:solidFill>
                  <a:prstClr val="black"/>
                </a:solidFill>
              </a:rPr>
              <a:t>kuti</a:t>
            </a:r>
            <a:r>
              <a:rPr lang="en-US" sz="2000" b="1" dirty="0">
                <a:solidFill>
                  <a:prstClr val="black"/>
                </a:solidFill>
              </a:rPr>
              <a:t>: “Simudzatha kutumikira Yehova.” (</a:t>
            </a:r>
            <a:r>
              <a:rPr lang="en-US" sz="2000" b="1" dirty="0" err="1">
                <a:solidFill>
                  <a:prstClr val="black"/>
                </a:solidFill>
              </a:rPr>
              <a:t>Yoswa</a:t>
            </a:r>
            <a:r>
              <a:rPr lang="en-US" sz="2000" b="1" dirty="0">
                <a:solidFill>
                  <a:prstClr val="black"/>
                </a:solidFill>
              </a:rPr>
              <a:t> 24:19 )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90924"/>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en-US" sz="4400" b="1" spc="300" dirty="0">
                <a:ln/>
                <a:solidFill>
                  <a:srgbClr val="00CC00"/>
                </a:solidFill>
                <a:effectLst>
                  <a:outerShdw blurRad="38100" dist="12700" dir="2700000" algn="tl">
                    <a:srgbClr val="000000">
                      <a:alpha val="43137"/>
                    </a:srgbClr>
                  </a:outerShdw>
                </a:effectLst>
              </a:rPr>
              <a:t>CHAKUDYA CHA PANGANO</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0" y="506835"/>
            <a:ext cx="9457765" cy="86177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n-US" b="1" dirty="0">
                <a:solidFill>
                  <a:srgbClr val="FF9900">
                    <a:lumMod val="50000"/>
                  </a:srgbClr>
                </a:solidFill>
                <a:latin typeface="Comic Sans MS" panose="030F0702030302020204" pitchFamily="66" charset="0"/>
              </a:rPr>
              <a:t>Kenaka Mose pamodzi ndi Aaroni, Nadabu, Abihu ndi akuluakulu makumi asanu ndi awiri a Israeli aja anakwera ku phiri,</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t>
            </a:r>
            <a:r>
              <a:rPr lang="en-US" b="1" dirty="0">
                <a:solidFill>
                  <a:srgbClr val="FF9900">
                    <a:lumMod val="50000"/>
                  </a:srgbClr>
                </a:solidFill>
                <a:latin typeface="Comic Sans MS" panose="030F0702030302020204" pitchFamily="66" charset="0"/>
              </a:rPr>
              <a:t>mʼmalo mwake anadya ndi kumwa.</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kumimoji="0" lang="en-US" sz="1400" b="1" i="0" u="none" strike="noStrike" kern="1200" cap="none" spc="0" normalizeH="0" baseline="0" noProof="0" dirty="0" err="1">
                <a:ln>
                  <a:noFill/>
                </a:ln>
                <a:solidFill>
                  <a:srgbClr val="FF9900">
                    <a:lumMod val="50000"/>
                  </a:srgbClr>
                </a:solidFill>
                <a:effectLst/>
                <a:uLnTx/>
                <a:uFillTx/>
                <a:latin typeface="Comic Sans MS" panose="030F0702030302020204" pitchFamily="66" charset="0"/>
                <a:ea typeface="+mn-ea"/>
                <a:cs typeface="+mn-cs"/>
              </a:rPr>
              <a:t>Eksodo</a:t>
            </a:r>
            <a:r>
              <a:rPr kumimoji="0" lang="en-US"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rtlCol="0">
            <a:spAutoFit/>
          </a:bodyPr>
          <a:lstStyle/>
          <a:p>
            <a:pPr>
              <a:spcBef>
                <a:spcPts val="600"/>
              </a:spcBef>
              <a:defRPr/>
            </a:pPr>
            <a:r>
              <a:rPr lang="en-US" sz="2000" b="1" dirty="0">
                <a:solidFill>
                  <a:prstClr val="black"/>
                </a:solidFill>
              </a:rPr>
              <a:t>Monga </a:t>
            </a:r>
            <a:r>
              <a:rPr lang="en-US" sz="2000" b="1" dirty="0" err="1">
                <a:solidFill>
                  <a:prstClr val="black"/>
                </a:solidFill>
              </a:rPr>
              <a:t>mmene</a:t>
            </a:r>
            <a:r>
              <a:rPr lang="en-US" sz="2000" b="1" dirty="0">
                <a:solidFill>
                  <a:prstClr val="black"/>
                </a:solidFill>
              </a:rPr>
              <a:t> </a:t>
            </a:r>
            <a:r>
              <a:rPr lang="en-US" sz="2000" b="1" dirty="0" err="1">
                <a:solidFill>
                  <a:prstClr val="black"/>
                </a:solidFill>
              </a:rPr>
              <a:t>tikuwonera</a:t>
            </a:r>
            <a:r>
              <a:rPr lang="en-US" sz="2000" b="1" dirty="0">
                <a:solidFill>
                  <a:prstClr val="black"/>
                </a:solidFill>
              </a:rPr>
              <a:t> pa </a:t>
            </a:r>
            <a:r>
              <a:rPr lang="en-US" sz="2000" b="1" dirty="0" err="1">
                <a:solidFill>
                  <a:prstClr val="black"/>
                </a:solidFill>
              </a:rPr>
              <a:t>chitsanzo</a:t>
            </a:r>
            <a:r>
              <a:rPr lang="en-US" sz="2000" b="1" dirty="0">
                <a:solidFill>
                  <a:prstClr val="black"/>
                </a:solidFill>
              </a:rPr>
              <a:t> cha </a:t>
            </a:r>
            <a:r>
              <a:rPr lang="en-US" sz="2000" b="1" dirty="0" err="1">
                <a:solidFill>
                  <a:prstClr val="black"/>
                </a:solidFill>
              </a:rPr>
              <a:t>Yakobo</a:t>
            </a:r>
            <a:r>
              <a:rPr lang="en-US" sz="2000" b="1" dirty="0">
                <a:solidFill>
                  <a:prstClr val="black"/>
                </a:solidFill>
              </a:rPr>
              <a:t> </a:t>
            </a:r>
            <a:r>
              <a:rPr lang="en-US" sz="2000" b="1" dirty="0" err="1">
                <a:solidFill>
                  <a:prstClr val="black"/>
                </a:solidFill>
              </a:rPr>
              <a:t>ndi</a:t>
            </a:r>
            <a:r>
              <a:rPr lang="en-US" sz="2000" b="1" dirty="0">
                <a:solidFill>
                  <a:prstClr val="black"/>
                </a:solidFill>
              </a:rPr>
              <a:t> Labani, Kale </a:t>
            </a:r>
            <a:r>
              <a:rPr lang="en-US" sz="2000" b="1" dirty="0" err="1">
                <a:solidFill>
                  <a:prstClr val="black"/>
                </a:solidFill>
              </a:rPr>
              <a:t>anthu</a:t>
            </a:r>
            <a:r>
              <a:rPr lang="en-US" sz="2000" b="1" dirty="0">
                <a:solidFill>
                  <a:prstClr val="black"/>
                </a:solidFill>
              </a:rPr>
              <a:t> a </a:t>
            </a:r>
            <a:r>
              <a:rPr lang="en-US" sz="2000" b="1" dirty="0" err="1">
                <a:solidFill>
                  <a:prstClr val="black"/>
                </a:solidFill>
              </a:rPr>
              <a:t>Kum’mawa</a:t>
            </a:r>
            <a:r>
              <a:rPr lang="en-US" sz="2000" b="1" dirty="0">
                <a:solidFill>
                  <a:prstClr val="black"/>
                </a:solidFill>
              </a:rPr>
              <a:t> </a:t>
            </a:r>
            <a:r>
              <a:rPr lang="en-US" sz="2000" b="1" dirty="0" err="1">
                <a:solidFill>
                  <a:prstClr val="black"/>
                </a:solidFill>
              </a:rPr>
              <a:t>akamatsimikizira</a:t>
            </a:r>
            <a:r>
              <a:rPr lang="en-US" sz="2000" b="1" dirty="0">
                <a:solidFill>
                  <a:prstClr val="black"/>
                </a:solidFill>
              </a:rPr>
              <a:t> </a:t>
            </a:r>
            <a:r>
              <a:rPr lang="en-US" sz="2000" b="1" dirty="0" err="1">
                <a:solidFill>
                  <a:prstClr val="black"/>
                </a:solidFill>
              </a:rPr>
              <a:t>pangano</a:t>
            </a:r>
            <a:r>
              <a:rPr lang="en-US" sz="2000" b="1" dirty="0">
                <a:solidFill>
                  <a:prstClr val="black"/>
                </a:solidFill>
              </a:rPr>
              <a:t> </a:t>
            </a:r>
            <a:r>
              <a:rPr lang="en-US" sz="2000" b="1" dirty="0" err="1">
                <a:solidFill>
                  <a:prstClr val="black"/>
                </a:solidFill>
              </a:rPr>
              <a:t>amaphatikizapo</a:t>
            </a:r>
            <a:r>
              <a:rPr lang="en-US" sz="2000" b="1" dirty="0">
                <a:solidFill>
                  <a:prstClr val="black"/>
                </a:solidFill>
              </a:rPr>
              <a:t> </a:t>
            </a:r>
            <a:r>
              <a:rPr lang="en-US" sz="2000" b="1" dirty="0" err="1">
                <a:solidFill>
                  <a:prstClr val="black"/>
                </a:solidFill>
              </a:rPr>
              <a:t>chakudya</a:t>
            </a:r>
            <a:r>
              <a:rPr lang="en-US" sz="2000" b="1" dirty="0">
                <a:solidFill>
                  <a:prstClr val="black"/>
                </a:solidFill>
              </a:rPr>
              <a:t> </a:t>
            </a:r>
            <a:r>
              <a:rPr lang="en-US" sz="2000" b="1" dirty="0" err="1">
                <a:solidFill>
                  <a:prstClr val="black"/>
                </a:solidFill>
              </a:rPr>
              <a:t>chomwe</a:t>
            </a:r>
            <a:r>
              <a:rPr lang="en-US" sz="2000" b="1" dirty="0">
                <a:solidFill>
                  <a:prstClr val="black"/>
                </a:solidFill>
              </a:rPr>
              <a:t> </a:t>
            </a:r>
            <a:r>
              <a:rPr lang="en-US" sz="2000" b="1" dirty="0" err="1">
                <a:solidFill>
                  <a:prstClr val="black"/>
                </a:solidFill>
              </a:rPr>
              <a:t>mbali</a:t>
            </a:r>
            <a:r>
              <a:rPr lang="en-US" sz="2000" b="1" dirty="0">
                <a:solidFill>
                  <a:prstClr val="black"/>
                </a:solidFill>
              </a:rPr>
              <a:t> </a:t>
            </a:r>
            <a:r>
              <a:rPr lang="en-US" sz="2000" b="1" dirty="0" err="1">
                <a:solidFill>
                  <a:prstClr val="black"/>
                </a:solidFill>
              </a:rPr>
              <a:t>ziwiri</a:t>
            </a:r>
            <a:r>
              <a:rPr lang="en-US" sz="2000" b="1" dirty="0">
                <a:solidFill>
                  <a:prstClr val="black"/>
                </a:solidFill>
              </a:rPr>
              <a:t> </a:t>
            </a:r>
            <a:r>
              <a:rPr lang="en-US" sz="2000" b="1" dirty="0" err="1">
                <a:solidFill>
                  <a:prstClr val="black"/>
                </a:solidFill>
              </a:rPr>
              <a:t>zinkadya</a:t>
            </a:r>
            <a:r>
              <a:rPr lang="en-US" sz="2000" b="1" dirty="0">
                <a:solidFill>
                  <a:prstClr val="black"/>
                </a:solidFill>
              </a:rPr>
              <a:t> Pamodzi (Genesis 31:44-54 ).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5" y="2343487"/>
            <a:ext cx="3283510"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4263" y="108883"/>
            <a:ext cx="2525132"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359151" y="4362993"/>
            <a:ext cx="2761722" cy="2392169"/>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3454425" y="3508229"/>
            <a:ext cx="8593561" cy="707886"/>
          </a:xfrm>
          <a:prstGeom prst="rect">
            <a:avLst/>
          </a:prstGeom>
          <a:noFill/>
        </p:spPr>
        <p:txBody>
          <a:bodyPr wrap="square">
            <a:spAutoFit/>
          </a:bodyPr>
          <a:lstStyle/>
          <a:p>
            <a:pPr lvl="0">
              <a:spcBef>
                <a:spcPts val="600"/>
              </a:spcBef>
              <a:defRPr/>
            </a:pPr>
            <a:r>
              <a:rPr lang="en-US" sz="2000" b="1" dirty="0">
                <a:solidFill>
                  <a:prstClr val="black"/>
                </a:solidFill>
              </a:rPr>
              <a:t>Pamene Yesu ankakhazikitsa pangano latsopano, anachitanso zimenezi podyera limodzi ndi </a:t>
            </a:r>
            <a:r>
              <a:rPr lang="en-US" sz="2000" b="1" dirty="0" err="1">
                <a:solidFill>
                  <a:prstClr val="black"/>
                </a:solidFill>
              </a:rPr>
              <a:t>atumwi</a:t>
            </a:r>
            <a:r>
              <a:rPr lang="en-US" sz="2000" b="1" dirty="0">
                <a:solidFill>
                  <a:prstClr val="black"/>
                </a:solidFill>
              </a:rPr>
              <a:t> Ake 12 (Mateyu 26:26-28 ).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3448595" y="4318254"/>
            <a:ext cx="5669279" cy="1631216"/>
          </a:xfrm>
          <a:prstGeom prst="rect">
            <a:avLst/>
          </a:prstGeom>
          <a:noFill/>
        </p:spPr>
        <p:txBody>
          <a:bodyPr wrap="square">
            <a:spAutoFit/>
          </a:bodyPr>
          <a:lstStyle/>
          <a:p>
            <a:pPr lvl="0">
              <a:spcBef>
                <a:spcPts val="600"/>
              </a:spcBef>
              <a:defRPr/>
            </a:pPr>
            <a:r>
              <a:rPr lang="en-US" sz="2000" b="1" dirty="0">
                <a:solidFill>
                  <a:prstClr val="black"/>
                </a:solidFill>
              </a:rPr>
              <a:t>Nthawi zonse tikamadya Mgonero wa Ambuye, timakonzanso pangano lathu ndi Mulungu. </a:t>
            </a:r>
            <a:r>
              <a:rPr lang="en-US" sz="2000" b="1" dirty="0" err="1">
                <a:solidFill>
                  <a:prstClr val="black"/>
                </a:solidFill>
              </a:rPr>
              <a:t>Pakudya</a:t>
            </a:r>
            <a:r>
              <a:rPr lang="en-US" sz="2000" b="1" dirty="0">
                <a:solidFill>
                  <a:prstClr val="black"/>
                </a:solidFill>
              </a:rPr>
              <a:t> mkate ndi vinyo, timakondwerera chikhululukiro ndi chipulumutso chimene tili nacho mwa Yesu (1 Akorinto 11:26).</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3448595" y="2385482"/>
            <a:ext cx="8645095" cy="1015663"/>
          </a:xfrm>
          <a:prstGeom prst="rect">
            <a:avLst/>
          </a:prstGeom>
          <a:noFill/>
        </p:spPr>
        <p:txBody>
          <a:bodyPr wrap="square">
            <a:spAutoFit/>
          </a:bodyPr>
          <a:lstStyle/>
          <a:p>
            <a:pPr>
              <a:spcBef>
                <a:spcPts val="600"/>
              </a:spcBef>
              <a:defRPr/>
            </a:pPr>
            <a:r>
              <a:rPr lang="en-US" sz="2000" b="1" dirty="0">
                <a:solidFill>
                  <a:prstClr val="black"/>
                </a:solidFill>
              </a:rPr>
              <a:t>Pa Sinai, Mulungu anapereka “chakudya cha pangano” kwa anthu 74: Mose, Aroni, Nadabu, Abihu, </a:t>
            </a:r>
            <a:r>
              <a:rPr lang="en-US" sz="2000" b="1" dirty="0" err="1">
                <a:solidFill>
                  <a:prstClr val="black"/>
                </a:solidFill>
              </a:rPr>
              <a:t>ndi</a:t>
            </a:r>
            <a:r>
              <a:rPr lang="en-US" sz="2000" b="1" dirty="0">
                <a:solidFill>
                  <a:prstClr val="black"/>
                </a:solidFill>
              </a:rPr>
              <a:t> </a:t>
            </a:r>
            <a:r>
              <a:rPr lang="en-US" sz="2000" b="1" dirty="0" err="1">
                <a:solidFill>
                  <a:prstClr val="black"/>
                </a:solidFill>
              </a:rPr>
              <a:t>akuluakulu</a:t>
            </a:r>
            <a:r>
              <a:rPr lang="en-US" sz="2000" b="1" dirty="0">
                <a:solidFill>
                  <a:prstClr val="black"/>
                </a:solidFill>
              </a:rPr>
              <a:t> 70, </a:t>
            </a:r>
            <a:r>
              <a:rPr lang="en-US" sz="2000" b="1" dirty="0" err="1">
                <a:solidFill>
                  <a:prstClr val="black"/>
                </a:solidFill>
              </a:rPr>
              <a:t>omwe</a:t>
            </a:r>
            <a:r>
              <a:rPr lang="en-US" sz="2000" b="1" dirty="0">
                <a:solidFill>
                  <a:prstClr val="black"/>
                </a:solidFill>
              </a:rPr>
              <a:t> </a:t>
            </a:r>
            <a:r>
              <a:rPr lang="en-US" sz="2000" b="1" dirty="0" err="1">
                <a:solidFill>
                  <a:prstClr val="black"/>
                </a:solidFill>
              </a:rPr>
              <a:t>anali</a:t>
            </a:r>
            <a:r>
              <a:rPr lang="en-US" sz="2000" b="1" dirty="0">
                <a:solidFill>
                  <a:prstClr val="black"/>
                </a:solidFill>
              </a:rPr>
              <a:t> </a:t>
            </a:r>
            <a:r>
              <a:rPr lang="en-US" sz="2000" b="1" dirty="0" err="1">
                <a:solidFill>
                  <a:prstClr val="black"/>
                </a:solidFill>
              </a:rPr>
              <a:t>oyimira</a:t>
            </a:r>
            <a:r>
              <a:rPr lang="en-US" sz="2000" b="1" dirty="0">
                <a:solidFill>
                  <a:prstClr val="black"/>
                </a:solidFill>
              </a:rPr>
              <a:t> </a:t>
            </a:r>
            <a:r>
              <a:rPr lang="en-US" sz="2000" b="1" dirty="0" err="1">
                <a:solidFill>
                  <a:prstClr val="black"/>
                </a:solidFill>
              </a:rPr>
              <a:t>anthu</a:t>
            </a:r>
            <a:r>
              <a:rPr lang="en-US" sz="2000" b="1" dirty="0">
                <a:solidFill>
                  <a:prstClr val="black"/>
                </a:solidFill>
              </a:rPr>
              <a:t> </a:t>
            </a:r>
            <a:r>
              <a:rPr lang="en-US" sz="2000" b="1" dirty="0" err="1">
                <a:solidFill>
                  <a:prstClr val="black"/>
                </a:solidFill>
              </a:rPr>
              <a:t>onse</a:t>
            </a:r>
            <a:r>
              <a:rPr lang="en-US" sz="2000" b="1" dirty="0">
                <a:solidFill>
                  <a:prstClr val="black"/>
                </a:solidFill>
              </a:rPr>
              <a:t> (</a:t>
            </a:r>
            <a:r>
              <a:rPr lang="en-US" sz="2000" b="1" dirty="0" err="1">
                <a:solidFill>
                  <a:prstClr val="black"/>
                </a:solidFill>
              </a:rPr>
              <a:t>Eksodo</a:t>
            </a:r>
            <a:r>
              <a:rPr lang="en-US" sz="2000" b="1" dirty="0">
                <a:solidFill>
                  <a:prstClr val="black"/>
                </a:solidFill>
              </a:rPr>
              <a:t> 24:9-11).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5950580"/>
            <a:ext cx="9292477" cy="707886"/>
          </a:xfrm>
          <a:prstGeom prst="rect">
            <a:avLst/>
          </a:prstGeom>
          <a:noFill/>
        </p:spPr>
        <p:txBody>
          <a:bodyPr wrap="square">
            <a:spAutoFit/>
          </a:bodyPr>
          <a:lstStyle/>
          <a:p>
            <a:pPr>
              <a:spcBef>
                <a:spcPts val="600"/>
              </a:spcBef>
              <a:defRPr/>
            </a:pPr>
            <a:r>
              <a:rPr lang="en-US" sz="2000" b="1" dirty="0" err="1">
                <a:solidFill>
                  <a:prstClr val="black"/>
                </a:solidFill>
              </a:rPr>
              <a:t>Ngakhale</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potsiriza</a:t>
            </a:r>
            <a:r>
              <a:rPr lang="en-US" sz="2000" b="1" dirty="0">
                <a:solidFill>
                  <a:prstClr val="black"/>
                </a:solidFill>
              </a:rPr>
              <a:t> </a:t>
            </a:r>
            <a:r>
              <a:rPr lang="en-US" sz="2000" b="1" dirty="0" err="1">
                <a:solidFill>
                  <a:prstClr val="black"/>
                </a:solidFill>
              </a:rPr>
              <a:t>anakana</a:t>
            </a:r>
            <a:r>
              <a:rPr lang="en-US" sz="2000" b="1" dirty="0">
                <a:solidFill>
                  <a:prstClr val="black"/>
                </a:solidFill>
              </a:rPr>
              <a:t> </a:t>
            </a:r>
            <a:r>
              <a:rPr lang="en-US" sz="2000" b="1" dirty="0" err="1">
                <a:solidFill>
                  <a:prstClr val="black"/>
                </a:solidFill>
              </a:rPr>
              <a:t>chipulumutso</a:t>
            </a:r>
            <a:r>
              <a:rPr lang="en-US" sz="2000" b="1" dirty="0">
                <a:solidFill>
                  <a:prstClr val="black"/>
                </a:solidFill>
              </a:rPr>
              <a:t>, </a:t>
            </a:r>
            <a:r>
              <a:rPr lang="en-US" sz="2000" b="1" dirty="0" err="1">
                <a:solidFill>
                  <a:prstClr val="black"/>
                </a:solidFill>
              </a:rPr>
              <a:t>Nadabu</a:t>
            </a:r>
            <a:r>
              <a:rPr lang="en-US" sz="2000" b="1" dirty="0">
                <a:solidFill>
                  <a:prstClr val="black"/>
                </a:solidFill>
              </a:rPr>
              <a:t>, Abihu </a:t>
            </a:r>
            <a:r>
              <a:rPr lang="en-US" sz="2000" b="1" dirty="0" err="1">
                <a:solidFill>
                  <a:prstClr val="black"/>
                </a:solidFill>
              </a:rPr>
              <a:t>komanso</a:t>
            </a:r>
            <a:r>
              <a:rPr lang="en-US" sz="2000" b="1" dirty="0">
                <a:solidFill>
                  <a:prstClr val="black"/>
                </a:solidFill>
              </a:rPr>
              <a:t> </a:t>
            </a:r>
            <a:r>
              <a:rPr lang="en-US" sz="2000" b="1" dirty="0" err="1">
                <a:solidFill>
                  <a:prstClr val="black"/>
                </a:solidFill>
              </a:rPr>
              <a:t>Yudasi</a:t>
            </a:r>
            <a:r>
              <a:rPr lang="en-US" sz="2000" b="1" dirty="0">
                <a:solidFill>
                  <a:prstClr val="black"/>
                </a:solidFill>
              </a:rPr>
              <a:t> </a:t>
            </a:r>
            <a:r>
              <a:rPr lang="en-US" sz="2000" b="1" dirty="0" err="1">
                <a:solidFill>
                  <a:prstClr val="black"/>
                </a:solidFill>
              </a:rPr>
              <a:t>sanachotsedwe</a:t>
            </a:r>
            <a:r>
              <a:rPr lang="en-US" sz="2000" b="1" dirty="0">
                <a:solidFill>
                  <a:prstClr val="black"/>
                </a:solidFill>
              </a:rPr>
              <a:t> </a:t>
            </a:r>
            <a:r>
              <a:rPr lang="en-US" sz="2000" b="1" dirty="0" err="1">
                <a:solidFill>
                  <a:prstClr val="black"/>
                </a:solidFill>
              </a:rPr>
              <a:t>konse</a:t>
            </a:r>
            <a:r>
              <a:rPr lang="en-US" sz="2000" b="1" dirty="0">
                <a:solidFill>
                  <a:prstClr val="black"/>
                </a:solidFill>
              </a:rPr>
              <a:t> </a:t>
            </a:r>
            <a:r>
              <a:rPr lang="en-US" sz="2000" b="1" dirty="0" err="1">
                <a:solidFill>
                  <a:prstClr val="black"/>
                </a:solidFill>
              </a:rPr>
              <a:t>ku</a:t>
            </a:r>
            <a:r>
              <a:rPr lang="en-US" sz="2000" b="1" dirty="0">
                <a:solidFill>
                  <a:prstClr val="black"/>
                </a:solidFill>
              </a:rPr>
              <a:t> “</a:t>
            </a:r>
            <a:r>
              <a:rPr lang="en-US" sz="2000" b="1" dirty="0" err="1">
                <a:solidFill>
                  <a:prstClr val="black"/>
                </a:solidFill>
              </a:rPr>
              <a:t>mgonero</a:t>
            </a:r>
            <a:r>
              <a:rPr lang="en-US" sz="2000" b="1" dirty="0">
                <a:solidFill>
                  <a:prstClr val="black"/>
                </a:solidFill>
              </a:rPr>
              <a:t> </a:t>
            </a:r>
            <a:r>
              <a:rPr lang="en-US" sz="2000" b="1" dirty="0" err="1">
                <a:solidFill>
                  <a:prstClr val="black"/>
                </a:solidFill>
              </a:rPr>
              <a:t>wa</a:t>
            </a:r>
            <a:r>
              <a:rPr lang="en-US" sz="2000" b="1" dirty="0">
                <a:solidFill>
                  <a:prstClr val="black"/>
                </a:solidFill>
              </a:rPr>
              <a:t> </a:t>
            </a:r>
            <a:r>
              <a:rPr lang="en-US" sz="2000" b="1" dirty="0" err="1">
                <a:solidFill>
                  <a:prstClr val="black"/>
                </a:solidFill>
              </a:rPr>
              <a:t>pangano</a:t>
            </a:r>
            <a:r>
              <a:rPr lang="en-US" sz="2000" b="1" dirty="0">
                <a:solidFill>
                  <a:prstClr val="black"/>
                </a:solidFill>
              </a:rPr>
              <a:t>” </a:t>
            </a:r>
            <a:r>
              <a:rPr lang="en-US" sz="2000" b="1" dirty="0" err="1">
                <a:solidFill>
                  <a:prstClr val="black"/>
                </a:solidFill>
              </a:rPr>
              <a:t>umenewu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en-US"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rPr>
              <a:t>CHITSANZO</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en-US"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CHOLINGA CHA CHITSANZO</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“Iwo andipangire malo wopatulika, ndipo Ine ndidzakhala pakati pawo. </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1400" b="1" i="0" u="none" strike="noStrike" kern="1200" cap="none" spc="0" normalizeH="0" baseline="0" noProof="0" dirty="0" err="1">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Eksodo</a:t>
            </a:r>
            <a:r>
              <a:rPr kumimoji="0" lang="en-US"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99062" y="1066848"/>
            <a:ext cx="7813107" cy="707886"/>
          </a:xfrm>
          <a:prstGeom prst="rect">
            <a:avLst/>
          </a:prstGeom>
          <a:noFill/>
        </p:spPr>
        <p:txBody>
          <a:bodyPr wrap="square" rtlCol="0">
            <a:spAutoFit/>
          </a:bodyPr>
          <a:lstStyle/>
          <a:p>
            <a:pPr>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Monga </a:t>
            </a:r>
            <a:r>
              <a:rPr lang="en-US" sz="2000" b="1" dirty="0" err="1">
                <a:solidFill>
                  <a:prstClr val="white"/>
                </a:solidFill>
                <a:effectLst>
                  <a:glow rad="88900">
                    <a:srgbClr val="041D57"/>
                  </a:glow>
                  <a:outerShdw blurRad="38100" dist="38100" dir="2700000" algn="tl">
                    <a:srgbClr val="000000">
                      <a:alpha val="43137"/>
                    </a:srgbClr>
                  </a:outerShdw>
                </a:effectLst>
              </a:rPr>
              <a:t>chitsimikizo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chakuti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adzachita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mbali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yake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pangano</a:t>
            </a:r>
            <a:r>
              <a:rPr lang="en-US" sz="2000" b="1" dirty="0">
                <a:solidFill>
                  <a:prstClr val="white"/>
                </a:solidFill>
                <a:effectLst>
                  <a:glow rad="88900">
                    <a:srgbClr val="041D57"/>
                  </a:glow>
                  <a:outerShdw blurRad="38100" dist="38100" dir="2700000" algn="tl">
                    <a:srgbClr val="000000">
                      <a:alpha val="43137"/>
                    </a:srgbClr>
                  </a:outerShdw>
                </a:effectLst>
              </a:rPr>
              <a:t>, Mulungu </a:t>
            </a:r>
            <a:r>
              <a:rPr lang="en-US" sz="2000" b="1" dirty="0" err="1">
                <a:solidFill>
                  <a:prstClr val="white"/>
                </a:solidFill>
                <a:effectLst>
                  <a:glow rad="88900">
                    <a:srgbClr val="041D57"/>
                  </a:glow>
                  <a:outerShdw blurRad="38100" dist="38100" dir="2700000" algn="tl">
                    <a:srgbClr val="000000">
                      <a:alpha val="43137"/>
                    </a:srgbClr>
                  </a:outerShdw>
                </a:effectLst>
              </a:rPr>
              <a:t>anaganiza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zokhala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pakati</a:t>
            </a:r>
            <a:r>
              <a:rPr lang="en-US" sz="2000" b="1" dirty="0">
                <a:solidFill>
                  <a:prstClr val="white"/>
                </a:solidFill>
                <a:effectLst>
                  <a:glow rad="88900">
                    <a:srgbClr val="041D57"/>
                  </a:glow>
                  <a:outerShdw blurRad="38100" dist="38100" dir="2700000" algn="tl">
                    <a:srgbClr val="000000">
                      <a:alpha val="43137"/>
                    </a:srgbClr>
                  </a:outerShdw>
                </a:effectLst>
              </a:rPr>
              <a:t> pa </a:t>
            </a:r>
            <a:r>
              <a:rPr lang="en-US" sz="2000" b="1" dirty="0" err="1">
                <a:solidFill>
                  <a:prstClr val="white"/>
                </a:solidFill>
                <a:effectLst>
                  <a:glow rad="88900">
                    <a:srgbClr val="041D57"/>
                  </a:glow>
                  <a:outerShdw blurRad="38100" dist="38100" dir="2700000" algn="tl">
                    <a:srgbClr val="000000">
                      <a:alpha val="43137"/>
                    </a:srgbClr>
                  </a:outerShdw>
                </a:effectLst>
              </a:rPr>
              <a:t>anthu</a:t>
            </a:r>
            <a:r>
              <a:rPr lang="en-US" sz="2000" b="1" dirty="0">
                <a:solidFill>
                  <a:prstClr val="white"/>
                </a:solidFill>
                <a:effectLst>
                  <a:glow rad="88900">
                    <a:srgbClr val="041D57"/>
                  </a:glow>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2056474"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164359" y="1146007"/>
            <a:ext cx="1957803"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4359" y="2982350"/>
            <a:ext cx="1957801"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2309557" y="3691324"/>
            <a:ext cx="7854802" cy="1015663"/>
          </a:xfrm>
          <a:prstGeom prst="rect">
            <a:avLst/>
          </a:prstGeom>
          <a:noFill/>
        </p:spPr>
        <p:txBody>
          <a:bodyPr wrap="square">
            <a:spAutoFit/>
          </a:bodyPr>
          <a:lstStyle/>
          <a:p>
            <a:pPr>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Mose anasonyezedwa chitsanzocho ndipo anapatsidwa malangizo achindunji a </a:t>
            </a:r>
            <a:r>
              <a:rPr lang="en-US" sz="2000" b="1" dirty="0" err="1">
                <a:solidFill>
                  <a:prstClr val="white"/>
                </a:solidFill>
                <a:effectLst>
                  <a:glow rad="88900">
                    <a:srgbClr val="041D57"/>
                  </a:glow>
                  <a:outerShdw blurRad="38100" dist="38100" dir="2700000" algn="tl">
                    <a:srgbClr val="000000">
                      <a:alpha val="43137"/>
                    </a:srgbClr>
                  </a:outerShdw>
                </a:effectLst>
              </a:rPr>
              <a:t>kamangidwe</a:t>
            </a:r>
            <a:r>
              <a:rPr lang="en-US" sz="2000" b="1" dirty="0">
                <a:solidFill>
                  <a:prstClr val="white"/>
                </a:solidFill>
                <a:effectLst>
                  <a:glow rad="88900">
                    <a:srgbClr val="041D57"/>
                  </a:glow>
                  <a:outerShdw blurRad="38100" dist="38100" dir="2700000" algn="tl">
                    <a:srgbClr val="000000">
                      <a:alpha val="43137"/>
                    </a:srgbClr>
                  </a:outerShdw>
                </a:effectLst>
              </a:rPr>
              <a:t> ka </a:t>
            </a:r>
            <a:r>
              <a:rPr lang="en-US" sz="2000" b="1" dirty="0" err="1">
                <a:solidFill>
                  <a:prstClr val="white"/>
                </a:solidFill>
                <a:effectLst>
                  <a:glow rad="88900">
                    <a:srgbClr val="041D57"/>
                  </a:glow>
                  <a:outerShdw blurRad="38100" dist="38100" dir="2700000" algn="tl">
                    <a:srgbClr val="000000">
                      <a:alpha val="43137"/>
                    </a:srgbClr>
                  </a:outerShdw>
                </a:effectLst>
              </a:rPr>
              <a:t>Nyumba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Yopatulika</a:t>
            </a:r>
            <a:r>
              <a:rPr lang="en-US" sz="2000" b="1" dirty="0">
                <a:solidFill>
                  <a:prstClr val="white"/>
                </a:solidFill>
                <a:effectLst>
                  <a:glow rad="88900">
                    <a:srgbClr val="041D57"/>
                  </a:glow>
                  <a:outerShdw blurRad="38100" dist="38100" dir="2700000" algn="tl">
                    <a:srgbClr val="000000">
                      <a:alpha val="43137"/>
                    </a:srgbClr>
                  </a:outerShdw>
                </a:effectLst>
              </a:rPr>
              <a:t>. Anthu anapemphedwa kuti apereke </a:t>
            </a:r>
            <a:r>
              <a:rPr lang="en-US" sz="2000" b="1" dirty="0" err="1">
                <a:solidFill>
                  <a:prstClr val="white"/>
                </a:solidFill>
                <a:effectLst>
                  <a:glow rad="88900">
                    <a:srgbClr val="041D57"/>
                  </a:glow>
                  <a:outerShdw blurRad="38100" dist="38100" dir="2700000" algn="tl">
                    <a:srgbClr val="000000">
                      <a:alpha val="43137"/>
                    </a:srgbClr>
                  </a:outerShdw>
                </a:effectLst>
              </a:rPr>
              <a:t>zinthu</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zofunikira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Eksodo</a:t>
            </a:r>
            <a:r>
              <a:rPr lang="en-US" sz="2000" b="1" dirty="0">
                <a:solidFill>
                  <a:prstClr val="white"/>
                </a:solidFill>
                <a:effectLst>
                  <a:glow rad="88900">
                    <a:srgbClr val="041D57"/>
                  </a:glow>
                  <a:outerShdw blurRad="38100" dist="38100" dir="2700000" algn="tl">
                    <a:srgbClr val="000000">
                      <a:alpha val="43137"/>
                    </a:srgbClr>
                  </a:outerShdw>
                </a:effectLst>
              </a:rPr>
              <a:t> 25:2-7).</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2299063" y="5454682"/>
            <a:ext cx="7249886" cy="1323439"/>
          </a:xfrm>
          <a:prstGeom prst="rect">
            <a:avLst/>
          </a:prstGeom>
          <a:noFill/>
        </p:spPr>
        <p:txBody>
          <a:bodyPr wrap="square">
            <a:spAutoFit/>
          </a:bodyPr>
          <a:lstStyle/>
          <a:p>
            <a:pPr>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Pamene MuIsraeli </a:t>
            </a:r>
            <a:r>
              <a:rPr lang="en-US" sz="2000" b="1" dirty="0" err="1">
                <a:solidFill>
                  <a:prstClr val="white"/>
                </a:solidFill>
                <a:effectLst>
                  <a:glow rad="88900">
                    <a:srgbClr val="041D57"/>
                  </a:glow>
                  <a:outerShdw blurRad="38100" dist="38100" dir="2700000" algn="tl">
                    <a:srgbClr val="000000">
                      <a:alpha val="43137"/>
                    </a:srgbClr>
                  </a:outerShdw>
                </a:effectLst>
              </a:rPr>
              <a:t>ankalowa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amalowa</a:t>
            </a:r>
            <a:r>
              <a:rPr lang="en-US" sz="2000" b="1" dirty="0">
                <a:solidFill>
                  <a:prstClr val="white"/>
                </a:solidFill>
                <a:effectLst>
                  <a:glow rad="88900">
                    <a:srgbClr val="041D57"/>
                  </a:glow>
                  <a:outerShdw blurRad="38100" dist="38100" dir="2700000" algn="tl">
                    <a:srgbClr val="000000">
                      <a:alpha val="43137"/>
                    </a:srgbClr>
                  </a:outerShdw>
                </a:effectLst>
              </a:rPr>
              <a:t> mu </a:t>
            </a:r>
            <a:r>
              <a:rPr lang="en-US" sz="2000" b="1" dirty="0" err="1">
                <a:solidFill>
                  <a:prstClr val="white"/>
                </a:solidFill>
                <a:effectLst>
                  <a:glow rad="88900">
                    <a:srgbClr val="041D57"/>
                  </a:glow>
                  <a:outerShdw blurRad="38100" dist="38100" dir="2700000" algn="tl">
                    <a:srgbClr val="000000">
                      <a:alpha val="43137"/>
                    </a:srgbClr>
                  </a:outerShdw>
                </a:effectLst>
              </a:rPr>
              <a:t>Nyumba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Yopatulika</a:t>
            </a:r>
            <a:r>
              <a:rPr lang="en-US" sz="2000" b="1" dirty="0">
                <a:solidFill>
                  <a:prstClr val="white"/>
                </a:solidFill>
                <a:effectLst>
                  <a:glow rad="88900">
                    <a:srgbClr val="041D57"/>
                  </a:glow>
                  <a:outerShdw blurRad="38100" dist="38100" dir="2700000" algn="tl">
                    <a:srgbClr val="000000">
                      <a:alpha val="43137"/>
                    </a:srgbClr>
                  </a:outerShdw>
                </a:effectLst>
              </a:rPr>
              <a:t>, ankalowa—</a:t>
            </a:r>
            <a:r>
              <a:rPr lang="en-US" sz="2000" b="1" dirty="0" err="1">
                <a:solidFill>
                  <a:prstClr val="white"/>
                </a:solidFill>
                <a:effectLst>
                  <a:glow rad="88900">
                    <a:srgbClr val="041D57"/>
                  </a:glow>
                  <a:outerShdw blurRad="38100" dist="38100" dir="2700000" algn="tl">
                    <a:srgbClr val="000000">
                      <a:alpha val="43137"/>
                    </a:srgbClr>
                  </a:outerShdw>
                </a:effectLst>
              </a:rPr>
              <a:t>mophiphiritsira</a:t>
            </a:r>
            <a:r>
              <a:rPr lang="en-US" sz="2000" b="1" dirty="0">
                <a:solidFill>
                  <a:prstClr val="white"/>
                </a:solidFill>
                <a:effectLst>
                  <a:glow rad="88900">
                    <a:srgbClr val="041D57"/>
                  </a:glow>
                  <a:outerShdw blurRad="38100" dist="38100" dir="2700000" algn="tl">
                    <a:srgbClr val="000000">
                      <a:alpha val="43137"/>
                    </a:srgbClr>
                  </a:outerShdw>
                </a:effectLst>
              </a:rPr>
              <a:t>—</a:t>
            </a:r>
            <a:r>
              <a:rPr lang="en-US" sz="2000" b="1" dirty="0" err="1">
                <a:solidFill>
                  <a:prstClr val="white"/>
                </a:solidFill>
                <a:effectLst>
                  <a:glow rad="88900">
                    <a:srgbClr val="041D57"/>
                  </a:glow>
                  <a:outerShdw blurRad="38100" dist="38100" dir="2700000" algn="tl">
                    <a:srgbClr val="000000">
                      <a:alpha val="43137"/>
                    </a:srgbClr>
                  </a:outerShdw>
                </a:effectLst>
              </a:rPr>
              <a:t>pamaso</a:t>
            </a:r>
            <a:r>
              <a:rPr lang="en-US" sz="2000" b="1" dirty="0">
                <a:solidFill>
                  <a:prstClr val="white"/>
                </a:solidFill>
                <a:effectLst>
                  <a:glow rad="88900">
                    <a:srgbClr val="041D57"/>
                  </a:glow>
                  <a:outerShdw blurRad="38100" dist="38100" dir="2700000" algn="tl">
                    <a:srgbClr val="000000">
                      <a:alpha val="43137"/>
                    </a:srgbClr>
                  </a:outerShdw>
                </a:effectLst>
              </a:rPr>
              <a:t> pa Mulungu Mwini… </a:t>
            </a:r>
            <a:r>
              <a:rPr lang="en-US" sz="2000" b="1" dirty="0" err="1">
                <a:solidFill>
                  <a:prstClr val="white"/>
                </a:solidFill>
                <a:effectLst>
                  <a:glow rad="88900">
                    <a:srgbClr val="041D57"/>
                  </a:glow>
                  <a:outerShdw blurRad="38100" dist="38100" dir="2700000" algn="tl">
                    <a:srgbClr val="000000">
                      <a:alpha val="43137"/>
                    </a:srgbClr>
                  </a:outerShdw>
                </a:effectLst>
              </a:rPr>
              <a:t>kufikira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pamene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chinsalu</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chophimba</a:t>
            </a:r>
            <a:r>
              <a:rPr lang="en-US" sz="2000" b="1" dirty="0">
                <a:solidFill>
                  <a:prstClr val="white"/>
                </a:solidFill>
                <a:effectLst>
                  <a:glow rad="88900">
                    <a:srgbClr val="041D57"/>
                  </a:glow>
                  <a:outerShdw blurRad="38100" dist="38100" dir="2700000" algn="tl">
                    <a:srgbClr val="000000">
                      <a:alpha val="43137"/>
                    </a:srgbClr>
                  </a:outerShdw>
                </a:effectLst>
              </a:rPr>
              <a:t> chinang’ambika pamene Yesu anafa.</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2296494" y="4706687"/>
            <a:ext cx="9882445" cy="707886"/>
          </a:xfrm>
          <a:prstGeom prst="rect">
            <a:avLst/>
          </a:prstGeom>
          <a:noFill/>
        </p:spPr>
        <p:txBody>
          <a:bodyPr wrap="square">
            <a:spAutoFit/>
          </a:bodyPr>
          <a:lstStyle/>
          <a:p>
            <a:pPr lvl="0">
              <a:spcBef>
                <a:spcPts val="600"/>
              </a:spcBef>
              <a:defRPr/>
            </a:pPr>
            <a:r>
              <a:rPr lang="en-US" sz="2000" b="1" dirty="0" err="1">
                <a:solidFill>
                  <a:prstClr val="white"/>
                </a:solidFill>
                <a:effectLst>
                  <a:glow rad="88900">
                    <a:srgbClr val="041D57"/>
                  </a:glow>
                  <a:outerShdw blurRad="38100" dist="38100" dir="2700000" algn="tl">
                    <a:srgbClr val="000000">
                      <a:alpha val="43137"/>
                    </a:srgbClr>
                  </a:outerShdw>
                </a:effectLst>
              </a:rPr>
              <a:t>Nyumba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Yopatulika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ndi</a:t>
            </a:r>
            <a:r>
              <a:rPr lang="en-US" sz="2000" b="1" dirty="0">
                <a:solidFill>
                  <a:prstClr val="white"/>
                </a:solidFill>
                <a:effectLst>
                  <a:glow rad="88900">
                    <a:srgbClr val="041D57"/>
                  </a:glow>
                  <a:outerShdw blurRad="38100" dist="38100" dir="2700000" algn="tl">
                    <a:srgbClr val="000000">
                      <a:alpha val="43137"/>
                    </a:srgbClr>
                  </a:outerShdw>
                </a:effectLst>
              </a:rPr>
              <a:t> kachisi amene </a:t>
            </a:r>
            <a:r>
              <a:rPr lang="en-US" sz="2000" b="1" dirty="0" err="1">
                <a:solidFill>
                  <a:prstClr val="white"/>
                </a:solidFill>
                <a:effectLst>
                  <a:glow rad="88900">
                    <a:srgbClr val="041D57"/>
                  </a:glow>
                  <a:outerShdw blurRad="38100" dist="38100" dir="2700000" algn="tl">
                    <a:srgbClr val="000000">
                      <a:alpha val="43137"/>
                    </a:srgbClr>
                  </a:outerShdw>
                </a:effectLst>
              </a:rPr>
              <a:t>Solomoni</a:t>
            </a:r>
            <a:r>
              <a:rPr lang="en-US" sz="2000" b="1" dirty="0">
                <a:solidFill>
                  <a:prstClr val="white"/>
                </a:solidFill>
                <a:effectLst>
                  <a:glow rad="88900">
                    <a:srgbClr val="041D57"/>
                  </a:glow>
                  <a:outerShdw blurRad="38100" dist="38100" dir="2700000" algn="tl">
                    <a:srgbClr val="000000">
                      <a:alpha val="43137"/>
                    </a:srgbClr>
                  </a:outerShdw>
                </a:effectLst>
              </a:rPr>
              <a:t> anamanga zinali chitsanzo cha </a:t>
            </a:r>
            <a:r>
              <a:rPr lang="en-US" sz="2000" b="1" dirty="0" err="1">
                <a:solidFill>
                  <a:prstClr val="white"/>
                </a:solidFill>
                <a:effectLst>
                  <a:glow rad="88900">
                    <a:srgbClr val="041D57"/>
                  </a:glow>
                  <a:outerShdw blurRad="38100" dist="38100" dir="2700000" algn="tl">
                    <a:srgbClr val="000000">
                      <a:alpha val="43137"/>
                    </a:srgbClr>
                  </a:outerShdw>
                </a:effectLst>
              </a:rPr>
              <a:t>Nyumba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Yopatulika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yomwe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ili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Kumwamba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Ahebri</a:t>
            </a:r>
            <a:r>
              <a:rPr lang="en-US" sz="2000" b="1" dirty="0">
                <a:solidFill>
                  <a:prstClr val="white"/>
                </a:solidFill>
                <a:effectLst>
                  <a:glow rad="88900">
                    <a:srgbClr val="041D57"/>
                  </a:glow>
                  <a:outerShdw blurRad="38100" dist="38100" dir="2700000" algn="tl">
                    <a:srgbClr val="000000">
                      <a:alpha val="43137"/>
                    </a:srgbClr>
                  </a:outerShdw>
                </a:effectLst>
              </a:rPr>
              <a:t> 8:1-2; 1 </a:t>
            </a:r>
            <a:r>
              <a:rPr lang="en-US" sz="2000" b="1" dirty="0" err="1">
                <a:solidFill>
                  <a:prstClr val="white"/>
                </a:solidFill>
                <a:effectLst>
                  <a:glow rad="88900">
                    <a:srgbClr val="041D57"/>
                  </a:glow>
                  <a:outerShdw blurRad="38100" dist="38100" dir="2700000" algn="tl">
                    <a:srgbClr val="000000">
                      <a:alpha val="43137"/>
                    </a:srgbClr>
                  </a:outerShdw>
                </a:effectLst>
              </a:rPr>
              <a:t>Mafumu</a:t>
            </a:r>
            <a:r>
              <a:rPr lang="en-US" sz="2000" b="1" dirty="0">
                <a:solidFill>
                  <a:prstClr val="white"/>
                </a:solidFill>
                <a:effectLst>
                  <a:glow rad="88900">
                    <a:srgbClr val="041D57"/>
                  </a:glow>
                  <a:outerShdw blurRad="38100" dist="38100" dir="2700000" algn="tl">
                    <a:srgbClr val="000000">
                      <a:alpha val="43137"/>
                    </a:srgbClr>
                  </a:outerShdw>
                </a:effectLst>
              </a:rPr>
              <a:t> 8:27, 30 ).</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658443" y="5558267"/>
            <a:ext cx="2436184" cy="1187258"/>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96494" y="1752631"/>
            <a:ext cx="7867865" cy="1938992"/>
          </a:xfrm>
          <a:prstGeom prst="rect">
            <a:avLst/>
          </a:prstGeom>
          <a:noFill/>
        </p:spPr>
        <p:txBody>
          <a:bodyPr wrap="square">
            <a:spAutoFit/>
          </a:bodyPr>
          <a:lstStyle/>
          <a:p>
            <a:pPr lvl="0">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Koma </a:t>
            </a:r>
            <a:r>
              <a:rPr lang="en-US" sz="2000" b="1" dirty="0" err="1">
                <a:solidFill>
                  <a:prstClr val="white"/>
                </a:solidFill>
                <a:effectLst>
                  <a:glow rad="88900">
                    <a:srgbClr val="041D57"/>
                  </a:glow>
                  <a:outerShdw blurRad="38100" dist="38100" dir="2700000" algn="tl">
                    <a:srgbClr val="000000">
                      <a:alpha val="43137"/>
                    </a:srgbClr>
                  </a:outerShdw>
                </a:effectLst>
              </a:rPr>
              <a:t>kupezeka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kwa</a:t>
            </a:r>
            <a:r>
              <a:rPr lang="en-US" sz="2000" b="1" dirty="0">
                <a:solidFill>
                  <a:prstClr val="white"/>
                </a:solidFill>
                <a:effectLst>
                  <a:glow rad="88900">
                    <a:srgbClr val="041D57"/>
                  </a:glow>
                  <a:outerShdw blurRad="38100" dist="38100" dir="2700000" algn="tl">
                    <a:srgbClr val="000000">
                      <a:alpha val="43137"/>
                    </a:srgbClr>
                  </a:outerShdw>
                </a:effectLst>
              </a:rPr>
              <a:t> Mulungu </a:t>
            </a:r>
            <a:r>
              <a:rPr lang="en-US" sz="2000" b="1" dirty="0" err="1">
                <a:solidFill>
                  <a:prstClr val="white"/>
                </a:solidFill>
                <a:effectLst>
                  <a:glow rad="88900">
                    <a:srgbClr val="041D57"/>
                  </a:glow>
                  <a:outerShdw blurRad="38100" dist="38100" dir="2700000" algn="tl">
                    <a:srgbClr val="000000">
                      <a:alpha val="43137"/>
                    </a:srgbClr>
                  </a:outerShdw>
                </a:effectLst>
              </a:rPr>
              <a:t>pakati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pawo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kukanatanthauza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imfa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nthawi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yomweyo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kwa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anthu</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onse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Eksodo</a:t>
            </a:r>
            <a:r>
              <a:rPr lang="en-US" sz="2000" b="1" dirty="0">
                <a:solidFill>
                  <a:prstClr val="white"/>
                </a:solidFill>
                <a:effectLst>
                  <a:glow rad="88900">
                    <a:srgbClr val="041D57"/>
                  </a:glow>
                  <a:outerShdw blurRad="38100" dist="38100" dir="2700000" algn="tl">
                    <a:srgbClr val="000000">
                      <a:alpha val="43137"/>
                    </a:srgbClr>
                  </a:outerShdw>
                </a:effectLst>
              </a:rPr>
              <a:t> 33:20). Chotero, anawalamula kuti amange malo opatulika kumene akanatha </a:t>
            </a:r>
            <a:r>
              <a:rPr lang="en-US" sz="2000" b="1" dirty="0" err="1">
                <a:solidFill>
                  <a:prstClr val="white"/>
                </a:solidFill>
                <a:effectLst>
                  <a:glow rad="88900">
                    <a:srgbClr val="041D57"/>
                  </a:glow>
                  <a:outerShdw blurRad="38100" dist="38100" dir="2700000" algn="tl">
                    <a:srgbClr val="000000">
                      <a:alpha val="43137"/>
                    </a:srgbClr>
                  </a:outerShdw>
                </a:effectLst>
              </a:rPr>
              <a:t>kusonyeza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kupezeka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kwake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pakati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pawo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Kupezeka</a:t>
            </a:r>
            <a:r>
              <a:rPr lang="en-US" sz="2000" b="1" dirty="0">
                <a:solidFill>
                  <a:prstClr val="white"/>
                </a:solidFill>
                <a:effectLst>
                  <a:glow rad="88900">
                    <a:srgbClr val="041D57"/>
                  </a:glow>
                  <a:outerShdw blurRad="38100" dist="38100" dir="2700000" algn="tl">
                    <a:srgbClr val="000000">
                      <a:alpha val="43137"/>
                    </a:srgbClr>
                  </a:outerShdw>
                </a:effectLst>
              </a:rPr>
              <a:t> kumeneku </a:t>
            </a:r>
            <a:r>
              <a:rPr lang="en-US" sz="2000" b="1" dirty="0" err="1">
                <a:solidFill>
                  <a:prstClr val="white"/>
                </a:solidFill>
                <a:effectLst>
                  <a:glow rad="88900">
                    <a:srgbClr val="041D57"/>
                  </a:glow>
                  <a:outerShdw blurRad="38100" dist="38100" dir="2700000" algn="tl">
                    <a:srgbClr val="000000">
                      <a:alpha val="43137"/>
                    </a:srgbClr>
                  </a:outerShdw>
                </a:effectLst>
              </a:rPr>
              <a:t>kunasonyezedwa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a:solidFill>
                  <a:prstClr val="white"/>
                </a:solidFill>
                <a:effectLst>
                  <a:glow rad="88900">
                    <a:srgbClr val="041D57"/>
                  </a:glow>
                  <a:outerShdw blurRad="38100" dist="38100" dir="2700000" algn="tl">
                    <a:srgbClr val="000000">
                      <a:alpha val="43137"/>
                    </a:srgbClr>
                  </a:outerShdw>
                </a:effectLst>
              </a:rPr>
              <a:t>mophiphiritsa</a:t>
            </a:r>
            <a:r>
              <a:rPr lang="en-US" sz="2000" b="1" dirty="0">
                <a:solidFill>
                  <a:prstClr val="white"/>
                </a:solidFill>
                <a:effectLst>
                  <a:glow rad="88900">
                    <a:srgbClr val="041D57"/>
                  </a:glow>
                  <a:outerShdw blurRad="38100" dist="38100" dir="2700000" algn="tl">
                    <a:srgbClr val="000000">
                      <a:alpha val="43137"/>
                    </a:srgbClr>
                  </a:outerShdw>
                </a:effectLst>
              </a:rPr>
              <a:t>, popeza kuti Mulungu </a:t>
            </a:r>
            <a:r>
              <a:rPr lang="en-US" sz="2000" b="1" dirty="0" err="1">
                <a:solidFill>
                  <a:prstClr val="white"/>
                </a:solidFill>
                <a:effectLst>
                  <a:glow rad="88900">
                    <a:srgbClr val="041D57"/>
                  </a:glow>
                  <a:outerShdw blurRad="38100" dist="38100" dir="2700000" algn="tl">
                    <a:srgbClr val="000000">
                      <a:alpha val="43137"/>
                    </a:srgbClr>
                  </a:outerShdw>
                </a:effectLst>
              </a:rPr>
              <a:t>sakhala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kuthupi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mukachisi</a:t>
            </a:r>
            <a:r>
              <a:rPr lang="en-US" sz="2000" b="1" dirty="0">
                <a:solidFill>
                  <a:prstClr val="white"/>
                </a:solidFill>
                <a:effectLst>
                  <a:glow rad="88900">
                    <a:srgbClr val="041D57"/>
                  </a:glow>
                  <a:outerShdw blurRad="38100" dist="38100" dir="2700000" algn="tl">
                    <a:srgbClr val="000000">
                      <a:alpha val="43137"/>
                    </a:srgbClr>
                  </a:outerShdw>
                </a:effectLst>
              </a:rPr>
              <a:t> aliyense wapadziko </a:t>
            </a:r>
            <a:r>
              <a:rPr lang="en-US" sz="2000" b="1" dirty="0" err="1">
                <a:solidFill>
                  <a:prstClr val="white"/>
                </a:solidFill>
                <a:effectLst>
                  <a:glow rad="88900">
                    <a:srgbClr val="041D57"/>
                  </a:glow>
                  <a:outerShdw blurRad="38100" dist="38100" dir="2700000" algn="tl">
                    <a:srgbClr val="000000">
                      <a:alpha val="43137"/>
                    </a:srgbClr>
                  </a:outerShdw>
                </a:effectLst>
              </a:rPr>
              <a:t>lapansi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Machitidwe</a:t>
            </a:r>
            <a:r>
              <a:rPr lang="en-US" sz="2000" b="1" dirty="0">
                <a:solidFill>
                  <a:prstClr val="white"/>
                </a:solidFill>
                <a:effectLst>
                  <a:glow rad="88900">
                    <a:srgbClr val="041D57"/>
                  </a:glow>
                  <a:outerShdw blurRad="38100" dist="38100" dir="2700000" algn="tl">
                    <a:srgbClr val="000000">
                      <a:alpha val="43137"/>
                    </a:srgbClr>
                  </a:outerShdw>
                </a:effectLst>
              </a:rPr>
              <a:t> 17:24).</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4" y="3691323"/>
            <a:ext cx="1970789" cy="302924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8526</TotalTime>
  <Words>1391</Words>
  <Application>Microsoft Office PowerPoint</Application>
  <PresentationFormat>Panorámica</PresentationFormat>
  <Paragraphs>74</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38</cp:revision>
  <dcterms:created xsi:type="dcterms:W3CDTF">2025-07-31T02:29:16Z</dcterms:created>
  <dcterms:modified xsi:type="dcterms:W3CDTF">2025-09-05T09:13:06Z</dcterms:modified>
</cp:coreProperties>
</file>