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4"/>
  </p:notesMasterIdLst>
  <p:sldIdLst>
    <p:sldId id="305" r:id="rId3"/>
    <p:sldId id="308" r:id="rId4"/>
    <p:sldId id="258" r:id="rId5"/>
    <p:sldId id="307" r:id="rId6"/>
    <p:sldId id="259" r:id="rId7"/>
    <p:sldId id="260" r:id="rId8"/>
    <p:sldId id="261" r:id="rId9"/>
    <p:sldId id="306" r:id="rId10"/>
    <p:sldId id="263" r:id="rId11"/>
    <p:sldId id="264" r:id="rId12"/>
    <p:sldId id="298" r:id="rId13"/>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394D"/>
    <a:srgbClr val="F78546"/>
    <a:srgbClr val="FFFFCC"/>
    <a:srgbClr val="FFFF99"/>
    <a:srgbClr val="771101"/>
    <a:srgbClr val="FF69CD"/>
    <a:srgbClr val="E19479"/>
    <a:srgbClr val="CDDBBF"/>
    <a:srgbClr val="F1CEC1"/>
    <a:srgbClr val="DD83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4" autoAdjust="0"/>
    <p:restoredTop sz="94717"/>
  </p:normalViewPr>
  <p:slideViewPr>
    <p:cSldViewPr snapToGrid="0">
      <p:cViewPr varScale="1">
        <p:scale>
          <a:sx n="101" d="100"/>
          <a:sy n="101" d="100"/>
        </p:scale>
        <p:origin x="912" y="8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3A9D04-1963-4F50-9798-4839C3408EF2}" type="datetimeFigureOut">
              <a:rPr lang="es-ES" smtClean="0"/>
              <a:t>05/09/2025</a:t>
            </a:fld>
            <a:endParaRPr lang="es-ES"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CCC71B-6897-4876-BD30-E3CFF0B7182C}" type="slidenum">
              <a:rPr lang="es-ES" smtClean="0"/>
              <a:t>‹Nº›</a:t>
            </a:fld>
            <a:endParaRPr lang="es-ES" dirty="0"/>
          </a:p>
        </p:txBody>
      </p:sp>
    </p:spTree>
    <p:extLst>
      <p:ext uri="{BB962C8B-B14F-4D97-AF65-F5344CB8AC3E}">
        <p14:creationId xmlns:p14="http://schemas.microsoft.com/office/powerpoint/2010/main" val="2970137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CCCC71B-6897-4876-BD30-E3CFF0B7182C}" type="slidenum">
              <a:rPr lang="es-ES" smtClean="0"/>
              <a:t>6</a:t>
            </a:fld>
            <a:endParaRPr lang="es-ES" dirty="0"/>
          </a:p>
        </p:txBody>
      </p:sp>
    </p:spTree>
    <p:extLst>
      <p:ext uri="{BB962C8B-B14F-4D97-AF65-F5344CB8AC3E}">
        <p14:creationId xmlns:p14="http://schemas.microsoft.com/office/powerpoint/2010/main" val="38811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841146-F219-5436-7171-C3A348D4DBD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D1F1F72C-B1B3-DE34-2B50-193F7ABCBD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6BA474E8-EB6D-1202-66BC-3E4D6F3A8585}"/>
              </a:ext>
            </a:extLst>
          </p:cNvPr>
          <p:cNvSpPr>
            <a:spLocks noGrp="1"/>
          </p:cNvSpPr>
          <p:nvPr>
            <p:ph type="dt" sz="half" idx="10"/>
          </p:nvPr>
        </p:nvSpPr>
        <p:spPr/>
        <p:txBody>
          <a:bodyPr/>
          <a:lstStyle/>
          <a:p>
            <a:fld id="{D16A0F23-947F-4745-A7BD-A729DC9FB4C7}" type="datetimeFigureOut">
              <a:rPr lang="es-ES" smtClean="0"/>
              <a:t>05/09/2025</a:t>
            </a:fld>
            <a:endParaRPr lang="es-ES" dirty="0"/>
          </a:p>
        </p:txBody>
      </p:sp>
      <p:sp>
        <p:nvSpPr>
          <p:cNvPr id="5" name="Marcador de pie de página 4">
            <a:extLst>
              <a:ext uri="{FF2B5EF4-FFF2-40B4-BE49-F238E27FC236}">
                <a16:creationId xmlns:a16="http://schemas.microsoft.com/office/drawing/2014/main" id="{A8404CD6-9EBE-D93E-6ADC-3904AD7031EF}"/>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B72F5EDE-41EB-F258-74D9-E83A67AEB046}"/>
              </a:ext>
            </a:extLst>
          </p:cNvPr>
          <p:cNvSpPr>
            <a:spLocks noGrp="1"/>
          </p:cNvSpPr>
          <p:nvPr>
            <p:ph type="sldNum" sz="quarter" idx="12"/>
          </p:nvPr>
        </p:nvSpPr>
        <p:spPr/>
        <p:txBody>
          <a:bodyPr/>
          <a:lstStyle/>
          <a:p>
            <a:fld id="{A10A3DF2-6580-488B-B640-745A8B476124}" type="slidenum">
              <a:rPr lang="es-ES" smtClean="0"/>
              <a:t>‹Nº›</a:t>
            </a:fld>
            <a:endParaRPr lang="es-ES" dirty="0"/>
          </a:p>
        </p:txBody>
      </p:sp>
    </p:spTree>
    <p:extLst>
      <p:ext uri="{BB962C8B-B14F-4D97-AF65-F5344CB8AC3E}">
        <p14:creationId xmlns:p14="http://schemas.microsoft.com/office/powerpoint/2010/main" val="2611521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750630-9C1A-9181-0E27-7853AB78C6BB}"/>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AC0C478-3BCF-AEBA-EF51-BA27E028F7E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26A28E8-1BC8-6CB3-585A-6B140B28C540}"/>
              </a:ext>
            </a:extLst>
          </p:cNvPr>
          <p:cNvSpPr>
            <a:spLocks noGrp="1"/>
          </p:cNvSpPr>
          <p:nvPr>
            <p:ph type="dt" sz="half" idx="10"/>
          </p:nvPr>
        </p:nvSpPr>
        <p:spPr/>
        <p:txBody>
          <a:bodyPr/>
          <a:lstStyle/>
          <a:p>
            <a:fld id="{D16A0F23-947F-4745-A7BD-A729DC9FB4C7}" type="datetimeFigureOut">
              <a:rPr lang="es-ES" smtClean="0"/>
              <a:t>05/09/2025</a:t>
            </a:fld>
            <a:endParaRPr lang="es-ES" dirty="0"/>
          </a:p>
        </p:txBody>
      </p:sp>
      <p:sp>
        <p:nvSpPr>
          <p:cNvPr id="5" name="Marcador de pie de página 4">
            <a:extLst>
              <a:ext uri="{FF2B5EF4-FFF2-40B4-BE49-F238E27FC236}">
                <a16:creationId xmlns:a16="http://schemas.microsoft.com/office/drawing/2014/main" id="{40709FE7-7461-5546-A7FE-F27D0746BA3F}"/>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98E60E9B-AC43-CBC7-BA2C-DA51E1BC5780}"/>
              </a:ext>
            </a:extLst>
          </p:cNvPr>
          <p:cNvSpPr>
            <a:spLocks noGrp="1"/>
          </p:cNvSpPr>
          <p:nvPr>
            <p:ph type="sldNum" sz="quarter" idx="12"/>
          </p:nvPr>
        </p:nvSpPr>
        <p:spPr/>
        <p:txBody>
          <a:bodyPr/>
          <a:lstStyle/>
          <a:p>
            <a:fld id="{A10A3DF2-6580-488B-B640-745A8B476124}" type="slidenum">
              <a:rPr lang="es-ES" smtClean="0"/>
              <a:t>‹Nº›</a:t>
            </a:fld>
            <a:endParaRPr lang="es-ES" dirty="0"/>
          </a:p>
        </p:txBody>
      </p:sp>
    </p:spTree>
    <p:extLst>
      <p:ext uri="{BB962C8B-B14F-4D97-AF65-F5344CB8AC3E}">
        <p14:creationId xmlns:p14="http://schemas.microsoft.com/office/powerpoint/2010/main" val="143969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19AC6B2-3391-148E-15C8-AB8BCDBA21A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8E89D7B-2121-495E-8813-1F1E5175FE3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FEF1885-4939-002E-7B5E-FBB5905ACBBA}"/>
              </a:ext>
            </a:extLst>
          </p:cNvPr>
          <p:cNvSpPr>
            <a:spLocks noGrp="1"/>
          </p:cNvSpPr>
          <p:nvPr>
            <p:ph type="dt" sz="half" idx="10"/>
          </p:nvPr>
        </p:nvSpPr>
        <p:spPr/>
        <p:txBody>
          <a:bodyPr/>
          <a:lstStyle/>
          <a:p>
            <a:fld id="{D16A0F23-947F-4745-A7BD-A729DC9FB4C7}" type="datetimeFigureOut">
              <a:rPr lang="es-ES" smtClean="0"/>
              <a:t>05/09/2025</a:t>
            </a:fld>
            <a:endParaRPr lang="es-ES" dirty="0"/>
          </a:p>
        </p:txBody>
      </p:sp>
      <p:sp>
        <p:nvSpPr>
          <p:cNvPr id="5" name="Marcador de pie de página 4">
            <a:extLst>
              <a:ext uri="{FF2B5EF4-FFF2-40B4-BE49-F238E27FC236}">
                <a16:creationId xmlns:a16="http://schemas.microsoft.com/office/drawing/2014/main" id="{B39E3747-0C9E-F4BE-E881-CA08357F7B16}"/>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5F9BAD6B-6619-1C8F-8184-65AA6C8C451F}"/>
              </a:ext>
            </a:extLst>
          </p:cNvPr>
          <p:cNvSpPr>
            <a:spLocks noGrp="1"/>
          </p:cNvSpPr>
          <p:nvPr>
            <p:ph type="sldNum" sz="quarter" idx="12"/>
          </p:nvPr>
        </p:nvSpPr>
        <p:spPr/>
        <p:txBody>
          <a:bodyPr/>
          <a:lstStyle/>
          <a:p>
            <a:fld id="{A10A3DF2-6580-488B-B640-745A8B476124}" type="slidenum">
              <a:rPr lang="es-ES" smtClean="0"/>
              <a:t>‹Nº›</a:t>
            </a:fld>
            <a:endParaRPr lang="es-ES" dirty="0"/>
          </a:p>
        </p:txBody>
      </p:sp>
    </p:spTree>
    <p:extLst>
      <p:ext uri="{BB962C8B-B14F-4D97-AF65-F5344CB8AC3E}">
        <p14:creationId xmlns:p14="http://schemas.microsoft.com/office/powerpoint/2010/main" val="362960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05/09/2025</a:t>
            </a:fld>
            <a:endParaRPr lang="es-ES" dirty="0"/>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dirty="0"/>
          </a:p>
        </p:txBody>
      </p:sp>
    </p:spTree>
    <p:extLst>
      <p:ext uri="{BB962C8B-B14F-4D97-AF65-F5344CB8AC3E}">
        <p14:creationId xmlns:p14="http://schemas.microsoft.com/office/powerpoint/2010/main" val="87258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05/09/2025</a:t>
            </a:fld>
            <a:endParaRPr lang="es-ES" dirty="0"/>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dirty="0"/>
          </a:p>
        </p:txBody>
      </p:sp>
    </p:spTree>
    <p:extLst>
      <p:ext uri="{BB962C8B-B14F-4D97-AF65-F5344CB8AC3E}">
        <p14:creationId xmlns:p14="http://schemas.microsoft.com/office/powerpoint/2010/main" val="27509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05/09/2025</a:t>
            </a:fld>
            <a:endParaRPr lang="es-ES" dirty="0"/>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dirty="0"/>
          </a:p>
        </p:txBody>
      </p:sp>
    </p:spTree>
    <p:extLst>
      <p:ext uri="{BB962C8B-B14F-4D97-AF65-F5344CB8AC3E}">
        <p14:creationId xmlns:p14="http://schemas.microsoft.com/office/powerpoint/2010/main" val="53882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05/09/2025</a:t>
            </a:fld>
            <a:endParaRPr lang="es-ES" dirty="0"/>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dirty="0"/>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dirty="0"/>
          </a:p>
        </p:txBody>
      </p:sp>
    </p:spTree>
    <p:extLst>
      <p:ext uri="{BB962C8B-B14F-4D97-AF65-F5344CB8AC3E}">
        <p14:creationId xmlns:p14="http://schemas.microsoft.com/office/powerpoint/2010/main" val="898145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05/09/2025</a:t>
            </a:fld>
            <a:endParaRPr lang="es-ES" dirty="0"/>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dirty="0"/>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dirty="0"/>
          </a:p>
        </p:txBody>
      </p:sp>
    </p:spTree>
    <p:extLst>
      <p:ext uri="{BB962C8B-B14F-4D97-AF65-F5344CB8AC3E}">
        <p14:creationId xmlns:p14="http://schemas.microsoft.com/office/powerpoint/2010/main" val="330229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05/09/2025</a:t>
            </a:fld>
            <a:endParaRPr lang="es-ES" dirty="0"/>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dirty="0"/>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dirty="0"/>
          </a:p>
        </p:txBody>
      </p:sp>
    </p:spTree>
    <p:extLst>
      <p:ext uri="{BB962C8B-B14F-4D97-AF65-F5344CB8AC3E}">
        <p14:creationId xmlns:p14="http://schemas.microsoft.com/office/powerpoint/2010/main" val="391617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05/09/2025</a:t>
            </a:fld>
            <a:endParaRPr lang="es-ES" dirty="0"/>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dirty="0"/>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dirty="0"/>
          </a:p>
        </p:txBody>
      </p:sp>
    </p:spTree>
    <p:extLst>
      <p:ext uri="{BB962C8B-B14F-4D97-AF65-F5344CB8AC3E}">
        <p14:creationId xmlns:p14="http://schemas.microsoft.com/office/powerpoint/2010/main" val="1630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05/09/2025</a:t>
            </a:fld>
            <a:endParaRPr lang="es-ES" dirty="0"/>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dirty="0"/>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dirty="0"/>
          </a:p>
        </p:txBody>
      </p:sp>
    </p:spTree>
    <p:extLst>
      <p:ext uri="{BB962C8B-B14F-4D97-AF65-F5344CB8AC3E}">
        <p14:creationId xmlns:p14="http://schemas.microsoft.com/office/powerpoint/2010/main" val="1674963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69FA8C-DDDD-5936-5D50-9C8BB98FD76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59D5457-0CDF-4097-67B4-0411D665BFE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4023B02-9979-52BE-82EB-19FB12CDB55F}"/>
              </a:ext>
            </a:extLst>
          </p:cNvPr>
          <p:cNvSpPr>
            <a:spLocks noGrp="1"/>
          </p:cNvSpPr>
          <p:nvPr>
            <p:ph type="dt" sz="half" idx="10"/>
          </p:nvPr>
        </p:nvSpPr>
        <p:spPr/>
        <p:txBody>
          <a:bodyPr/>
          <a:lstStyle/>
          <a:p>
            <a:fld id="{D16A0F23-947F-4745-A7BD-A729DC9FB4C7}" type="datetimeFigureOut">
              <a:rPr lang="es-ES" smtClean="0"/>
              <a:t>05/09/2025</a:t>
            </a:fld>
            <a:endParaRPr lang="es-ES" dirty="0"/>
          </a:p>
        </p:txBody>
      </p:sp>
      <p:sp>
        <p:nvSpPr>
          <p:cNvPr id="5" name="Marcador de pie de página 4">
            <a:extLst>
              <a:ext uri="{FF2B5EF4-FFF2-40B4-BE49-F238E27FC236}">
                <a16:creationId xmlns:a16="http://schemas.microsoft.com/office/drawing/2014/main" id="{9678362A-5847-9F7A-9F1C-547597139155}"/>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BB3CBEFF-594B-F983-FC3F-55DAFF6BAE65}"/>
              </a:ext>
            </a:extLst>
          </p:cNvPr>
          <p:cNvSpPr>
            <a:spLocks noGrp="1"/>
          </p:cNvSpPr>
          <p:nvPr>
            <p:ph type="sldNum" sz="quarter" idx="12"/>
          </p:nvPr>
        </p:nvSpPr>
        <p:spPr/>
        <p:txBody>
          <a:bodyPr/>
          <a:lstStyle/>
          <a:p>
            <a:fld id="{A10A3DF2-6580-488B-B640-745A8B476124}" type="slidenum">
              <a:rPr lang="es-ES" smtClean="0"/>
              <a:t>‹Nº›</a:t>
            </a:fld>
            <a:endParaRPr lang="es-ES" dirty="0"/>
          </a:p>
        </p:txBody>
      </p:sp>
    </p:spTree>
    <p:extLst>
      <p:ext uri="{BB962C8B-B14F-4D97-AF65-F5344CB8AC3E}">
        <p14:creationId xmlns:p14="http://schemas.microsoft.com/office/powerpoint/2010/main" val="2816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05/09/2025</a:t>
            </a:fld>
            <a:endParaRPr lang="es-ES" dirty="0"/>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dirty="0"/>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dirty="0"/>
          </a:p>
        </p:txBody>
      </p:sp>
    </p:spTree>
    <p:extLst>
      <p:ext uri="{BB962C8B-B14F-4D97-AF65-F5344CB8AC3E}">
        <p14:creationId xmlns:p14="http://schemas.microsoft.com/office/powerpoint/2010/main" val="354847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05/09/2025</a:t>
            </a:fld>
            <a:endParaRPr lang="es-ES" dirty="0"/>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dirty="0"/>
          </a:p>
        </p:txBody>
      </p:sp>
    </p:spTree>
    <p:extLst>
      <p:ext uri="{BB962C8B-B14F-4D97-AF65-F5344CB8AC3E}">
        <p14:creationId xmlns:p14="http://schemas.microsoft.com/office/powerpoint/2010/main" val="239993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05/09/2025</a:t>
            </a:fld>
            <a:endParaRPr lang="es-ES" dirty="0"/>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dirty="0"/>
          </a:p>
        </p:txBody>
      </p:sp>
    </p:spTree>
    <p:extLst>
      <p:ext uri="{BB962C8B-B14F-4D97-AF65-F5344CB8AC3E}">
        <p14:creationId xmlns:p14="http://schemas.microsoft.com/office/powerpoint/2010/main" val="3299213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63CCFF-4DBA-EB48-90A5-5B6758F3E34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5A0C97B-385A-ADD3-BA1F-B5462DAC73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73AB340-3456-E24F-7EED-5334B35ACC57}"/>
              </a:ext>
            </a:extLst>
          </p:cNvPr>
          <p:cNvSpPr>
            <a:spLocks noGrp="1"/>
          </p:cNvSpPr>
          <p:nvPr>
            <p:ph type="dt" sz="half" idx="10"/>
          </p:nvPr>
        </p:nvSpPr>
        <p:spPr/>
        <p:txBody>
          <a:bodyPr/>
          <a:lstStyle/>
          <a:p>
            <a:fld id="{D16A0F23-947F-4745-A7BD-A729DC9FB4C7}" type="datetimeFigureOut">
              <a:rPr lang="es-ES" smtClean="0"/>
              <a:t>05/09/2025</a:t>
            </a:fld>
            <a:endParaRPr lang="es-ES" dirty="0"/>
          </a:p>
        </p:txBody>
      </p:sp>
      <p:sp>
        <p:nvSpPr>
          <p:cNvPr id="5" name="Marcador de pie de página 4">
            <a:extLst>
              <a:ext uri="{FF2B5EF4-FFF2-40B4-BE49-F238E27FC236}">
                <a16:creationId xmlns:a16="http://schemas.microsoft.com/office/drawing/2014/main" id="{814F0B0A-25EF-2809-90D3-251D594FA1A7}"/>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4DAE6792-CAC3-A48A-87EE-F2906FC7A249}"/>
              </a:ext>
            </a:extLst>
          </p:cNvPr>
          <p:cNvSpPr>
            <a:spLocks noGrp="1"/>
          </p:cNvSpPr>
          <p:nvPr>
            <p:ph type="sldNum" sz="quarter" idx="12"/>
          </p:nvPr>
        </p:nvSpPr>
        <p:spPr/>
        <p:txBody>
          <a:bodyPr/>
          <a:lstStyle/>
          <a:p>
            <a:fld id="{A10A3DF2-6580-488B-B640-745A8B476124}" type="slidenum">
              <a:rPr lang="es-ES" smtClean="0"/>
              <a:t>‹Nº›</a:t>
            </a:fld>
            <a:endParaRPr lang="es-ES" dirty="0"/>
          </a:p>
        </p:txBody>
      </p:sp>
    </p:spTree>
    <p:extLst>
      <p:ext uri="{BB962C8B-B14F-4D97-AF65-F5344CB8AC3E}">
        <p14:creationId xmlns:p14="http://schemas.microsoft.com/office/powerpoint/2010/main" val="1580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AAACB4-BAEC-9E69-2DB8-B3B6F7F96F0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D4A356B-EB4A-FE08-87C1-AB0EA6FEBD4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F834551-E084-BB0A-C56D-B928779D7B5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D60A4F92-C3B2-0A39-A52F-1C117DDF6CB2}"/>
              </a:ext>
            </a:extLst>
          </p:cNvPr>
          <p:cNvSpPr>
            <a:spLocks noGrp="1"/>
          </p:cNvSpPr>
          <p:nvPr>
            <p:ph type="dt" sz="half" idx="10"/>
          </p:nvPr>
        </p:nvSpPr>
        <p:spPr/>
        <p:txBody>
          <a:bodyPr/>
          <a:lstStyle/>
          <a:p>
            <a:fld id="{D16A0F23-947F-4745-A7BD-A729DC9FB4C7}" type="datetimeFigureOut">
              <a:rPr lang="es-ES" smtClean="0"/>
              <a:t>05/09/2025</a:t>
            </a:fld>
            <a:endParaRPr lang="es-ES" dirty="0"/>
          </a:p>
        </p:txBody>
      </p:sp>
      <p:sp>
        <p:nvSpPr>
          <p:cNvPr id="6" name="Marcador de pie de página 5">
            <a:extLst>
              <a:ext uri="{FF2B5EF4-FFF2-40B4-BE49-F238E27FC236}">
                <a16:creationId xmlns:a16="http://schemas.microsoft.com/office/drawing/2014/main" id="{4A0ABBAD-5BF0-9593-45B4-F3E388461644}"/>
              </a:ext>
            </a:extLst>
          </p:cNvPr>
          <p:cNvSpPr>
            <a:spLocks noGrp="1"/>
          </p:cNvSpPr>
          <p:nvPr>
            <p:ph type="ftr" sz="quarter" idx="11"/>
          </p:nvPr>
        </p:nvSpPr>
        <p:spPr/>
        <p:txBody>
          <a:bodyPr/>
          <a:lstStyle/>
          <a:p>
            <a:endParaRPr lang="es-ES" dirty="0"/>
          </a:p>
        </p:txBody>
      </p:sp>
      <p:sp>
        <p:nvSpPr>
          <p:cNvPr id="7" name="Marcador de número de diapositiva 6">
            <a:extLst>
              <a:ext uri="{FF2B5EF4-FFF2-40B4-BE49-F238E27FC236}">
                <a16:creationId xmlns:a16="http://schemas.microsoft.com/office/drawing/2014/main" id="{DC7C2646-C664-7A25-9753-2D790736BFF1}"/>
              </a:ext>
            </a:extLst>
          </p:cNvPr>
          <p:cNvSpPr>
            <a:spLocks noGrp="1"/>
          </p:cNvSpPr>
          <p:nvPr>
            <p:ph type="sldNum" sz="quarter" idx="12"/>
          </p:nvPr>
        </p:nvSpPr>
        <p:spPr/>
        <p:txBody>
          <a:bodyPr/>
          <a:lstStyle/>
          <a:p>
            <a:fld id="{A10A3DF2-6580-488B-B640-745A8B476124}" type="slidenum">
              <a:rPr lang="es-ES" smtClean="0"/>
              <a:t>‹Nº›</a:t>
            </a:fld>
            <a:endParaRPr lang="es-ES" dirty="0"/>
          </a:p>
        </p:txBody>
      </p:sp>
    </p:spTree>
    <p:extLst>
      <p:ext uri="{BB962C8B-B14F-4D97-AF65-F5344CB8AC3E}">
        <p14:creationId xmlns:p14="http://schemas.microsoft.com/office/powerpoint/2010/main" val="292865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01504D-D1C9-262A-8F6A-E5C7E498BD8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F57991A-6475-C7EA-B05E-4B90452B93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5A88FA3-FF71-8C75-917B-46B94E378DE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1B117C8-2BE1-BA3F-BA98-D31E501558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65D2285-ED20-BF5E-E542-86BA499E7F4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126F1A6-AD80-A9C4-F02F-B43C856882DA}"/>
              </a:ext>
            </a:extLst>
          </p:cNvPr>
          <p:cNvSpPr>
            <a:spLocks noGrp="1"/>
          </p:cNvSpPr>
          <p:nvPr>
            <p:ph type="dt" sz="half" idx="10"/>
          </p:nvPr>
        </p:nvSpPr>
        <p:spPr/>
        <p:txBody>
          <a:bodyPr/>
          <a:lstStyle/>
          <a:p>
            <a:fld id="{D16A0F23-947F-4745-A7BD-A729DC9FB4C7}" type="datetimeFigureOut">
              <a:rPr lang="es-ES" smtClean="0"/>
              <a:t>05/09/2025</a:t>
            </a:fld>
            <a:endParaRPr lang="es-ES" dirty="0"/>
          </a:p>
        </p:txBody>
      </p:sp>
      <p:sp>
        <p:nvSpPr>
          <p:cNvPr id="8" name="Marcador de pie de página 7">
            <a:extLst>
              <a:ext uri="{FF2B5EF4-FFF2-40B4-BE49-F238E27FC236}">
                <a16:creationId xmlns:a16="http://schemas.microsoft.com/office/drawing/2014/main" id="{C3FFC6F5-EF90-D8A7-3A25-892D01597E7B}"/>
              </a:ext>
            </a:extLst>
          </p:cNvPr>
          <p:cNvSpPr>
            <a:spLocks noGrp="1"/>
          </p:cNvSpPr>
          <p:nvPr>
            <p:ph type="ftr" sz="quarter" idx="11"/>
          </p:nvPr>
        </p:nvSpPr>
        <p:spPr/>
        <p:txBody>
          <a:bodyPr/>
          <a:lstStyle/>
          <a:p>
            <a:endParaRPr lang="es-ES" dirty="0"/>
          </a:p>
        </p:txBody>
      </p:sp>
      <p:sp>
        <p:nvSpPr>
          <p:cNvPr id="9" name="Marcador de número de diapositiva 8">
            <a:extLst>
              <a:ext uri="{FF2B5EF4-FFF2-40B4-BE49-F238E27FC236}">
                <a16:creationId xmlns:a16="http://schemas.microsoft.com/office/drawing/2014/main" id="{4F3582A6-E76D-80CC-11AA-654429D95E6A}"/>
              </a:ext>
            </a:extLst>
          </p:cNvPr>
          <p:cNvSpPr>
            <a:spLocks noGrp="1"/>
          </p:cNvSpPr>
          <p:nvPr>
            <p:ph type="sldNum" sz="quarter" idx="12"/>
          </p:nvPr>
        </p:nvSpPr>
        <p:spPr/>
        <p:txBody>
          <a:bodyPr/>
          <a:lstStyle/>
          <a:p>
            <a:fld id="{A10A3DF2-6580-488B-B640-745A8B476124}" type="slidenum">
              <a:rPr lang="es-ES" smtClean="0"/>
              <a:t>‹Nº›</a:t>
            </a:fld>
            <a:endParaRPr lang="es-ES" dirty="0"/>
          </a:p>
        </p:txBody>
      </p:sp>
    </p:spTree>
    <p:extLst>
      <p:ext uri="{BB962C8B-B14F-4D97-AF65-F5344CB8AC3E}">
        <p14:creationId xmlns:p14="http://schemas.microsoft.com/office/powerpoint/2010/main" val="26727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D923F9-EF5A-07E3-256B-CDAC06C5997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62837DC-0E57-B384-0971-2653545347B5}"/>
              </a:ext>
            </a:extLst>
          </p:cNvPr>
          <p:cNvSpPr>
            <a:spLocks noGrp="1"/>
          </p:cNvSpPr>
          <p:nvPr>
            <p:ph type="dt" sz="half" idx="10"/>
          </p:nvPr>
        </p:nvSpPr>
        <p:spPr/>
        <p:txBody>
          <a:bodyPr/>
          <a:lstStyle/>
          <a:p>
            <a:fld id="{D16A0F23-947F-4745-A7BD-A729DC9FB4C7}" type="datetimeFigureOut">
              <a:rPr lang="es-ES" smtClean="0"/>
              <a:t>05/09/2025</a:t>
            </a:fld>
            <a:endParaRPr lang="es-ES" dirty="0"/>
          </a:p>
        </p:txBody>
      </p:sp>
      <p:sp>
        <p:nvSpPr>
          <p:cNvPr id="4" name="Marcador de pie de página 3">
            <a:extLst>
              <a:ext uri="{FF2B5EF4-FFF2-40B4-BE49-F238E27FC236}">
                <a16:creationId xmlns:a16="http://schemas.microsoft.com/office/drawing/2014/main" id="{79314021-BB0C-5161-6FCA-2825DFBEA10B}"/>
              </a:ext>
            </a:extLst>
          </p:cNvPr>
          <p:cNvSpPr>
            <a:spLocks noGrp="1"/>
          </p:cNvSpPr>
          <p:nvPr>
            <p:ph type="ftr" sz="quarter" idx="11"/>
          </p:nvPr>
        </p:nvSpPr>
        <p:spPr/>
        <p:txBody>
          <a:bodyPr/>
          <a:lstStyle/>
          <a:p>
            <a:endParaRPr lang="es-ES" dirty="0"/>
          </a:p>
        </p:txBody>
      </p:sp>
      <p:sp>
        <p:nvSpPr>
          <p:cNvPr id="5" name="Marcador de número de diapositiva 4">
            <a:extLst>
              <a:ext uri="{FF2B5EF4-FFF2-40B4-BE49-F238E27FC236}">
                <a16:creationId xmlns:a16="http://schemas.microsoft.com/office/drawing/2014/main" id="{4DA39A83-55A0-B7BF-0FA0-EC66839CB1DF}"/>
              </a:ext>
            </a:extLst>
          </p:cNvPr>
          <p:cNvSpPr>
            <a:spLocks noGrp="1"/>
          </p:cNvSpPr>
          <p:nvPr>
            <p:ph type="sldNum" sz="quarter" idx="12"/>
          </p:nvPr>
        </p:nvSpPr>
        <p:spPr/>
        <p:txBody>
          <a:bodyPr/>
          <a:lstStyle/>
          <a:p>
            <a:fld id="{A10A3DF2-6580-488B-B640-745A8B476124}" type="slidenum">
              <a:rPr lang="es-ES" smtClean="0"/>
              <a:t>‹Nº›</a:t>
            </a:fld>
            <a:endParaRPr lang="es-ES" dirty="0"/>
          </a:p>
        </p:txBody>
      </p:sp>
    </p:spTree>
    <p:extLst>
      <p:ext uri="{BB962C8B-B14F-4D97-AF65-F5344CB8AC3E}">
        <p14:creationId xmlns:p14="http://schemas.microsoft.com/office/powerpoint/2010/main" val="925081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C065322-9C37-979B-1894-D4519454F43D}"/>
              </a:ext>
            </a:extLst>
          </p:cNvPr>
          <p:cNvSpPr>
            <a:spLocks noGrp="1"/>
          </p:cNvSpPr>
          <p:nvPr>
            <p:ph type="dt" sz="half" idx="10"/>
          </p:nvPr>
        </p:nvSpPr>
        <p:spPr/>
        <p:txBody>
          <a:bodyPr/>
          <a:lstStyle/>
          <a:p>
            <a:fld id="{D16A0F23-947F-4745-A7BD-A729DC9FB4C7}" type="datetimeFigureOut">
              <a:rPr lang="es-ES" smtClean="0"/>
              <a:t>05/09/2025</a:t>
            </a:fld>
            <a:endParaRPr lang="es-ES" dirty="0"/>
          </a:p>
        </p:txBody>
      </p:sp>
      <p:sp>
        <p:nvSpPr>
          <p:cNvPr id="3" name="Marcador de pie de página 2">
            <a:extLst>
              <a:ext uri="{FF2B5EF4-FFF2-40B4-BE49-F238E27FC236}">
                <a16:creationId xmlns:a16="http://schemas.microsoft.com/office/drawing/2014/main" id="{B4E68F3C-C2FE-76F3-12CD-387AFC5A9958}"/>
              </a:ext>
            </a:extLst>
          </p:cNvPr>
          <p:cNvSpPr>
            <a:spLocks noGrp="1"/>
          </p:cNvSpPr>
          <p:nvPr>
            <p:ph type="ftr" sz="quarter" idx="11"/>
          </p:nvPr>
        </p:nvSpPr>
        <p:spPr/>
        <p:txBody>
          <a:bodyPr/>
          <a:lstStyle/>
          <a:p>
            <a:endParaRPr lang="es-ES" dirty="0"/>
          </a:p>
        </p:txBody>
      </p:sp>
      <p:sp>
        <p:nvSpPr>
          <p:cNvPr id="4" name="Marcador de número de diapositiva 3">
            <a:extLst>
              <a:ext uri="{FF2B5EF4-FFF2-40B4-BE49-F238E27FC236}">
                <a16:creationId xmlns:a16="http://schemas.microsoft.com/office/drawing/2014/main" id="{BA2D7220-BB30-14AA-C618-CC6DB8ABAFDF}"/>
              </a:ext>
            </a:extLst>
          </p:cNvPr>
          <p:cNvSpPr>
            <a:spLocks noGrp="1"/>
          </p:cNvSpPr>
          <p:nvPr>
            <p:ph type="sldNum" sz="quarter" idx="12"/>
          </p:nvPr>
        </p:nvSpPr>
        <p:spPr/>
        <p:txBody>
          <a:bodyPr/>
          <a:lstStyle/>
          <a:p>
            <a:fld id="{A10A3DF2-6580-488B-B640-745A8B476124}" type="slidenum">
              <a:rPr lang="es-ES" smtClean="0"/>
              <a:t>‹Nº›</a:t>
            </a:fld>
            <a:endParaRPr lang="es-ES" dirty="0"/>
          </a:p>
        </p:txBody>
      </p:sp>
    </p:spTree>
    <p:extLst>
      <p:ext uri="{BB962C8B-B14F-4D97-AF65-F5344CB8AC3E}">
        <p14:creationId xmlns:p14="http://schemas.microsoft.com/office/powerpoint/2010/main" val="355423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5E8ED7-D445-A082-9A57-8AF332CBF4A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5532526-6932-5B63-A6C8-828DBA726C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04AA950-A443-928E-43BF-CA9FDEA6B1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EC69DA0-6B4A-B276-F04D-3BC224E79123}"/>
              </a:ext>
            </a:extLst>
          </p:cNvPr>
          <p:cNvSpPr>
            <a:spLocks noGrp="1"/>
          </p:cNvSpPr>
          <p:nvPr>
            <p:ph type="dt" sz="half" idx="10"/>
          </p:nvPr>
        </p:nvSpPr>
        <p:spPr/>
        <p:txBody>
          <a:bodyPr/>
          <a:lstStyle/>
          <a:p>
            <a:fld id="{D16A0F23-947F-4745-A7BD-A729DC9FB4C7}" type="datetimeFigureOut">
              <a:rPr lang="es-ES" smtClean="0"/>
              <a:t>05/09/2025</a:t>
            </a:fld>
            <a:endParaRPr lang="es-ES" dirty="0"/>
          </a:p>
        </p:txBody>
      </p:sp>
      <p:sp>
        <p:nvSpPr>
          <p:cNvPr id="6" name="Marcador de pie de página 5">
            <a:extLst>
              <a:ext uri="{FF2B5EF4-FFF2-40B4-BE49-F238E27FC236}">
                <a16:creationId xmlns:a16="http://schemas.microsoft.com/office/drawing/2014/main" id="{049D7C74-108C-03D8-E58E-A71759EB8001}"/>
              </a:ext>
            </a:extLst>
          </p:cNvPr>
          <p:cNvSpPr>
            <a:spLocks noGrp="1"/>
          </p:cNvSpPr>
          <p:nvPr>
            <p:ph type="ftr" sz="quarter" idx="11"/>
          </p:nvPr>
        </p:nvSpPr>
        <p:spPr/>
        <p:txBody>
          <a:bodyPr/>
          <a:lstStyle/>
          <a:p>
            <a:endParaRPr lang="es-ES" dirty="0"/>
          </a:p>
        </p:txBody>
      </p:sp>
      <p:sp>
        <p:nvSpPr>
          <p:cNvPr id="7" name="Marcador de número de diapositiva 6">
            <a:extLst>
              <a:ext uri="{FF2B5EF4-FFF2-40B4-BE49-F238E27FC236}">
                <a16:creationId xmlns:a16="http://schemas.microsoft.com/office/drawing/2014/main" id="{96F195DD-A4C0-8465-32B0-22919CEBB494}"/>
              </a:ext>
            </a:extLst>
          </p:cNvPr>
          <p:cNvSpPr>
            <a:spLocks noGrp="1"/>
          </p:cNvSpPr>
          <p:nvPr>
            <p:ph type="sldNum" sz="quarter" idx="12"/>
          </p:nvPr>
        </p:nvSpPr>
        <p:spPr/>
        <p:txBody>
          <a:bodyPr/>
          <a:lstStyle/>
          <a:p>
            <a:fld id="{A10A3DF2-6580-488B-B640-745A8B476124}" type="slidenum">
              <a:rPr lang="es-ES" smtClean="0"/>
              <a:t>‹Nº›</a:t>
            </a:fld>
            <a:endParaRPr lang="es-ES" dirty="0"/>
          </a:p>
        </p:txBody>
      </p:sp>
    </p:spTree>
    <p:extLst>
      <p:ext uri="{BB962C8B-B14F-4D97-AF65-F5344CB8AC3E}">
        <p14:creationId xmlns:p14="http://schemas.microsoft.com/office/powerpoint/2010/main" val="237771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53332B-8E71-3C4C-752D-79E0EB36794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31F9DD10-D006-DBF8-9FB4-B6B5C6479C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Marcador de texto 3">
            <a:extLst>
              <a:ext uri="{FF2B5EF4-FFF2-40B4-BE49-F238E27FC236}">
                <a16:creationId xmlns:a16="http://schemas.microsoft.com/office/drawing/2014/main" id="{BAD61821-282A-EC61-328E-2761813579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F2368C9-D940-F45E-17E4-21C55E13C4CE}"/>
              </a:ext>
            </a:extLst>
          </p:cNvPr>
          <p:cNvSpPr>
            <a:spLocks noGrp="1"/>
          </p:cNvSpPr>
          <p:nvPr>
            <p:ph type="dt" sz="half" idx="10"/>
          </p:nvPr>
        </p:nvSpPr>
        <p:spPr/>
        <p:txBody>
          <a:bodyPr/>
          <a:lstStyle/>
          <a:p>
            <a:fld id="{D16A0F23-947F-4745-A7BD-A729DC9FB4C7}" type="datetimeFigureOut">
              <a:rPr lang="es-ES" smtClean="0"/>
              <a:t>05/09/2025</a:t>
            </a:fld>
            <a:endParaRPr lang="es-ES" dirty="0"/>
          </a:p>
        </p:txBody>
      </p:sp>
      <p:sp>
        <p:nvSpPr>
          <p:cNvPr id="6" name="Marcador de pie de página 5">
            <a:extLst>
              <a:ext uri="{FF2B5EF4-FFF2-40B4-BE49-F238E27FC236}">
                <a16:creationId xmlns:a16="http://schemas.microsoft.com/office/drawing/2014/main" id="{64873B63-BF37-F573-A65A-44AFEF47ABE7}"/>
              </a:ext>
            </a:extLst>
          </p:cNvPr>
          <p:cNvSpPr>
            <a:spLocks noGrp="1"/>
          </p:cNvSpPr>
          <p:nvPr>
            <p:ph type="ftr" sz="quarter" idx="11"/>
          </p:nvPr>
        </p:nvSpPr>
        <p:spPr/>
        <p:txBody>
          <a:bodyPr/>
          <a:lstStyle/>
          <a:p>
            <a:endParaRPr lang="es-ES" dirty="0"/>
          </a:p>
        </p:txBody>
      </p:sp>
      <p:sp>
        <p:nvSpPr>
          <p:cNvPr id="7" name="Marcador de número de diapositiva 6">
            <a:extLst>
              <a:ext uri="{FF2B5EF4-FFF2-40B4-BE49-F238E27FC236}">
                <a16:creationId xmlns:a16="http://schemas.microsoft.com/office/drawing/2014/main" id="{3B97185B-F23B-1633-F833-B703ED858759}"/>
              </a:ext>
            </a:extLst>
          </p:cNvPr>
          <p:cNvSpPr>
            <a:spLocks noGrp="1"/>
          </p:cNvSpPr>
          <p:nvPr>
            <p:ph type="sldNum" sz="quarter" idx="12"/>
          </p:nvPr>
        </p:nvSpPr>
        <p:spPr/>
        <p:txBody>
          <a:bodyPr/>
          <a:lstStyle/>
          <a:p>
            <a:fld id="{A10A3DF2-6580-488B-B640-745A8B476124}" type="slidenum">
              <a:rPr lang="es-ES" smtClean="0"/>
              <a:t>‹Nº›</a:t>
            </a:fld>
            <a:endParaRPr lang="es-ES" dirty="0"/>
          </a:p>
        </p:txBody>
      </p:sp>
    </p:spTree>
    <p:extLst>
      <p:ext uri="{BB962C8B-B14F-4D97-AF65-F5344CB8AC3E}">
        <p14:creationId xmlns:p14="http://schemas.microsoft.com/office/powerpoint/2010/main" val="278694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47F11B1-FA42-31B5-5C14-E69F307101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9042EFE-E6B1-096E-85F6-F15CAD1323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8FD068C-49BD-B697-EE69-2FD82F06A1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16A0F23-947F-4745-A7BD-A729DC9FB4C7}" type="datetimeFigureOut">
              <a:rPr lang="es-ES" smtClean="0"/>
              <a:t>05/09/2025</a:t>
            </a:fld>
            <a:endParaRPr lang="es-ES" dirty="0"/>
          </a:p>
        </p:txBody>
      </p:sp>
      <p:sp>
        <p:nvSpPr>
          <p:cNvPr id="5" name="Marcador de pie de página 4">
            <a:extLst>
              <a:ext uri="{FF2B5EF4-FFF2-40B4-BE49-F238E27FC236}">
                <a16:creationId xmlns:a16="http://schemas.microsoft.com/office/drawing/2014/main" id="{003CD103-DE84-6218-5CA8-CA49F3A0D5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dirty="0"/>
          </a:p>
        </p:txBody>
      </p:sp>
      <p:sp>
        <p:nvSpPr>
          <p:cNvPr id="6" name="Marcador de número de diapositiva 5">
            <a:extLst>
              <a:ext uri="{FF2B5EF4-FFF2-40B4-BE49-F238E27FC236}">
                <a16:creationId xmlns:a16="http://schemas.microsoft.com/office/drawing/2014/main" id="{F6F032F1-B85E-0439-0005-310D00FF75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A3DF2-6580-488B-B640-745A8B476124}" type="slidenum">
              <a:rPr lang="es-ES" smtClean="0"/>
              <a:t>‹Nº›</a:t>
            </a:fld>
            <a:endParaRPr lang="es-ES" dirty="0"/>
          </a:p>
        </p:txBody>
      </p:sp>
    </p:spTree>
    <p:extLst>
      <p:ext uri="{BB962C8B-B14F-4D97-AF65-F5344CB8AC3E}">
        <p14:creationId xmlns:p14="http://schemas.microsoft.com/office/powerpoint/2010/main" val="42653817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05/09/2025</a:t>
            </a:fld>
            <a:endParaRPr lang="es-ES" dirty="0"/>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dirty="0"/>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dirty="0"/>
          </a:p>
        </p:txBody>
      </p:sp>
    </p:spTree>
    <p:extLst>
      <p:ext uri="{BB962C8B-B14F-4D97-AF65-F5344CB8AC3E}">
        <p14:creationId xmlns:p14="http://schemas.microsoft.com/office/powerpoint/2010/main" val="28193656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8.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2.jpeg"/><Relationship Id="rId2" Type="http://schemas.openxmlformats.org/officeDocument/2006/relationships/image" Target="../media/image18.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BE97609-714F-F044-9B4C-A499F1DD50B7}"/>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C4E554-EE6D-98BF-1AA7-04592013EB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4" name="Rectangle 13">
            <a:extLst>
              <a:ext uri="{FF2B5EF4-FFF2-40B4-BE49-F238E27FC236}">
                <a16:creationId xmlns:a16="http://schemas.microsoft.com/office/drawing/2014/main" id="{74F67077-49A5-8577-A355-3761C49D44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Imagen 7" descr="Un grupo de personas disfrazadas&#10;&#10;El contenido generado por IA puede ser incorrecto.">
            <a:extLst>
              <a:ext uri="{FF2B5EF4-FFF2-40B4-BE49-F238E27FC236}">
                <a16:creationId xmlns:a16="http://schemas.microsoft.com/office/drawing/2014/main" id="{71D5A260-0665-EABC-2045-FDDA842F313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2" y="762000"/>
            <a:ext cx="12192000" cy="6096000"/>
          </a:xfrm>
          <a:prstGeom prst="rect">
            <a:avLst/>
          </a:prstGeom>
        </p:spPr>
      </p:pic>
      <p:pic>
        <p:nvPicPr>
          <p:cNvPr id="3" name="Imagen 2" descr="Dibujo de una persona&#10;&#10;El contenido generado por IA puede ser incorrecto.">
            <a:extLst>
              <a:ext uri="{FF2B5EF4-FFF2-40B4-BE49-F238E27FC236}">
                <a16:creationId xmlns:a16="http://schemas.microsoft.com/office/drawing/2014/main" id="{76C81359-7274-EB1A-9481-22CE80B52AC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935147" y="122067"/>
            <a:ext cx="3342632" cy="2578925"/>
          </a:xfrm>
          <a:custGeom>
            <a:avLst/>
            <a:gdLst/>
            <a:ahLst/>
            <a:cxnLst/>
            <a:rect l="l" t="t" r="r" b="b"/>
            <a:pathLst>
              <a:path w="4166726" h="3681631">
                <a:moveTo>
                  <a:pt x="1199629" y="0"/>
                </a:moveTo>
                <a:cubicBezTo>
                  <a:pt x="1199629" y="0"/>
                  <a:pt x="1199629" y="0"/>
                  <a:pt x="2967099" y="0"/>
                </a:cubicBezTo>
                <a:cubicBezTo>
                  <a:pt x="3077805" y="0"/>
                  <a:pt x="3184693" y="60854"/>
                  <a:pt x="3238137" y="159741"/>
                </a:cubicBezTo>
                <a:cubicBezTo>
                  <a:pt x="3238137" y="159741"/>
                  <a:pt x="3238137" y="159741"/>
                  <a:pt x="4123780" y="1684879"/>
                </a:cubicBezTo>
                <a:cubicBezTo>
                  <a:pt x="4181042" y="1779962"/>
                  <a:pt x="4181042" y="1901669"/>
                  <a:pt x="4123780" y="1996753"/>
                </a:cubicBezTo>
                <a:cubicBezTo>
                  <a:pt x="4123780" y="1996753"/>
                  <a:pt x="4123780" y="1996753"/>
                  <a:pt x="3238137" y="3521891"/>
                </a:cubicBezTo>
                <a:cubicBezTo>
                  <a:pt x="3184693" y="3620778"/>
                  <a:pt x="3077805" y="3681631"/>
                  <a:pt x="2967099" y="3681631"/>
                </a:cubicBezTo>
                <a:cubicBezTo>
                  <a:pt x="2967099" y="3681631"/>
                  <a:pt x="2967099" y="3681631"/>
                  <a:pt x="1199629" y="3681631"/>
                </a:cubicBezTo>
                <a:cubicBezTo>
                  <a:pt x="1085105" y="3681631"/>
                  <a:pt x="982035" y="3620778"/>
                  <a:pt x="924774" y="3521891"/>
                </a:cubicBezTo>
                <a:cubicBezTo>
                  <a:pt x="924774" y="3521891"/>
                  <a:pt x="924774" y="3521891"/>
                  <a:pt x="42947" y="1996753"/>
                </a:cubicBezTo>
                <a:cubicBezTo>
                  <a:pt x="-14315" y="1901669"/>
                  <a:pt x="-14315" y="1779962"/>
                  <a:pt x="42947" y="1684879"/>
                </a:cubicBezTo>
                <a:cubicBezTo>
                  <a:pt x="42947" y="1684879"/>
                  <a:pt x="42947" y="1684879"/>
                  <a:pt x="924774" y="159741"/>
                </a:cubicBezTo>
                <a:cubicBezTo>
                  <a:pt x="982035" y="60854"/>
                  <a:pt x="1085105" y="0"/>
                  <a:pt x="1199629" y="0"/>
                </a:cubicBezTo>
                <a:close/>
              </a:path>
            </a:pathLst>
          </a:custGeom>
          <a:ln w="38100">
            <a:solidFill>
              <a:schemeClr val="accent4">
                <a:lumMod val="75000"/>
              </a:schemeClr>
            </a:solidFill>
          </a:ln>
        </p:spPr>
      </p:pic>
      <p:sp>
        <p:nvSpPr>
          <p:cNvPr id="2" name="CuadroTexto 1">
            <a:extLst>
              <a:ext uri="{FF2B5EF4-FFF2-40B4-BE49-F238E27FC236}">
                <a16:creationId xmlns:a16="http://schemas.microsoft.com/office/drawing/2014/main" id="{7B3727AD-97B6-DBB7-C744-95BBECB7F290}"/>
              </a:ext>
            </a:extLst>
          </p:cNvPr>
          <p:cNvSpPr txBox="1"/>
          <p:nvPr/>
        </p:nvSpPr>
        <p:spPr>
          <a:xfrm>
            <a:off x="4277779" y="5283"/>
            <a:ext cx="7914221" cy="2308324"/>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en" sz="4800" b="1" spc="1000" dirty="0">
                <a:ln w="0"/>
                <a:solidFill>
                  <a:schemeClr val="bg2">
                    <a:lumMod val="50000"/>
                  </a:schemeClr>
                </a:solidFill>
                <a:effectLst>
                  <a:reflection blurRad="6350" stA="53000" endA="300" endPos="35500" dir="5400000" sy="-90000" algn="bl" rotWithShape="0"/>
                </a:effectLst>
              </a:rPr>
              <a:t>KUBWERERA MBUYO</a:t>
            </a:r>
            <a:r>
              <a:rPr lang="en" sz="4800" b="1" spc="1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 sz="4800" b="1" spc="1000" dirty="0">
                <a:ln w="0"/>
                <a:solidFill>
                  <a:srgbClr val="D6AD00"/>
                </a:solidFill>
                <a:effectLst>
                  <a:reflection blurRad="6350" stA="53000" endA="300" endPos="35500" dir="5400000" sy="-90000" algn="bl" rotWithShape="0"/>
                </a:effectLst>
              </a:rPr>
              <a:t>NDI</a:t>
            </a:r>
            <a:r>
              <a:rPr lang="en" sz="4800" b="1" spc="1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 sz="4800" b="1" spc="1000" dirty="0">
                <a:ln w="0"/>
                <a:solidFill>
                  <a:schemeClr val="accent4">
                    <a:lumMod val="75000"/>
                  </a:schemeClr>
                </a:solidFill>
                <a:effectLst>
                  <a:reflection blurRad="6350" stA="53000" endA="300" endPos="35500" dir="5400000" sy="-90000" algn="bl" rotWithShape="0"/>
                </a:effectLst>
              </a:rPr>
              <a:t>KUPEMBEDZERA</a:t>
            </a:r>
          </a:p>
        </p:txBody>
      </p:sp>
      <p:sp>
        <p:nvSpPr>
          <p:cNvPr id="4" name="CuadroTexto 3">
            <a:extLst>
              <a:ext uri="{FF2B5EF4-FFF2-40B4-BE49-F238E27FC236}">
                <a16:creationId xmlns:a16="http://schemas.microsoft.com/office/drawing/2014/main" id="{A9A9C99A-D105-1FA4-DC28-E0055B771F4B}"/>
              </a:ext>
            </a:extLst>
          </p:cNvPr>
          <p:cNvSpPr txBox="1"/>
          <p:nvPr/>
        </p:nvSpPr>
        <p:spPr>
          <a:xfrm>
            <a:off x="3328337" y="6519446"/>
            <a:ext cx="5110813" cy="338554"/>
          </a:xfrm>
          <a:prstGeom prst="rect">
            <a:avLst/>
          </a:prstGeom>
          <a:noFill/>
        </p:spPr>
        <p:txBody>
          <a:bodyPr wrap="square" rtlCol="0">
            <a:spAutoFit/>
          </a:bodyPr>
          <a:lstStyle/>
          <a:p>
            <a:pPr algn="ctr"/>
            <a:r>
              <a:rPr lang="en" sz="1600" b="1" dirty="0" err="1">
                <a:solidFill>
                  <a:srgbClr val="88703C"/>
                </a:solidFill>
              </a:rPr>
              <a:t>Phunziro</a:t>
            </a:r>
            <a:r>
              <a:rPr lang="en" sz="1600" b="1" dirty="0">
                <a:solidFill>
                  <a:srgbClr val="88703C"/>
                </a:solidFill>
              </a:rPr>
              <a:t> 11,  September 13, 2025</a:t>
            </a:r>
          </a:p>
        </p:txBody>
      </p:sp>
    </p:spTree>
    <p:extLst>
      <p:ext uri="{BB962C8B-B14F-4D97-AF65-F5344CB8AC3E}">
        <p14:creationId xmlns:p14="http://schemas.microsoft.com/office/powerpoint/2010/main" val="16715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5E9DC863-834D-0FC0-DDC7-4D6D317B435F}"/>
              </a:ext>
            </a:extLst>
          </p:cNvPr>
          <p:cNvSpPr>
            <a:spLocks noGrp="1" noRot="1" noMove="1" noResize="1" noEditPoints="1" noAdjustHandles="1" noChangeArrowheads="1" noChangeShapeType="1"/>
          </p:cNvSpPr>
          <p:nvPr/>
        </p:nvSpPr>
        <p:spPr>
          <a:xfrm>
            <a:off x="0" y="0"/>
            <a:ext cx="12191999" cy="1420363"/>
          </a:xfrm>
          <a:prstGeom prst="rect">
            <a:avLst/>
          </a:prstGeom>
          <a:solidFill>
            <a:srgbClr val="F78546"/>
          </a:solidFill>
          <a:ln>
            <a:no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 dirty="0"/>
          </a:p>
        </p:txBody>
      </p:sp>
      <p:sp>
        <p:nvSpPr>
          <p:cNvPr id="3" name="CuadroTexto 2">
            <a:extLst>
              <a:ext uri="{FF2B5EF4-FFF2-40B4-BE49-F238E27FC236}">
                <a16:creationId xmlns:a16="http://schemas.microsoft.com/office/drawing/2014/main" id="{970B489D-B8AB-ABC4-63D9-7068E293695A}"/>
              </a:ext>
            </a:extLst>
          </p:cNvPr>
          <p:cNvSpPr txBox="1"/>
          <p:nvPr/>
        </p:nvSpPr>
        <p:spPr>
          <a:xfrm>
            <a:off x="0" y="102860"/>
            <a:ext cx="12192000" cy="707886"/>
          </a:xfrm>
          <a:prstGeom prst="rect">
            <a:avLst/>
          </a:prstGeom>
          <a:noFill/>
        </p:spPr>
        <p:txBody>
          <a:bodyPr wrap="square">
            <a:spAutoFit/>
          </a:bodyPr>
          <a:lstStyle/>
          <a:p>
            <a:pPr algn="ctr"/>
            <a:r>
              <a:rPr lang="en-US"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“NDIFUFUTENI M’BUKU LIMENE MWALEMBA!”</a:t>
            </a:r>
            <a:endParaRPr lang="en"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886EA2D9-816B-7120-EDEA-CB7087184A99}"/>
              </a:ext>
            </a:extLst>
          </p:cNvPr>
          <p:cNvSpPr txBox="1"/>
          <p:nvPr/>
        </p:nvSpPr>
        <p:spPr>
          <a:xfrm>
            <a:off x="1138238" y="676572"/>
            <a:ext cx="9632340" cy="646331"/>
          </a:xfrm>
          <a:prstGeom prst="rect">
            <a:avLst/>
          </a:prstGeom>
          <a:noFill/>
        </p:spPr>
        <p:txBody>
          <a:bodyPr wrap="square">
            <a:spAutoFit/>
          </a:bodyPr>
          <a:lstStyle/>
          <a:p>
            <a:pPr algn="ctr"/>
            <a:r>
              <a:rPr lang="en" b="1" dirty="0">
                <a:solidFill>
                  <a:srgbClr val="FFFFCC"/>
                </a:solidFill>
                <a:effectLst>
                  <a:outerShdw blurRad="38100" dist="38100" dir="2700000" algn="tl">
                    <a:srgbClr val="000000">
                      <a:alpha val="43137"/>
                    </a:srgbClr>
                  </a:outerShdw>
                </a:effectLst>
                <a:latin typeface="Comic Sans MS" panose="030F0702030302020204" pitchFamily="66" charset="0"/>
              </a:rPr>
              <a:t>“</a:t>
            </a:r>
            <a:r>
              <a:rPr lang="en-US" b="1" dirty="0">
                <a:solidFill>
                  <a:srgbClr val="FFFFCC"/>
                </a:solidFill>
                <a:effectLst>
                  <a:outerShdw blurRad="38100" dist="38100" dir="2700000" algn="tl">
                    <a:srgbClr val="000000">
                      <a:alpha val="43137"/>
                    </a:srgbClr>
                  </a:outerShdw>
                </a:effectLst>
                <a:latin typeface="Comic Sans MS" panose="030F0702030302020204" pitchFamily="66" charset="0"/>
              </a:rPr>
              <a:t>Koma tsopano, chonde akhululukireni tchimo lawo. Ngati simutero, ndiye mundifute ine mʼbuku limene mwalemba</a:t>
            </a:r>
            <a:r>
              <a:rPr lang="en" b="1" dirty="0">
                <a:solidFill>
                  <a:srgbClr val="FFFFCC"/>
                </a:solidFill>
                <a:effectLst>
                  <a:outerShdw blurRad="38100" dist="38100" dir="2700000" algn="tl">
                    <a:srgbClr val="000000">
                      <a:alpha val="43137"/>
                    </a:srgbClr>
                  </a:outerShdw>
                </a:effectLst>
                <a:latin typeface="Comic Sans MS" panose="030F0702030302020204" pitchFamily="66" charset="0"/>
              </a:rPr>
              <a:t>!” </a:t>
            </a:r>
            <a:r>
              <a:rPr lang="en" sz="1400" b="1" dirty="0">
                <a:solidFill>
                  <a:srgbClr val="FFFFCC"/>
                </a:solidFill>
                <a:effectLst>
                  <a:outerShdw blurRad="38100" dist="38100" dir="2700000" algn="tl">
                    <a:srgbClr val="000000">
                      <a:alpha val="43137"/>
                    </a:srgbClr>
                  </a:outerShdw>
                </a:effectLst>
                <a:latin typeface="Comic Sans MS" panose="030F0702030302020204" pitchFamily="66" charset="0"/>
              </a:rPr>
              <a:t>(</a:t>
            </a:r>
            <a:r>
              <a:rPr lang="en-US" sz="1400" b="1" dirty="0">
                <a:solidFill>
                  <a:srgbClr val="FFFFCC"/>
                </a:solidFill>
                <a:effectLst>
                  <a:outerShdw blurRad="38100" dist="38100" dir="2700000" algn="tl">
                    <a:srgbClr val="000000">
                      <a:alpha val="43137"/>
                    </a:srgbClr>
                  </a:outerShdw>
                </a:effectLst>
                <a:latin typeface="Comic Sans MS" panose="030F0702030302020204" pitchFamily="66" charset="0"/>
              </a:rPr>
              <a:t>Eksodo</a:t>
            </a:r>
            <a:r>
              <a:rPr lang="en" sz="1400" b="1" dirty="0">
                <a:solidFill>
                  <a:srgbClr val="FFFFCC"/>
                </a:solidFill>
                <a:effectLst>
                  <a:outerShdw blurRad="38100" dist="38100" dir="2700000" algn="tl">
                    <a:srgbClr val="000000">
                      <a:alpha val="43137"/>
                    </a:srgbClr>
                  </a:outerShdw>
                </a:effectLst>
                <a:latin typeface="Comic Sans MS" panose="030F0702030302020204" pitchFamily="66" charset="0"/>
              </a:rPr>
              <a:t> 32:32 </a:t>
            </a:r>
            <a:r>
              <a:rPr lang="en" sz="1100" b="1" dirty="0">
                <a:solidFill>
                  <a:srgbClr val="FFFFCC"/>
                </a:solidFill>
                <a:effectLst>
                  <a:outerShdw blurRad="38100" dist="38100" dir="2700000" algn="tl">
                    <a:srgbClr val="000000">
                      <a:alpha val="43137"/>
                    </a:srgbClr>
                  </a:outerShdw>
                </a:effectLst>
                <a:latin typeface="Comic Sans MS" panose="030F0702030302020204" pitchFamily="66" charset="0"/>
              </a:rPr>
              <a:t>NIV</a:t>
            </a:r>
            <a:r>
              <a:rPr lang="en" sz="1400" b="1" dirty="0">
                <a:solidFill>
                  <a:srgbClr val="FFFFCC"/>
                </a:solidFill>
                <a:effectLst>
                  <a:outerShdw blurRad="38100" dist="38100" dir="2700000" algn="tl">
                    <a:srgbClr val="000000">
                      <a:alpha val="43137"/>
                    </a:srgbClr>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id="{AB2F4CF6-4931-BA1C-780F-3594EFC39380}"/>
              </a:ext>
            </a:extLst>
          </p:cNvPr>
          <p:cNvSpPr txBox="1"/>
          <p:nvPr/>
        </p:nvSpPr>
        <p:spPr>
          <a:xfrm>
            <a:off x="5383060" y="1443998"/>
            <a:ext cx="6808940" cy="1631216"/>
          </a:xfrm>
          <a:prstGeom prst="rect">
            <a:avLst/>
          </a:prstGeom>
          <a:noFill/>
        </p:spPr>
        <p:txBody>
          <a:bodyPr wrap="square" rtlCol="0">
            <a:spAutoFit/>
          </a:bodyPr>
          <a:lstStyle/>
          <a:p>
            <a:pPr>
              <a:spcBef>
                <a:spcPts val="600"/>
              </a:spcBef>
            </a:pPr>
            <a:r>
              <a:rPr lang="en-US" sz="2000" b="1" dirty="0"/>
              <a:t>Ndi kupembedzera kwake koyamba, Mose analetsa kuwonongedwa kwa anthu. Koma zinali zoonekeratu kuti Mulungu sangawadalitsenso pambuyo pa tchimo limeneli. Choncho anaganiza </a:t>
            </a:r>
            <a:r>
              <a:rPr lang="en-US" sz="2000" b="1" dirty="0" err="1"/>
              <a:t>zopanga</a:t>
            </a:r>
            <a:r>
              <a:rPr lang="en-US" sz="2000" b="1" dirty="0"/>
              <a:t> </a:t>
            </a:r>
            <a:r>
              <a:rPr lang="en-US" sz="2000" b="1" dirty="0" err="1"/>
              <a:t>pembedzero</a:t>
            </a:r>
            <a:r>
              <a:rPr lang="en-US" sz="2000" b="1" dirty="0"/>
              <a:t> </a:t>
            </a:r>
            <a:r>
              <a:rPr lang="en-US" sz="2000" b="1" dirty="0" err="1"/>
              <a:t>lachiwiri</a:t>
            </a:r>
            <a:r>
              <a:rPr lang="en-US" sz="2000" b="1" dirty="0"/>
              <a:t> (</a:t>
            </a:r>
            <a:r>
              <a:rPr lang="en-US" sz="2000" b="1" dirty="0" err="1"/>
              <a:t>Eksodo</a:t>
            </a:r>
            <a:r>
              <a:rPr lang="en-US" sz="2000" b="1" dirty="0"/>
              <a:t> 32:30).</a:t>
            </a:r>
            <a:endParaRPr lang="en" sz="2000" b="1" dirty="0"/>
          </a:p>
        </p:txBody>
      </p:sp>
      <p:pic>
        <p:nvPicPr>
          <p:cNvPr id="2" name="Imagen 1">
            <a:extLst>
              <a:ext uri="{FF2B5EF4-FFF2-40B4-BE49-F238E27FC236}">
                <a16:creationId xmlns:a16="http://schemas.microsoft.com/office/drawing/2014/main" id="{E1681D7D-8BBA-27BD-7C66-7927633FBC1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147486" y="1541268"/>
            <a:ext cx="2892597" cy="3133725"/>
          </a:xfrm>
          <a:prstGeom prst="roundRect">
            <a:avLst>
              <a:gd name="adj" fmla="val 4167"/>
            </a:avLst>
          </a:prstGeom>
          <a:solidFill>
            <a:srgbClr val="FFFFFF"/>
          </a:solidFill>
          <a:ln w="76200" cap="sq">
            <a:solidFill>
              <a:srgbClr val="F78546"/>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descr="Un dibujo de una persona&#10;&#10;El contenido generado por IA puede ser incorrecto.">
            <a:extLst>
              <a:ext uri="{FF2B5EF4-FFF2-40B4-BE49-F238E27FC236}">
                <a16:creationId xmlns:a16="http://schemas.microsoft.com/office/drawing/2014/main" id="{1CB0570D-B09D-7745-8827-7E827A77234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21741" y="1541268"/>
            <a:ext cx="1979660" cy="3133725"/>
          </a:xfrm>
          <a:prstGeom prst="roundRect">
            <a:avLst>
              <a:gd name="adj" fmla="val 4167"/>
            </a:avLst>
          </a:prstGeom>
          <a:solidFill>
            <a:srgbClr val="FFFFFF"/>
          </a:solidFill>
          <a:ln w="76200" cap="sq">
            <a:solidFill>
              <a:schemeClr val="accent4"/>
            </a:solidFill>
            <a:miter lim="800000"/>
          </a:ln>
          <a:effectLst/>
          <a:scene3d>
            <a:camera prst="orthographicFront"/>
            <a:lightRig rig="threePt" dir="t">
              <a:rot lat="0" lon="0" rev="2700000"/>
            </a:lightRig>
          </a:scene3d>
          <a:sp3d contourW="6350">
            <a:bevelT h="38100"/>
            <a:contourClr>
              <a:srgbClr val="C0C0C0"/>
            </a:contourClr>
          </a:sp3d>
        </p:spPr>
      </p:pic>
      <p:pic>
        <p:nvPicPr>
          <p:cNvPr id="11" name="Imagen 10">
            <a:extLst>
              <a:ext uri="{FF2B5EF4-FFF2-40B4-BE49-F238E27FC236}">
                <a16:creationId xmlns:a16="http://schemas.microsoft.com/office/drawing/2014/main" id="{E789B319-A5A0-F2C5-BB57-F3D3D2ADB38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6302477" y="5155618"/>
            <a:ext cx="5683045" cy="1579272"/>
          </a:xfrm>
          <a:prstGeom prst="roundRect">
            <a:avLst>
              <a:gd name="adj" fmla="val 50000"/>
            </a:avLst>
          </a:prstGeom>
          <a:ln w="44450">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95B5F3C3-A162-6070-BC0B-D6D816C7DF50}"/>
              </a:ext>
            </a:extLst>
          </p:cNvPr>
          <p:cNvSpPr txBox="1"/>
          <p:nvPr/>
        </p:nvSpPr>
        <p:spPr>
          <a:xfrm>
            <a:off x="147486" y="4948934"/>
            <a:ext cx="6022872" cy="1938992"/>
          </a:xfrm>
          <a:prstGeom prst="rect">
            <a:avLst/>
          </a:prstGeom>
          <a:noFill/>
        </p:spPr>
        <p:txBody>
          <a:bodyPr wrap="square">
            <a:spAutoFit/>
          </a:bodyPr>
          <a:lstStyle/>
          <a:p>
            <a:pPr>
              <a:spcBef>
                <a:spcPts val="600"/>
              </a:spcBef>
            </a:pPr>
            <a:r>
              <a:rPr lang="en-US" sz="2000" b="1" dirty="0"/>
              <a:t>Izi </a:t>
            </a:r>
            <a:r>
              <a:rPr lang="en-US" sz="2000" b="1" dirty="0" err="1"/>
              <a:t>zinkatanthauza</a:t>
            </a:r>
            <a:r>
              <a:rPr lang="en-US" sz="2000" b="1" dirty="0"/>
              <a:t> </a:t>
            </a:r>
            <a:r>
              <a:rPr lang="en-US" sz="2000" b="1" dirty="0" err="1"/>
              <a:t>kuti</a:t>
            </a:r>
            <a:r>
              <a:rPr lang="en-US" sz="2000" b="1" dirty="0"/>
              <a:t> Mulungu </a:t>
            </a:r>
            <a:r>
              <a:rPr lang="en-US" sz="2000" b="1" dirty="0" err="1"/>
              <a:t>adzatenga</a:t>
            </a:r>
            <a:r>
              <a:rPr lang="en-US" sz="2000" b="1" dirty="0"/>
              <a:t> </a:t>
            </a:r>
            <a:r>
              <a:rPr lang="en-US" sz="2000" b="1" dirty="0" err="1"/>
              <a:t>tchimo</a:t>
            </a:r>
            <a:r>
              <a:rPr lang="en-US" sz="2000" b="1" dirty="0"/>
              <a:t> pa Iye </a:t>
            </a:r>
            <a:r>
              <a:rPr lang="en-US" sz="2000" b="1" dirty="0" err="1"/>
              <a:t>mwini</a:t>
            </a:r>
            <a:r>
              <a:rPr lang="en-US" sz="2000" b="1" dirty="0"/>
              <a:t> </a:t>
            </a:r>
            <a:r>
              <a:rPr lang="en-US" sz="2000" b="1" dirty="0" err="1"/>
              <a:t>ndi</a:t>
            </a:r>
            <a:r>
              <a:rPr lang="en-US" sz="2000" b="1" dirty="0"/>
              <a:t> </a:t>
            </a:r>
            <a:r>
              <a:rPr lang="en-US" sz="2000" b="1" dirty="0" err="1"/>
              <a:t>kulinyamula</a:t>
            </a:r>
            <a:r>
              <a:rPr lang="en-US" sz="2000" b="1" dirty="0"/>
              <a:t>, </a:t>
            </a:r>
            <a:r>
              <a:rPr lang="en-US" sz="2000" b="1" dirty="0" err="1"/>
              <a:t>kulipira</a:t>
            </a:r>
            <a:r>
              <a:rPr lang="en-US" sz="2000" b="1" dirty="0"/>
              <a:t> </a:t>
            </a:r>
            <a:r>
              <a:rPr lang="en-US" sz="2000" b="1" dirty="0" err="1"/>
              <a:t>mtengo</a:t>
            </a:r>
            <a:r>
              <a:rPr lang="en-US" sz="2000" b="1" dirty="0"/>
              <a:t> wake: </a:t>
            </a:r>
            <a:r>
              <a:rPr lang="en-US" sz="2000" b="1" dirty="0" err="1"/>
              <a:t>imfa</a:t>
            </a:r>
            <a:r>
              <a:rPr lang="en-US" sz="2000" b="1" dirty="0"/>
              <a:t> (</a:t>
            </a:r>
            <a:r>
              <a:rPr lang="en-US" sz="2000" b="1" dirty="0" err="1"/>
              <a:t>Yesaya</a:t>
            </a:r>
            <a:r>
              <a:rPr lang="en-US" sz="2000" b="1" dirty="0"/>
              <a:t> 53:6; Aroma 6:23 ). Izi </a:t>
            </a:r>
            <a:r>
              <a:rPr lang="en-US" sz="2000" b="1" dirty="0" err="1"/>
              <a:t>ndi</a:t>
            </a:r>
            <a:r>
              <a:rPr lang="en-US" sz="2000" b="1" dirty="0"/>
              <a:t> </a:t>
            </a:r>
            <a:r>
              <a:rPr lang="en-US" sz="2000" b="1" dirty="0" err="1"/>
              <a:t>ndendende</a:t>
            </a:r>
            <a:r>
              <a:rPr lang="en-US" sz="2000" b="1" dirty="0"/>
              <a:t> </a:t>
            </a:r>
            <a:r>
              <a:rPr lang="en-US" sz="2000" b="1" dirty="0" err="1"/>
              <a:t>zomwe</a:t>
            </a:r>
            <a:r>
              <a:rPr lang="en-US" sz="2000" b="1" dirty="0"/>
              <a:t> Yesu </a:t>
            </a:r>
            <a:r>
              <a:rPr lang="en-US" sz="2000" b="1" dirty="0" err="1"/>
              <a:t>anachita</a:t>
            </a:r>
            <a:r>
              <a:rPr lang="en-US" sz="2000" b="1" dirty="0"/>
              <a:t> </a:t>
            </a:r>
            <a:r>
              <a:rPr lang="en-US" sz="2000" b="1" dirty="0" err="1"/>
              <a:t>pamtanda</a:t>
            </a:r>
            <a:r>
              <a:rPr lang="en-US" sz="2000" b="1" dirty="0"/>
              <a:t>. Iye </a:t>
            </a:r>
            <a:r>
              <a:rPr lang="en-US" sz="2000" b="1" dirty="0" err="1"/>
              <a:t>anatenga</a:t>
            </a:r>
            <a:r>
              <a:rPr lang="en-US" sz="2000" b="1" dirty="0"/>
              <a:t> </a:t>
            </a:r>
            <a:r>
              <a:rPr lang="en-US" sz="2000" b="1" dirty="0" err="1"/>
              <a:t>machimo</a:t>
            </a:r>
            <a:r>
              <a:rPr lang="en-US" sz="2000" b="1" dirty="0"/>
              <a:t> </a:t>
            </a:r>
            <a:r>
              <a:rPr lang="en-US" sz="2000" b="1" dirty="0" err="1"/>
              <a:t>athu</a:t>
            </a:r>
            <a:r>
              <a:rPr lang="en-US" sz="2000" b="1" dirty="0"/>
              <a:t> pa Iye </a:t>
            </a:r>
            <a:r>
              <a:rPr lang="en-US" sz="2000" b="1" dirty="0" err="1"/>
              <a:t>mwini</a:t>
            </a:r>
            <a:r>
              <a:rPr lang="en-US" sz="2000" b="1" dirty="0"/>
              <a:t> </a:t>
            </a:r>
            <a:r>
              <a:rPr lang="en-US" sz="2000" b="1" dirty="0" err="1"/>
              <a:t>nafa</a:t>
            </a:r>
            <a:r>
              <a:rPr lang="en-US" sz="2000" b="1" dirty="0"/>
              <a:t> </a:t>
            </a:r>
            <a:r>
              <a:rPr lang="en-US" sz="2000" b="1" dirty="0" err="1"/>
              <a:t>imfa</a:t>
            </a:r>
            <a:r>
              <a:rPr lang="en-US" sz="2000" b="1" dirty="0"/>
              <a:t> </a:t>
            </a:r>
            <a:r>
              <a:rPr lang="en-US" sz="2000" b="1" dirty="0" err="1"/>
              <a:t>imene</a:t>
            </a:r>
            <a:r>
              <a:rPr lang="en-US" sz="2000" b="1" dirty="0"/>
              <a:t> </a:t>
            </a:r>
            <a:r>
              <a:rPr lang="en-US" sz="2000" b="1" dirty="0" err="1"/>
              <a:t>tinkayenera</a:t>
            </a:r>
            <a:r>
              <a:rPr lang="en-US" sz="2000" b="1" dirty="0"/>
              <a:t> </a:t>
            </a:r>
            <a:r>
              <a:rPr lang="en-US" sz="2000" b="1" dirty="0" err="1"/>
              <a:t>kufa</a:t>
            </a:r>
            <a:r>
              <a:rPr lang="en-US" sz="2000" b="1" dirty="0"/>
              <a:t> </a:t>
            </a:r>
            <a:r>
              <a:rPr lang="en-US" sz="2000" b="1" dirty="0" err="1"/>
              <a:t>ife</a:t>
            </a:r>
            <a:r>
              <a:rPr lang="en-US" sz="2000" b="1" dirty="0"/>
              <a:t>.(1 Petro 2:24 ).</a:t>
            </a:r>
            <a:endParaRPr lang="en" sz="2000" b="1" dirty="0"/>
          </a:p>
        </p:txBody>
      </p:sp>
      <p:sp>
        <p:nvSpPr>
          <p:cNvPr id="8" name="CuadroTexto 7">
            <a:extLst>
              <a:ext uri="{FF2B5EF4-FFF2-40B4-BE49-F238E27FC236}">
                <a16:creationId xmlns:a16="http://schemas.microsoft.com/office/drawing/2014/main" id="{BA8F4CBE-1DCE-A949-698A-CBDEB1F7E73F}"/>
              </a:ext>
            </a:extLst>
          </p:cNvPr>
          <p:cNvSpPr txBox="1"/>
          <p:nvPr/>
        </p:nvSpPr>
        <p:spPr>
          <a:xfrm>
            <a:off x="5383059" y="3093067"/>
            <a:ext cx="6808941" cy="1938992"/>
          </a:xfrm>
          <a:prstGeom prst="rect">
            <a:avLst/>
          </a:prstGeom>
          <a:noFill/>
        </p:spPr>
        <p:txBody>
          <a:bodyPr wrap="square">
            <a:spAutoFit/>
          </a:bodyPr>
          <a:lstStyle/>
          <a:p>
            <a:pPr>
              <a:spcBef>
                <a:spcPts val="600"/>
              </a:spcBef>
            </a:pPr>
            <a:r>
              <a:rPr lang="en-US" sz="2000" b="1" dirty="0"/>
              <a:t>Mose anali wokonzeka kutaya chipulumutso chake ngati anthu </a:t>
            </a:r>
            <a:r>
              <a:rPr lang="en-US" sz="2000" b="1" dirty="0" err="1"/>
              <a:t>sanakhululukidwe</a:t>
            </a:r>
            <a:r>
              <a:rPr lang="en-US" sz="2000" b="1" dirty="0"/>
              <a:t> (</a:t>
            </a:r>
            <a:r>
              <a:rPr lang="en-US" sz="2000" b="1" dirty="0" err="1"/>
              <a:t>Eksodo</a:t>
            </a:r>
            <a:r>
              <a:rPr lang="en-US" sz="2000" b="1" dirty="0"/>
              <a:t> 32:31-32). Komabe, ichi sichinali chikhululukiro chachibadwa chimene Mose anali kupempha, pakuti sanagwiritse ntchito liwu </a:t>
            </a:r>
            <a:r>
              <a:rPr lang="en-US" sz="2000" b="1" dirty="0" err="1"/>
              <a:t>lachihebri</a:t>
            </a:r>
            <a:r>
              <a:rPr lang="en-US" sz="2000" b="1" dirty="0"/>
              <a:t> </a:t>
            </a:r>
            <a:r>
              <a:rPr lang="en-US" sz="2000" b="1" dirty="0" err="1"/>
              <a:t>lachizolowezi</a:t>
            </a:r>
            <a:r>
              <a:rPr lang="en-US" sz="2000" b="1" dirty="0"/>
              <a:t> lotanthauza “kukhululukira.” Iye anapempha kuti Mulungu “asenze” machimo a anthu.</a:t>
            </a:r>
            <a:endParaRPr lang="en" sz="2000" b="1" dirty="0"/>
          </a:p>
        </p:txBody>
      </p:sp>
    </p:spTree>
    <p:extLst>
      <p:ext uri="{BB962C8B-B14F-4D97-AF65-F5344CB8AC3E}">
        <p14:creationId xmlns:p14="http://schemas.microsoft.com/office/powerpoint/2010/main" val="3011982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8)">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strVal val="#ppt_w+.3"/>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Effect transition="in" filter="fade">
                                      <p:cBhvr>
                                        <p:cTn id="23" dur="1000"/>
                                        <p:tgtEl>
                                          <p:spTgt spid="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49" presetClass="entr" presetSubtype="0" decel="10000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 calcmode="lin" valueType="num">
                                      <p:cBhvr>
                                        <p:cTn id="34" dur="500" fill="hold"/>
                                        <p:tgtEl>
                                          <p:spTgt spid="9"/>
                                        </p:tgtEl>
                                        <p:attrNameLst>
                                          <p:attrName>style.rotation</p:attrName>
                                        </p:attrNameLst>
                                      </p:cBhvr>
                                      <p:tavLst>
                                        <p:tav tm="0">
                                          <p:val>
                                            <p:fltVal val="360"/>
                                          </p:val>
                                        </p:tav>
                                        <p:tav tm="100000">
                                          <p:val>
                                            <p:fltVal val="0"/>
                                          </p:val>
                                        </p:tav>
                                      </p:tavLst>
                                    </p:anim>
                                    <p:animEffect transition="in" filter="fade">
                                      <p:cBhvr>
                                        <p:cTn id="35" dur="500"/>
                                        <p:tgtEl>
                                          <p:spTgt spid="9"/>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4"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heel(4)">
                                      <p:cBhvr>
                                        <p:cTn id="44" dur="750"/>
                                        <p:tgtEl>
                                          <p:spTgt spid="11"/>
                                        </p:tgtEl>
                                      </p:cBhvr>
                                    </p:animEffect>
                                  </p:childTnLst>
                                </p:cTn>
                              </p:par>
                            </p:childTnLst>
                          </p:cTn>
                        </p:par>
                        <p:par>
                          <p:cTn id="45" fill="hold">
                            <p:stCondLst>
                              <p:cond delay="750"/>
                            </p:stCondLst>
                            <p:childTnLst>
                              <p:par>
                                <p:cTn id="46" presetID="22" presetClass="entr" presetSubtype="8"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6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07D45DE-75F5-FA6C-C3AE-8DB1BBDB0C99}"/>
              </a:ext>
            </a:extLst>
          </p:cNvPr>
          <p:cNvSpPr txBox="1"/>
          <p:nvPr/>
        </p:nvSpPr>
        <p:spPr>
          <a:xfrm>
            <a:off x="3481754" y="1441132"/>
            <a:ext cx="8710246" cy="4893647"/>
          </a:xfrm>
          <a:prstGeom prst="rect">
            <a:avLst/>
          </a:prstGeom>
          <a:noFill/>
        </p:spPr>
        <p:txBody>
          <a:bodyPr wrap="square">
            <a:spAutoFit/>
          </a:bodyPr>
          <a:lstStyle/>
          <a:p>
            <a:pPr>
              <a:spcBef>
                <a:spcPts val="600"/>
              </a:spcBef>
            </a:pPr>
            <a:r>
              <a:rPr lang="en-GB" sz="2400" b="1" dirty="0" err="1">
                <a:latin typeface="Constantia" panose="02030602050306030303" pitchFamily="18" charset="0"/>
              </a:rPr>
              <a:t>Panthawi</a:t>
            </a:r>
            <a:r>
              <a:rPr lang="en-GB" sz="2400" b="1" dirty="0">
                <a:latin typeface="Constantia" panose="02030602050306030303" pitchFamily="18" charset="0"/>
              </a:rPr>
              <a:t> </a:t>
            </a:r>
            <a:r>
              <a:rPr lang="en-GB" sz="2400" b="1" dirty="0" err="1">
                <a:latin typeface="Constantia" panose="02030602050306030303" pitchFamily="18" charset="0"/>
              </a:rPr>
              <a:t>ya</a:t>
            </a:r>
            <a:r>
              <a:rPr lang="en-GB" sz="2400" b="1" dirty="0">
                <a:latin typeface="Constantia" panose="02030602050306030303" pitchFamily="18" charset="0"/>
              </a:rPr>
              <a:t> </a:t>
            </a:r>
            <a:r>
              <a:rPr lang="en-GB" sz="2400" b="1" dirty="0" err="1">
                <a:latin typeface="Constantia" panose="02030602050306030303" pitchFamily="18" charset="0"/>
              </a:rPr>
              <a:t>kudikira</a:t>
            </a:r>
            <a:r>
              <a:rPr lang="en-GB" sz="2400" b="1" dirty="0">
                <a:latin typeface="Constantia" panose="02030602050306030303" pitchFamily="18" charset="0"/>
              </a:rPr>
              <a:t> </a:t>
            </a:r>
            <a:r>
              <a:rPr lang="en-GB" sz="2400" b="1" dirty="0" err="1">
                <a:latin typeface="Constantia" panose="02030602050306030303" pitchFamily="18" charset="0"/>
              </a:rPr>
              <a:t>kumeneku</a:t>
            </a:r>
            <a:r>
              <a:rPr lang="en-GB" sz="2400" b="1" dirty="0">
                <a:latin typeface="Constantia" panose="02030602050306030303" pitchFamily="18" charset="0"/>
              </a:rPr>
              <a:t>, </a:t>
            </a:r>
            <a:r>
              <a:rPr lang="en-GB" sz="2400" b="1" dirty="0" err="1">
                <a:latin typeface="Constantia" panose="02030602050306030303" pitchFamily="18" charset="0"/>
              </a:rPr>
              <a:t>panali</a:t>
            </a:r>
            <a:r>
              <a:rPr lang="en-GB" sz="2400" b="1" dirty="0">
                <a:latin typeface="Constantia" panose="02030602050306030303" pitchFamily="18" charset="0"/>
              </a:rPr>
              <a:t> </a:t>
            </a:r>
            <a:r>
              <a:rPr lang="en-GB" sz="2400" b="1" dirty="0" err="1">
                <a:latin typeface="Constantia" panose="02030602050306030303" pitchFamily="18" charset="0"/>
              </a:rPr>
              <a:t>nthawi</a:t>
            </a:r>
            <a:r>
              <a:rPr lang="en-GB" sz="2400" b="1" dirty="0">
                <a:latin typeface="Constantia" panose="02030602050306030303" pitchFamily="18" charset="0"/>
              </a:rPr>
              <a:t> </a:t>
            </a:r>
            <a:r>
              <a:rPr lang="en-GB" sz="2400" b="1" dirty="0" err="1">
                <a:latin typeface="Constantia" panose="02030602050306030303" pitchFamily="18" charset="0"/>
              </a:rPr>
              <a:t>yoti</a:t>
            </a:r>
            <a:r>
              <a:rPr lang="en-GB" sz="2400" b="1" dirty="0">
                <a:latin typeface="Constantia" panose="02030602050306030303" pitchFamily="18" charset="0"/>
              </a:rPr>
              <a:t> </a:t>
            </a:r>
            <a:r>
              <a:rPr lang="en-GB" sz="2400" b="1" dirty="0" err="1">
                <a:latin typeface="Constantia" panose="02030602050306030303" pitchFamily="18" charset="0"/>
              </a:rPr>
              <a:t>asinkhesinkhe</a:t>
            </a:r>
            <a:r>
              <a:rPr lang="en-GB" sz="2400" b="1" dirty="0">
                <a:latin typeface="Constantia" panose="02030602050306030303" pitchFamily="18" charset="0"/>
              </a:rPr>
              <a:t> </a:t>
            </a:r>
            <a:r>
              <a:rPr lang="en-GB" sz="2400" b="1" dirty="0" err="1">
                <a:latin typeface="Constantia" panose="02030602050306030303" pitchFamily="18" charset="0"/>
              </a:rPr>
              <a:t>ndi</a:t>
            </a:r>
            <a:r>
              <a:rPr lang="en-GB" sz="2400" b="1" dirty="0">
                <a:latin typeface="Constantia" panose="02030602050306030303" pitchFamily="18" charset="0"/>
              </a:rPr>
              <a:t> </a:t>
            </a:r>
            <a:r>
              <a:rPr lang="en-GB" sz="2400" b="1" dirty="0" err="1">
                <a:latin typeface="Constantia" panose="02030602050306030303" pitchFamily="18" charset="0"/>
              </a:rPr>
              <a:t>kuganizira</a:t>
            </a:r>
            <a:r>
              <a:rPr lang="en-GB" sz="2400" b="1" dirty="0">
                <a:latin typeface="Constantia" panose="02030602050306030303" pitchFamily="18" charset="0"/>
              </a:rPr>
              <a:t> </a:t>
            </a:r>
            <a:r>
              <a:rPr lang="en-GB" sz="2400" b="1" dirty="0" err="1">
                <a:latin typeface="Constantia" panose="02030602050306030303" pitchFamily="18" charset="0"/>
              </a:rPr>
              <a:t>Lamulo</a:t>
            </a:r>
            <a:r>
              <a:rPr lang="en-GB" sz="2400" b="1" dirty="0">
                <a:latin typeface="Constantia" panose="02030602050306030303" pitchFamily="18" charset="0"/>
              </a:rPr>
              <a:t> la Mulungu </a:t>
            </a:r>
            <a:r>
              <a:rPr lang="en-GB" sz="2400" b="1" dirty="0" err="1">
                <a:latin typeface="Constantia" panose="02030602050306030303" pitchFamily="18" charset="0"/>
              </a:rPr>
              <a:t>limene</a:t>
            </a:r>
            <a:r>
              <a:rPr lang="en-GB" sz="2400" b="1" dirty="0">
                <a:latin typeface="Constantia" panose="02030602050306030303" pitchFamily="18" charset="0"/>
              </a:rPr>
              <a:t> </a:t>
            </a:r>
            <a:r>
              <a:rPr lang="en-GB" sz="2400" b="1" dirty="0" err="1">
                <a:latin typeface="Constantia" panose="02030602050306030303" pitchFamily="18" charset="0"/>
              </a:rPr>
              <a:t>anamva</a:t>
            </a:r>
            <a:r>
              <a:rPr lang="en-GB" sz="2400" b="1" dirty="0">
                <a:latin typeface="Constantia" panose="02030602050306030303" pitchFamily="18" charset="0"/>
              </a:rPr>
              <a:t>, </a:t>
            </a:r>
            <a:r>
              <a:rPr lang="en-GB" sz="2400" b="1" dirty="0" err="1">
                <a:latin typeface="Constantia" panose="02030602050306030303" pitchFamily="18" charset="0"/>
              </a:rPr>
              <a:t>ndi</a:t>
            </a:r>
            <a:r>
              <a:rPr lang="en-GB" sz="2400" b="1" dirty="0">
                <a:latin typeface="Constantia" panose="02030602050306030303" pitchFamily="18" charset="0"/>
              </a:rPr>
              <a:t> </a:t>
            </a:r>
            <a:r>
              <a:rPr lang="en-GB" sz="2400" b="1" dirty="0" err="1">
                <a:latin typeface="Constantia" panose="02030602050306030303" pitchFamily="18" charset="0"/>
              </a:rPr>
              <a:t>kukonzekera</a:t>
            </a:r>
            <a:r>
              <a:rPr lang="en-GB" sz="2400" b="1" dirty="0">
                <a:latin typeface="Constantia" panose="02030602050306030303" pitchFamily="18" charset="0"/>
              </a:rPr>
              <a:t> </a:t>
            </a:r>
            <a:r>
              <a:rPr lang="en-GB" sz="2400" b="1" dirty="0" err="1">
                <a:latin typeface="Constantia" panose="02030602050306030303" pitchFamily="18" charset="0"/>
              </a:rPr>
              <a:t>mitima</a:t>
            </a:r>
            <a:r>
              <a:rPr lang="en-GB" sz="2400" b="1" dirty="0">
                <a:latin typeface="Constantia" panose="02030602050306030303" pitchFamily="18" charset="0"/>
              </a:rPr>
              <a:t> </a:t>
            </a:r>
            <a:r>
              <a:rPr lang="en-GB" sz="2400" b="1" dirty="0" err="1">
                <a:latin typeface="Constantia" panose="02030602050306030303" pitchFamily="18" charset="0"/>
              </a:rPr>
              <a:t>yawo</a:t>
            </a:r>
            <a:r>
              <a:rPr lang="en-GB" sz="2400" b="1" dirty="0">
                <a:latin typeface="Constantia" panose="02030602050306030303" pitchFamily="18" charset="0"/>
              </a:rPr>
              <a:t> </a:t>
            </a:r>
            <a:r>
              <a:rPr lang="en-GB" sz="2400" b="1" dirty="0" err="1">
                <a:latin typeface="Constantia" panose="02030602050306030303" pitchFamily="18" charset="0"/>
              </a:rPr>
              <a:t>kulandira</a:t>
            </a:r>
            <a:r>
              <a:rPr lang="en-GB" sz="2400" b="1" dirty="0">
                <a:latin typeface="Constantia" panose="02030602050306030303" pitchFamily="18" charset="0"/>
              </a:rPr>
              <a:t> </a:t>
            </a:r>
            <a:r>
              <a:rPr lang="en-GB" sz="2400" b="1" dirty="0" err="1">
                <a:latin typeface="Constantia" panose="02030602050306030303" pitchFamily="18" charset="0"/>
              </a:rPr>
              <a:t>zinsinsi</a:t>
            </a:r>
            <a:r>
              <a:rPr lang="en-GB" sz="2400" b="1" dirty="0">
                <a:latin typeface="Constantia" panose="02030602050306030303" pitchFamily="18" charset="0"/>
              </a:rPr>
              <a:t> zina </a:t>
            </a:r>
            <a:r>
              <a:rPr lang="en-GB" sz="2400" b="1" dirty="0" err="1">
                <a:latin typeface="Constantia" panose="02030602050306030303" pitchFamily="18" charset="0"/>
              </a:rPr>
              <a:t>zimene</a:t>
            </a:r>
            <a:r>
              <a:rPr lang="en-GB" sz="2400" b="1" dirty="0">
                <a:latin typeface="Constantia" panose="02030602050306030303" pitchFamily="18" charset="0"/>
              </a:rPr>
              <a:t> Iye </a:t>
            </a:r>
            <a:r>
              <a:rPr lang="en-GB" sz="2400" b="1" dirty="0" err="1">
                <a:latin typeface="Constantia" panose="02030602050306030303" pitchFamily="18" charset="0"/>
              </a:rPr>
              <a:t>akanawawulula</a:t>
            </a:r>
            <a:r>
              <a:rPr lang="en-US" sz="2400" b="1" dirty="0">
                <a:latin typeface="Constantia" panose="02030602050306030303" pitchFamily="18" charset="0"/>
              </a:rPr>
              <a:t>. </a:t>
            </a:r>
            <a:r>
              <a:rPr lang="en-US" sz="2400" b="1" dirty="0" err="1">
                <a:latin typeface="Constantia" panose="02030602050306030303" pitchFamily="18" charset="0"/>
              </a:rPr>
              <a:t>Nthawi</a:t>
            </a:r>
            <a:r>
              <a:rPr lang="en-US" sz="2400" b="1" dirty="0">
                <a:latin typeface="Constantia" panose="02030602050306030303" pitchFamily="18" charset="0"/>
              </a:rPr>
              <a:t> </a:t>
            </a:r>
            <a:r>
              <a:rPr lang="en-US" sz="2400" b="1" dirty="0" err="1">
                <a:latin typeface="Constantia" panose="02030602050306030303" pitchFamily="18" charset="0"/>
              </a:rPr>
              <a:t>yawo</a:t>
            </a:r>
            <a:r>
              <a:rPr lang="en-US" sz="2400" b="1" dirty="0">
                <a:latin typeface="Constantia" panose="02030602050306030303" pitchFamily="18" charset="0"/>
              </a:rPr>
              <a:t> </a:t>
            </a:r>
            <a:r>
              <a:rPr lang="en-US" sz="2400" b="1" dirty="0" err="1">
                <a:latin typeface="Constantia" panose="02030602050306030303" pitchFamily="18" charset="0"/>
              </a:rPr>
              <a:t>sinali</a:t>
            </a:r>
            <a:r>
              <a:rPr lang="en-US" sz="2400" b="1" dirty="0">
                <a:latin typeface="Constantia" panose="02030602050306030303" pitchFamily="18" charset="0"/>
              </a:rPr>
              <a:t> </a:t>
            </a:r>
            <a:r>
              <a:rPr lang="en-US" sz="2400" b="1" dirty="0" err="1">
                <a:latin typeface="Constantia" panose="02030602050306030303" pitchFamily="18" charset="0"/>
              </a:rPr>
              <a:t>yochuluka</a:t>
            </a:r>
            <a:r>
              <a:rPr lang="en-US" sz="2400" b="1" dirty="0">
                <a:latin typeface="Constantia" panose="02030602050306030303" pitchFamily="18" charset="0"/>
              </a:rPr>
              <a:t>; </a:t>
            </a:r>
            <a:r>
              <a:rPr lang="en-US" sz="2400" b="1" dirty="0" err="1">
                <a:latin typeface="Constantia" panose="02030602050306030303" pitchFamily="18" charset="0"/>
              </a:rPr>
              <a:t>ndipo</a:t>
            </a:r>
            <a:r>
              <a:rPr lang="en-US" sz="2400" b="1" dirty="0">
                <a:latin typeface="Constantia" panose="02030602050306030303" pitchFamily="18" charset="0"/>
              </a:rPr>
              <a:t> </a:t>
            </a:r>
            <a:r>
              <a:rPr lang="en-US" sz="2400" b="1" dirty="0" err="1">
                <a:latin typeface="Constantia" panose="02030602050306030303" pitchFamily="18" charset="0"/>
              </a:rPr>
              <a:t>akanakhala</a:t>
            </a:r>
            <a:r>
              <a:rPr lang="en-US" sz="2400" b="1" dirty="0">
                <a:latin typeface="Constantia" panose="02030602050306030303" pitchFamily="18" charset="0"/>
              </a:rPr>
              <a:t> </a:t>
            </a:r>
            <a:r>
              <a:rPr lang="en-US" sz="2400" b="1" dirty="0" err="1">
                <a:latin typeface="Constantia" panose="02030602050306030303" pitchFamily="18" charset="0"/>
              </a:rPr>
              <a:t>akufuna</a:t>
            </a:r>
            <a:r>
              <a:rPr lang="en-US" sz="2400" b="1" dirty="0">
                <a:latin typeface="Constantia" panose="02030602050306030303" pitchFamily="18" charset="0"/>
              </a:rPr>
              <a:t> </a:t>
            </a:r>
            <a:r>
              <a:rPr lang="en-US" sz="2400" b="1" dirty="0" err="1">
                <a:latin typeface="Constantia" panose="02030602050306030303" pitchFamily="18" charset="0"/>
              </a:rPr>
              <a:t>kumvetsa</a:t>
            </a:r>
            <a:r>
              <a:rPr lang="en-US" sz="2400" b="1" dirty="0">
                <a:latin typeface="Constantia" panose="02030602050306030303" pitchFamily="18" charset="0"/>
              </a:rPr>
              <a:t> </a:t>
            </a:r>
            <a:r>
              <a:rPr lang="en-US" sz="2400" b="1" dirty="0" err="1">
                <a:latin typeface="Constantia" panose="02030602050306030303" pitchFamily="18" charset="0"/>
              </a:rPr>
              <a:t>bwino</a:t>
            </a:r>
            <a:r>
              <a:rPr lang="en-US" sz="2400" b="1" dirty="0">
                <a:latin typeface="Constantia" panose="02030602050306030303" pitchFamily="18" charset="0"/>
              </a:rPr>
              <a:t> </a:t>
            </a:r>
            <a:r>
              <a:rPr lang="en-US" sz="2400" b="1" dirty="0" err="1">
                <a:latin typeface="Constantia" panose="02030602050306030303" pitchFamily="18" charset="0"/>
              </a:rPr>
              <a:t>zimene</a:t>
            </a:r>
            <a:r>
              <a:rPr lang="en-US" sz="2400" b="1" dirty="0">
                <a:latin typeface="Constantia" panose="02030602050306030303" pitchFamily="18" charset="0"/>
              </a:rPr>
              <a:t> Mulungu </a:t>
            </a:r>
            <a:r>
              <a:rPr lang="en-US" sz="2400" b="1" dirty="0" err="1">
                <a:latin typeface="Constantia" panose="02030602050306030303" pitchFamily="18" charset="0"/>
              </a:rPr>
              <a:t>amafuna</a:t>
            </a:r>
            <a:r>
              <a:rPr lang="en-US" sz="2400" b="1" dirty="0">
                <a:latin typeface="Constantia" panose="02030602050306030303" pitchFamily="18" charset="0"/>
              </a:rPr>
              <a:t>, </a:t>
            </a:r>
            <a:r>
              <a:rPr lang="en-US" sz="2400" b="1" dirty="0" err="1">
                <a:latin typeface="Constantia" panose="02030602050306030303" pitchFamily="18" charset="0"/>
              </a:rPr>
              <a:t>ndi</a:t>
            </a:r>
            <a:r>
              <a:rPr lang="en-US" sz="2400" b="1" dirty="0">
                <a:latin typeface="Constantia" panose="02030602050306030303" pitchFamily="18" charset="0"/>
              </a:rPr>
              <a:t> </a:t>
            </a:r>
            <a:r>
              <a:rPr lang="en-US" sz="2400" b="1" dirty="0" err="1">
                <a:latin typeface="Constantia" panose="02030602050306030303" pitchFamily="18" charset="0"/>
              </a:rPr>
              <a:t>kudzichepetsa</a:t>
            </a:r>
            <a:r>
              <a:rPr lang="en-US" sz="2400" b="1" dirty="0">
                <a:latin typeface="Constantia" panose="02030602050306030303" pitchFamily="18" charset="0"/>
              </a:rPr>
              <a:t> </a:t>
            </a:r>
            <a:r>
              <a:rPr lang="en-US" sz="2400" b="1" dirty="0" err="1">
                <a:latin typeface="Constantia" panose="02030602050306030303" pitchFamily="18" charset="0"/>
              </a:rPr>
              <a:t>pamaso</a:t>
            </a:r>
            <a:r>
              <a:rPr lang="en-US" sz="2400" b="1" dirty="0">
                <a:latin typeface="Constantia" panose="02030602050306030303" pitchFamily="18" charset="0"/>
              </a:rPr>
              <a:t> pa Iye, </a:t>
            </a:r>
            <a:r>
              <a:rPr lang="en-US" sz="2400" b="1" dirty="0" err="1">
                <a:latin typeface="Constantia" panose="02030602050306030303" pitchFamily="18" charset="0"/>
              </a:rPr>
              <a:t>akanatetezedwa</a:t>
            </a:r>
            <a:r>
              <a:rPr lang="en-US" sz="2400" b="1" dirty="0">
                <a:latin typeface="Constantia" panose="02030602050306030303" pitchFamily="18" charset="0"/>
              </a:rPr>
              <a:t> </a:t>
            </a:r>
            <a:r>
              <a:rPr lang="en-US" sz="2400" b="1" dirty="0" err="1">
                <a:latin typeface="Constantia" panose="02030602050306030303" pitchFamily="18" charset="0"/>
              </a:rPr>
              <a:t>ku</a:t>
            </a:r>
            <a:r>
              <a:rPr lang="en-US" sz="2400" b="1" dirty="0">
                <a:latin typeface="Constantia" panose="02030602050306030303" pitchFamily="18" charset="0"/>
              </a:rPr>
              <a:t> </a:t>
            </a:r>
            <a:r>
              <a:rPr lang="en-US" sz="2400" b="1" dirty="0" err="1">
                <a:latin typeface="Constantia" panose="02030602050306030303" pitchFamily="18" charset="0"/>
              </a:rPr>
              <a:t>mayesero</a:t>
            </a:r>
            <a:r>
              <a:rPr lang="en-US" sz="2400" b="1" dirty="0">
                <a:latin typeface="Constantia" panose="02030602050306030303" pitchFamily="18" charset="0"/>
              </a:rPr>
              <a:t>. Koma </a:t>
            </a:r>
            <a:r>
              <a:rPr lang="en-US" sz="2400" b="1" dirty="0" err="1">
                <a:latin typeface="Constantia" panose="02030602050306030303" pitchFamily="18" charset="0"/>
              </a:rPr>
              <a:t>sanatero</a:t>
            </a:r>
            <a:r>
              <a:rPr lang="en-US" sz="2400" b="1" dirty="0">
                <a:latin typeface="Constantia" panose="02030602050306030303" pitchFamily="18" charset="0"/>
              </a:rPr>
              <a:t>, </a:t>
            </a:r>
            <a:r>
              <a:rPr lang="en-US" sz="2400" b="1" dirty="0" err="1">
                <a:latin typeface="Constantia" panose="02030602050306030303" pitchFamily="18" charset="0"/>
              </a:rPr>
              <a:t>ndipo</a:t>
            </a:r>
            <a:r>
              <a:rPr lang="en-US" sz="2400" b="1" dirty="0">
                <a:latin typeface="Constantia" panose="02030602050306030303" pitchFamily="18" charset="0"/>
              </a:rPr>
              <a:t> </a:t>
            </a:r>
            <a:r>
              <a:rPr lang="en-US" sz="2400" b="1" dirty="0" err="1">
                <a:latin typeface="Constantia" panose="02030602050306030303" pitchFamily="18" charset="0"/>
              </a:rPr>
              <a:t>posakhalitsa</a:t>
            </a:r>
            <a:r>
              <a:rPr lang="en-US" sz="2400" b="1" dirty="0">
                <a:latin typeface="Constantia" panose="02030602050306030303" pitchFamily="18" charset="0"/>
              </a:rPr>
              <a:t> </a:t>
            </a:r>
            <a:r>
              <a:rPr lang="en-US" sz="2400" b="1" dirty="0" err="1">
                <a:latin typeface="Constantia" panose="02030602050306030303" pitchFamily="18" charset="0"/>
              </a:rPr>
              <a:t>anakhala</a:t>
            </a:r>
            <a:r>
              <a:rPr lang="en-US" sz="2400" b="1" dirty="0">
                <a:latin typeface="Constantia" panose="02030602050306030303" pitchFamily="18" charset="0"/>
              </a:rPr>
              <a:t> </a:t>
            </a:r>
            <a:r>
              <a:rPr lang="en-US" sz="2400" b="1" dirty="0" err="1">
                <a:latin typeface="Constantia" panose="02030602050306030303" pitchFamily="18" charset="0"/>
              </a:rPr>
              <a:t>osasamala</a:t>
            </a:r>
            <a:r>
              <a:rPr lang="en-US" sz="2400" b="1" dirty="0">
                <a:latin typeface="Constantia" panose="02030602050306030303" pitchFamily="18" charset="0"/>
              </a:rPr>
              <a:t>, </a:t>
            </a:r>
            <a:r>
              <a:rPr lang="en-US" sz="2400" b="1" dirty="0" err="1">
                <a:latin typeface="Constantia" panose="02030602050306030303" pitchFamily="18" charset="0"/>
              </a:rPr>
              <a:t>osamvetsera</a:t>
            </a:r>
            <a:r>
              <a:rPr lang="en-US" sz="2400" b="1" dirty="0">
                <a:latin typeface="Constantia" panose="02030602050306030303" pitchFamily="18" charset="0"/>
              </a:rPr>
              <a:t>, </a:t>
            </a:r>
            <a:r>
              <a:rPr lang="en-US" sz="2400" b="1" dirty="0" err="1">
                <a:latin typeface="Constantia" panose="02030602050306030303" pitchFamily="18" charset="0"/>
              </a:rPr>
              <a:t>ndi</a:t>
            </a:r>
            <a:r>
              <a:rPr lang="en-US" sz="2400" b="1" dirty="0">
                <a:latin typeface="Constantia" panose="02030602050306030303" pitchFamily="18" charset="0"/>
              </a:rPr>
              <a:t> </a:t>
            </a:r>
            <a:r>
              <a:rPr lang="en-US" sz="2400" b="1" dirty="0" err="1">
                <a:latin typeface="Constantia" panose="02030602050306030303" pitchFamily="18" charset="0"/>
              </a:rPr>
              <a:t>osamvera</a:t>
            </a:r>
            <a:r>
              <a:rPr lang="en-US" sz="2400" b="1" dirty="0">
                <a:latin typeface="Constantia" panose="02030602050306030303" pitchFamily="18" charset="0"/>
              </a:rPr>
              <a:t> </a:t>
            </a:r>
            <a:r>
              <a:rPr lang="en-US" sz="2400" b="1" dirty="0" err="1">
                <a:latin typeface="Constantia" panose="02030602050306030303" pitchFamily="18" charset="0"/>
              </a:rPr>
              <a:t>malamulo</a:t>
            </a:r>
            <a:r>
              <a:rPr lang="en-US" sz="2400" b="1" dirty="0">
                <a:latin typeface="Constantia" panose="02030602050306030303" pitchFamily="18" charset="0"/>
              </a:rPr>
              <a:t>. […] Poona kuti alibe chochita chifukwa mtsogoleri wawo palibe, anabwerera ku zikhulupiriro zawo zakale. […] Anthu analakalaka fano loimirira Mulungu, </a:t>
            </a:r>
            <a:r>
              <a:rPr lang="en-US" sz="2400" b="1" dirty="0" err="1">
                <a:latin typeface="Constantia" panose="02030602050306030303" pitchFamily="18" charset="0"/>
              </a:rPr>
              <a:t>ndi</a:t>
            </a:r>
            <a:r>
              <a:rPr lang="en-US" sz="2400" b="1" dirty="0">
                <a:latin typeface="Constantia" panose="02030602050306030303" pitchFamily="18" charset="0"/>
              </a:rPr>
              <a:t> </a:t>
            </a:r>
            <a:r>
              <a:rPr lang="en-US" sz="2400" b="1" dirty="0" err="1">
                <a:latin typeface="Constantia" panose="02030602050306030303" pitchFamily="18" charset="0"/>
              </a:rPr>
              <a:t>kuti</a:t>
            </a:r>
            <a:r>
              <a:rPr lang="en-US" sz="2400" b="1" dirty="0">
                <a:latin typeface="Constantia" panose="02030602050306030303" pitchFamily="18" charset="0"/>
              </a:rPr>
              <a:t> </a:t>
            </a:r>
            <a:r>
              <a:rPr lang="en-US" sz="2400" b="1">
                <a:latin typeface="Constantia" panose="02030602050306030303" pitchFamily="18" charset="0"/>
              </a:rPr>
              <a:t>liwatsogolere</a:t>
            </a:r>
            <a:r>
              <a:rPr lang="en-US" sz="2400" b="1" dirty="0">
                <a:latin typeface="Constantia" panose="02030602050306030303" pitchFamily="18" charset="0"/>
              </a:rPr>
              <a:t> </a:t>
            </a:r>
            <a:r>
              <a:rPr lang="en-US" sz="2400" b="1" dirty="0" err="1">
                <a:latin typeface="Constantia" panose="02030602050306030303" pitchFamily="18" charset="0"/>
              </a:rPr>
              <a:t>m'malo</a:t>
            </a:r>
            <a:r>
              <a:rPr lang="en-US" sz="2400" b="1" dirty="0">
                <a:latin typeface="Constantia" panose="02030602050306030303" pitchFamily="18" charset="0"/>
              </a:rPr>
              <a:t> </a:t>
            </a:r>
            <a:r>
              <a:rPr lang="en-US" sz="2400" b="1" dirty="0" err="1">
                <a:latin typeface="Constantia" panose="02030602050306030303" pitchFamily="18" charset="0"/>
              </a:rPr>
              <a:t>mwa</a:t>
            </a:r>
            <a:r>
              <a:rPr lang="en-US" sz="2400" b="1" dirty="0">
                <a:latin typeface="Constantia" panose="02030602050306030303" pitchFamily="18" charset="0"/>
              </a:rPr>
              <a:t> Mose.”</a:t>
            </a:r>
            <a:endParaRPr lang="en"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FB24DA4A-A226-0CDC-5023-D3BC1F8B8818}"/>
              </a:ext>
            </a:extLst>
          </p:cNvPr>
          <p:cNvSpPr txBox="1"/>
          <p:nvPr/>
        </p:nvSpPr>
        <p:spPr>
          <a:xfrm>
            <a:off x="1833927" y="411748"/>
            <a:ext cx="3806171" cy="338554"/>
          </a:xfrm>
          <a:prstGeom prst="rect">
            <a:avLst/>
          </a:prstGeom>
          <a:noFill/>
        </p:spPr>
        <p:txBody>
          <a:bodyPr wrap="none" rtlCol="0">
            <a:spAutoFit/>
          </a:bodyPr>
          <a:lstStyle/>
          <a:p>
            <a:pPr algn="r"/>
            <a:r>
              <a:rPr lang="en" sz="1600" b="1" dirty="0"/>
              <a:t>EGW (Patriarchs and Prophets, p. 315)</a:t>
            </a:r>
          </a:p>
        </p:txBody>
      </p:sp>
    </p:spTree>
    <p:extLst>
      <p:ext uri="{BB962C8B-B14F-4D97-AF65-F5344CB8AC3E}">
        <p14:creationId xmlns:p14="http://schemas.microsoft.com/office/powerpoint/2010/main" val="23495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67BDBA-5F43-118F-EFC4-72A14B23265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3" name="Imagen 2" descr="Un grupo de personas en una montaña&#10;&#10;El contenido generado por IA puede ser incorrecto.">
            <a:extLst>
              <a:ext uri="{FF2B5EF4-FFF2-40B4-BE49-F238E27FC236}">
                <a16:creationId xmlns:a16="http://schemas.microsoft.com/office/drawing/2014/main" id="{5934DB9E-DB53-B0CF-5919-8C4DF3672909}"/>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14428" b="19718"/>
          <a:stretch>
            <a:fillRect/>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a:effectLst>
            <a:innerShdw blurRad="114300">
              <a:prstClr val="black"/>
            </a:innerShdw>
          </a:effectLst>
        </p:spPr>
      </p:pic>
      <p:pic>
        <p:nvPicPr>
          <p:cNvPr id="4" name="Imagen 3" descr="Un dibujo de una persona&#10;&#10;El contenido generado por IA puede ser incorrecto.">
            <a:extLst>
              <a:ext uri="{FF2B5EF4-FFF2-40B4-BE49-F238E27FC236}">
                <a16:creationId xmlns:a16="http://schemas.microsoft.com/office/drawing/2014/main" id="{5C78D07E-82A8-E443-02FA-32DA6DC04CFD}"/>
              </a:ext>
            </a:extLst>
          </p:cNvPr>
          <p:cNvPicPr>
            <a:picLocks noGrp="1" noRot="1" noChangeAspect="1" noMove="1" noResize="1" noEditPoints="1" noAdjustHandles="1" noChangeArrowheads="1" noChangeShapeType="1" noCrop="1"/>
          </p:cNvPicPr>
          <p:nvPr/>
        </p:nvPicPr>
        <p:blipFill rotWithShape="1">
          <a:blip r:embed="rId3"/>
          <a:srcRect l="26032" r="-2743"/>
          <a:stretch>
            <a:fillRect/>
          </a:stretch>
        </p:blipFill>
        <p:spPr>
          <a:xfrm>
            <a:off x="-48841" y="704"/>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effectLst>
            <a:innerShdw blurRad="114300">
              <a:prstClr val="black"/>
            </a:innerShdw>
          </a:effectLst>
        </p:spPr>
      </p:pic>
      <p:sp>
        <p:nvSpPr>
          <p:cNvPr id="10" name="Forma libre: forma 9">
            <a:extLst>
              <a:ext uri="{FF2B5EF4-FFF2-40B4-BE49-F238E27FC236}">
                <a16:creationId xmlns:a16="http://schemas.microsoft.com/office/drawing/2014/main" id="{C863C1D0-B185-5219-E8C3-D92B32561D38}"/>
              </a:ext>
            </a:extLst>
          </p:cNvPr>
          <p:cNvSpPr>
            <a:spLocks noGrp="1" noRot="1" noMove="1" noResize="1" noEditPoints="1" noAdjustHandles="1" noChangeArrowheads="1" noChangeShapeType="1"/>
          </p:cNvSpPr>
          <p:nvPr/>
        </p:nvSpPr>
        <p:spPr>
          <a:xfrm>
            <a:off x="5645887" y="-10633"/>
            <a:ext cx="6546113" cy="3774559"/>
          </a:xfrm>
          <a:custGeom>
            <a:avLst/>
            <a:gdLst>
              <a:gd name="connsiteX0" fmla="*/ 6549656 w 6549656"/>
              <a:gd name="connsiteY0" fmla="*/ 0 h 3774559"/>
              <a:gd name="connsiteX1" fmla="*/ 1701210 w 6549656"/>
              <a:gd name="connsiteY1" fmla="*/ 0 h 3774559"/>
              <a:gd name="connsiteX2" fmla="*/ 0 w 6549656"/>
              <a:gd name="connsiteY2" fmla="*/ 3774559 h 3774559"/>
              <a:gd name="connsiteX3" fmla="*/ 6539024 w 6549656"/>
              <a:gd name="connsiteY3" fmla="*/ 3774559 h 3774559"/>
              <a:gd name="connsiteX4" fmla="*/ 6549656 w 6549656"/>
              <a:gd name="connsiteY4" fmla="*/ 0 h 3774559"/>
              <a:gd name="connsiteX0" fmla="*/ 6549656 w 6549656"/>
              <a:gd name="connsiteY0" fmla="*/ 0 h 3774559"/>
              <a:gd name="connsiteX1" fmla="*/ 1701210 w 6549656"/>
              <a:gd name="connsiteY1" fmla="*/ 0 h 3774559"/>
              <a:gd name="connsiteX2" fmla="*/ 0 w 6549656"/>
              <a:gd name="connsiteY2" fmla="*/ 3774559 h 3774559"/>
              <a:gd name="connsiteX3" fmla="*/ 6549500 w 6549656"/>
              <a:gd name="connsiteY3" fmla="*/ 3771069 h 3774559"/>
              <a:gd name="connsiteX4" fmla="*/ 6549656 w 6549656"/>
              <a:gd name="connsiteY4" fmla="*/ 0 h 3774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9656" h="3774559">
                <a:moveTo>
                  <a:pt x="6549656" y="0"/>
                </a:moveTo>
                <a:lnTo>
                  <a:pt x="1701210" y="0"/>
                </a:lnTo>
                <a:lnTo>
                  <a:pt x="0" y="3774559"/>
                </a:lnTo>
                <a:lnTo>
                  <a:pt x="6549500" y="3771069"/>
                </a:lnTo>
                <a:lnTo>
                  <a:pt x="6549656" y="0"/>
                </a:lnTo>
                <a:close/>
              </a:path>
            </a:pathLst>
          </a:custGeom>
          <a:blipFill dpi="0" rotWithShape="1">
            <a:blip r:embed="rId4">
              <a:extLst>
                <a:ext uri="{28A0092B-C50C-407E-A947-70E740481C1C}">
                  <a14:useLocalDpi xmlns:a14="http://schemas.microsoft.com/office/drawing/2010/main" val="0"/>
                </a:ext>
              </a:extLst>
            </a:blip>
            <a:srcRect/>
            <a:stretch>
              <a:fillRect b="-49000"/>
            </a:stretch>
          </a:blip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3641E7CE-7D56-67B4-018C-CBEF23D332B2}"/>
              </a:ext>
            </a:extLst>
          </p:cNvPr>
          <p:cNvSpPr txBox="1"/>
          <p:nvPr/>
        </p:nvSpPr>
        <p:spPr>
          <a:xfrm>
            <a:off x="7276349" y="39925"/>
            <a:ext cx="4712366" cy="3693319"/>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“Kotero Mose anabwereranso kwa Yehova ndipo anati, “Aa! Anthu awa achita tchimo lalikulu! Iwo adzipangira milungu </a:t>
            </a:r>
            <a:r>
              <a:rPr kumimoji="0" lang="es-ES" sz="2400" b="1" i="0" u="none" strike="noStrike" kern="1200" cap="none" spc="0" normalizeH="0" baseline="0" noProof="0" dirty="0" err="1">
                <a:ln/>
                <a:solidFill>
                  <a:srgbClr val="196B24"/>
                </a:solidFill>
                <a:effectLst/>
                <a:uLnTx/>
                <a:uFillTx/>
                <a:latin typeface="Comic Sans MS" panose="030F0702030302020204" pitchFamily="66" charset="0"/>
                <a:ea typeface="+mn-ea"/>
                <a:cs typeface="+mn-cs"/>
              </a:rPr>
              <a:t>yagolide</a:t>
            </a:r>
            <a:r>
              <a:rPr kumimoji="0" lang="es-ES" sz="24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 </a:t>
            </a:r>
            <a:r>
              <a:rPr kumimoji="0" lang="es-ES" sz="2400" b="1" i="0" u="none" strike="noStrike" kern="1200" cap="none" spc="0" normalizeH="0" baseline="0" noProof="0" dirty="0" err="1">
                <a:ln/>
                <a:solidFill>
                  <a:srgbClr val="196B24"/>
                </a:solidFill>
                <a:effectLst/>
                <a:uLnTx/>
                <a:uFillTx/>
                <a:latin typeface="Comic Sans MS" panose="030F0702030302020204" pitchFamily="66" charset="0"/>
                <a:ea typeface="+mn-ea"/>
                <a:cs typeface="+mn-cs"/>
              </a:rPr>
              <a:t>Koma</a:t>
            </a:r>
            <a:r>
              <a:rPr kumimoji="0" lang="es-ES" sz="24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 tsopano, chonde akhululukireni tchimo lawo. Ngati simutero, ndiye mundifute ine mʼbuku limene mwalemba.</a:t>
            </a:r>
            <a:r>
              <a:rPr kumimoji="0" lang="en-US" sz="24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a:t>
            </a:r>
            <a:r>
              <a:rPr kumimoji="0" lang="es-ES" sz="24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Eksodo 32:31, 32</a:t>
            </a:r>
            <a:endParaRPr kumimoji="0" lang="es-ES" sz="1600" b="1" i="0" u="none" strike="noStrike" kern="1200" cap="none" spc="0" normalizeH="0" baseline="0" noProof="0" dirty="0">
              <a:ln/>
              <a:solidFill>
                <a:srgbClr val="196B24"/>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273715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E7C0DC17-BC76-804C-8C07-5FBA87E32B18}"/>
              </a:ext>
            </a:extLst>
          </p:cNvPr>
          <p:cNvSpPr>
            <a:spLocks noGrp="1" noRot="1" noMove="1" noResize="1" noEditPoints="1" noAdjustHandles="1" noChangeArrowheads="1" noChangeShapeType="1"/>
          </p:cNvSpPr>
          <p:nvPr/>
        </p:nvSpPr>
        <p:spPr>
          <a:xfrm>
            <a:off x="0" y="3372594"/>
            <a:ext cx="12192000" cy="3485406"/>
          </a:xfrm>
          <a:prstGeom prst="rect">
            <a:avLst/>
          </a:prstGeom>
          <a:solidFill>
            <a:schemeClr val="tx2">
              <a:lumMod val="20000"/>
              <a:lumOff val="80000"/>
              <a:alpha val="8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 name="CuadroTexto 1">
            <a:extLst>
              <a:ext uri="{FF2B5EF4-FFF2-40B4-BE49-F238E27FC236}">
                <a16:creationId xmlns:a16="http://schemas.microsoft.com/office/drawing/2014/main" id="{AE6A91B8-6EEF-7667-E079-EC07FEB4BDCB}"/>
              </a:ext>
            </a:extLst>
          </p:cNvPr>
          <p:cNvSpPr txBox="1"/>
          <p:nvPr/>
        </p:nvSpPr>
        <p:spPr>
          <a:xfrm>
            <a:off x="4400550" y="3695700"/>
            <a:ext cx="7791450"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n-US" sz="2000" b="1" dirty="0">
                <a:solidFill>
                  <a:srgbClr val="1043CE"/>
                </a:solidFill>
              </a:rPr>
              <a:t>Mpatuko </a:t>
            </a:r>
            <a:r>
              <a:rPr lang="en" sz="2000" b="1" dirty="0">
                <a:solidFill>
                  <a:srgbClr val="1043CE"/>
                </a:solidFill>
              </a:rPr>
              <a:t>:</a:t>
            </a:r>
          </a:p>
          <a:p>
            <a:pPr lvl="1">
              <a:spcBef>
                <a:spcPts val="600"/>
              </a:spcBef>
            </a:pPr>
            <a:r>
              <a:rPr lang="en-US" sz="2000" b="1" dirty="0"/>
              <a:t>Kufooka </a:t>
            </a:r>
            <a:r>
              <a:rPr lang="en-US" sz="2000" b="1" dirty="0" err="1"/>
              <a:t>kwa</a:t>
            </a:r>
            <a:r>
              <a:rPr lang="en-US" sz="2000" b="1" dirty="0"/>
              <a:t> Aroni </a:t>
            </a:r>
            <a:r>
              <a:rPr lang="en" sz="2000" b="1" dirty="0"/>
              <a:t>(</a:t>
            </a:r>
            <a:r>
              <a:rPr lang="en-US" sz="2000" b="1" dirty="0"/>
              <a:t>Eksodo</a:t>
            </a:r>
            <a:r>
              <a:rPr lang="en" sz="2000" b="1" dirty="0"/>
              <a:t> 32:1-5)</a:t>
            </a:r>
          </a:p>
          <a:p>
            <a:pPr lvl="1">
              <a:spcBef>
                <a:spcPts val="600"/>
              </a:spcBef>
            </a:pPr>
            <a:r>
              <a:rPr lang="en-US" sz="2000" b="1" dirty="0"/>
              <a:t>Phwando la Mwana wang'ombe</a:t>
            </a:r>
            <a:r>
              <a:rPr lang="en" sz="2000" b="1" dirty="0"/>
              <a:t> (</a:t>
            </a:r>
            <a:r>
              <a:rPr lang="en-US" sz="2000" b="1" dirty="0"/>
              <a:t>Eksodo</a:t>
            </a:r>
            <a:r>
              <a:rPr lang="en" sz="2000" b="1" dirty="0"/>
              <a:t> 32:6)</a:t>
            </a:r>
          </a:p>
          <a:p>
            <a:pPr lvl="1">
              <a:spcBef>
                <a:spcPts val="600"/>
              </a:spcBef>
            </a:pPr>
            <a:r>
              <a:rPr lang="en-US" sz="2000" b="1" dirty="0"/>
              <a:t>Kuipa kwa kupembedza mafano</a:t>
            </a:r>
            <a:r>
              <a:rPr lang="en" sz="2000" b="1" dirty="0"/>
              <a:t> (</a:t>
            </a:r>
            <a:r>
              <a:rPr lang="en-US" sz="2000" b="1" dirty="0"/>
              <a:t>Eksodo</a:t>
            </a:r>
            <a:r>
              <a:rPr lang="en" sz="2000" b="1" dirty="0"/>
              <a:t> 32:7-8)</a:t>
            </a:r>
          </a:p>
          <a:p>
            <a:pPr>
              <a:spcBef>
                <a:spcPts val="1800"/>
              </a:spcBef>
            </a:pPr>
            <a:r>
              <a:rPr lang="en-US" sz="2000" b="1" dirty="0">
                <a:solidFill>
                  <a:srgbClr val="3DA60E"/>
                </a:solidFill>
              </a:rPr>
              <a:t>Kupembedzera </a:t>
            </a:r>
            <a:r>
              <a:rPr lang="en" sz="2000" b="1" dirty="0">
                <a:solidFill>
                  <a:srgbClr val="3DA60E"/>
                </a:solidFill>
              </a:rPr>
              <a:t>:</a:t>
            </a:r>
          </a:p>
          <a:p>
            <a:pPr lvl="1">
              <a:spcBef>
                <a:spcPts val="600"/>
              </a:spcBef>
            </a:pPr>
            <a:r>
              <a:rPr lang="en" sz="2000" b="1" dirty="0"/>
              <a:t>“</a:t>
            </a:r>
            <a:r>
              <a:rPr lang="en-US" sz="2000" b="1" dirty="0"/>
              <a:t>Tembenukani ku mkwiyo wanu waukulu! </a:t>
            </a:r>
            <a:r>
              <a:rPr lang="en" sz="2000" b="1" dirty="0"/>
              <a:t>” (</a:t>
            </a:r>
            <a:r>
              <a:rPr lang="en-US" sz="2000" b="1" dirty="0"/>
              <a:t>Eksodo</a:t>
            </a:r>
            <a:r>
              <a:rPr lang="en" sz="2000" b="1" dirty="0"/>
              <a:t> 32:9-29)</a:t>
            </a:r>
          </a:p>
          <a:p>
            <a:pPr lvl="1">
              <a:spcBef>
                <a:spcPts val="600"/>
              </a:spcBef>
            </a:pPr>
            <a:r>
              <a:rPr lang="en" sz="2000" b="1" dirty="0"/>
              <a:t>“</a:t>
            </a:r>
            <a:r>
              <a:rPr lang="en-US" sz="2000" b="1" dirty="0"/>
              <a:t>Ndifufuteni m’buku limene mwalemba!” </a:t>
            </a:r>
            <a:r>
              <a:rPr lang="en" sz="2000" b="1" dirty="0"/>
              <a:t> (</a:t>
            </a:r>
            <a:r>
              <a:rPr lang="en-US" sz="2000" b="1" dirty="0"/>
              <a:t>Eksodo</a:t>
            </a:r>
            <a:r>
              <a:rPr lang="en" sz="2000" b="1" dirty="0"/>
              <a:t> 32:30-32)</a:t>
            </a:r>
          </a:p>
        </p:txBody>
      </p:sp>
      <p:sp>
        <p:nvSpPr>
          <p:cNvPr id="4" name="CuadroTexto 3">
            <a:extLst>
              <a:ext uri="{FF2B5EF4-FFF2-40B4-BE49-F238E27FC236}">
                <a16:creationId xmlns:a16="http://schemas.microsoft.com/office/drawing/2014/main" id="{1172C640-8C0E-7404-E4EB-22E0AFB39C7A}"/>
              </a:ext>
            </a:extLst>
          </p:cNvPr>
          <p:cNvSpPr txBox="1"/>
          <p:nvPr/>
        </p:nvSpPr>
        <p:spPr>
          <a:xfrm>
            <a:off x="295274" y="166628"/>
            <a:ext cx="8076829" cy="707886"/>
          </a:xfrm>
          <a:prstGeom prst="rect">
            <a:avLst/>
          </a:prstGeom>
          <a:noFill/>
        </p:spPr>
        <p:txBody>
          <a:bodyPr wrap="square">
            <a:spAutoFit/>
          </a:bodyPr>
          <a:lstStyle/>
          <a:p>
            <a:pPr>
              <a:spcBef>
                <a:spcPts val="600"/>
              </a:spcBef>
            </a:pPr>
            <a:r>
              <a:rPr lang="en" sz="2000" b="1" dirty="0"/>
              <a:t>“</a:t>
            </a:r>
            <a:r>
              <a:rPr lang="en-US" sz="2000" b="1" dirty="0"/>
              <a:t>Iwo </a:t>
            </a:r>
            <a:r>
              <a:rPr lang="en-US" sz="2000" b="1" dirty="0" err="1"/>
              <a:t>apatuka</a:t>
            </a:r>
            <a:r>
              <a:rPr lang="en-US" sz="2000" b="1" dirty="0"/>
              <a:t> </a:t>
            </a:r>
            <a:r>
              <a:rPr lang="en-US" sz="2000" b="1" dirty="0" err="1"/>
              <a:t>mwamsanga</a:t>
            </a:r>
            <a:r>
              <a:rPr lang="en-US" sz="2000" b="1" dirty="0"/>
              <a:t> </a:t>
            </a:r>
            <a:r>
              <a:rPr lang="en-US" sz="2000" b="1" dirty="0" err="1"/>
              <a:t>kuleka</a:t>
            </a:r>
            <a:r>
              <a:rPr lang="en-US" sz="2000" b="1" dirty="0"/>
              <a:t> </a:t>
            </a:r>
            <a:r>
              <a:rPr lang="en-US" sz="2000" b="1" dirty="0" err="1"/>
              <a:t>kutsatira</a:t>
            </a:r>
            <a:r>
              <a:rPr lang="en-US" sz="2000" b="1" dirty="0"/>
              <a:t> </a:t>
            </a:r>
            <a:r>
              <a:rPr lang="en-US" sz="2000" b="1" dirty="0" err="1"/>
              <a:t>zimene</a:t>
            </a:r>
            <a:r>
              <a:rPr lang="en-US" sz="2000" b="1" dirty="0"/>
              <a:t> </a:t>
            </a:r>
            <a:r>
              <a:rPr lang="en-US" sz="2000" b="1" dirty="0" err="1"/>
              <a:t>ndinawalamula</a:t>
            </a:r>
            <a:r>
              <a:rPr lang="en-US" sz="2000" b="1" dirty="0"/>
              <a:t>.” (</a:t>
            </a:r>
            <a:r>
              <a:rPr lang="en-US" sz="2000" b="1" dirty="0" err="1"/>
              <a:t>Eksodo</a:t>
            </a:r>
            <a:r>
              <a:rPr lang="en-US" sz="2000" b="1" dirty="0"/>
              <a:t> 32:8 ).</a:t>
            </a:r>
            <a:endParaRPr lang="en" sz="2000" b="1" dirty="0"/>
          </a:p>
        </p:txBody>
      </p:sp>
      <p:pic>
        <p:nvPicPr>
          <p:cNvPr id="5" name="Imagen 4" descr="Imagen que contiene naturaleza, parado, hombre, grupo&#10;&#10;El contenido generado por IA puede ser incorrecto.">
            <a:extLst>
              <a:ext uri="{FF2B5EF4-FFF2-40B4-BE49-F238E27FC236}">
                <a16:creationId xmlns:a16="http://schemas.microsoft.com/office/drawing/2014/main" id="{5AA527CA-75E4-74C5-9D53-5CB66A942FE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8372103" y="130760"/>
            <a:ext cx="3524621" cy="3129022"/>
          </a:xfrm>
          <a:prstGeom prst="roundRect">
            <a:avLst>
              <a:gd name="adj" fmla="val 786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1043CE"/>
            </a:contourClr>
          </a:sp3d>
        </p:spPr>
      </p:pic>
      <p:pic>
        <p:nvPicPr>
          <p:cNvPr id="7" name="Imagen 6" descr="Dibujo de un hombre&#10;&#10;El contenido generado por IA puede ser incorrecto.">
            <a:extLst>
              <a:ext uri="{FF2B5EF4-FFF2-40B4-BE49-F238E27FC236}">
                <a16:creationId xmlns:a16="http://schemas.microsoft.com/office/drawing/2014/main" id="{CDB03DA0-CFED-361B-083B-1AE05861360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6436"/>
          <a:stretch>
            <a:fillRect/>
          </a:stretch>
        </p:blipFill>
        <p:spPr>
          <a:xfrm>
            <a:off x="133553" y="3485731"/>
            <a:ext cx="3600248" cy="3259132"/>
          </a:xfrm>
          <a:prstGeom prst="roundRect">
            <a:avLst>
              <a:gd name="adj" fmla="val 786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3DA60E"/>
            </a:contourClr>
          </a:sp3d>
        </p:spPr>
      </p:pic>
      <p:pic>
        <p:nvPicPr>
          <p:cNvPr id="9" name="Imagen 8" descr="Dibujo con letras&#10;&#10;El contenido generado por IA puede ser incorrecto.">
            <a:extLst>
              <a:ext uri="{FF2B5EF4-FFF2-40B4-BE49-F238E27FC236}">
                <a16:creationId xmlns:a16="http://schemas.microsoft.com/office/drawing/2014/main" id="{9FBF390B-3EFB-AC64-5CD3-9C6F16797C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4457807" y="4515715"/>
            <a:ext cx="396243" cy="273946"/>
          </a:xfrm>
          <a:prstGeom prst="rect">
            <a:avLst/>
          </a:prstGeom>
          <a:effectLst/>
        </p:spPr>
      </p:pic>
      <p:pic>
        <p:nvPicPr>
          <p:cNvPr id="11" name="Imagen 10" descr="Imagen que contiene reloj, luz&#10;&#10;El contenido generado por IA puede ser incorrecto.">
            <a:extLst>
              <a:ext uri="{FF2B5EF4-FFF2-40B4-BE49-F238E27FC236}">
                <a16:creationId xmlns:a16="http://schemas.microsoft.com/office/drawing/2014/main" id="{BD0EB2AA-FFCE-F34C-BE77-61CB6515954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4457807" y="6214391"/>
            <a:ext cx="396243" cy="273946"/>
          </a:xfrm>
          <a:prstGeom prst="rect">
            <a:avLst/>
          </a:prstGeom>
          <a:effectLst/>
        </p:spPr>
      </p:pic>
      <p:pic>
        <p:nvPicPr>
          <p:cNvPr id="16" name="Imagen 15" descr="Imagen que contiene reloj, luz&#10;&#10;El contenido generado por IA puede ser incorrecto.">
            <a:extLst>
              <a:ext uri="{FF2B5EF4-FFF2-40B4-BE49-F238E27FC236}">
                <a16:creationId xmlns:a16="http://schemas.microsoft.com/office/drawing/2014/main" id="{26E664F2-3AD4-22AA-2B7F-706A77A7402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4457807" y="4895291"/>
            <a:ext cx="396243" cy="273946"/>
          </a:xfrm>
          <a:prstGeom prst="rect">
            <a:avLst/>
          </a:prstGeom>
          <a:effectLst/>
        </p:spPr>
      </p:pic>
      <p:pic>
        <p:nvPicPr>
          <p:cNvPr id="17" name="Imagen 16" descr="Imagen que contiene reloj&#10;&#10;El contenido generado por IA puede ser incorrecto.">
            <a:extLst>
              <a:ext uri="{FF2B5EF4-FFF2-40B4-BE49-F238E27FC236}">
                <a16:creationId xmlns:a16="http://schemas.microsoft.com/office/drawing/2014/main" id="{C0F50120-62CD-4DFB-1134-1AB4EDFC32B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4457807" y="5814875"/>
            <a:ext cx="396243" cy="273946"/>
          </a:xfrm>
          <a:prstGeom prst="rect">
            <a:avLst/>
          </a:prstGeom>
          <a:effectLst/>
        </p:spPr>
      </p:pic>
      <p:pic>
        <p:nvPicPr>
          <p:cNvPr id="19" name="Imagen 18" descr="Imagen que contiene objeto, reloj, luz&#10;&#10;El contenido generado por IA puede ser incorrecto.">
            <a:extLst>
              <a:ext uri="{FF2B5EF4-FFF2-40B4-BE49-F238E27FC236}">
                <a16:creationId xmlns:a16="http://schemas.microsoft.com/office/drawing/2014/main" id="{776B635F-206C-DB2F-7A8C-B6E8946CFA5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4457807" y="4140789"/>
            <a:ext cx="396243" cy="273946"/>
          </a:xfrm>
          <a:prstGeom prst="rect">
            <a:avLst/>
          </a:prstGeom>
          <a:effectLst/>
        </p:spPr>
      </p:pic>
      <p:pic>
        <p:nvPicPr>
          <p:cNvPr id="24" name="Imagen 23" descr="Icono&#10;&#10;El contenido generado por IA puede ser incorrecto.">
            <a:extLst>
              <a:ext uri="{FF2B5EF4-FFF2-40B4-BE49-F238E27FC236}">
                <a16:creationId xmlns:a16="http://schemas.microsoft.com/office/drawing/2014/main" id="{703B2B39-C416-B997-26DF-CD2222C9D1C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933784" y="3716936"/>
            <a:ext cx="404438" cy="373832"/>
          </a:xfrm>
          <a:prstGeom prst="rect">
            <a:avLst/>
          </a:prstGeom>
          <a:effectLst>
            <a:outerShdw blurRad="50800" dist="38100" dir="8100000" algn="tr" rotWithShape="0">
              <a:prstClr val="black">
                <a:alpha val="40000"/>
              </a:prstClr>
            </a:outerShdw>
          </a:effectLst>
        </p:spPr>
      </p:pic>
      <p:pic>
        <p:nvPicPr>
          <p:cNvPr id="33" name="Imagen 32">
            <a:extLst>
              <a:ext uri="{FF2B5EF4-FFF2-40B4-BE49-F238E27FC236}">
                <a16:creationId xmlns:a16="http://schemas.microsoft.com/office/drawing/2014/main" id="{71522FE6-7701-65D8-566C-E0FFF0B3D1DB}"/>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3933875" y="5378258"/>
            <a:ext cx="404256" cy="373832"/>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2E5A4840-C31E-D659-BE52-E41D91D257C7}"/>
              </a:ext>
            </a:extLst>
          </p:cNvPr>
          <p:cNvSpPr txBox="1"/>
          <p:nvPr/>
        </p:nvSpPr>
        <p:spPr>
          <a:xfrm>
            <a:off x="295275" y="1816555"/>
            <a:ext cx="8076828" cy="1631216"/>
          </a:xfrm>
          <a:prstGeom prst="rect">
            <a:avLst/>
          </a:prstGeom>
          <a:noFill/>
        </p:spPr>
        <p:txBody>
          <a:bodyPr wrap="square">
            <a:spAutoFit/>
          </a:bodyPr>
          <a:lstStyle/>
          <a:p>
            <a:pPr>
              <a:spcBef>
                <a:spcPts val="600"/>
              </a:spcBef>
            </a:pPr>
            <a:r>
              <a:rPr lang="en-US" sz="2000" b="1" dirty="0"/>
              <a:t>Poyang’anizana ndi mpatuko umenewu, Mulungu anapempha Mose kuti amulole kuwononga </a:t>
            </a:r>
            <a:r>
              <a:rPr lang="en-US" sz="2000" b="1" dirty="0" err="1"/>
              <a:t>Israyeli</a:t>
            </a:r>
            <a:r>
              <a:rPr lang="en-US" sz="2000" b="1" dirty="0"/>
              <a:t> </a:t>
            </a:r>
            <a:r>
              <a:rPr lang="en-US" sz="2000" b="1" dirty="0" err="1"/>
              <a:t>ndi</a:t>
            </a:r>
            <a:r>
              <a:rPr lang="en-US" sz="2000" b="1" dirty="0"/>
              <a:t> </a:t>
            </a:r>
            <a:r>
              <a:rPr lang="en-US" sz="2000" b="1" dirty="0" err="1"/>
              <a:t>kupanga</a:t>
            </a:r>
            <a:r>
              <a:rPr lang="en-US" sz="2000" b="1" dirty="0"/>
              <a:t> </a:t>
            </a:r>
            <a:r>
              <a:rPr lang="en-US" sz="2000" b="1" dirty="0" err="1"/>
              <a:t>mtundu</a:t>
            </a:r>
            <a:r>
              <a:rPr lang="en-US" sz="2000" b="1" dirty="0"/>
              <a:t> </a:t>
            </a:r>
            <a:r>
              <a:rPr lang="en-US" sz="2000" b="1" dirty="0" err="1"/>
              <a:t>watsopano</a:t>
            </a:r>
            <a:r>
              <a:rPr lang="en-US" sz="2000" b="1" dirty="0"/>
              <a:t> (</a:t>
            </a:r>
            <a:r>
              <a:rPr lang="en-US" sz="2000" b="1" dirty="0" err="1"/>
              <a:t>Eksodo</a:t>
            </a:r>
            <a:r>
              <a:rPr lang="en-US" sz="2000" b="1" dirty="0"/>
              <a:t> 32:10). Ngakhale kuti anthuwo </a:t>
            </a:r>
            <a:r>
              <a:rPr lang="en-US" sz="2000" b="1" dirty="0" err="1"/>
              <a:t>anali</a:t>
            </a:r>
            <a:r>
              <a:rPr lang="en-US" sz="2000" b="1" dirty="0"/>
              <a:t> </a:t>
            </a:r>
            <a:r>
              <a:rPr lang="en-US" sz="2000" b="1" dirty="0" err="1"/>
              <a:t>atampatuka</a:t>
            </a:r>
            <a:r>
              <a:rPr lang="en-US" sz="2000" b="1" dirty="0"/>
              <a:t>, Mose </a:t>
            </a:r>
            <a:r>
              <a:rPr lang="en-US" sz="2000" b="1" dirty="0" err="1"/>
              <a:t>anapembedzera</a:t>
            </a:r>
            <a:r>
              <a:rPr lang="en-US" sz="2000" b="1" dirty="0"/>
              <a:t> </a:t>
            </a:r>
            <a:r>
              <a:rPr lang="en-US" sz="2000" b="1" dirty="0" err="1"/>
              <a:t>kawiri</a:t>
            </a:r>
            <a:r>
              <a:rPr lang="en-US" sz="2000" b="1" dirty="0"/>
              <a:t> </a:t>
            </a:r>
            <a:r>
              <a:rPr lang="en-US" sz="2000" b="1" dirty="0" err="1"/>
              <a:t>pamaso</a:t>
            </a:r>
            <a:r>
              <a:rPr lang="en-US" sz="2000" b="1" dirty="0"/>
              <a:t> pa Mulungu, </a:t>
            </a:r>
            <a:r>
              <a:rPr lang="en-US" sz="2000" b="1" dirty="0" err="1"/>
              <a:t>kupempha</a:t>
            </a:r>
            <a:r>
              <a:rPr lang="en-US" sz="2000" b="1" dirty="0"/>
              <a:t> </a:t>
            </a:r>
            <a:r>
              <a:rPr lang="en-US" sz="2000" b="1" dirty="0" err="1"/>
              <a:t>chikhululukiro</a:t>
            </a:r>
            <a:r>
              <a:rPr lang="en-US" sz="2000" b="1" dirty="0"/>
              <a:t> </a:t>
            </a:r>
            <a:r>
              <a:rPr lang="en-US" sz="2000" b="1" dirty="0" err="1"/>
              <a:t>chimene</a:t>
            </a:r>
            <a:r>
              <a:rPr lang="en-US" sz="2000" b="1" dirty="0"/>
              <a:t> </a:t>
            </a:r>
            <a:r>
              <a:rPr lang="en-US" sz="2000" b="1" dirty="0" err="1"/>
              <a:t>sanayenere</a:t>
            </a:r>
            <a:r>
              <a:rPr lang="en-US" sz="2000" b="1" dirty="0"/>
              <a:t>.</a:t>
            </a:r>
            <a:endParaRPr lang="en" sz="2000" b="1" dirty="0"/>
          </a:p>
        </p:txBody>
      </p:sp>
      <p:sp>
        <p:nvSpPr>
          <p:cNvPr id="12" name="CuadroTexto 11">
            <a:extLst>
              <a:ext uri="{FF2B5EF4-FFF2-40B4-BE49-F238E27FC236}">
                <a16:creationId xmlns:a16="http://schemas.microsoft.com/office/drawing/2014/main" id="{ED401AC3-CF16-15B9-A745-C63F91A085C2}"/>
              </a:ext>
            </a:extLst>
          </p:cNvPr>
          <p:cNvSpPr txBox="1"/>
          <p:nvPr/>
        </p:nvSpPr>
        <p:spPr>
          <a:xfrm>
            <a:off x="295275" y="831766"/>
            <a:ext cx="8076828" cy="1015663"/>
          </a:xfrm>
          <a:prstGeom prst="rect">
            <a:avLst/>
          </a:prstGeom>
          <a:noFill/>
        </p:spPr>
        <p:txBody>
          <a:bodyPr wrap="square">
            <a:spAutoFit/>
          </a:bodyPr>
          <a:lstStyle/>
          <a:p>
            <a:pPr>
              <a:spcBef>
                <a:spcPts val="600"/>
              </a:spcBef>
            </a:pPr>
            <a:r>
              <a:rPr lang="en-US" sz="2000" b="1" dirty="0" err="1"/>
              <a:t>Posakhalitsa</a:t>
            </a:r>
            <a:r>
              <a:rPr lang="en-US" sz="2000" b="1" dirty="0"/>
              <a:t> </a:t>
            </a:r>
            <a:r>
              <a:rPr lang="en-US" sz="2000" b="1" dirty="0" err="1"/>
              <a:t>atangolandira</a:t>
            </a:r>
            <a:r>
              <a:rPr lang="en-US" sz="2000" b="1" dirty="0"/>
              <a:t> Malamulo Khumi, </a:t>
            </a:r>
            <a:r>
              <a:rPr lang="en-US" sz="2000" b="1" dirty="0" err="1"/>
              <a:t>ndiponso</a:t>
            </a:r>
            <a:r>
              <a:rPr lang="en-US" sz="2000" b="1" dirty="0"/>
              <a:t> </a:t>
            </a:r>
            <a:r>
              <a:rPr lang="en-US" sz="2000" b="1" dirty="0" err="1"/>
              <a:t>kulangizidwa</a:t>
            </a:r>
            <a:r>
              <a:rPr lang="en-US" sz="2000" b="1" dirty="0"/>
              <a:t> </a:t>
            </a:r>
            <a:r>
              <a:rPr lang="en-US" sz="2000" b="1" dirty="0" err="1"/>
              <a:t>kachiwiri</a:t>
            </a:r>
            <a:r>
              <a:rPr lang="en-US" sz="2000" b="1" dirty="0"/>
              <a:t> </a:t>
            </a:r>
            <a:r>
              <a:rPr lang="en-US" sz="2000" b="1" dirty="0" err="1"/>
              <a:t>kuti</a:t>
            </a:r>
            <a:r>
              <a:rPr lang="en-US" sz="2000" b="1" dirty="0"/>
              <a:t> </a:t>
            </a:r>
            <a:r>
              <a:rPr lang="en-US" sz="2000" b="1" dirty="0" err="1"/>
              <a:t>asapange</a:t>
            </a:r>
            <a:r>
              <a:rPr lang="en-US" sz="2000" b="1" dirty="0"/>
              <a:t> </a:t>
            </a:r>
            <a:r>
              <a:rPr lang="en-US" sz="2000" b="1" dirty="0" err="1"/>
              <a:t>mafano</a:t>
            </a:r>
            <a:r>
              <a:rPr lang="en-US" sz="2000" b="1" dirty="0"/>
              <a:t>(</a:t>
            </a:r>
            <a:r>
              <a:rPr lang="en-US" sz="2000" b="1" dirty="0" err="1"/>
              <a:t>Eksodo</a:t>
            </a:r>
            <a:r>
              <a:rPr lang="en-US" sz="2000" b="1" dirty="0"/>
              <a:t> 20:23), </a:t>
            </a:r>
            <a:r>
              <a:rPr lang="en-US" sz="2000" b="1" dirty="0" err="1"/>
              <a:t>Aisraeli</a:t>
            </a:r>
            <a:r>
              <a:rPr lang="en-US" sz="2000" b="1" dirty="0"/>
              <a:t> </a:t>
            </a:r>
            <a:r>
              <a:rPr lang="en-US" sz="2000" b="1" dirty="0" err="1"/>
              <a:t>anapanga</a:t>
            </a:r>
            <a:r>
              <a:rPr lang="en-US" sz="2000" b="1" dirty="0"/>
              <a:t> </a:t>
            </a:r>
            <a:r>
              <a:rPr lang="en-US" sz="2000" b="1" dirty="0" err="1"/>
              <a:t>fano</a:t>
            </a:r>
            <a:r>
              <a:rPr lang="en-US" sz="2000" b="1" dirty="0"/>
              <a:t> la </a:t>
            </a:r>
            <a:r>
              <a:rPr lang="en-US" sz="2000" b="1" dirty="0" err="1"/>
              <a:t>mwana</a:t>
            </a:r>
            <a:r>
              <a:rPr lang="en-US" sz="2000" b="1" dirty="0"/>
              <a:t> </a:t>
            </a:r>
            <a:r>
              <a:rPr lang="en-US" sz="2000" b="1" dirty="0" err="1"/>
              <a:t>wa</a:t>
            </a:r>
            <a:r>
              <a:rPr lang="en-US" sz="2000" b="1" dirty="0"/>
              <a:t> </a:t>
            </a:r>
            <a:r>
              <a:rPr lang="en-US" sz="2000" b="1" dirty="0" err="1"/>
              <a:t>ng’ombe</a:t>
            </a:r>
            <a:r>
              <a:rPr lang="en-US" sz="2000" b="1" dirty="0"/>
              <a:t> </a:t>
            </a:r>
            <a:r>
              <a:rPr lang="en-US" sz="2000" b="1" dirty="0" err="1"/>
              <a:t>wagolide</a:t>
            </a:r>
            <a:r>
              <a:rPr lang="en-US" sz="2000" b="1" dirty="0"/>
              <a:t> </a:t>
            </a:r>
            <a:r>
              <a:rPr lang="en-US" sz="2000" b="1" dirty="0" err="1"/>
              <a:t>kuti</a:t>
            </a:r>
            <a:r>
              <a:rPr lang="en-US" sz="2000" b="1" dirty="0"/>
              <a:t> </a:t>
            </a:r>
            <a:r>
              <a:rPr lang="en-US" sz="2000" b="1" dirty="0" err="1"/>
              <a:t>alambire</a:t>
            </a:r>
            <a:r>
              <a:rPr lang="en-US" sz="2000" b="1" dirty="0"/>
              <a:t>.</a:t>
            </a:r>
            <a:endParaRPr lang="en" sz="2000" b="1" dirty="0"/>
          </a:p>
        </p:txBody>
      </p:sp>
    </p:spTree>
    <p:extLst>
      <p:ext uri="{BB962C8B-B14F-4D97-AF65-F5344CB8AC3E}">
        <p14:creationId xmlns:p14="http://schemas.microsoft.com/office/powerpoint/2010/main" val="47796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3"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strips(upRight)">
                                      <p:cBhvr>
                                        <p:cTn id="24" dur="500"/>
                                        <p:tgtEl>
                                          <p:spTgt spid="7"/>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288"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500" fill="hold"/>
                                        <p:tgtEl>
                                          <p:spTgt spid="24"/>
                                        </p:tgtEl>
                                        <p:attrNameLst>
                                          <p:attrName>ppt_w</p:attrName>
                                        </p:attrNameLst>
                                      </p:cBhvr>
                                      <p:tavLst>
                                        <p:tav tm="0">
                                          <p:val>
                                            <p:strVal val="4/3*#ppt_w"/>
                                          </p:val>
                                        </p:tav>
                                        <p:tav tm="100000">
                                          <p:val>
                                            <p:strVal val="#ppt_w"/>
                                          </p:val>
                                        </p:tav>
                                      </p:tavLst>
                                    </p:anim>
                                    <p:anim calcmode="lin" valueType="num">
                                      <p:cBhvr>
                                        <p:cTn id="34" dur="500" fill="hold"/>
                                        <p:tgtEl>
                                          <p:spTgt spid="24"/>
                                        </p:tgtEl>
                                        <p:attrNameLst>
                                          <p:attrName>ppt_h</p:attrName>
                                        </p:attrNameLst>
                                      </p:cBhvr>
                                      <p:tavLst>
                                        <p:tav tm="0">
                                          <p:val>
                                            <p:strVal val="4/3*#ppt_h"/>
                                          </p:val>
                                        </p:tav>
                                        <p:tav tm="100000">
                                          <p:val>
                                            <p:strVal val="#ppt_h"/>
                                          </p:val>
                                        </p:tav>
                                      </p:tavLst>
                                    </p:anim>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
                                            <p:txEl>
                                              <p:pRg st="0" end="0"/>
                                            </p:txEl>
                                          </p:spTgt>
                                        </p:tgtEl>
                                        <p:attrNameLst>
                                          <p:attrName>style.visibility</p:attrName>
                                        </p:attrNameLst>
                                      </p:cBhvr>
                                      <p:to>
                                        <p:strVal val="visible"/>
                                      </p:to>
                                    </p:set>
                                    <p:animEffect transition="in" filter="wipe(left)">
                                      <p:cBhvr>
                                        <p:cTn id="38" dur="500"/>
                                        <p:tgtEl>
                                          <p:spTgt spid="2">
                                            <p:txEl>
                                              <p:pRg st="0" end="0"/>
                                            </p:txEl>
                                          </p:spTgt>
                                        </p:tgtEl>
                                      </p:cBhvr>
                                    </p:animEffect>
                                  </p:childTnLst>
                                </p:cTn>
                              </p:par>
                            </p:childTnLst>
                          </p:cTn>
                        </p:par>
                        <p:par>
                          <p:cTn id="39" fill="hold">
                            <p:stCondLst>
                              <p:cond delay="1000"/>
                            </p:stCondLst>
                            <p:childTnLst>
                              <p:par>
                                <p:cTn id="40" presetID="17" presetClass="entr" presetSubtype="8"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ppt_x</p:attrName>
                                        </p:attrNameLst>
                                      </p:cBhvr>
                                      <p:tavLst>
                                        <p:tav tm="0">
                                          <p:val>
                                            <p:strVal val="#ppt_x-#ppt_w/2"/>
                                          </p:val>
                                        </p:tav>
                                        <p:tav tm="100000">
                                          <p:val>
                                            <p:strVal val="#ppt_x"/>
                                          </p:val>
                                        </p:tav>
                                      </p:tavLst>
                                    </p:anim>
                                    <p:anim calcmode="lin" valueType="num">
                                      <p:cBhvr>
                                        <p:cTn id="43" dur="500" fill="hold"/>
                                        <p:tgtEl>
                                          <p:spTgt spid="19"/>
                                        </p:tgtEl>
                                        <p:attrNameLst>
                                          <p:attrName>ppt_y</p:attrName>
                                        </p:attrNameLst>
                                      </p:cBhvr>
                                      <p:tavLst>
                                        <p:tav tm="0">
                                          <p:val>
                                            <p:strVal val="#ppt_y"/>
                                          </p:val>
                                        </p:tav>
                                        <p:tav tm="100000">
                                          <p:val>
                                            <p:strVal val="#ppt_y"/>
                                          </p:val>
                                        </p:tav>
                                      </p:tavLst>
                                    </p:anim>
                                    <p:anim calcmode="lin" valueType="num">
                                      <p:cBhvr>
                                        <p:cTn id="44" dur="500" fill="hold"/>
                                        <p:tgtEl>
                                          <p:spTgt spid="19"/>
                                        </p:tgtEl>
                                        <p:attrNameLst>
                                          <p:attrName>ppt_w</p:attrName>
                                        </p:attrNameLst>
                                      </p:cBhvr>
                                      <p:tavLst>
                                        <p:tav tm="0">
                                          <p:val>
                                            <p:fltVal val="0"/>
                                          </p:val>
                                        </p:tav>
                                        <p:tav tm="100000">
                                          <p:val>
                                            <p:strVal val="#ppt_w"/>
                                          </p:val>
                                        </p:tav>
                                      </p:tavLst>
                                    </p:anim>
                                    <p:anim calcmode="lin" valueType="num">
                                      <p:cBhvr>
                                        <p:cTn id="45" dur="500" fill="hold"/>
                                        <p:tgtEl>
                                          <p:spTgt spid="19"/>
                                        </p:tgtEl>
                                        <p:attrNameLst>
                                          <p:attrName>ppt_h</p:attrName>
                                        </p:attrNameLst>
                                      </p:cBhvr>
                                      <p:tavLst>
                                        <p:tav tm="0">
                                          <p:val>
                                            <p:strVal val="#ppt_h"/>
                                          </p:val>
                                        </p:tav>
                                        <p:tav tm="100000">
                                          <p:val>
                                            <p:strVal val="#ppt_h"/>
                                          </p:val>
                                        </p:tav>
                                      </p:tavLst>
                                    </p:anim>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2">
                                            <p:txEl>
                                              <p:pRg st="1" end="1"/>
                                            </p:txEl>
                                          </p:spTgt>
                                        </p:tgtEl>
                                        <p:attrNameLst>
                                          <p:attrName>style.visibility</p:attrName>
                                        </p:attrNameLst>
                                      </p:cBhvr>
                                      <p:to>
                                        <p:strVal val="visible"/>
                                      </p:to>
                                    </p:set>
                                    <p:animEffect transition="in" filter="wipe(left)">
                                      <p:cBhvr>
                                        <p:cTn id="49" dur="500"/>
                                        <p:tgtEl>
                                          <p:spTgt spid="2">
                                            <p:txEl>
                                              <p:pRg st="1" end="1"/>
                                            </p:txEl>
                                          </p:spTgt>
                                        </p:tgtEl>
                                      </p:cBhvr>
                                    </p:animEffect>
                                  </p:childTnLst>
                                </p:cTn>
                              </p:par>
                            </p:childTnLst>
                          </p:cTn>
                        </p:par>
                        <p:par>
                          <p:cTn id="50" fill="hold">
                            <p:stCondLst>
                              <p:cond delay="2000"/>
                            </p:stCondLst>
                            <p:childTnLst>
                              <p:par>
                                <p:cTn id="51" presetID="17" presetClass="entr" presetSubtype="8"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ppt_x</p:attrName>
                                        </p:attrNameLst>
                                      </p:cBhvr>
                                      <p:tavLst>
                                        <p:tav tm="0">
                                          <p:val>
                                            <p:strVal val="#ppt_x-#ppt_w/2"/>
                                          </p:val>
                                        </p:tav>
                                        <p:tav tm="100000">
                                          <p:val>
                                            <p:strVal val="#ppt_x"/>
                                          </p:val>
                                        </p:tav>
                                      </p:tavLst>
                                    </p:anim>
                                    <p:anim calcmode="lin" valueType="num">
                                      <p:cBhvr>
                                        <p:cTn id="54" dur="500" fill="hold"/>
                                        <p:tgtEl>
                                          <p:spTgt spid="9"/>
                                        </p:tgtEl>
                                        <p:attrNameLst>
                                          <p:attrName>ppt_y</p:attrName>
                                        </p:attrNameLst>
                                      </p:cBhvr>
                                      <p:tavLst>
                                        <p:tav tm="0">
                                          <p:val>
                                            <p:strVal val="#ppt_y"/>
                                          </p:val>
                                        </p:tav>
                                        <p:tav tm="100000">
                                          <p:val>
                                            <p:strVal val="#ppt_y"/>
                                          </p:val>
                                        </p:tav>
                                      </p:tavLst>
                                    </p:anim>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strVal val="#ppt_h"/>
                                          </p:val>
                                        </p:tav>
                                        <p:tav tm="100000">
                                          <p:val>
                                            <p:strVal val="#ppt_h"/>
                                          </p:val>
                                        </p:tav>
                                      </p:tavLst>
                                    </p:anim>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2">
                                            <p:txEl>
                                              <p:pRg st="2" end="2"/>
                                            </p:txEl>
                                          </p:spTgt>
                                        </p:tgtEl>
                                        <p:attrNameLst>
                                          <p:attrName>style.visibility</p:attrName>
                                        </p:attrNameLst>
                                      </p:cBhvr>
                                      <p:to>
                                        <p:strVal val="visible"/>
                                      </p:to>
                                    </p:set>
                                    <p:animEffect transition="in" filter="wipe(left)">
                                      <p:cBhvr>
                                        <p:cTn id="60" dur="500"/>
                                        <p:tgtEl>
                                          <p:spTgt spid="2">
                                            <p:txEl>
                                              <p:pRg st="2" end="2"/>
                                            </p:txEl>
                                          </p:spTgt>
                                        </p:tgtEl>
                                      </p:cBhvr>
                                    </p:animEffect>
                                  </p:childTnLst>
                                </p:cTn>
                              </p:par>
                            </p:childTnLst>
                          </p:cTn>
                        </p:par>
                        <p:par>
                          <p:cTn id="61" fill="hold">
                            <p:stCondLst>
                              <p:cond delay="3000"/>
                            </p:stCondLst>
                            <p:childTnLst>
                              <p:par>
                                <p:cTn id="62" presetID="17" presetClass="entr" presetSubtype="8" fill="hold" nodeType="after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p:cTn id="64" dur="500" fill="hold"/>
                                        <p:tgtEl>
                                          <p:spTgt spid="16"/>
                                        </p:tgtEl>
                                        <p:attrNameLst>
                                          <p:attrName>ppt_x</p:attrName>
                                        </p:attrNameLst>
                                      </p:cBhvr>
                                      <p:tavLst>
                                        <p:tav tm="0">
                                          <p:val>
                                            <p:strVal val="#ppt_x-#ppt_w/2"/>
                                          </p:val>
                                        </p:tav>
                                        <p:tav tm="100000">
                                          <p:val>
                                            <p:strVal val="#ppt_x"/>
                                          </p:val>
                                        </p:tav>
                                      </p:tavLst>
                                    </p:anim>
                                    <p:anim calcmode="lin" valueType="num">
                                      <p:cBhvr>
                                        <p:cTn id="65" dur="500" fill="hold"/>
                                        <p:tgtEl>
                                          <p:spTgt spid="16"/>
                                        </p:tgtEl>
                                        <p:attrNameLst>
                                          <p:attrName>ppt_y</p:attrName>
                                        </p:attrNameLst>
                                      </p:cBhvr>
                                      <p:tavLst>
                                        <p:tav tm="0">
                                          <p:val>
                                            <p:strVal val="#ppt_y"/>
                                          </p:val>
                                        </p:tav>
                                        <p:tav tm="100000">
                                          <p:val>
                                            <p:strVal val="#ppt_y"/>
                                          </p:val>
                                        </p:tav>
                                      </p:tavLst>
                                    </p:anim>
                                    <p:anim calcmode="lin" valueType="num">
                                      <p:cBhvr>
                                        <p:cTn id="66" dur="500" fill="hold"/>
                                        <p:tgtEl>
                                          <p:spTgt spid="16"/>
                                        </p:tgtEl>
                                        <p:attrNameLst>
                                          <p:attrName>ppt_w</p:attrName>
                                        </p:attrNameLst>
                                      </p:cBhvr>
                                      <p:tavLst>
                                        <p:tav tm="0">
                                          <p:val>
                                            <p:fltVal val="0"/>
                                          </p:val>
                                        </p:tav>
                                        <p:tav tm="100000">
                                          <p:val>
                                            <p:strVal val="#ppt_w"/>
                                          </p:val>
                                        </p:tav>
                                      </p:tavLst>
                                    </p:anim>
                                    <p:anim calcmode="lin" valueType="num">
                                      <p:cBhvr>
                                        <p:cTn id="67" dur="500" fill="hold"/>
                                        <p:tgtEl>
                                          <p:spTgt spid="16"/>
                                        </p:tgtEl>
                                        <p:attrNameLst>
                                          <p:attrName>ppt_h</p:attrName>
                                        </p:attrNameLst>
                                      </p:cBhvr>
                                      <p:tavLst>
                                        <p:tav tm="0">
                                          <p:val>
                                            <p:strVal val="#ppt_h"/>
                                          </p:val>
                                        </p:tav>
                                        <p:tav tm="100000">
                                          <p:val>
                                            <p:strVal val="#ppt_h"/>
                                          </p:val>
                                        </p:tav>
                                      </p:tavLst>
                                    </p:anim>
                                  </p:childTnLst>
                                </p:cTn>
                              </p:par>
                            </p:childTnLst>
                          </p:cTn>
                        </p:par>
                        <p:par>
                          <p:cTn id="68" fill="hold">
                            <p:stCondLst>
                              <p:cond delay="3500"/>
                            </p:stCondLst>
                            <p:childTnLst>
                              <p:par>
                                <p:cTn id="69" presetID="22" presetClass="entr" presetSubtype="8" fill="hold" grpId="0" nodeType="afterEffect">
                                  <p:stCondLst>
                                    <p:cond delay="0"/>
                                  </p:stCondLst>
                                  <p:childTnLst>
                                    <p:set>
                                      <p:cBhvr>
                                        <p:cTn id="70" dur="1" fill="hold">
                                          <p:stCondLst>
                                            <p:cond delay="0"/>
                                          </p:stCondLst>
                                        </p:cTn>
                                        <p:tgtEl>
                                          <p:spTgt spid="2">
                                            <p:txEl>
                                              <p:pRg st="3" end="3"/>
                                            </p:txEl>
                                          </p:spTgt>
                                        </p:tgtEl>
                                        <p:attrNameLst>
                                          <p:attrName>style.visibility</p:attrName>
                                        </p:attrNameLst>
                                      </p:cBhvr>
                                      <p:to>
                                        <p:strVal val="visible"/>
                                      </p:to>
                                    </p:set>
                                    <p:animEffect transition="in" filter="wipe(left)">
                                      <p:cBhvr>
                                        <p:cTn id="71" dur="500"/>
                                        <p:tgtEl>
                                          <p:spTgt spid="2">
                                            <p:txEl>
                                              <p:pRg st="3" end="3"/>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3" presetClass="entr" presetSubtype="288" fill="hold" nodeType="clickEffect">
                                  <p:stCondLst>
                                    <p:cond delay="0"/>
                                  </p:stCondLst>
                                  <p:childTnLst>
                                    <p:set>
                                      <p:cBhvr>
                                        <p:cTn id="75" dur="1" fill="hold">
                                          <p:stCondLst>
                                            <p:cond delay="0"/>
                                          </p:stCondLst>
                                        </p:cTn>
                                        <p:tgtEl>
                                          <p:spTgt spid="33"/>
                                        </p:tgtEl>
                                        <p:attrNameLst>
                                          <p:attrName>style.visibility</p:attrName>
                                        </p:attrNameLst>
                                      </p:cBhvr>
                                      <p:to>
                                        <p:strVal val="visible"/>
                                      </p:to>
                                    </p:set>
                                    <p:anim calcmode="lin" valueType="num">
                                      <p:cBhvr>
                                        <p:cTn id="76" dur="500" fill="hold"/>
                                        <p:tgtEl>
                                          <p:spTgt spid="33"/>
                                        </p:tgtEl>
                                        <p:attrNameLst>
                                          <p:attrName>ppt_w</p:attrName>
                                        </p:attrNameLst>
                                      </p:cBhvr>
                                      <p:tavLst>
                                        <p:tav tm="0">
                                          <p:val>
                                            <p:strVal val="4/3*#ppt_w"/>
                                          </p:val>
                                        </p:tav>
                                        <p:tav tm="100000">
                                          <p:val>
                                            <p:strVal val="#ppt_w"/>
                                          </p:val>
                                        </p:tav>
                                      </p:tavLst>
                                    </p:anim>
                                    <p:anim calcmode="lin" valueType="num">
                                      <p:cBhvr>
                                        <p:cTn id="77" dur="500" fill="hold"/>
                                        <p:tgtEl>
                                          <p:spTgt spid="33"/>
                                        </p:tgtEl>
                                        <p:attrNameLst>
                                          <p:attrName>ppt_h</p:attrName>
                                        </p:attrNameLst>
                                      </p:cBhvr>
                                      <p:tavLst>
                                        <p:tav tm="0">
                                          <p:val>
                                            <p:strVal val="4/3*#ppt_h"/>
                                          </p:val>
                                        </p:tav>
                                        <p:tav tm="100000">
                                          <p:val>
                                            <p:strVal val="#ppt_h"/>
                                          </p:val>
                                        </p:tav>
                                      </p:tavLst>
                                    </p:anim>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2">
                                            <p:txEl>
                                              <p:pRg st="4" end="4"/>
                                            </p:txEl>
                                          </p:spTgt>
                                        </p:tgtEl>
                                        <p:attrNameLst>
                                          <p:attrName>style.visibility</p:attrName>
                                        </p:attrNameLst>
                                      </p:cBhvr>
                                      <p:to>
                                        <p:strVal val="visible"/>
                                      </p:to>
                                    </p:set>
                                    <p:animEffect transition="in" filter="wipe(left)">
                                      <p:cBhvr>
                                        <p:cTn id="81" dur="500"/>
                                        <p:tgtEl>
                                          <p:spTgt spid="2">
                                            <p:txEl>
                                              <p:pRg st="4" end="4"/>
                                            </p:txEl>
                                          </p:spTgt>
                                        </p:tgtEl>
                                      </p:cBhvr>
                                    </p:animEffect>
                                  </p:childTnLst>
                                </p:cTn>
                              </p:par>
                            </p:childTnLst>
                          </p:cTn>
                        </p:par>
                        <p:par>
                          <p:cTn id="82" fill="hold">
                            <p:stCondLst>
                              <p:cond delay="1000"/>
                            </p:stCondLst>
                            <p:childTnLst>
                              <p:par>
                                <p:cTn id="83" presetID="17" presetClass="entr" presetSubtype="8" fill="hold" nodeType="afterEffect">
                                  <p:stCondLst>
                                    <p:cond delay="0"/>
                                  </p:stCondLst>
                                  <p:childTnLst>
                                    <p:set>
                                      <p:cBhvr>
                                        <p:cTn id="84" dur="1" fill="hold">
                                          <p:stCondLst>
                                            <p:cond delay="0"/>
                                          </p:stCondLst>
                                        </p:cTn>
                                        <p:tgtEl>
                                          <p:spTgt spid="17"/>
                                        </p:tgtEl>
                                        <p:attrNameLst>
                                          <p:attrName>style.visibility</p:attrName>
                                        </p:attrNameLst>
                                      </p:cBhvr>
                                      <p:to>
                                        <p:strVal val="visible"/>
                                      </p:to>
                                    </p:set>
                                    <p:anim calcmode="lin" valueType="num">
                                      <p:cBhvr>
                                        <p:cTn id="85" dur="500" fill="hold"/>
                                        <p:tgtEl>
                                          <p:spTgt spid="17"/>
                                        </p:tgtEl>
                                        <p:attrNameLst>
                                          <p:attrName>ppt_x</p:attrName>
                                        </p:attrNameLst>
                                      </p:cBhvr>
                                      <p:tavLst>
                                        <p:tav tm="0">
                                          <p:val>
                                            <p:strVal val="#ppt_x-#ppt_w/2"/>
                                          </p:val>
                                        </p:tav>
                                        <p:tav tm="100000">
                                          <p:val>
                                            <p:strVal val="#ppt_x"/>
                                          </p:val>
                                        </p:tav>
                                      </p:tavLst>
                                    </p:anim>
                                    <p:anim calcmode="lin" valueType="num">
                                      <p:cBhvr>
                                        <p:cTn id="86" dur="500" fill="hold"/>
                                        <p:tgtEl>
                                          <p:spTgt spid="17"/>
                                        </p:tgtEl>
                                        <p:attrNameLst>
                                          <p:attrName>ppt_y</p:attrName>
                                        </p:attrNameLst>
                                      </p:cBhvr>
                                      <p:tavLst>
                                        <p:tav tm="0">
                                          <p:val>
                                            <p:strVal val="#ppt_y"/>
                                          </p:val>
                                        </p:tav>
                                        <p:tav tm="100000">
                                          <p:val>
                                            <p:strVal val="#ppt_y"/>
                                          </p:val>
                                        </p:tav>
                                      </p:tavLst>
                                    </p:anim>
                                    <p:anim calcmode="lin" valueType="num">
                                      <p:cBhvr>
                                        <p:cTn id="87" dur="500" fill="hold"/>
                                        <p:tgtEl>
                                          <p:spTgt spid="17"/>
                                        </p:tgtEl>
                                        <p:attrNameLst>
                                          <p:attrName>ppt_w</p:attrName>
                                        </p:attrNameLst>
                                      </p:cBhvr>
                                      <p:tavLst>
                                        <p:tav tm="0">
                                          <p:val>
                                            <p:fltVal val="0"/>
                                          </p:val>
                                        </p:tav>
                                        <p:tav tm="100000">
                                          <p:val>
                                            <p:strVal val="#ppt_w"/>
                                          </p:val>
                                        </p:tav>
                                      </p:tavLst>
                                    </p:anim>
                                    <p:anim calcmode="lin" valueType="num">
                                      <p:cBhvr>
                                        <p:cTn id="88" dur="500" fill="hold"/>
                                        <p:tgtEl>
                                          <p:spTgt spid="17"/>
                                        </p:tgtEl>
                                        <p:attrNameLst>
                                          <p:attrName>ppt_h</p:attrName>
                                        </p:attrNameLst>
                                      </p:cBhvr>
                                      <p:tavLst>
                                        <p:tav tm="0">
                                          <p:val>
                                            <p:strVal val="#ppt_h"/>
                                          </p:val>
                                        </p:tav>
                                        <p:tav tm="100000">
                                          <p:val>
                                            <p:strVal val="#ppt_h"/>
                                          </p:val>
                                        </p:tav>
                                      </p:tavLst>
                                    </p:anim>
                                  </p:childTnLst>
                                </p:cTn>
                              </p:par>
                            </p:childTnLst>
                          </p:cTn>
                        </p:par>
                        <p:par>
                          <p:cTn id="89" fill="hold">
                            <p:stCondLst>
                              <p:cond delay="1500"/>
                            </p:stCondLst>
                            <p:childTnLst>
                              <p:par>
                                <p:cTn id="90" presetID="22" presetClass="entr" presetSubtype="8" fill="hold" grpId="0" nodeType="afterEffect">
                                  <p:stCondLst>
                                    <p:cond delay="0"/>
                                  </p:stCondLst>
                                  <p:childTnLst>
                                    <p:set>
                                      <p:cBhvr>
                                        <p:cTn id="91" dur="1" fill="hold">
                                          <p:stCondLst>
                                            <p:cond delay="0"/>
                                          </p:stCondLst>
                                        </p:cTn>
                                        <p:tgtEl>
                                          <p:spTgt spid="2">
                                            <p:txEl>
                                              <p:pRg st="5" end="5"/>
                                            </p:txEl>
                                          </p:spTgt>
                                        </p:tgtEl>
                                        <p:attrNameLst>
                                          <p:attrName>style.visibility</p:attrName>
                                        </p:attrNameLst>
                                      </p:cBhvr>
                                      <p:to>
                                        <p:strVal val="visible"/>
                                      </p:to>
                                    </p:set>
                                    <p:animEffect transition="in" filter="wipe(left)">
                                      <p:cBhvr>
                                        <p:cTn id="92" dur="500"/>
                                        <p:tgtEl>
                                          <p:spTgt spid="2">
                                            <p:txEl>
                                              <p:pRg st="5" end="5"/>
                                            </p:txEl>
                                          </p:spTgt>
                                        </p:tgtEl>
                                      </p:cBhvr>
                                    </p:animEffect>
                                  </p:childTnLst>
                                </p:cTn>
                              </p:par>
                            </p:childTnLst>
                          </p:cTn>
                        </p:par>
                        <p:par>
                          <p:cTn id="93" fill="hold">
                            <p:stCondLst>
                              <p:cond delay="2000"/>
                            </p:stCondLst>
                            <p:childTnLst>
                              <p:par>
                                <p:cTn id="94" presetID="17" presetClass="entr" presetSubtype="8" fill="hold" nodeType="afterEffect">
                                  <p:stCondLst>
                                    <p:cond delay="0"/>
                                  </p:stCondLst>
                                  <p:childTnLst>
                                    <p:set>
                                      <p:cBhvr>
                                        <p:cTn id="95" dur="1" fill="hold">
                                          <p:stCondLst>
                                            <p:cond delay="0"/>
                                          </p:stCondLst>
                                        </p:cTn>
                                        <p:tgtEl>
                                          <p:spTgt spid="11"/>
                                        </p:tgtEl>
                                        <p:attrNameLst>
                                          <p:attrName>style.visibility</p:attrName>
                                        </p:attrNameLst>
                                      </p:cBhvr>
                                      <p:to>
                                        <p:strVal val="visible"/>
                                      </p:to>
                                    </p:set>
                                    <p:anim calcmode="lin" valueType="num">
                                      <p:cBhvr>
                                        <p:cTn id="96" dur="500" fill="hold"/>
                                        <p:tgtEl>
                                          <p:spTgt spid="11"/>
                                        </p:tgtEl>
                                        <p:attrNameLst>
                                          <p:attrName>ppt_x</p:attrName>
                                        </p:attrNameLst>
                                      </p:cBhvr>
                                      <p:tavLst>
                                        <p:tav tm="0">
                                          <p:val>
                                            <p:strVal val="#ppt_x-#ppt_w/2"/>
                                          </p:val>
                                        </p:tav>
                                        <p:tav tm="100000">
                                          <p:val>
                                            <p:strVal val="#ppt_x"/>
                                          </p:val>
                                        </p:tav>
                                      </p:tavLst>
                                    </p:anim>
                                    <p:anim calcmode="lin" valueType="num">
                                      <p:cBhvr>
                                        <p:cTn id="97" dur="500" fill="hold"/>
                                        <p:tgtEl>
                                          <p:spTgt spid="11"/>
                                        </p:tgtEl>
                                        <p:attrNameLst>
                                          <p:attrName>ppt_y</p:attrName>
                                        </p:attrNameLst>
                                      </p:cBhvr>
                                      <p:tavLst>
                                        <p:tav tm="0">
                                          <p:val>
                                            <p:strVal val="#ppt_y"/>
                                          </p:val>
                                        </p:tav>
                                        <p:tav tm="100000">
                                          <p:val>
                                            <p:strVal val="#ppt_y"/>
                                          </p:val>
                                        </p:tav>
                                      </p:tavLst>
                                    </p:anim>
                                    <p:anim calcmode="lin" valueType="num">
                                      <p:cBhvr>
                                        <p:cTn id="98" dur="500" fill="hold"/>
                                        <p:tgtEl>
                                          <p:spTgt spid="11"/>
                                        </p:tgtEl>
                                        <p:attrNameLst>
                                          <p:attrName>ppt_w</p:attrName>
                                        </p:attrNameLst>
                                      </p:cBhvr>
                                      <p:tavLst>
                                        <p:tav tm="0">
                                          <p:val>
                                            <p:fltVal val="0"/>
                                          </p:val>
                                        </p:tav>
                                        <p:tav tm="100000">
                                          <p:val>
                                            <p:strVal val="#ppt_w"/>
                                          </p:val>
                                        </p:tav>
                                      </p:tavLst>
                                    </p:anim>
                                    <p:anim calcmode="lin" valueType="num">
                                      <p:cBhvr>
                                        <p:cTn id="99" dur="500" fill="hold"/>
                                        <p:tgtEl>
                                          <p:spTgt spid="11"/>
                                        </p:tgtEl>
                                        <p:attrNameLst>
                                          <p:attrName>ppt_h</p:attrName>
                                        </p:attrNameLst>
                                      </p:cBhvr>
                                      <p:tavLst>
                                        <p:tav tm="0">
                                          <p:val>
                                            <p:strVal val="#ppt_h"/>
                                          </p:val>
                                        </p:tav>
                                        <p:tav tm="100000">
                                          <p:val>
                                            <p:strVal val="#ppt_h"/>
                                          </p:val>
                                        </p:tav>
                                      </p:tavLst>
                                    </p:anim>
                                  </p:childTnLst>
                                </p:cTn>
                              </p:par>
                            </p:childTnLst>
                          </p:cTn>
                        </p:par>
                        <p:par>
                          <p:cTn id="100" fill="hold">
                            <p:stCondLst>
                              <p:cond delay="2500"/>
                            </p:stCondLst>
                            <p:childTnLst>
                              <p:par>
                                <p:cTn id="101" presetID="22" presetClass="entr" presetSubtype="8" fill="hold" grpId="0" nodeType="afterEffect">
                                  <p:stCondLst>
                                    <p:cond delay="0"/>
                                  </p:stCondLst>
                                  <p:childTnLst>
                                    <p:set>
                                      <p:cBhvr>
                                        <p:cTn id="102" dur="1" fill="hold">
                                          <p:stCondLst>
                                            <p:cond delay="0"/>
                                          </p:stCondLst>
                                        </p:cTn>
                                        <p:tgtEl>
                                          <p:spTgt spid="2">
                                            <p:txEl>
                                              <p:pRg st="6" end="6"/>
                                            </p:txEl>
                                          </p:spTgt>
                                        </p:tgtEl>
                                        <p:attrNameLst>
                                          <p:attrName>style.visibility</p:attrName>
                                        </p:attrNameLst>
                                      </p:cBhvr>
                                      <p:to>
                                        <p:strVal val="visible"/>
                                      </p:to>
                                    </p:set>
                                    <p:animEffect transition="in" filter="wipe(left)">
                                      <p:cBhvr>
                                        <p:cTn id="10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P spid="6"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B9772AF-C616-EA90-E60F-5726796F0E85}"/>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86C2B1B3-5F61-524C-4571-87469758F889}"/>
              </a:ext>
            </a:extLst>
          </p:cNvPr>
          <p:cNvSpPr>
            <a:spLocks/>
          </p:cNvSpPr>
          <p:nvPr/>
        </p:nvSpPr>
        <p:spPr>
          <a:xfrm>
            <a:off x="0" y="0"/>
            <a:ext cx="12192000" cy="3382295"/>
          </a:xfrm>
          <a:custGeom>
            <a:avLst/>
            <a:gdLst>
              <a:gd name="connsiteX0" fmla="*/ 0 w 12192000"/>
              <a:gd name="connsiteY0" fmla="*/ 0 h 2379406"/>
              <a:gd name="connsiteX1" fmla="*/ 12192000 w 12192000"/>
              <a:gd name="connsiteY1" fmla="*/ 0 h 2379406"/>
              <a:gd name="connsiteX2" fmla="*/ 12192000 w 12192000"/>
              <a:gd name="connsiteY2" fmla="*/ 2379406 h 2379406"/>
              <a:gd name="connsiteX3" fmla="*/ 0 w 12192000"/>
              <a:gd name="connsiteY3" fmla="*/ 2379406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0 w 12192000"/>
              <a:gd name="connsiteY3" fmla="*/ 1396180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4 w 12192000"/>
              <a:gd name="connsiteY3" fmla="*/ 1012722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9831 w 12192000"/>
              <a:gd name="connsiteY3" fmla="*/ 757084 h 2379406"/>
              <a:gd name="connsiteX4" fmla="*/ 0 w 12192000"/>
              <a:gd name="connsiteY4" fmla="*/ 0 h 2379406"/>
              <a:gd name="connsiteX0" fmla="*/ 1 w 12192001"/>
              <a:gd name="connsiteY0" fmla="*/ 0 h 2379406"/>
              <a:gd name="connsiteX1" fmla="*/ 12192001 w 12192001"/>
              <a:gd name="connsiteY1" fmla="*/ 0 h 2379406"/>
              <a:gd name="connsiteX2" fmla="*/ 12192001 w 12192001"/>
              <a:gd name="connsiteY2" fmla="*/ 2379406 h 2379406"/>
              <a:gd name="connsiteX3" fmla="*/ 0 w 12192001"/>
              <a:gd name="connsiteY3" fmla="*/ 648930 h 2379406"/>
              <a:gd name="connsiteX4" fmla="*/ 1 w 12192001"/>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9831 w 12192000"/>
              <a:gd name="connsiteY3" fmla="*/ 550607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3 w 12192000"/>
              <a:gd name="connsiteY3" fmla="*/ 580104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3 w 12192000"/>
              <a:gd name="connsiteY3" fmla="*/ 580104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3785419 w 12192000"/>
              <a:gd name="connsiteY3" fmla="*/ 1120877 h 2379406"/>
              <a:gd name="connsiteX4" fmla="*/ 19663 w 12192000"/>
              <a:gd name="connsiteY4" fmla="*/ 580104 h 2379406"/>
              <a:gd name="connsiteX5" fmla="*/ 0 w 12192000"/>
              <a:gd name="connsiteY5" fmla="*/ 0 h 2379406"/>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609601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609601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691716 w 12192000"/>
              <a:gd name="connsiteY3" fmla="*/ 2871019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408903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94554 w 12192000"/>
              <a:gd name="connsiteY4" fmla="*/ 3362631 h 3362631"/>
              <a:gd name="connsiteX5" fmla="*/ 19663 w 12192000"/>
              <a:gd name="connsiteY5" fmla="*/ 609601 h 3362631"/>
              <a:gd name="connsiteX6" fmla="*/ 0 w 12192000"/>
              <a:gd name="connsiteY6" fmla="*/ 0 h 3362631"/>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382295">
                <a:moveTo>
                  <a:pt x="0" y="0"/>
                </a:moveTo>
                <a:lnTo>
                  <a:pt x="12192000" y="0"/>
                </a:lnTo>
                <a:lnTo>
                  <a:pt x="12192000" y="2428567"/>
                </a:lnTo>
                <a:cubicBezTo>
                  <a:pt x="11048180" y="2254863"/>
                  <a:pt x="9835535" y="2366296"/>
                  <a:pt x="8701548" y="2566220"/>
                </a:cubicBezTo>
                <a:cubicBezTo>
                  <a:pt x="7656051" y="2782529"/>
                  <a:pt x="6590889" y="2998838"/>
                  <a:pt x="5574890" y="3382295"/>
                </a:cubicBezTo>
                <a:cubicBezTo>
                  <a:pt x="3755922" y="1904180"/>
                  <a:pt x="2664541" y="1537111"/>
                  <a:pt x="19663" y="609601"/>
                </a:cubicBezTo>
                <a:cubicBezTo>
                  <a:pt x="19663" y="393291"/>
                  <a:pt x="0" y="216310"/>
                  <a:pt x="0" y="0"/>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CuadroTexto 2">
            <a:extLst>
              <a:ext uri="{FF2B5EF4-FFF2-40B4-BE49-F238E27FC236}">
                <a16:creationId xmlns:a16="http://schemas.microsoft.com/office/drawing/2014/main" id="{3350D294-6636-D5BC-56B9-8AD6EA412E41}"/>
              </a:ext>
            </a:extLst>
          </p:cNvPr>
          <p:cNvSpPr txBox="1"/>
          <p:nvPr/>
        </p:nvSpPr>
        <p:spPr>
          <a:xfrm>
            <a:off x="3913238" y="4951737"/>
            <a:ext cx="8072285" cy="1569660"/>
          </a:xfrm>
          <a:prstGeom prst="rect">
            <a:avLst/>
          </a:prstGeom>
          <a:noFill/>
          <a:effectLst>
            <a:outerShdw blurRad="50800" dist="38100" dir="2700000" algn="tl" rotWithShape="0">
              <a:prstClr val="black">
                <a:alpha val="40000"/>
              </a:prstClr>
            </a:outerShdw>
          </a:effectLst>
        </p:spPr>
        <p:txBody>
          <a:bodyPr wrap="square">
            <a:spAutoFit/>
          </a:bodyPr>
          <a:lstStyle/>
          <a:p>
            <a:pPr algn="r"/>
            <a:r>
              <a:rPr lang="en" sz="9600" b="1" dirty="0">
                <a:ln w="6600">
                  <a:solidFill>
                    <a:schemeClr val="accent2"/>
                  </a:solidFill>
                  <a:prstDash val="solid"/>
                </a:ln>
                <a:solidFill>
                  <a:srgbClr val="FFFFFF"/>
                </a:solidFill>
                <a:effectLst>
                  <a:outerShdw dist="38100" dir="2700000" algn="tl" rotWithShape="0">
                    <a:schemeClr val="accent2"/>
                  </a:outerShdw>
                </a:effectLst>
              </a:rPr>
              <a:t>MPATUKO</a:t>
            </a:r>
          </a:p>
        </p:txBody>
      </p:sp>
    </p:spTree>
    <p:extLst>
      <p:ext uri="{BB962C8B-B14F-4D97-AF65-F5344CB8AC3E}">
        <p14:creationId xmlns:p14="http://schemas.microsoft.com/office/powerpoint/2010/main" val="3694740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AF2426E9-DE19-0CD9-47FF-A6D1EB57E360}"/>
              </a:ext>
            </a:extLst>
          </p:cNvPr>
          <p:cNvSpPr>
            <a:spLocks noGrp="1" noRot="1" noMove="1" noResize="1" noEditPoints="1" noAdjustHandles="1" noChangeArrowheads="1" noChangeShapeType="1"/>
          </p:cNvSpPr>
          <p:nvPr/>
        </p:nvSpPr>
        <p:spPr>
          <a:xfrm>
            <a:off x="0" y="0"/>
            <a:ext cx="12192000" cy="1293781"/>
          </a:xfrm>
          <a:prstGeom prst="rect">
            <a:avLst/>
          </a:prstGeom>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dirty="0"/>
          </a:p>
        </p:txBody>
      </p:sp>
      <p:pic>
        <p:nvPicPr>
          <p:cNvPr id="20" name="Imagen 19" descr="Imagen que contiene cebra, tabla, pantalla, parado&#10;&#10;El contenido generado por IA puede ser incorrecto.">
            <a:extLst>
              <a:ext uri="{FF2B5EF4-FFF2-40B4-BE49-F238E27FC236}">
                <a16:creationId xmlns:a16="http://schemas.microsoft.com/office/drawing/2014/main" id="{64FFD73C-993B-3C3B-9A9B-12F0ECE362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9623" y="1330496"/>
            <a:ext cx="1894606" cy="274257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67182FBA-FEAC-74ED-7A91-AD2055A4BAFB}"/>
              </a:ext>
            </a:extLst>
          </p:cNvPr>
          <p:cNvSpPr txBox="1"/>
          <p:nvPr/>
        </p:nvSpPr>
        <p:spPr>
          <a:xfrm>
            <a:off x="0" y="-125028"/>
            <a:ext cx="9224717"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dirty="0">
                <a:ln/>
                <a:solidFill>
                  <a:schemeClr val="accent3"/>
                </a:solidFill>
              </a:rPr>
              <a:t>KUFOOKA KWA ARONI</a:t>
            </a:r>
            <a:endParaRPr lang="en" sz="4400" b="1" dirty="0">
              <a:ln/>
              <a:solidFill>
                <a:schemeClr val="accent3"/>
              </a:solidFill>
            </a:endParaRPr>
          </a:p>
        </p:txBody>
      </p:sp>
      <p:sp>
        <p:nvSpPr>
          <p:cNvPr id="5" name="CuadroTexto 4">
            <a:extLst>
              <a:ext uri="{FF2B5EF4-FFF2-40B4-BE49-F238E27FC236}">
                <a16:creationId xmlns:a16="http://schemas.microsoft.com/office/drawing/2014/main" id="{FBE8A239-CB95-4A3E-4132-30D28B2E7C54}"/>
              </a:ext>
            </a:extLst>
          </p:cNvPr>
          <p:cNvSpPr txBox="1"/>
          <p:nvPr/>
        </p:nvSpPr>
        <p:spPr>
          <a:xfrm>
            <a:off x="415404" y="443106"/>
            <a:ext cx="8393908" cy="923330"/>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chemeClr val="accent6">
                    <a:lumMod val="75000"/>
                  </a:schemeClr>
                </a:solidFill>
                <a:latin typeface="Comic Sans MS" panose="030F0702030302020204" pitchFamily="66" charset="0"/>
              </a:rPr>
              <a:t>“</a:t>
            </a:r>
            <a:r>
              <a:rPr lang="en-US" b="1" dirty="0">
                <a:solidFill>
                  <a:schemeClr val="accent6">
                    <a:lumMod val="75000"/>
                  </a:schemeClr>
                </a:solidFill>
                <a:latin typeface="Comic Sans MS" panose="030F0702030302020204" pitchFamily="66" charset="0"/>
              </a:rPr>
              <a:t>Aaroni ataona izi, anamanga guwa lansembe patsogolo pa mwana wangʼombeyo ndipo analengeza kuti, “Mawa kudzakhala chikondwerero cha Yehova.’ </a:t>
            </a:r>
            <a:r>
              <a:rPr lang="en" b="1" dirty="0">
                <a:solidFill>
                  <a:schemeClr val="accent6">
                    <a:lumMod val="75000"/>
                  </a:schemeClr>
                </a:solidFill>
                <a:latin typeface="Comic Sans MS" panose="030F0702030302020204" pitchFamily="66" charset="0"/>
              </a:rPr>
              <a:t>” </a:t>
            </a:r>
            <a:r>
              <a:rPr lang="en" sz="1400" b="1" dirty="0">
                <a:solidFill>
                  <a:schemeClr val="accent6">
                    <a:lumMod val="75000"/>
                  </a:schemeClr>
                </a:solidFill>
                <a:latin typeface="Comic Sans MS" panose="030F0702030302020204" pitchFamily="66" charset="0"/>
              </a:rPr>
              <a:t>(</a:t>
            </a:r>
            <a:r>
              <a:rPr lang="en-US" sz="1400" b="1" dirty="0">
                <a:solidFill>
                  <a:schemeClr val="accent6">
                    <a:lumMod val="75000"/>
                  </a:schemeClr>
                </a:solidFill>
                <a:latin typeface="Comic Sans MS" panose="030F0702030302020204" pitchFamily="66" charset="0"/>
              </a:rPr>
              <a:t>Eksodo</a:t>
            </a:r>
            <a:r>
              <a:rPr lang="en" sz="1400" b="1" dirty="0">
                <a:solidFill>
                  <a:schemeClr val="accent6">
                    <a:lumMod val="75000"/>
                  </a:schemeClr>
                </a:solidFill>
                <a:latin typeface="Comic Sans MS" panose="030F0702030302020204" pitchFamily="66" charset="0"/>
              </a:rPr>
              <a:t> 32:5)</a:t>
            </a:r>
          </a:p>
        </p:txBody>
      </p:sp>
      <p:sp>
        <p:nvSpPr>
          <p:cNvPr id="6" name="CuadroTexto 5">
            <a:extLst>
              <a:ext uri="{FF2B5EF4-FFF2-40B4-BE49-F238E27FC236}">
                <a16:creationId xmlns:a16="http://schemas.microsoft.com/office/drawing/2014/main" id="{D6566549-ED16-C095-72F8-80176C9232AE}"/>
              </a:ext>
            </a:extLst>
          </p:cNvPr>
          <p:cNvSpPr txBox="1"/>
          <p:nvPr/>
        </p:nvSpPr>
        <p:spPr>
          <a:xfrm>
            <a:off x="1959429" y="1242761"/>
            <a:ext cx="7742935" cy="1631216"/>
          </a:xfrm>
          <a:prstGeom prst="rect">
            <a:avLst/>
          </a:prstGeom>
          <a:noFill/>
        </p:spPr>
        <p:txBody>
          <a:bodyPr wrap="square" rtlCol="0">
            <a:spAutoFit/>
          </a:bodyPr>
          <a:lstStyle/>
          <a:p>
            <a:pPr>
              <a:spcBef>
                <a:spcPts val="600"/>
              </a:spcBef>
            </a:pPr>
            <a:r>
              <a:rPr lang="en-US" sz="2000" b="1" dirty="0" err="1"/>
              <a:t>Ngakhale</a:t>
            </a:r>
            <a:r>
              <a:rPr lang="en-US" sz="2000" b="1" dirty="0"/>
              <a:t> </a:t>
            </a:r>
            <a:r>
              <a:rPr lang="en-US" sz="2000" b="1" dirty="0" err="1"/>
              <a:t>kuti</a:t>
            </a:r>
            <a:r>
              <a:rPr lang="en-US" sz="2000" b="1" dirty="0"/>
              <a:t> </a:t>
            </a:r>
            <a:r>
              <a:rPr lang="en-US" sz="2000" b="1" dirty="0" err="1"/>
              <a:t>mawu</a:t>
            </a:r>
            <a:r>
              <a:rPr lang="en-US" sz="2000" b="1" dirty="0"/>
              <a:t> </a:t>
            </a:r>
            <a:r>
              <a:rPr lang="en-US" sz="2000" b="1" dirty="0" err="1"/>
              <a:t>achihebri</a:t>
            </a:r>
            <a:r>
              <a:rPr lang="en-US" sz="2000" b="1" dirty="0"/>
              <a:t> </a:t>
            </a:r>
            <a:r>
              <a:rPr lang="en-US" sz="2000" b="1" dirty="0" err="1"/>
              <a:t>akuti</a:t>
            </a:r>
            <a:r>
              <a:rPr lang="en-US" sz="2000" b="1" dirty="0"/>
              <a:t> </a:t>
            </a:r>
            <a:r>
              <a:rPr lang="en-US" sz="2000" b="1" dirty="0" err="1"/>
              <a:t>elohim</a:t>
            </a:r>
            <a:r>
              <a:rPr lang="en-US" sz="2000" b="1" dirty="0"/>
              <a:t> </a:t>
            </a:r>
            <a:r>
              <a:rPr lang="en-US" sz="2000" b="1" dirty="0" err="1"/>
              <a:t>ali</a:t>
            </a:r>
            <a:r>
              <a:rPr lang="en-US" sz="2000" b="1" dirty="0"/>
              <a:t> </a:t>
            </a:r>
            <a:r>
              <a:rPr lang="en-US" sz="2000" b="1" dirty="0" err="1"/>
              <a:t>mugulu</a:t>
            </a:r>
            <a:r>
              <a:rPr lang="en-US" sz="2000" b="1" dirty="0"/>
              <a:t> la </a:t>
            </a:r>
            <a:r>
              <a:rPr lang="en-US" sz="2000" b="1" dirty="0" err="1"/>
              <a:t>mawu</a:t>
            </a:r>
            <a:r>
              <a:rPr lang="en-US" sz="2000" b="1" dirty="0"/>
              <a:t> </a:t>
            </a:r>
            <a:r>
              <a:rPr lang="en-US" sz="2000" b="1" dirty="0" err="1"/>
              <a:t>otchula</a:t>
            </a:r>
            <a:r>
              <a:rPr lang="en-US" sz="2000" b="1" dirty="0"/>
              <a:t> </a:t>
            </a:r>
            <a:r>
              <a:rPr lang="en-US" sz="2000" b="1" dirty="0" err="1"/>
              <a:t>zambiri</a:t>
            </a:r>
            <a:r>
              <a:rPr lang="en-US" sz="2000" b="1" dirty="0"/>
              <a:t> ‘</a:t>
            </a:r>
            <a:r>
              <a:rPr lang="en-US" sz="2000" b="1" dirty="0" err="1"/>
              <a:t>milungu</a:t>
            </a:r>
            <a:r>
              <a:rPr lang="en-US" sz="2000" b="1" dirty="0"/>
              <a:t>,’ </a:t>
            </a:r>
            <a:r>
              <a:rPr lang="en-US" sz="2000" b="1" dirty="0" err="1"/>
              <a:t>nthawi</a:t>
            </a:r>
            <a:r>
              <a:rPr lang="en-US" sz="2000" b="1" dirty="0"/>
              <a:t> </a:t>
            </a:r>
            <a:r>
              <a:rPr lang="en-US" sz="2000" b="1" dirty="0" err="1"/>
              <a:t>zambiri</a:t>
            </a:r>
            <a:r>
              <a:rPr lang="en-US" sz="2000" b="1" dirty="0"/>
              <a:t> </a:t>
            </a:r>
            <a:r>
              <a:rPr lang="en-US" sz="2000" b="1" dirty="0" err="1"/>
              <a:t>amagwiritsidwa</a:t>
            </a:r>
            <a:r>
              <a:rPr lang="en-US" sz="2000" b="1" dirty="0"/>
              <a:t> </a:t>
            </a:r>
            <a:r>
              <a:rPr lang="en-US" sz="2000" b="1" dirty="0" err="1"/>
              <a:t>ntchito</a:t>
            </a:r>
            <a:r>
              <a:rPr lang="en-US" sz="2000" b="1" dirty="0"/>
              <a:t> </a:t>
            </a:r>
            <a:r>
              <a:rPr lang="en-US" sz="2000" b="1" dirty="0" err="1"/>
              <a:t>pofotokoza</a:t>
            </a:r>
            <a:r>
              <a:rPr lang="en-US" sz="2000" b="1" dirty="0"/>
              <a:t> Mulungu </a:t>
            </a:r>
            <a:r>
              <a:rPr lang="en-US" sz="2000" b="1" dirty="0" err="1"/>
              <a:t>mmodzi</a:t>
            </a:r>
            <a:r>
              <a:rPr lang="en-US" sz="2000" b="1" dirty="0"/>
              <a:t> </a:t>
            </a:r>
            <a:r>
              <a:rPr lang="en-US" sz="2000" b="1" dirty="0" err="1"/>
              <a:t>yekha</a:t>
            </a:r>
            <a:r>
              <a:rPr lang="en-US" sz="2000" b="1" dirty="0"/>
              <a:t> : “Ine ndine Yehova Mulungu </a:t>
            </a:r>
            <a:r>
              <a:rPr lang="en-US" sz="2000" b="1" dirty="0" err="1"/>
              <a:t>wako</a:t>
            </a:r>
            <a:r>
              <a:rPr lang="en-US" sz="2000" b="1" dirty="0"/>
              <a:t> [Elohim], amene ndinakutulutsa m’dziko la Aigupto.” (</a:t>
            </a:r>
            <a:r>
              <a:rPr lang="en-US" sz="2000" b="1" dirty="0" err="1"/>
              <a:t>Eksodo</a:t>
            </a:r>
            <a:r>
              <a:rPr lang="en-US" sz="2000" b="1" dirty="0"/>
              <a:t> 20:2) </a:t>
            </a:r>
            <a:endParaRPr lang="en" sz="2000" b="1" dirty="0"/>
          </a:p>
        </p:txBody>
      </p:sp>
      <p:pic>
        <p:nvPicPr>
          <p:cNvPr id="10" name="Imagen 9" descr="Imagen que contiene montaña, exterior, hombre, mujer&#10;&#10;El contenido generado por IA puede ser incorrecto.">
            <a:extLst>
              <a:ext uri="{FF2B5EF4-FFF2-40B4-BE49-F238E27FC236}">
                <a16:creationId xmlns:a16="http://schemas.microsoft.com/office/drawing/2014/main" id="{4D27BCF1-26B7-74F4-E630-740B0A9B242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653040" y="3811757"/>
            <a:ext cx="2334664" cy="2940050"/>
          </a:xfrm>
          <a:prstGeom prst="rect">
            <a:avLst/>
          </a:prstGeom>
          <a:ln w="38100" cap="sq">
            <a:solidFill>
              <a:srgbClr val="940C50"/>
            </a:solidFill>
            <a:prstDash val="solid"/>
            <a:miter lim="800000"/>
          </a:ln>
          <a:effectLst>
            <a:outerShdw blurRad="50800" dist="38100" dir="2700000" algn="tl" rotWithShape="0">
              <a:srgbClr val="000000">
                <a:alpha val="43000"/>
              </a:srgbClr>
            </a:outerShdw>
          </a:effectLst>
        </p:spPr>
      </p:pic>
      <p:pic>
        <p:nvPicPr>
          <p:cNvPr id="14" name="Imagen 13" descr="Un grupo de personas paradas en una montaña&#10;&#10;El contenido generado por IA puede ser incorrecto.">
            <a:extLst>
              <a:ext uri="{FF2B5EF4-FFF2-40B4-BE49-F238E27FC236}">
                <a16:creationId xmlns:a16="http://schemas.microsoft.com/office/drawing/2014/main" id="{991929F4-42DE-1760-C7EB-F3174C4F9347}"/>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tretch>
            <a:fillRect/>
          </a:stretch>
        </p:blipFill>
        <p:spPr>
          <a:xfrm>
            <a:off x="9702365" y="201443"/>
            <a:ext cx="2285335" cy="3400862"/>
          </a:xfrm>
          <a:prstGeom prst="rect">
            <a:avLst/>
          </a:prstGeom>
          <a:ln w="88900" cap="sq" cmpd="thickThin">
            <a:solidFill>
              <a:srgbClr val="FF85D6"/>
            </a:solidFill>
            <a:prstDash val="solid"/>
            <a:miter lim="800000"/>
          </a:ln>
          <a:effectLst>
            <a:innerShdw blurRad="76200">
              <a:srgbClr val="000000"/>
            </a:innerShdw>
          </a:effectLst>
          <a:scene3d>
            <a:camera prst="orthographicFront"/>
            <a:lightRig rig="threePt" dir="t"/>
          </a:scene3d>
          <a:sp3d>
            <a:bevelT prst="relaxedInset"/>
          </a:sp3d>
        </p:spPr>
      </p:pic>
      <p:pic>
        <p:nvPicPr>
          <p:cNvPr id="18" name="Imagen 17" descr="Dibujo animado de un personaje con la boca abierta&#10;&#10;El contenido generado por IA puede ser incorrecto.">
            <a:extLst>
              <a:ext uri="{FF2B5EF4-FFF2-40B4-BE49-F238E27FC236}">
                <a16:creationId xmlns:a16="http://schemas.microsoft.com/office/drawing/2014/main" id="{17792EC8-A06F-5F62-4403-E8825B592FE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9623" y="4306207"/>
            <a:ext cx="2634829" cy="2323713"/>
          </a:xfrm>
          <a:prstGeom prst="rect">
            <a:avLst/>
          </a:prstGeom>
          <a:solidFill>
            <a:srgbClr val="FFFFFF">
              <a:shade val="85000"/>
            </a:srgbClr>
          </a:solidFill>
          <a:ln w="88900" cap="sq">
            <a:solidFill>
              <a:srgbClr val="E7C3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90CE8C8E-F2EC-C667-3245-60F9133EC3FA}"/>
              </a:ext>
            </a:extLst>
          </p:cNvPr>
          <p:cNvSpPr txBox="1"/>
          <p:nvPr/>
        </p:nvSpPr>
        <p:spPr>
          <a:xfrm>
            <a:off x="2890248" y="4162149"/>
            <a:ext cx="6633762" cy="1015663"/>
          </a:xfrm>
          <a:prstGeom prst="rect">
            <a:avLst/>
          </a:prstGeom>
          <a:noFill/>
        </p:spPr>
        <p:txBody>
          <a:bodyPr wrap="square">
            <a:spAutoFit/>
          </a:bodyPr>
          <a:lstStyle/>
          <a:p>
            <a:pPr>
              <a:spcBef>
                <a:spcPts val="600"/>
              </a:spcBef>
            </a:pPr>
            <a:r>
              <a:rPr lang="en-US" sz="2000" b="1" dirty="0"/>
              <a:t>Kuzengereza koyamba kwa Aroni poyesa kukambirana ndi </a:t>
            </a:r>
            <a:r>
              <a:rPr lang="en-US" sz="2000" b="1" dirty="0" err="1"/>
              <a:t>anthu</a:t>
            </a:r>
            <a:r>
              <a:rPr lang="en-US" sz="2000" b="1" dirty="0"/>
              <a:t> (</a:t>
            </a:r>
            <a:r>
              <a:rPr lang="en-US" sz="2000" b="1" dirty="0" err="1"/>
              <a:t>Eksodo</a:t>
            </a:r>
            <a:r>
              <a:rPr lang="en-US" sz="2000" b="1" dirty="0"/>
              <a:t> 32:2 ) </a:t>
            </a:r>
            <a:r>
              <a:rPr lang="en-US" sz="2000" b="1" dirty="0" err="1"/>
              <a:t>kunamupangitsa</a:t>
            </a:r>
            <a:r>
              <a:rPr lang="en-US" sz="2000" b="1" dirty="0"/>
              <a:t> </a:t>
            </a:r>
            <a:r>
              <a:rPr lang="en-US" sz="2000" b="1" dirty="0" err="1"/>
              <a:t>kutsogolera</a:t>
            </a:r>
            <a:r>
              <a:rPr lang="en-US" sz="2000" b="1" dirty="0"/>
              <a:t> </a:t>
            </a:r>
            <a:r>
              <a:rPr lang="en-US" sz="2000" b="1" dirty="0" err="1"/>
              <a:t>mpatuko</a:t>
            </a:r>
            <a:r>
              <a:rPr lang="en-US" sz="2000" b="1" dirty="0"/>
              <a:t> </a:t>
            </a:r>
            <a:r>
              <a:rPr lang="en-US" sz="2000" b="1" dirty="0" err="1"/>
              <a:t>mmalo</a:t>
            </a:r>
            <a:r>
              <a:rPr lang="en-US" sz="2000" b="1" dirty="0"/>
              <a:t> </a:t>
            </a:r>
            <a:r>
              <a:rPr lang="en-US" sz="2000" b="1" dirty="0" err="1"/>
              <a:t>moti</a:t>
            </a:r>
            <a:r>
              <a:rPr lang="en-US" sz="2000" b="1" dirty="0"/>
              <a:t> </a:t>
            </a:r>
            <a:r>
              <a:rPr lang="en-US" sz="2000" b="1" dirty="0" err="1"/>
              <a:t>authetse</a:t>
            </a:r>
            <a:r>
              <a:rPr lang="en-US" sz="2000" b="1" dirty="0"/>
              <a:t>.</a:t>
            </a:r>
            <a:endParaRPr lang="en" sz="2000" b="1" dirty="0"/>
          </a:p>
        </p:txBody>
      </p:sp>
      <p:sp>
        <p:nvSpPr>
          <p:cNvPr id="8" name="CuadroTexto 7">
            <a:extLst>
              <a:ext uri="{FF2B5EF4-FFF2-40B4-BE49-F238E27FC236}">
                <a16:creationId xmlns:a16="http://schemas.microsoft.com/office/drawing/2014/main" id="{71952273-BFBF-78A6-4571-43F1D641F0EA}"/>
              </a:ext>
            </a:extLst>
          </p:cNvPr>
          <p:cNvSpPr txBox="1"/>
          <p:nvPr/>
        </p:nvSpPr>
        <p:spPr>
          <a:xfrm>
            <a:off x="2933226" y="5111586"/>
            <a:ext cx="6633762" cy="1323439"/>
          </a:xfrm>
          <a:prstGeom prst="rect">
            <a:avLst/>
          </a:prstGeom>
          <a:noFill/>
        </p:spPr>
        <p:txBody>
          <a:bodyPr wrap="square">
            <a:spAutoFit/>
          </a:bodyPr>
          <a:lstStyle/>
          <a:p>
            <a:pPr>
              <a:spcBef>
                <a:spcPts val="600"/>
              </a:spcBef>
            </a:pPr>
            <a:r>
              <a:rPr lang="en-US" sz="2000" b="1" dirty="0"/>
              <a:t>M’malo mowakumbutsa za lamulo loletsa kupanga mafano, Aroni anawapangira mwana wa ng’ombe wagolidi, nati: “Inu </a:t>
            </a:r>
            <a:r>
              <a:rPr lang="en-US" sz="2000" b="1" dirty="0" err="1"/>
              <a:t>Aisraeli</a:t>
            </a:r>
            <a:r>
              <a:rPr lang="en-US" sz="2000" b="1" dirty="0"/>
              <a:t>, </a:t>
            </a:r>
            <a:r>
              <a:rPr lang="en-US" sz="2000" b="1" dirty="0" err="1"/>
              <a:t>nayu</a:t>
            </a:r>
            <a:r>
              <a:rPr lang="en-US" sz="2000" b="1" dirty="0"/>
              <a:t> </a:t>
            </a:r>
            <a:r>
              <a:rPr lang="en-US" sz="2000" b="1" dirty="0" err="1"/>
              <a:t>mulungu</a:t>
            </a:r>
            <a:r>
              <a:rPr lang="en-US" sz="2000" b="1" dirty="0"/>
              <a:t> </a:t>
            </a:r>
            <a:r>
              <a:rPr lang="en-US" sz="2000" b="1" dirty="0" err="1"/>
              <a:t>wanu</a:t>
            </a:r>
            <a:r>
              <a:rPr lang="en-US" sz="2000" b="1" dirty="0"/>
              <a:t> amene </a:t>
            </a:r>
            <a:r>
              <a:rPr lang="en-US" sz="2000" b="1" dirty="0" err="1"/>
              <a:t>anakutulutsani</a:t>
            </a:r>
            <a:r>
              <a:rPr lang="en-US" sz="2000" b="1" dirty="0"/>
              <a:t> </a:t>
            </a:r>
            <a:r>
              <a:rPr lang="en-US" sz="2000" b="1" dirty="0" err="1"/>
              <a:t>mʼdziko</a:t>
            </a:r>
            <a:r>
              <a:rPr lang="en-US" sz="2000" b="1" dirty="0"/>
              <a:t> la </a:t>
            </a:r>
            <a:r>
              <a:rPr lang="en-US" sz="2000" b="1" dirty="0" err="1"/>
              <a:t>Igupto</a:t>
            </a:r>
            <a:r>
              <a:rPr lang="en-US" sz="2000" b="1" dirty="0"/>
              <a:t>! (</a:t>
            </a:r>
            <a:r>
              <a:rPr lang="en-US" sz="2000" b="1" dirty="0" err="1"/>
              <a:t>Eksodo</a:t>
            </a:r>
            <a:r>
              <a:rPr lang="en-US" sz="2000" b="1" dirty="0"/>
              <a:t> 32:4 ).</a:t>
            </a:r>
            <a:endParaRPr lang="en" sz="2000" b="1" dirty="0"/>
          </a:p>
        </p:txBody>
      </p:sp>
      <p:sp>
        <p:nvSpPr>
          <p:cNvPr id="7" name="CuadroTexto 6">
            <a:extLst>
              <a:ext uri="{FF2B5EF4-FFF2-40B4-BE49-F238E27FC236}">
                <a16:creationId xmlns:a16="http://schemas.microsoft.com/office/drawing/2014/main" id="{0AD7A2A0-1F61-5B17-083B-206CA99D6ED1}"/>
              </a:ext>
            </a:extLst>
          </p:cNvPr>
          <p:cNvSpPr txBox="1"/>
          <p:nvPr/>
        </p:nvSpPr>
        <p:spPr>
          <a:xfrm>
            <a:off x="1975850" y="2829369"/>
            <a:ext cx="7667139" cy="1323439"/>
          </a:xfrm>
          <a:prstGeom prst="rect">
            <a:avLst/>
          </a:prstGeom>
          <a:noFill/>
        </p:spPr>
        <p:txBody>
          <a:bodyPr wrap="square">
            <a:spAutoFit/>
          </a:bodyPr>
          <a:lstStyle/>
          <a:p>
            <a:pPr>
              <a:spcBef>
                <a:spcPts val="600"/>
              </a:spcBef>
            </a:pPr>
            <a:r>
              <a:rPr lang="en-US" sz="2000" b="1" dirty="0"/>
              <a:t>Mose </a:t>
            </a:r>
            <a:r>
              <a:rPr lang="en-US" sz="2000" b="1" dirty="0" err="1"/>
              <a:t>atachokapo</a:t>
            </a:r>
            <a:r>
              <a:rPr lang="en-US" sz="2000" b="1" dirty="0"/>
              <a:t>, anthu anapempha Aroni kuti awapangire mulungu wooneka amene </a:t>
            </a:r>
            <a:r>
              <a:rPr lang="en-US" sz="2000" b="1" dirty="0" err="1"/>
              <a:t>adzimulambira</a:t>
            </a:r>
            <a:r>
              <a:rPr lang="en-US" sz="2000" b="1" dirty="0"/>
              <a:t> (</a:t>
            </a:r>
            <a:r>
              <a:rPr lang="en-US" sz="2000" b="1" dirty="0" err="1"/>
              <a:t>Eksodo</a:t>
            </a:r>
            <a:r>
              <a:rPr lang="en-US" sz="2000" b="1" dirty="0"/>
              <a:t> 32:1 ). </a:t>
            </a:r>
            <a:r>
              <a:rPr lang="en-US" sz="2000" b="1" dirty="0" err="1"/>
              <a:t>Sanachedwe</a:t>
            </a:r>
            <a:r>
              <a:rPr lang="en-US" sz="2000" b="1" dirty="0"/>
              <a:t> </a:t>
            </a:r>
            <a:r>
              <a:rPr lang="en-US" sz="2000" b="1" dirty="0" err="1"/>
              <a:t>kuiwala</a:t>
            </a:r>
            <a:r>
              <a:rPr lang="en-US" sz="2000" b="1" dirty="0"/>
              <a:t> </a:t>
            </a:r>
            <a:r>
              <a:rPr lang="en-US" sz="2000" b="1" dirty="0" err="1"/>
              <a:t>malamulo</a:t>
            </a:r>
            <a:r>
              <a:rPr lang="en-US" sz="2000" b="1" dirty="0"/>
              <a:t> amene </a:t>
            </a:r>
            <a:r>
              <a:rPr lang="en-US" sz="2000" b="1" dirty="0" err="1"/>
              <a:t>analandira</a:t>
            </a:r>
            <a:r>
              <a:rPr lang="en-US" sz="2000" b="1" dirty="0"/>
              <a:t> </a:t>
            </a:r>
            <a:r>
              <a:rPr lang="en-US" sz="2000" b="1" dirty="0" err="1"/>
              <a:t>komanso</a:t>
            </a:r>
            <a:r>
              <a:rPr lang="en-US" sz="2000" b="1" dirty="0"/>
              <a:t> </a:t>
            </a:r>
            <a:r>
              <a:rPr lang="en-US" sz="2000" b="1" dirty="0" err="1"/>
              <a:t>lonjezo</a:t>
            </a:r>
            <a:r>
              <a:rPr lang="en-US" sz="2000" b="1" dirty="0"/>
              <a:t> </a:t>
            </a:r>
            <a:r>
              <a:rPr lang="en-US" sz="2000" b="1" dirty="0" err="1"/>
              <a:t>lawo</a:t>
            </a:r>
            <a:r>
              <a:rPr lang="en-US" sz="2000" b="1" dirty="0"/>
              <a:t> loti </a:t>
            </a:r>
            <a:r>
              <a:rPr lang="en-US" sz="2000" b="1" dirty="0" err="1"/>
              <a:t>adzawatsatira</a:t>
            </a:r>
            <a:r>
              <a:rPr lang="en-US" sz="2000" b="1" dirty="0"/>
              <a:t> (</a:t>
            </a:r>
            <a:r>
              <a:rPr lang="en-US" sz="2000" b="1" dirty="0" err="1"/>
              <a:t>Eksodo</a:t>
            </a:r>
            <a:r>
              <a:rPr lang="en-US" sz="2000" b="1" dirty="0"/>
              <a:t> 24:7).</a:t>
            </a:r>
            <a:endParaRPr lang="en" sz="2000" b="1" dirty="0"/>
          </a:p>
        </p:txBody>
      </p:sp>
    </p:spTree>
    <p:extLst>
      <p:ext uri="{BB962C8B-B14F-4D97-AF65-F5344CB8AC3E}">
        <p14:creationId xmlns:p14="http://schemas.microsoft.com/office/powerpoint/2010/main" val="354303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49" presetClass="entr" presetSubtype="0" decel="10000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 calcmode="lin" valueType="num">
                                      <p:cBhvr>
                                        <p:cTn id="22" dur="500" fill="hold"/>
                                        <p:tgtEl>
                                          <p:spTgt spid="10"/>
                                        </p:tgtEl>
                                        <p:attrNameLst>
                                          <p:attrName>style.rotation</p:attrName>
                                        </p:attrNameLst>
                                      </p:cBhvr>
                                      <p:tavLst>
                                        <p:tav tm="0">
                                          <p:val>
                                            <p:fltVal val="360"/>
                                          </p:val>
                                        </p:tav>
                                        <p:tav tm="100000">
                                          <p:val>
                                            <p:fltVal val="0"/>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900" decel="100000" fill="hold"/>
                                        <p:tgtEl>
                                          <p:spTgt spid="20"/>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7">
                                            <p:txEl>
                                              <p:pRg st="0" end="0"/>
                                            </p:txEl>
                                          </p:spTgt>
                                        </p:tgtEl>
                                        <p:attrNameLst>
                                          <p:attrName>style.visibility</p:attrName>
                                        </p:attrNameLst>
                                      </p:cBhvr>
                                      <p:to>
                                        <p:strVal val="visible"/>
                                      </p:to>
                                    </p:set>
                                    <p:animEffect transition="in" filter="wipe(left)">
                                      <p:cBhvr>
                                        <p:cTn id="40" dur="500"/>
                                        <p:tgtEl>
                                          <p:spTgt spid="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1000" fill="hold"/>
                                        <p:tgtEl>
                                          <p:spTgt spid="14"/>
                                        </p:tgtEl>
                                        <p:attrNameLst>
                                          <p:attrName>ppt_w</p:attrName>
                                        </p:attrNameLst>
                                      </p:cBhvr>
                                      <p:tavLst>
                                        <p:tav tm="0">
                                          <p:val>
                                            <p:fltVal val="0"/>
                                          </p:val>
                                        </p:tav>
                                        <p:tav tm="100000">
                                          <p:val>
                                            <p:strVal val="#ppt_w"/>
                                          </p:val>
                                        </p:tav>
                                      </p:tavLst>
                                    </p:anim>
                                    <p:anim calcmode="lin" valueType="num">
                                      <p:cBhvr>
                                        <p:cTn id="46" dur="1000" fill="hold"/>
                                        <p:tgtEl>
                                          <p:spTgt spid="14"/>
                                        </p:tgtEl>
                                        <p:attrNameLst>
                                          <p:attrName>ppt_h</p:attrName>
                                        </p:attrNameLst>
                                      </p:cBhvr>
                                      <p:tavLst>
                                        <p:tav tm="0">
                                          <p:val>
                                            <p:fltVal val="0"/>
                                          </p:val>
                                        </p:tav>
                                        <p:tav tm="100000">
                                          <p:val>
                                            <p:strVal val="#ppt_h"/>
                                          </p:val>
                                        </p:tav>
                                      </p:tavLst>
                                    </p:anim>
                                    <p:anim calcmode="lin" valueType="num">
                                      <p:cBhvr>
                                        <p:cTn id="47" dur="1000" fill="hold"/>
                                        <p:tgtEl>
                                          <p:spTgt spid="14"/>
                                        </p:tgtEl>
                                        <p:attrNameLst>
                                          <p:attrName>style.rotation</p:attrName>
                                        </p:attrNameLst>
                                      </p:cBhvr>
                                      <p:tavLst>
                                        <p:tav tm="0">
                                          <p:val>
                                            <p:fltVal val="90"/>
                                          </p:val>
                                        </p:tav>
                                        <p:tav tm="100000">
                                          <p:val>
                                            <p:fltVal val="0"/>
                                          </p:val>
                                        </p:tav>
                                      </p:tavLst>
                                    </p:anim>
                                    <p:animEffect transition="in" filter="fade">
                                      <p:cBhvr>
                                        <p:cTn id="48" dur="1000"/>
                                        <p:tgtEl>
                                          <p:spTgt spid="14"/>
                                        </p:tgtEl>
                                      </p:cBhvr>
                                    </p:animEffect>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left)">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12"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0-#ppt_w/2"/>
                                          </p:val>
                                        </p:tav>
                                        <p:tav tm="100000">
                                          <p:val>
                                            <p:strVal val="#ppt_x"/>
                                          </p:val>
                                        </p:tav>
                                      </p:tavLst>
                                    </p:anim>
                                    <p:anim calcmode="lin" valueType="num">
                                      <p:cBhvr additive="base">
                                        <p:cTn id="58" dur="500" fill="hold"/>
                                        <p:tgtEl>
                                          <p:spTgt spid="18"/>
                                        </p:tgtEl>
                                        <p:attrNameLst>
                                          <p:attrName>ppt_y</p:attrName>
                                        </p:attrNameLst>
                                      </p:cBhvr>
                                      <p:tavLst>
                                        <p:tav tm="0">
                                          <p:val>
                                            <p:strVal val="1+#ppt_h/2"/>
                                          </p:val>
                                        </p:tav>
                                        <p:tav tm="100000">
                                          <p:val>
                                            <p:strVal val="#ppt_y"/>
                                          </p:val>
                                        </p:tav>
                                      </p:tavLst>
                                    </p:anim>
                                  </p:childTnLst>
                                </p:cTn>
                              </p:par>
                              <p:par>
                                <p:cTn id="59" presetID="2" presetClass="entr" presetSubtype="12"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0-#ppt_w/2"/>
                                          </p:val>
                                        </p:tav>
                                        <p:tav tm="100000">
                                          <p:val>
                                            <p:strVal val="#ppt_x"/>
                                          </p:val>
                                        </p:tav>
                                      </p:tavLst>
                                    </p:anim>
                                    <p:anim calcmode="lin" valueType="num">
                                      <p:cBhvr additive="base">
                                        <p:cTn id="6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P spid="8" grpId="0"/>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5FBA31AA-18C1-B9D7-4144-528EF2C54EF1}"/>
              </a:ext>
            </a:extLst>
          </p:cNvPr>
          <p:cNvSpPr>
            <a:spLocks noGrp="1" noRot="1" noMove="1" noResize="1" noEditPoints="1" noAdjustHandles="1" noChangeArrowheads="1" noChangeShapeType="1"/>
          </p:cNvSpPr>
          <p:nvPr/>
        </p:nvSpPr>
        <p:spPr>
          <a:xfrm>
            <a:off x="0" y="0"/>
            <a:ext cx="12191999" cy="1545490"/>
          </a:xfrm>
          <a:prstGeom prst="rect">
            <a:avLst/>
          </a:prstGeom>
          <a:gradFill>
            <a:gsLst>
              <a:gs pos="0">
                <a:schemeClr val="bg2">
                  <a:lumMod val="90000"/>
                </a:schemeClr>
              </a:gs>
              <a:gs pos="39000">
                <a:srgbClr val="FFAC9A"/>
              </a:gs>
              <a:gs pos="100000">
                <a:srgbClr val="FFAC9A"/>
              </a:gs>
            </a:gsLst>
          </a:gra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dirty="0"/>
          </a:p>
        </p:txBody>
      </p:sp>
      <p:sp>
        <p:nvSpPr>
          <p:cNvPr id="3" name="CuadroTexto 2">
            <a:extLst>
              <a:ext uri="{FF2B5EF4-FFF2-40B4-BE49-F238E27FC236}">
                <a16:creationId xmlns:a16="http://schemas.microsoft.com/office/drawing/2014/main" id="{A1C95C65-0F1F-6675-C364-1F91FCFFD727}"/>
              </a:ext>
            </a:extLst>
          </p:cNvPr>
          <p:cNvSpPr txBox="1"/>
          <p:nvPr/>
        </p:nvSpPr>
        <p:spPr>
          <a:xfrm>
            <a:off x="0" y="-162670"/>
            <a:ext cx="12191999" cy="769441"/>
          </a:xfrm>
          <a:prstGeom prst="rect">
            <a:avLst/>
          </a:prstGeom>
          <a:noFill/>
        </p:spPr>
        <p:txBody>
          <a:bodyPr wrap="square">
            <a:spAutoFit/>
          </a:bodyPr>
          <a:lstStyle/>
          <a:p>
            <a:pPr algn="ctr"/>
            <a:r>
              <a:rPr lang="en-US" sz="4400" b="1" spc="600" dirty="0">
                <a:ln w="10160">
                  <a:solidFill>
                    <a:schemeClr val="accent5"/>
                  </a:solidFill>
                  <a:prstDash val="solid"/>
                </a:ln>
                <a:solidFill>
                  <a:srgbClr val="FFFFFF"/>
                </a:solidFill>
                <a:effectLst>
                  <a:outerShdw blurRad="38100" dist="22860" dir="5400000" algn="tl" rotWithShape="0">
                    <a:srgbClr val="000000">
                      <a:alpha val="30000"/>
                    </a:srgbClr>
                  </a:outerShdw>
                </a:effectLst>
              </a:rPr>
              <a:t>PHWANDO LA MWANA WANG'OMBE</a:t>
            </a:r>
            <a:endParaRPr lang="en" sz="4400" b="1" spc="60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EF250E05-BD43-1A87-663A-1B9400F0C77D}"/>
              </a:ext>
            </a:extLst>
          </p:cNvPr>
          <p:cNvSpPr txBox="1"/>
          <p:nvPr/>
        </p:nvSpPr>
        <p:spPr>
          <a:xfrm>
            <a:off x="0" y="345161"/>
            <a:ext cx="9037122" cy="1200329"/>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chemeClr val="accent5"/>
                </a:solidFill>
                <a:latin typeface="Comic Sans MS" panose="030F0702030302020204" pitchFamily="66" charset="0"/>
              </a:rPr>
              <a:t>“</a:t>
            </a:r>
            <a:r>
              <a:rPr lang="en-US" b="1" dirty="0">
                <a:solidFill>
                  <a:schemeClr val="accent5"/>
                </a:solidFill>
                <a:latin typeface="Comic Sans MS" panose="030F0702030302020204" pitchFamily="66" charset="0"/>
              </a:rPr>
              <a:t>Kotero tsiku linalo anthu anadzuka mmamawa ndithu ndi kupereka nsembe zopsereza ndi nsembe zachiyanjano. Atatha kupereka nsembezo, anthuwo anakhala pansi nayamba kudya ndi kumwa. Kenaka anayimirira nayamba kuvina mwachilendo.</a:t>
            </a:r>
            <a:r>
              <a:rPr lang="en" b="1" dirty="0">
                <a:solidFill>
                  <a:schemeClr val="accent5"/>
                </a:solidFill>
                <a:latin typeface="Comic Sans MS" panose="030F0702030302020204" pitchFamily="66" charset="0"/>
              </a:rPr>
              <a:t>” </a:t>
            </a:r>
            <a:r>
              <a:rPr lang="en" sz="1400" b="1" dirty="0">
                <a:solidFill>
                  <a:schemeClr val="accent5"/>
                </a:solidFill>
                <a:latin typeface="Comic Sans MS" panose="030F0702030302020204" pitchFamily="66" charset="0"/>
              </a:rPr>
              <a:t>(</a:t>
            </a:r>
            <a:r>
              <a:rPr lang="en-US" sz="1400" b="1" dirty="0">
                <a:solidFill>
                  <a:schemeClr val="accent5"/>
                </a:solidFill>
                <a:latin typeface="Comic Sans MS" panose="030F0702030302020204" pitchFamily="66" charset="0"/>
              </a:rPr>
              <a:t>Eksodo</a:t>
            </a:r>
            <a:r>
              <a:rPr lang="en" sz="1400" b="1" dirty="0">
                <a:solidFill>
                  <a:schemeClr val="accent5"/>
                </a:solidFill>
                <a:latin typeface="Comic Sans MS" panose="030F0702030302020204" pitchFamily="66" charset="0"/>
              </a:rPr>
              <a:t> 32:6)</a:t>
            </a:r>
          </a:p>
        </p:txBody>
      </p:sp>
      <p:sp>
        <p:nvSpPr>
          <p:cNvPr id="7" name="CuadroTexto 6">
            <a:extLst>
              <a:ext uri="{FF2B5EF4-FFF2-40B4-BE49-F238E27FC236}">
                <a16:creationId xmlns:a16="http://schemas.microsoft.com/office/drawing/2014/main" id="{4C6494DB-8C97-BB77-8E51-5A2B795A30B1}"/>
              </a:ext>
            </a:extLst>
          </p:cNvPr>
          <p:cNvSpPr txBox="1"/>
          <p:nvPr/>
        </p:nvSpPr>
        <p:spPr>
          <a:xfrm>
            <a:off x="256560" y="1524407"/>
            <a:ext cx="8780562" cy="1015663"/>
          </a:xfrm>
          <a:prstGeom prst="rect">
            <a:avLst/>
          </a:prstGeom>
          <a:noFill/>
        </p:spPr>
        <p:txBody>
          <a:bodyPr wrap="square">
            <a:spAutoFit/>
          </a:bodyPr>
          <a:lstStyle/>
          <a:p>
            <a:pPr>
              <a:spcBef>
                <a:spcPts val="600"/>
              </a:spcBef>
            </a:pPr>
            <a:r>
              <a:rPr lang="en-US" sz="2000" b="1" dirty="0" err="1"/>
              <a:t>Popanga</a:t>
            </a:r>
            <a:r>
              <a:rPr lang="en-US" sz="2000" b="1" dirty="0"/>
              <a:t> fano la mwana wa ng’ombe, </a:t>
            </a:r>
            <a:r>
              <a:rPr lang="en-US" sz="2000" b="1" dirty="0" err="1"/>
              <a:t>Aisraeli</a:t>
            </a:r>
            <a:r>
              <a:rPr lang="en-US" sz="2000" b="1" dirty="0"/>
              <a:t> </a:t>
            </a:r>
            <a:r>
              <a:rPr lang="en-US" sz="2000" b="1" dirty="0" err="1"/>
              <a:t>anachepetsa</a:t>
            </a:r>
            <a:r>
              <a:rPr lang="en-US" sz="2000" b="1" dirty="0"/>
              <a:t> Mulungu </a:t>
            </a:r>
            <a:r>
              <a:rPr lang="en-US" sz="2000" b="1" dirty="0" err="1"/>
              <a:t>Wamphamvuyonse</a:t>
            </a:r>
            <a:r>
              <a:rPr lang="en-US" sz="2000" b="1" dirty="0"/>
              <a:t> </a:t>
            </a:r>
            <a:r>
              <a:rPr lang="en-US" sz="2000" b="1" dirty="0" err="1"/>
              <a:t>kukhala</a:t>
            </a:r>
            <a:r>
              <a:rPr lang="en-US" sz="2000" b="1" dirty="0"/>
              <a:t> </a:t>
            </a:r>
            <a:r>
              <a:rPr lang="en-US" sz="2000" b="1" dirty="0" err="1"/>
              <a:t>chifanizo</a:t>
            </a:r>
            <a:r>
              <a:rPr lang="en-US" sz="2000" b="1" dirty="0"/>
              <a:t> cha </a:t>
            </a:r>
            <a:r>
              <a:rPr lang="en-US" sz="2000" b="1" dirty="0" err="1"/>
              <a:t>nyama</a:t>
            </a:r>
            <a:r>
              <a:rPr lang="en-US" sz="2000" b="1" dirty="0"/>
              <a:t>, </a:t>
            </a:r>
            <a:r>
              <a:rPr lang="en-US" sz="2000" b="1" dirty="0" err="1"/>
              <a:t>nalambira</a:t>
            </a:r>
            <a:r>
              <a:rPr lang="en-US" sz="2000" b="1" dirty="0"/>
              <a:t> </a:t>
            </a:r>
            <a:r>
              <a:rPr lang="en-US" sz="2000" b="1" dirty="0" err="1"/>
              <a:t>chilengedwe</a:t>
            </a:r>
            <a:r>
              <a:rPr lang="en-US" sz="2000" b="1" dirty="0"/>
              <a:t> </a:t>
            </a:r>
            <a:r>
              <a:rPr lang="en-US" sz="2000" b="1" dirty="0" err="1"/>
              <a:t>m'malo</a:t>
            </a:r>
            <a:r>
              <a:rPr lang="en-US" sz="2000" b="1" dirty="0"/>
              <a:t> </a:t>
            </a:r>
            <a:r>
              <a:rPr lang="en-US" sz="2000" b="1" dirty="0" err="1"/>
              <a:t>mwa</a:t>
            </a:r>
            <a:r>
              <a:rPr lang="en-US" sz="2000" b="1" dirty="0"/>
              <a:t> </a:t>
            </a:r>
            <a:r>
              <a:rPr lang="en-US" sz="2000" b="1" dirty="0" err="1"/>
              <a:t>Mlengi</a:t>
            </a:r>
            <a:r>
              <a:rPr lang="en-US" sz="2000" b="1" dirty="0"/>
              <a:t> (Aroma 1:23 ).</a:t>
            </a:r>
            <a:endParaRPr lang="en" sz="2000" b="1" dirty="0"/>
          </a:p>
        </p:txBody>
      </p:sp>
      <p:pic>
        <p:nvPicPr>
          <p:cNvPr id="4" name="Imagen 3" descr="Imagen que contiene exterior, montaña, grupo, gente&#10;&#10;El contenido generado por IA puede ser incorrecto.">
            <a:extLst>
              <a:ext uri="{FF2B5EF4-FFF2-40B4-BE49-F238E27FC236}">
                <a16:creationId xmlns:a16="http://schemas.microsoft.com/office/drawing/2014/main" id="{4D8CF8DB-F43F-A96A-4B9F-7C7A693467A1}"/>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9037122" y="520282"/>
            <a:ext cx="2939484" cy="2782135"/>
          </a:xfrm>
          <a:prstGeom prst="snip2DiagRect">
            <a:avLst/>
          </a:prstGeom>
          <a:solidFill>
            <a:srgbClr val="FFFFFF">
              <a:shade val="85000"/>
            </a:srgbClr>
          </a:solidFill>
          <a:ln w="76200" cap="sq">
            <a:solidFill>
              <a:schemeClr val="accent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par de personas de pie sobre superficie terrosa&#10;&#10;El contenido generado por IA puede ser incorrecto.">
            <a:extLst>
              <a:ext uri="{FF2B5EF4-FFF2-40B4-BE49-F238E27FC236}">
                <a16:creationId xmlns:a16="http://schemas.microsoft.com/office/drawing/2014/main" id="{64A2D1AC-C3CE-1A98-97AE-F7398B92B30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6560" y="3552825"/>
            <a:ext cx="3412915" cy="2246376"/>
          </a:xfrm>
          <a:prstGeom prst="snip2DiagRect">
            <a:avLst>
              <a:gd name="adj1" fmla="val 18657"/>
              <a:gd name="adj2" fmla="val 0"/>
            </a:avLst>
          </a:prstGeom>
          <a:solidFill>
            <a:srgbClr val="FFFFFF">
              <a:shade val="85000"/>
            </a:srgbClr>
          </a:solidFill>
          <a:ln w="76200" cap="sq">
            <a:solidFill>
              <a:schemeClr val="accent4">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Una persona en frente de fuego&#10;&#10;El contenido generado por IA puede ser incorrecto.">
            <a:extLst>
              <a:ext uri="{FF2B5EF4-FFF2-40B4-BE49-F238E27FC236}">
                <a16:creationId xmlns:a16="http://schemas.microsoft.com/office/drawing/2014/main" id="{12390C5E-5018-47CD-5DF0-1D52435F52E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037122" y="4530571"/>
            <a:ext cx="3016194" cy="2246376"/>
          </a:xfrm>
          <a:prstGeom prst="snip2DiagRect">
            <a:avLst>
              <a:gd name="adj1" fmla="val 9753"/>
              <a:gd name="adj2" fmla="val 37737"/>
            </a:avLst>
          </a:prstGeom>
          <a:solidFill>
            <a:srgbClr val="FFFFFF">
              <a:shade val="85000"/>
            </a:srgbClr>
          </a:solidFill>
          <a:ln w="76200" cap="sq">
            <a:solidFill>
              <a:srgbClr val="C4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3E481141-4E0F-54DC-D5C5-F7410CB40A08}"/>
              </a:ext>
            </a:extLst>
          </p:cNvPr>
          <p:cNvSpPr txBox="1"/>
          <p:nvPr/>
        </p:nvSpPr>
        <p:spPr>
          <a:xfrm>
            <a:off x="3764478" y="3471385"/>
            <a:ext cx="8230669" cy="1015663"/>
          </a:xfrm>
          <a:prstGeom prst="rect">
            <a:avLst/>
          </a:prstGeom>
          <a:noFill/>
        </p:spPr>
        <p:txBody>
          <a:bodyPr wrap="square">
            <a:spAutoFit/>
          </a:bodyPr>
          <a:lstStyle/>
          <a:p>
            <a:pPr>
              <a:spcBef>
                <a:spcPts val="600"/>
              </a:spcBef>
            </a:pPr>
            <a:r>
              <a:rPr lang="en-US" sz="2000" b="1" dirty="0"/>
              <a:t>Ndipotu iwo anasiya kulambira Mulungu </a:t>
            </a:r>
            <a:r>
              <a:rPr lang="en-US" sz="2000" b="1" dirty="0" err="1"/>
              <a:t>ndipo</a:t>
            </a:r>
            <a:r>
              <a:rPr lang="en-US" sz="2000" b="1" dirty="0"/>
              <a:t> </a:t>
            </a:r>
            <a:r>
              <a:rPr lang="en-US" sz="2000" b="1" dirty="0" err="1"/>
              <a:t>anayamba</a:t>
            </a:r>
            <a:r>
              <a:rPr lang="en-US" sz="2000" b="1" dirty="0"/>
              <a:t> kulambira ziwanda (Deut. 32:17). Pamene ankalambira Mulungu, makhalidwe </a:t>
            </a:r>
            <a:r>
              <a:rPr lang="en-US" sz="2000" b="1" dirty="0" err="1"/>
              <a:t>awo</a:t>
            </a:r>
            <a:r>
              <a:rPr lang="en-US" sz="2000" b="1" dirty="0"/>
              <a:t> </a:t>
            </a:r>
            <a:r>
              <a:rPr lang="en-US" sz="2000" b="1" dirty="0" err="1"/>
              <a:t>ankakula</a:t>
            </a:r>
            <a:r>
              <a:rPr lang="en-US" sz="2000" b="1" dirty="0"/>
              <a:t>, </a:t>
            </a:r>
            <a:r>
              <a:rPr lang="en-US" sz="2000" b="1" dirty="0" err="1"/>
              <a:t>chifukwa</a:t>
            </a:r>
            <a:r>
              <a:rPr lang="en-US" sz="2000" b="1" dirty="0"/>
              <a:t> </a:t>
            </a:r>
            <a:r>
              <a:rPr lang="en-US" sz="2000" b="1" dirty="0" err="1"/>
              <a:t>ankakhala</a:t>
            </a:r>
            <a:r>
              <a:rPr lang="en-US" sz="2000" b="1" dirty="0"/>
              <a:t> </a:t>
            </a:r>
            <a:r>
              <a:rPr lang="en-US" sz="2000" b="1" dirty="0" err="1"/>
              <a:t>ofanana</a:t>
            </a:r>
            <a:r>
              <a:rPr lang="en-US" sz="2000" b="1" dirty="0"/>
              <a:t> </a:t>
            </a:r>
            <a:r>
              <a:rPr lang="en-US" sz="2000" b="1" dirty="0" err="1"/>
              <a:t>ndi</a:t>
            </a:r>
            <a:r>
              <a:rPr lang="en-US" sz="2000" b="1" dirty="0"/>
              <a:t> Mulungu.</a:t>
            </a:r>
            <a:endParaRPr lang="en" sz="2000" b="1" dirty="0"/>
          </a:p>
        </p:txBody>
      </p:sp>
      <p:sp>
        <p:nvSpPr>
          <p:cNvPr id="11" name="CuadroTexto 10">
            <a:extLst>
              <a:ext uri="{FF2B5EF4-FFF2-40B4-BE49-F238E27FC236}">
                <a16:creationId xmlns:a16="http://schemas.microsoft.com/office/drawing/2014/main" id="{5C1A7B70-9C76-763D-EEB1-9BD1EF2DB137}"/>
              </a:ext>
            </a:extLst>
          </p:cNvPr>
          <p:cNvSpPr txBox="1"/>
          <p:nvPr/>
        </p:nvSpPr>
        <p:spPr>
          <a:xfrm>
            <a:off x="138684" y="5842676"/>
            <a:ext cx="8840269" cy="1015663"/>
          </a:xfrm>
          <a:prstGeom prst="rect">
            <a:avLst/>
          </a:prstGeom>
          <a:noFill/>
        </p:spPr>
        <p:txBody>
          <a:bodyPr wrap="square">
            <a:spAutoFit/>
          </a:bodyPr>
          <a:lstStyle/>
          <a:p>
            <a:pPr>
              <a:spcBef>
                <a:spcPts val="600"/>
              </a:spcBef>
            </a:pPr>
            <a:r>
              <a:rPr lang="en-US" sz="2000" b="1" dirty="0" err="1"/>
              <a:t>Tikamalephera</a:t>
            </a:r>
            <a:r>
              <a:rPr lang="en-US" sz="2000" b="1" dirty="0"/>
              <a:t> </a:t>
            </a:r>
            <a:r>
              <a:rPr lang="en-US" sz="2000" b="1" dirty="0" err="1"/>
              <a:t>kupereka</a:t>
            </a:r>
            <a:r>
              <a:rPr lang="en-US" sz="2000" b="1" dirty="0"/>
              <a:t> </a:t>
            </a:r>
            <a:r>
              <a:rPr lang="en-US" sz="2000" b="1" dirty="0" err="1"/>
              <a:t>mitima</a:t>
            </a:r>
            <a:r>
              <a:rPr lang="en-US" sz="2000" b="1" dirty="0"/>
              <a:t> </a:t>
            </a:r>
            <a:r>
              <a:rPr lang="en-US" sz="2000" b="1" dirty="0" err="1"/>
              <a:t>yathu</a:t>
            </a:r>
            <a:r>
              <a:rPr lang="en-US" sz="2000" b="1" dirty="0"/>
              <a:t> </a:t>
            </a:r>
            <a:r>
              <a:rPr lang="en-US" sz="2000" b="1" dirty="0" err="1"/>
              <a:t>kwa</a:t>
            </a:r>
            <a:r>
              <a:rPr lang="en-US" sz="2000" b="1" dirty="0"/>
              <a:t> </a:t>
            </a:r>
            <a:r>
              <a:rPr lang="en-US" sz="2000" b="1" dirty="0" err="1"/>
              <a:t>Mlengi</a:t>
            </a:r>
            <a:r>
              <a:rPr lang="en-US" sz="2000" b="1" dirty="0"/>
              <a:t>, </a:t>
            </a:r>
            <a:r>
              <a:rPr lang="en-US" sz="2000" b="1" dirty="0" err="1"/>
              <a:t>koma</a:t>
            </a:r>
            <a:r>
              <a:rPr lang="en-US" sz="2000" b="1" dirty="0"/>
              <a:t> </a:t>
            </a:r>
            <a:r>
              <a:rPr lang="en-US" sz="2000" b="1" dirty="0" err="1"/>
              <a:t>kutumikira</a:t>
            </a:r>
            <a:r>
              <a:rPr lang="en-US" sz="2000" b="1" dirty="0"/>
              <a:t> </a:t>
            </a:r>
            <a:r>
              <a:rPr lang="en-US" sz="2000" b="1" dirty="0" err="1"/>
              <a:t>fano</a:t>
            </a:r>
            <a:r>
              <a:rPr lang="en-US" sz="2000" b="1" dirty="0"/>
              <a:t> </a:t>
            </a:r>
            <a:r>
              <a:rPr lang="en-US" sz="2000" b="1" dirty="0" err="1"/>
              <a:t>lina</a:t>
            </a:r>
            <a:r>
              <a:rPr lang="en-US" sz="2000" b="1" dirty="0"/>
              <a:t> (</a:t>
            </a:r>
            <a:r>
              <a:rPr lang="en-US" sz="2000" b="1" dirty="0" err="1"/>
              <a:t>ndipo</a:t>
            </a:r>
            <a:r>
              <a:rPr lang="en-US" sz="2000" b="1" dirty="0"/>
              <a:t> </a:t>
            </a:r>
            <a:r>
              <a:rPr lang="en-US" sz="2000" b="1" dirty="0" err="1"/>
              <a:t>mafano</a:t>
            </a:r>
            <a:r>
              <a:rPr lang="en-US" sz="2000" b="1" dirty="0"/>
              <a:t> </a:t>
            </a:r>
            <a:r>
              <a:rPr lang="en-US" sz="2000" b="1" dirty="0" err="1"/>
              <a:t>ndi</a:t>
            </a:r>
            <a:r>
              <a:rPr lang="en-US" sz="2000" b="1" dirty="0"/>
              <a:t> </a:t>
            </a:r>
            <a:r>
              <a:rPr lang="en-US" sz="2000" b="1" dirty="0" err="1"/>
              <a:t>ambiri</a:t>
            </a:r>
            <a:r>
              <a:rPr lang="en-US" sz="2000" b="1" dirty="0"/>
              <a:t>), </a:t>
            </a:r>
            <a:r>
              <a:rPr lang="en-US" sz="2000" b="1" dirty="0" err="1"/>
              <a:t>posakhalitsa</a:t>
            </a:r>
            <a:r>
              <a:rPr lang="en-US" sz="2000" b="1" dirty="0"/>
              <a:t> </a:t>
            </a:r>
            <a:r>
              <a:rPr lang="en-US" sz="2000" b="1" dirty="0" err="1"/>
              <a:t>zimenezi</a:t>
            </a:r>
            <a:r>
              <a:rPr lang="en-US" sz="2000" b="1" dirty="0"/>
              <a:t> </a:t>
            </a:r>
            <a:r>
              <a:rPr lang="en-US" sz="2000" b="1" dirty="0" err="1"/>
              <a:t>zimatitsogolera</a:t>
            </a:r>
            <a:r>
              <a:rPr lang="en-US" sz="2000" b="1" dirty="0"/>
              <a:t> </a:t>
            </a:r>
            <a:r>
              <a:rPr lang="en-US" sz="2000" b="1" dirty="0" err="1"/>
              <a:t>ku</a:t>
            </a:r>
            <a:r>
              <a:rPr lang="en-US" sz="2000" b="1" dirty="0"/>
              <a:t> </a:t>
            </a:r>
            <a:r>
              <a:rPr lang="en-US" sz="2000" b="1" dirty="0" err="1"/>
              <a:t>kuonongeka</a:t>
            </a:r>
            <a:r>
              <a:rPr lang="en-US" sz="2000" b="1" dirty="0"/>
              <a:t> </a:t>
            </a:r>
            <a:r>
              <a:rPr lang="en-US" sz="2000" b="1" dirty="0" err="1"/>
              <a:t>kwa</a:t>
            </a:r>
            <a:r>
              <a:rPr lang="en-US" sz="2000" b="1" dirty="0"/>
              <a:t> </a:t>
            </a:r>
            <a:r>
              <a:rPr lang="en-US" sz="2000" b="1" dirty="0" err="1"/>
              <a:t>makhalidwe</a:t>
            </a:r>
            <a:r>
              <a:rPr lang="en-US" sz="2000" b="1" dirty="0"/>
              <a:t>.</a:t>
            </a:r>
            <a:endParaRPr lang="en" sz="2000" b="1" dirty="0"/>
          </a:p>
        </p:txBody>
      </p:sp>
      <p:sp>
        <p:nvSpPr>
          <p:cNvPr id="13" name="CuadroTexto 12">
            <a:extLst>
              <a:ext uri="{FF2B5EF4-FFF2-40B4-BE49-F238E27FC236}">
                <a16:creationId xmlns:a16="http://schemas.microsoft.com/office/drawing/2014/main" id="{33D8E329-9AE8-6228-918A-F7225C35239E}"/>
              </a:ext>
            </a:extLst>
          </p:cNvPr>
          <p:cNvSpPr txBox="1"/>
          <p:nvPr/>
        </p:nvSpPr>
        <p:spPr>
          <a:xfrm>
            <a:off x="3764478" y="4552764"/>
            <a:ext cx="5214475" cy="1015663"/>
          </a:xfrm>
          <a:prstGeom prst="rect">
            <a:avLst/>
          </a:prstGeom>
          <a:noFill/>
        </p:spPr>
        <p:txBody>
          <a:bodyPr wrap="square">
            <a:spAutoFit/>
          </a:bodyPr>
          <a:lstStyle/>
          <a:p>
            <a:r>
              <a:rPr lang="en-US" sz="2000" b="1" dirty="0" err="1"/>
              <a:t>Polambira</a:t>
            </a:r>
            <a:r>
              <a:rPr lang="en-US" sz="2000" b="1" dirty="0"/>
              <a:t> </a:t>
            </a:r>
            <a:r>
              <a:rPr lang="en-US" sz="2000" b="1" dirty="0" err="1"/>
              <a:t>ziwanda</a:t>
            </a:r>
            <a:r>
              <a:rPr lang="en-US" sz="2000" b="1" dirty="0"/>
              <a:t>, anayamba kudzinyozetsa, chifukwa ankafanana ndi ziwanda zimene ankazilambira.</a:t>
            </a:r>
            <a:endParaRPr lang="es-ES" sz="2000" dirty="0"/>
          </a:p>
        </p:txBody>
      </p:sp>
      <p:sp>
        <p:nvSpPr>
          <p:cNvPr id="9" name="CuadroTexto 8">
            <a:extLst>
              <a:ext uri="{FF2B5EF4-FFF2-40B4-BE49-F238E27FC236}">
                <a16:creationId xmlns:a16="http://schemas.microsoft.com/office/drawing/2014/main" id="{86C30149-48C1-12B1-EA4E-D2FCA7485DB9}"/>
              </a:ext>
            </a:extLst>
          </p:cNvPr>
          <p:cNvSpPr txBox="1"/>
          <p:nvPr/>
        </p:nvSpPr>
        <p:spPr>
          <a:xfrm>
            <a:off x="256559" y="2492570"/>
            <a:ext cx="8722394" cy="1015663"/>
          </a:xfrm>
          <a:prstGeom prst="rect">
            <a:avLst/>
          </a:prstGeom>
          <a:noFill/>
        </p:spPr>
        <p:txBody>
          <a:bodyPr wrap="square">
            <a:spAutoFit/>
          </a:bodyPr>
          <a:lstStyle/>
          <a:p>
            <a:pPr>
              <a:spcBef>
                <a:spcPts val="600"/>
              </a:spcBef>
            </a:pPr>
            <a:r>
              <a:rPr lang="en-US" sz="2000" b="1" dirty="0"/>
              <a:t>Iwo ankaganiza mopanda nzeru kuti </a:t>
            </a:r>
            <a:r>
              <a:rPr lang="en-US" sz="2000" b="1" dirty="0" err="1"/>
              <a:t>chifaniziro</a:t>
            </a:r>
            <a:r>
              <a:rPr lang="en-US" sz="2000" b="1" dirty="0"/>
              <a:t> </a:t>
            </a:r>
            <a:r>
              <a:rPr lang="en-US" sz="2000" b="1" dirty="0" err="1"/>
              <a:t>chosemadwa</a:t>
            </a:r>
            <a:r>
              <a:rPr lang="en-US" sz="2000" b="1" dirty="0"/>
              <a:t> </a:t>
            </a:r>
            <a:r>
              <a:rPr lang="en-US" sz="2000" b="1" dirty="0" err="1"/>
              <a:t>ndi</a:t>
            </a:r>
            <a:r>
              <a:rPr lang="en-US" sz="2000" b="1" dirty="0"/>
              <a:t> </a:t>
            </a:r>
            <a:r>
              <a:rPr lang="en-US" sz="2000" b="1" dirty="0" err="1"/>
              <a:t>manja</a:t>
            </a:r>
            <a:r>
              <a:rPr lang="en-US" sz="2000" b="1" dirty="0"/>
              <a:t> </a:t>
            </a:r>
            <a:r>
              <a:rPr lang="en-US" sz="2000" b="1" dirty="0" err="1"/>
              <a:t>chingathe</a:t>
            </a:r>
            <a:r>
              <a:rPr lang="en-US" sz="2000" b="1" dirty="0"/>
              <a:t> </a:t>
            </a:r>
            <a:r>
              <a:rPr lang="en-US" sz="2000" b="1" dirty="0" err="1"/>
              <a:t>kuwatsogolera</a:t>
            </a:r>
            <a:r>
              <a:rPr lang="en-US" sz="2000" b="1" dirty="0"/>
              <a:t>. </a:t>
            </a:r>
            <a:r>
              <a:rPr lang="en-US" sz="2000" b="1" dirty="0" err="1"/>
              <a:t>Ndikutheka</a:t>
            </a:r>
            <a:r>
              <a:rPr lang="en-US" sz="2000" b="1" dirty="0"/>
              <a:t> kuti ankaganiza </a:t>
            </a:r>
            <a:r>
              <a:rPr lang="en-US" sz="2000" b="1" dirty="0" err="1"/>
              <a:t>kuti</a:t>
            </a:r>
            <a:r>
              <a:rPr lang="en-US" sz="2000" b="1" dirty="0"/>
              <a:t> Elohim </a:t>
            </a:r>
            <a:r>
              <a:rPr lang="en-US" sz="2000" b="1" dirty="0" err="1"/>
              <a:t>mwiniyo</a:t>
            </a:r>
            <a:r>
              <a:rPr lang="en-US" sz="2000" b="1" dirty="0"/>
              <a:t> wasanduka mwana wa ng’ombe! (</a:t>
            </a:r>
            <a:r>
              <a:rPr lang="en-US" sz="2000" b="1" dirty="0" err="1"/>
              <a:t>Eksodo</a:t>
            </a:r>
            <a:r>
              <a:rPr lang="en-US" sz="2000" b="1" dirty="0"/>
              <a:t> 32:24 )</a:t>
            </a:r>
            <a:endParaRPr lang="en" sz="2000" b="1" dirty="0"/>
          </a:p>
        </p:txBody>
      </p:sp>
    </p:spTree>
    <p:extLst>
      <p:ext uri="{BB962C8B-B14F-4D97-AF65-F5344CB8AC3E}">
        <p14:creationId xmlns:p14="http://schemas.microsoft.com/office/powerpoint/2010/main" val="330719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8" presetClass="entr" presetSubtype="9"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strips(upLeft)">
                                      <p:cBhvr>
                                        <p:cTn id="16" dur="500"/>
                                        <p:tgtEl>
                                          <p:spTgt spid="4"/>
                                        </p:tgtEl>
                                      </p:cBhvr>
                                    </p:animEffect>
                                  </p:childTnLst>
                                </p:cTn>
                              </p:par>
                            </p:childTnLst>
                          </p:cTn>
                        </p:par>
                        <p:par>
                          <p:cTn id="17" fill="hold">
                            <p:stCondLst>
                              <p:cond delay="1500"/>
                            </p:stCondLst>
                            <p:childTnLst>
                              <p:par>
                                <p:cTn id="18" presetID="22" presetClass="entr" presetSubtype="2"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righ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 calcmode="lin" valueType="num">
                                      <p:cBhvr>
                                        <p:cTn id="37" dur="1000" fill="hold"/>
                                        <p:tgtEl>
                                          <p:spTgt spid="8"/>
                                        </p:tgtEl>
                                        <p:attrNameLst>
                                          <p:attrName>style.rotation</p:attrName>
                                        </p:attrNameLst>
                                      </p:cBhvr>
                                      <p:tavLst>
                                        <p:tav tm="0">
                                          <p:val>
                                            <p:fltVal val="90"/>
                                          </p:val>
                                        </p:tav>
                                        <p:tav tm="100000">
                                          <p:val>
                                            <p:fltVal val="0"/>
                                          </p:val>
                                        </p:tav>
                                      </p:tavLst>
                                    </p:anim>
                                    <p:animEffect transition="in" filter="fade">
                                      <p:cBhvr>
                                        <p:cTn id="38" dur="1000"/>
                                        <p:tgtEl>
                                          <p:spTgt spid="8"/>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1000" fill="hold"/>
                                        <p:tgtEl>
                                          <p:spTgt spid="10"/>
                                        </p:tgtEl>
                                        <p:attrNameLst>
                                          <p:attrName>ppt_w</p:attrName>
                                        </p:attrNameLst>
                                      </p:cBhvr>
                                      <p:tavLst>
                                        <p:tav tm="0">
                                          <p:val>
                                            <p:fltVal val="0"/>
                                          </p:val>
                                        </p:tav>
                                        <p:tav tm="100000">
                                          <p:val>
                                            <p:strVal val="#ppt_w"/>
                                          </p:val>
                                        </p:tav>
                                      </p:tavLst>
                                    </p:anim>
                                    <p:anim calcmode="lin" valueType="num">
                                      <p:cBhvr>
                                        <p:cTn id="53" dur="1000" fill="hold"/>
                                        <p:tgtEl>
                                          <p:spTgt spid="10"/>
                                        </p:tgtEl>
                                        <p:attrNameLst>
                                          <p:attrName>ppt_h</p:attrName>
                                        </p:attrNameLst>
                                      </p:cBhvr>
                                      <p:tavLst>
                                        <p:tav tm="0">
                                          <p:val>
                                            <p:fltVal val="0"/>
                                          </p:val>
                                        </p:tav>
                                        <p:tav tm="100000">
                                          <p:val>
                                            <p:strVal val="#ppt_h"/>
                                          </p:val>
                                        </p:tav>
                                      </p:tavLst>
                                    </p:anim>
                                    <p:anim calcmode="lin" valueType="num">
                                      <p:cBhvr>
                                        <p:cTn id="54" dur="1000" fill="hold"/>
                                        <p:tgtEl>
                                          <p:spTgt spid="10"/>
                                        </p:tgtEl>
                                        <p:attrNameLst>
                                          <p:attrName>style.rotation</p:attrName>
                                        </p:attrNameLst>
                                      </p:cBhvr>
                                      <p:tavLst>
                                        <p:tav tm="0">
                                          <p:val>
                                            <p:fltVal val="90"/>
                                          </p:val>
                                        </p:tav>
                                        <p:tav tm="100000">
                                          <p:val>
                                            <p:fltVal val="0"/>
                                          </p:val>
                                        </p:tav>
                                      </p:tavLst>
                                    </p:anim>
                                    <p:animEffect transition="in" filter="fade">
                                      <p:cBhvr>
                                        <p:cTn id="55" dur="1000"/>
                                        <p:tgtEl>
                                          <p:spTgt spid="10"/>
                                        </p:tgtEl>
                                      </p:cBhvr>
                                    </p:animEffect>
                                  </p:childTnLst>
                                </p:cTn>
                              </p:par>
                            </p:childTnLst>
                          </p:cTn>
                        </p:par>
                        <p:par>
                          <p:cTn id="56" fill="hold">
                            <p:stCondLst>
                              <p:cond delay="1000"/>
                            </p:stCondLst>
                            <p:childTnLst>
                              <p:par>
                                <p:cTn id="57" presetID="22" presetClass="entr" presetSubtype="8" fill="hold" grpId="0"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left)">
                                      <p:cBhvr>
                                        <p:cTn id="5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6" grpId="0"/>
      <p:bldP spid="11" grpId="0"/>
      <p:bldP spid="13"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0BF5CE49-2331-CA41-AE80-B7718F7A7AC9}"/>
              </a:ext>
            </a:extLst>
          </p:cNvPr>
          <p:cNvSpPr>
            <a:spLocks noGrp="1" noRot="1" noMove="1" noResize="1" noEditPoints="1" noAdjustHandles="1" noChangeArrowheads="1" noChangeShapeType="1"/>
          </p:cNvSpPr>
          <p:nvPr/>
        </p:nvSpPr>
        <p:spPr>
          <a:xfrm>
            <a:off x="0" y="0"/>
            <a:ext cx="12191999" cy="1294328"/>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dirty="0"/>
          </a:p>
        </p:txBody>
      </p:sp>
      <p:sp>
        <p:nvSpPr>
          <p:cNvPr id="3" name="CuadroTexto 2">
            <a:extLst>
              <a:ext uri="{FF2B5EF4-FFF2-40B4-BE49-F238E27FC236}">
                <a16:creationId xmlns:a16="http://schemas.microsoft.com/office/drawing/2014/main" id="{3D32A446-E986-AFAF-31E8-9C94D2FA961D}"/>
              </a:ext>
            </a:extLst>
          </p:cNvPr>
          <p:cNvSpPr txBox="1"/>
          <p:nvPr/>
        </p:nvSpPr>
        <p:spPr>
          <a:xfrm>
            <a:off x="-64027" y="0"/>
            <a:ext cx="12191999" cy="769441"/>
          </a:xfrm>
          <a:prstGeom prst="rect">
            <a:avLst/>
          </a:prstGeom>
          <a:noFill/>
        </p:spPr>
        <p:txBody>
          <a:bodyPr wrap="square">
            <a:spAutoFit/>
          </a:bodyPr>
          <a:lstStyle/>
          <a:p>
            <a:pPr algn="ctr"/>
            <a:r>
              <a:rPr lang="en" sz="4400" b="1" spc="50" dirty="0">
                <a:ln w="0"/>
                <a:solidFill>
                  <a:schemeClr val="bg1"/>
                </a:solidFill>
                <a:effectLst>
                  <a:innerShdw blurRad="63500" dist="50800" dir="13500000">
                    <a:srgbClr val="000000">
                      <a:alpha val="50000"/>
                    </a:srgbClr>
                  </a:innerShdw>
                </a:effectLst>
              </a:rPr>
              <a:t>KUIPA KOPEMBEDZA MAFANO</a:t>
            </a:r>
          </a:p>
        </p:txBody>
      </p:sp>
      <p:sp>
        <p:nvSpPr>
          <p:cNvPr id="5" name="CuadroTexto 4">
            <a:extLst>
              <a:ext uri="{FF2B5EF4-FFF2-40B4-BE49-F238E27FC236}">
                <a16:creationId xmlns:a16="http://schemas.microsoft.com/office/drawing/2014/main" id="{20875D16-4F0F-CE6A-659F-DEE4D4E10834}"/>
              </a:ext>
            </a:extLst>
          </p:cNvPr>
          <p:cNvSpPr txBox="1"/>
          <p:nvPr/>
        </p:nvSpPr>
        <p:spPr>
          <a:xfrm>
            <a:off x="139410" y="644015"/>
            <a:ext cx="11785125" cy="646331"/>
          </a:xfrm>
          <a:prstGeom prst="rect">
            <a:avLst/>
          </a:prstGeom>
          <a:noFill/>
        </p:spPr>
        <p:txBody>
          <a:bodyPr wrap="square">
            <a:spAutoFit/>
          </a:bodyPr>
          <a:lstStyle/>
          <a:p>
            <a:pPr algn="ctr"/>
            <a:r>
              <a:rPr lang="en"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n-US"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Pamenepo Yehova anati kwa Mose, “Tsika msanga, chifukwa anthu ako amene unawatulutsa mʼdziko la Igupto aja adziyipitsa kwambiri.</a:t>
            </a:r>
            <a:r>
              <a:rPr lang="en"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n-US" sz="1400"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Eksodo</a:t>
            </a:r>
            <a:r>
              <a:rPr lang="en" sz="1400"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 32:7)</a:t>
            </a:r>
          </a:p>
        </p:txBody>
      </p:sp>
      <p:sp>
        <p:nvSpPr>
          <p:cNvPr id="6" name="CuadroTexto 5">
            <a:extLst>
              <a:ext uri="{FF2B5EF4-FFF2-40B4-BE49-F238E27FC236}">
                <a16:creationId xmlns:a16="http://schemas.microsoft.com/office/drawing/2014/main" id="{8B09B731-4B36-184F-8F5A-885905614F91}"/>
              </a:ext>
            </a:extLst>
          </p:cNvPr>
          <p:cNvSpPr txBox="1"/>
          <p:nvPr/>
        </p:nvSpPr>
        <p:spPr>
          <a:xfrm>
            <a:off x="1346562" y="1367900"/>
            <a:ext cx="8839355" cy="1015663"/>
          </a:xfrm>
          <a:prstGeom prst="rect">
            <a:avLst/>
          </a:prstGeom>
          <a:noFill/>
        </p:spPr>
        <p:txBody>
          <a:bodyPr wrap="square" rtlCol="0">
            <a:spAutoFit/>
          </a:bodyPr>
          <a:lstStyle/>
          <a:p>
            <a:pPr>
              <a:spcBef>
                <a:spcPts val="600"/>
              </a:spcBef>
            </a:pPr>
            <a:r>
              <a:rPr lang="en-US" sz="2000" b="1" dirty="0"/>
              <a:t>Kugwadira fano (ngakhale likuimira Mulungu Mwiniwake, </a:t>
            </a:r>
            <a:r>
              <a:rPr lang="en-US" sz="2000" b="1" dirty="0" err="1"/>
              <a:t>Khristu</a:t>
            </a:r>
            <a:r>
              <a:rPr lang="en-US" sz="2000" b="1" dirty="0"/>
              <a:t>, kapena oyera mtima) </a:t>
            </a:r>
            <a:r>
              <a:rPr lang="en-US" sz="2000" b="1" dirty="0" err="1"/>
              <a:t>ndi</a:t>
            </a:r>
            <a:r>
              <a:rPr lang="en-US" sz="2000" b="1" dirty="0"/>
              <a:t> </a:t>
            </a:r>
            <a:r>
              <a:rPr lang="en-US" sz="2000" b="1" dirty="0" err="1"/>
              <a:t>kusamvera</a:t>
            </a:r>
            <a:r>
              <a:rPr lang="en-US" sz="2000" b="1" dirty="0"/>
              <a:t> </a:t>
            </a:r>
            <a:r>
              <a:rPr lang="en-US" sz="2000" b="1" dirty="0" err="1"/>
              <a:t>Lamulo</a:t>
            </a:r>
            <a:r>
              <a:rPr lang="en-US" sz="2000" b="1" dirty="0"/>
              <a:t> la Mulungu (</a:t>
            </a:r>
            <a:r>
              <a:rPr lang="en-US" sz="2000" b="1" dirty="0" err="1"/>
              <a:t>Eksodo</a:t>
            </a:r>
            <a:r>
              <a:rPr lang="en-US" sz="2000" b="1" dirty="0"/>
              <a:t> 20:3-6 ) ndipo, chotero, </a:t>
            </a:r>
            <a:r>
              <a:rPr lang="en-US" sz="2000" b="1" dirty="0" err="1"/>
              <a:t>kulowa</a:t>
            </a:r>
            <a:r>
              <a:rPr lang="en-US" sz="2000" b="1" dirty="0"/>
              <a:t> mu uchimo ndi chivundi.</a:t>
            </a:r>
            <a:endParaRPr lang="en" sz="2000" b="1" dirty="0"/>
          </a:p>
        </p:txBody>
      </p:sp>
      <p:pic>
        <p:nvPicPr>
          <p:cNvPr id="4" name="Imagen 3" descr="Pintura de una persona&#10;&#10;El contenido generado por IA puede ser incorrecto.">
            <a:extLst>
              <a:ext uri="{FF2B5EF4-FFF2-40B4-BE49-F238E27FC236}">
                <a16:creationId xmlns:a16="http://schemas.microsoft.com/office/drawing/2014/main" id="{DD87C2A9-EA0F-5E99-C240-BD0F65AEA3F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10194679" y="1450695"/>
            <a:ext cx="1828215" cy="2246001"/>
          </a:xfrm>
          <a:prstGeom prst="rect">
            <a:avLst/>
          </a:prstGeom>
          <a:ln w="101600" cap="sq">
            <a:solidFill>
              <a:schemeClr val="accent2">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Imagen 6">
            <a:extLst>
              <a:ext uri="{FF2B5EF4-FFF2-40B4-BE49-F238E27FC236}">
                <a16:creationId xmlns:a16="http://schemas.microsoft.com/office/drawing/2014/main" id="{02079E5F-6C1E-8DB1-A95E-62A5F6F6B86D}"/>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41350" y="1450695"/>
            <a:ext cx="1141185" cy="2081784"/>
          </a:xfrm>
          <a:prstGeom prst="rect">
            <a:avLst/>
          </a:prstGeom>
          <a:ln w="101600" cap="sq">
            <a:solidFill>
              <a:schemeClr val="accent6"/>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Imagen 12" descr="Una persona con lentes comiendo&#10;&#10;El contenido generado por IA puede ser incorrecto.">
            <a:extLst>
              <a:ext uri="{FF2B5EF4-FFF2-40B4-BE49-F238E27FC236}">
                <a16:creationId xmlns:a16="http://schemas.microsoft.com/office/drawing/2014/main" id="{CF6FCEC9-C644-42C3-8627-5CB3926F3CB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7790210" y="3991000"/>
            <a:ext cx="2082754" cy="2684874"/>
          </a:xfrm>
          <a:prstGeom prst="rect">
            <a:avLst/>
          </a:prstGeom>
          <a:ln w="101600" cap="sq">
            <a:solidFill>
              <a:srgbClr val="83A561"/>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CuadroTexto 7">
            <a:extLst>
              <a:ext uri="{FF2B5EF4-FFF2-40B4-BE49-F238E27FC236}">
                <a16:creationId xmlns:a16="http://schemas.microsoft.com/office/drawing/2014/main" id="{E2250534-55B9-94F4-73FC-041E8FE6DC7E}"/>
              </a:ext>
            </a:extLst>
          </p:cNvPr>
          <p:cNvSpPr txBox="1"/>
          <p:nvPr/>
        </p:nvSpPr>
        <p:spPr>
          <a:xfrm>
            <a:off x="139409" y="3991000"/>
            <a:ext cx="7642037" cy="1015663"/>
          </a:xfrm>
          <a:prstGeom prst="rect">
            <a:avLst/>
          </a:prstGeom>
          <a:noFill/>
        </p:spPr>
        <p:txBody>
          <a:bodyPr wrap="square">
            <a:spAutoFit/>
          </a:bodyPr>
          <a:lstStyle/>
          <a:p>
            <a:pPr>
              <a:spcBef>
                <a:spcPts val="600"/>
              </a:spcBef>
            </a:pPr>
            <a:r>
              <a:rPr lang="en-US" sz="2000" b="1" dirty="0"/>
              <a:t>Kodi timalambira mafano otani? Mukhoza kupanga mndandanda wanu. Malingaliro ena: kunyada, ndalama, mphamvu, kugonana, chakudya, ntchito, malo ochezera a pa Intaneti…</a:t>
            </a:r>
            <a:endParaRPr lang="en" sz="2000" b="1" dirty="0"/>
          </a:p>
        </p:txBody>
      </p:sp>
      <p:sp>
        <p:nvSpPr>
          <p:cNvPr id="10" name="CuadroTexto 9">
            <a:extLst>
              <a:ext uri="{FF2B5EF4-FFF2-40B4-BE49-F238E27FC236}">
                <a16:creationId xmlns:a16="http://schemas.microsoft.com/office/drawing/2014/main" id="{F0462634-0F0C-7D46-5346-D92267FBFD11}"/>
              </a:ext>
            </a:extLst>
          </p:cNvPr>
          <p:cNvSpPr txBox="1"/>
          <p:nvPr/>
        </p:nvSpPr>
        <p:spPr>
          <a:xfrm>
            <a:off x="1337799" y="2392066"/>
            <a:ext cx="8839354" cy="1631216"/>
          </a:xfrm>
          <a:prstGeom prst="rect">
            <a:avLst/>
          </a:prstGeom>
          <a:noFill/>
        </p:spPr>
        <p:txBody>
          <a:bodyPr wrap="square">
            <a:spAutoFit/>
          </a:bodyPr>
          <a:lstStyle/>
          <a:p>
            <a:pPr>
              <a:spcBef>
                <a:spcPts val="600"/>
              </a:spcBef>
            </a:pPr>
            <a:r>
              <a:rPr lang="en-US" sz="2000" b="1" dirty="0"/>
              <a:t>Kodi </a:t>
            </a:r>
            <a:r>
              <a:rPr lang="en-US" sz="2000" b="1" dirty="0" err="1"/>
              <a:t>kulambira</a:t>
            </a:r>
            <a:r>
              <a:rPr lang="en-US" sz="2000" b="1" dirty="0"/>
              <a:t> </a:t>
            </a:r>
            <a:r>
              <a:rPr lang="en-US" sz="2000" b="1" dirty="0" err="1"/>
              <a:t>mafano</a:t>
            </a:r>
            <a:r>
              <a:rPr lang="en-US" sz="2000" b="1" dirty="0"/>
              <a:t> </a:t>
            </a:r>
            <a:r>
              <a:rPr lang="en-US" sz="2000" b="1" dirty="0" err="1"/>
              <a:t>m’zaka</a:t>
            </a:r>
            <a:r>
              <a:rPr lang="en-US" sz="2000" b="1" dirty="0"/>
              <a:t> za </a:t>
            </a:r>
            <a:r>
              <a:rPr lang="en-US" sz="2000" b="1" dirty="0" err="1"/>
              <a:t>mma</a:t>
            </a:r>
            <a:r>
              <a:rPr lang="en-US" sz="2000" b="1" dirty="0"/>
              <a:t> 21 </a:t>
            </a:r>
            <a:r>
              <a:rPr lang="en-US" sz="2000" b="1" dirty="0" err="1"/>
              <a:t>kumatanthauza</a:t>
            </a:r>
            <a:r>
              <a:rPr lang="en-US" sz="2000" b="1" dirty="0"/>
              <a:t> </a:t>
            </a:r>
            <a:r>
              <a:rPr lang="en-US" sz="2000" b="1" dirty="0" err="1"/>
              <a:t>chiyani</a:t>
            </a:r>
            <a:r>
              <a:rPr lang="en-US" sz="2000" b="1" dirty="0"/>
              <a:t>? </a:t>
            </a:r>
            <a:r>
              <a:rPr lang="en-US" sz="2000" b="1" dirty="0" err="1"/>
              <a:t>Kulambira</a:t>
            </a:r>
            <a:r>
              <a:rPr lang="en-US" sz="2000" b="1" dirty="0"/>
              <a:t> </a:t>
            </a:r>
            <a:r>
              <a:rPr lang="en-US" sz="2000" b="1" dirty="0" err="1"/>
              <a:t>mafano</a:t>
            </a:r>
            <a:r>
              <a:rPr lang="en-US" sz="2000" b="1" dirty="0"/>
              <a:t> </a:t>
            </a:r>
            <a:r>
              <a:rPr lang="en-US" sz="2000" b="1" dirty="0" err="1"/>
              <a:t>ndi</a:t>
            </a:r>
            <a:r>
              <a:rPr lang="en-US" sz="2000" b="1" dirty="0"/>
              <a:t> </a:t>
            </a:r>
            <a:r>
              <a:rPr lang="en-US" sz="2000" b="1" dirty="0" err="1"/>
              <a:t>kulambira</a:t>
            </a:r>
            <a:r>
              <a:rPr lang="en-US" sz="2000" b="1" dirty="0"/>
              <a:t> </a:t>
            </a:r>
            <a:r>
              <a:rPr lang="en-US" sz="2000" b="1" dirty="0" err="1"/>
              <a:t>chilichonse</a:t>
            </a:r>
            <a:r>
              <a:rPr lang="en-US" sz="2000" b="1" dirty="0"/>
              <a:t> </a:t>
            </a:r>
            <a:r>
              <a:rPr lang="en-US" sz="2000" b="1" dirty="0" err="1"/>
              <a:t>chimene</a:t>
            </a:r>
            <a:r>
              <a:rPr lang="en-US" sz="2000" b="1" dirty="0"/>
              <a:t> </a:t>
            </a:r>
            <a:r>
              <a:rPr lang="en-US" sz="2000" b="1" dirty="0" err="1"/>
              <a:t>chimatenga</a:t>
            </a:r>
            <a:r>
              <a:rPr lang="en-US" sz="2000" b="1" dirty="0"/>
              <a:t> </a:t>
            </a:r>
            <a:r>
              <a:rPr lang="en-US" sz="2000" b="1" dirty="0" err="1"/>
              <a:t>malo</a:t>
            </a:r>
            <a:r>
              <a:rPr lang="en-US" sz="2000" b="1" dirty="0"/>
              <a:t> a Mulungu. Fano </a:t>
            </a:r>
            <a:r>
              <a:rPr lang="en-US" sz="2000" b="1" dirty="0" err="1"/>
              <a:t>ndi</a:t>
            </a:r>
            <a:r>
              <a:rPr lang="en-US" sz="2000" b="1" dirty="0"/>
              <a:t> </a:t>
            </a:r>
            <a:r>
              <a:rPr lang="en-US" sz="2000" b="1" dirty="0" err="1"/>
              <a:t>chilichonse</a:t>
            </a:r>
            <a:r>
              <a:rPr lang="en-US" sz="2000" b="1" dirty="0"/>
              <a:t> </a:t>
            </a:r>
            <a:r>
              <a:rPr lang="en-US" sz="2000" b="1" dirty="0" err="1"/>
              <a:t>chimene</a:t>
            </a:r>
            <a:r>
              <a:rPr lang="en-US" sz="2000" b="1" dirty="0"/>
              <a:t> </a:t>
            </a:r>
            <a:r>
              <a:rPr lang="en-US" sz="2000" b="1" dirty="0" err="1"/>
              <a:t>chimakopa</a:t>
            </a:r>
            <a:r>
              <a:rPr lang="en-US" sz="2000" b="1" dirty="0"/>
              <a:t> </a:t>
            </a:r>
            <a:r>
              <a:rPr lang="en-US" sz="2000" b="1" dirty="0" err="1"/>
              <a:t>maganizo</a:t>
            </a:r>
            <a:r>
              <a:rPr lang="en-US" sz="2000" b="1" dirty="0"/>
              <a:t> </a:t>
            </a:r>
            <a:r>
              <a:rPr lang="en-US" sz="2000" b="1" dirty="0" err="1"/>
              <a:t>athu</a:t>
            </a:r>
            <a:r>
              <a:rPr lang="en-US" sz="2000" b="1" dirty="0"/>
              <a:t>, </a:t>
            </a:r>
            <a:r>
              <a:rPr lang="en-US" sz="2000" b="1" dirty="0" err="1"/>
              <a:t>chikondi</a:t>
            </a:r>
            <a:r>
              <a:rPr lang="en-US" sz="2000" b="1" dirty="0"/>
              <a:t> </a:t>
            </a:r>
            <a:r>
              <a:rPr lang="en-US" sz="2000" b="1" dirty="0" err="1"/>
              <a:t>chathu</a:t>
            </a:r>
            <a:r>
              <a:rPr lang="en-US" sz="2000" b="1" dirty="0"/>
              <a:t>, </a:t>
            </a:r>
            <a:r>
              <a:rPr lang="en-US" sz="2000" b="1" dirty="0" err="1"/>
              <a:t>nthawi</a:t>
            </a:r>
            <a:r>
              <a:rPr lang="en-US" sz="2000" b="1" dirty="0"/>
              <a:t> </a:t>
            </a:r>
            <a:r>
              <a:rPr lang="en-US" sz="2000" b="1" dirty="0" err="1"/>
              <a:t>yathu</a:t>
            </a:r>
            <a:r>
              <a:rPr lang="en-US" sz="2000" b="1" dirty="0"/>
              <a:t>, </a:t>
            </a:r>
            <a:r>
              <a:rPr lang="en-US" sz="2000" b="1" dirty="0" err="1"/>
              <a:t>ndi</a:t>
            </a:r>
            <a:r>
              <a:rPr lang="en-US" sz="2000" b="1" dirty="0"/>
              <a:t> </a:t>
            </a:r>
            <a:r>
              <a:rPr lang="en-US" sz="2000" b="1" dirty="0" err="1"/>
              <a:t>malingaliro</a:t>
            </a:r>
            <a:r>
              <a:rPr lang="en-US" sz="2000" b="1" dirty="0"/>
              <a:t> </a:t>
            </a:r>
            <a:r>
              <a:rPr lang="en-US" sz="2000" b="1" dirty="0" err="1"/>
              <a:t>athu</a:t>
            </a:r>
            <a:r>
              <a:rPr lang="en-US" sz="2000" b="1" dirty="0"/>
              <a:t> </a:t>
            </a:r>
            <a:r>
              <a:rPr lang="en-US" sz="2000" b="1" dirty="0" err="1"/>
              <a:t>kuposa</a:t>
            </a:r>
            <a:r>
              <a:rPr lang="en-US" sz="2000" b="1" dirty="0"/>
              <a:t> Mulungu, </a:t>
            </a:r>
            <a:r>
              <a:rPr lang="en-US" sz="2000" b="1" dirty="0" err="1"/>
              <a:t>ndiponso</a:t>
            </a:r>
            <a:r>
              <a:rPr lang="en-US" sz="2000" b="1" dirty="0"/>
              <a:t> </a:t>
            </a:r>
            <a:r>
              <a:rPr lang="en-US" sz="2000" b="1" dirty="0" err="1"/>
              <a:t>chimene</a:t>
            </a:r>
            <a:r>
              <a:rPr lang="en-US" sz="2000" b="1" dirty="0"/>
              <a:t> </a:t>
            </a:r>
            <a:r>
              <a:rPr lang="en-US" sz="2000" b="1" dirty="0" err="1"/>
              <a:t>chimapangitsa</a:t>
            </a:r>
            <a:r>
              <a:rPr lang="en-US" sz="2000" b="1" dirty="0"/>
              <a:t> </a:t>
            </a:r>
            <a:r>
              <a:rPr lang="en-US" sz="2000" b="1" dirty="0" err="1"/>
              <a:t>malingaliro</a:t>
            </a:r>
            <a:r>
              <a:rPr lang="en-US" sz="2000" b="1" dirty="0"/>
              <a:t> </a:t>
            </a:r>
            <a:r>
              <a:rPr lang="en-US" sz="2000" b="1" dirty="0" err="1"/>
              <a:t>athu</a:t>
            </a:r>
            <a:r>
              <a:rPr lang="en-US" sz="2000" b="1" dirty="0"/>
              <a:t> </a:t>
            </a:r>
            <a:r>
              <a:rPr lang="en-US" sz="2000" b="1" dirty="0" err="1"/>
              <a:t>kukhala</a:t>
            </a:r>
            <a:r>
              <a:rPr lang="en-US" sz="2000" b="1" dirty="0"/>
              <a:t> </a:t>
            </a:r>
            <a:r>
              <a:rPr lang="en-US" sz="2000" b="1" dirty="0" err="1"/>
              <a:t>mwaukapolo</a:t>
            </a:r>
            <a:r>
              <a:rPr lang="en-US" sz="2000" b="1" dirty="0"/>
              <a:t>.</a:t>
            </a:r>
            <a:endParaRPr lang="en" sz="2000" b="1" dirty="0"/>
          </a:p>
        </p:txBody>
      </p:sp>
      <p:sp>
        <p:nvSpPr>
          <p:cNvPr id="14" name="CuadroTexto 13">
            <a:extLst>
              <a:ext uri="{FF2B5EF4-FFF2-40B4-BE49-F238E27FC236}">
                <a16:creationId xmlns:a16="http://schemas.microsoft.com/office/drawing/2014/main" id="{DAB1E159-F00E-A6E2-067D-9F35FE87D416}"/>
              </a:ext>
            </a:extLst>
          </p:cNvPr>
          <p:cNvSpPr txBox="1"/>
          <p:nvPr/>
        </p:nvSpPr>
        <p:spPr>
          <a:xfrm>
            <a:off x="139409" y="5110725"/>
            <a:ext cx="7661622" cy="1631216"/>
          </a:xfrm>
          <a:prstGeom prst="rect">
            <a:avLst/>
          </a:prstGeom>
          <a:noFill/>
        </p:spPr>
        <p:txBody>
          <a:bodyPr wrap="square">
            <a:spAutoFit/>
          </a:bodyPr>
          <a:lstStyle/>
          <a:p>
            <a:pPr>
              <a:spcBef>
                <a:spcPts val="600"/>
              </a:spcBef>
            </a:pPr>
            <a:r>
              <a:rPr lang="en-US" sz="2000" b="1" dirty="0"/>
              <a:t>Kodi kulambira mafano kumatanthauza chiyani? Umunthu wathu, kaganizidwe, kamvedwe kathu, ngakhalenso mmene timakhalira ndi anthu zimasintha. Timasinthanitsa ubale weniweni ndi Mulungu ndi kuchita zopanda pake komanso zopanda tanthauzo zomwe sizingatipulumutse.</a:t>
            </a:r>
            <a:endParaRPr lang="en" sz="2000" b="1" dirty="0"/>
          </a:p>
        </p:txBody>
      </p:sp>
      <p:pic>
        <p:nvPicPr>
          <p:cNvPr id="11" name="Imagen 10" descr="Un dibujo de una mujer sentada en una silla&#10;&#10;El contenido generado por IA puede ser incorrecto.">
            <a:extLst>
              <a:ext uri="{FF2B5EF4-FFF2-40B4-BE49-F238E27FC236}">
                <a16:creationId xmlns:a16="http://schemas.microsoft.com/office/drawing/2014/main" id="{211467D0-2623-CEEA-AE3F-9A0FC92C092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10058400" y="3991000"/>
            <a:ext cx="1974374" cy="2684874"/>
          </a:xfrm>
          <a:prstGeom prst="rect">
            <a:avLst/>
          </a:prstGeom>
          <a:ln w="101600" cap="sq">
            <a:solidFill>
              <a:srgbClr val="DD8364"/>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554952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217">
                                          <p:stCondLst>
                                            <p:cond delay="0"/>
                                          </p:stCondLst>
                                        </p:cTn>
                                        <p:tgtEl>
                                          <p:spTgt spid="7"/>
                                        </p:tgtEl>
                                      </p:cBhvr>
                                    </p:animEffect>
                                    <p:anim calcmode="lin" valueType="num">
                                      <p:cBhvr>
                                        <p:cTn id="22" dur="683"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3" dur="249"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4" dur="249" tmFilter="0, 0; 0.125,0.2665; 0.25,0.4; 0.375,0.465; 0.5,0.5;  0.625,0.535; 0.75,0.6; 0.875,0.7335; 1,1">
                                          <p:stCondLst>
                                            <p:cond delay="249"/>
                                          </p:stCondLst>
                                        </p:cTn>
                                        <p:tgtEl>
                                          <p:spTgt spid="7"/>
                                        </p:tgtEl>
                                        <p:attrNameLst>
                                          <p:attrName>ppt_y</p:attrName>
                                        </p:attrNameLst>
                                      </p:cBhvr>
                                      <p:tavLst>
                                        <p:tav tm="0" fmla="#ppt_y-sin(pi*$)/9">
                                          <p:val>
                                            <p:fltVal val="0"/>
                                          </p:val>
                                        </p:tav>
                                        <p:tav tm="100000">
                                          <p:val>
                                            <p:fltVal val="1"/>
                                          </p:val>
                                        </p:tav>
                                      </p:tavLst>
                                    </p:anim>
                                    <p:anim calcmode="lin" valueType="num">
                                      <p:cBhvr>
                                        <p:cTn id="25" dur="124" tmFilter="0, 0; 0.125,0.2665; 0.25,0.4; 0.375,0.465; 0.5,0.5;  0.625,0.535; 0.75,0.6; 0.875,0.7335; 1,1">
                                          <p:stCondLst>
                                            <p:cond delay="497"/>
                                          </p:stCondLst>
                                        </p:cTn>
                                        <p:tgtEl>
                                          <p:spTgt spid="7"/>
                                        </p:tgtEl>
                                        <p:attrNameLst>
                                          <p:attrName>ppt_y</p:attrName>
                                        </p:attrNameLst>
                                      </p:cBhvr>
                                      <p:tavLst>
                                        <p:tav tm="0" fmla="#ppt_y-sin(pi*$)/27">
                                          <p:val>
                                            <p:fltVal val="0"/>
                                          </p:val>
                                        </p:tav>
                                        <p:tav tm="100000">
                                          <p:val>
                                            <p:fltVal val="1"/>
                                          </p:val>
                                        </p:tav>
                                      </p:tavLst>
                                    </p:anim>
                                    <p:anim calcmode="lin" valueType="num">
                                      <p:cBhvr>
                                        <p:cTn id="26" dur="62" tmFilter="0, 0; 0.125,0.2665; 0.25,0.4; 0.375,0.465; 0.5,0.5;  0.625,0.535; 0.75,0.6; 0.875,0.7335; 1,1">
                                          <p:stCondLst>
                                            <p:cond delay="621"/>
                                          </p:stCondLst>
                                        </p:cTn>
                                        <p:tgtEl>
                                          <p:spTgt spid="7"/>
                                        </p:tgtEl>
                                        <p:attrNameLst>
                                          <p:attrName>ppt_y</p:attrName>
                                        </p:attrNameLst>
                                      </p:cBhvr>
                                      <p:tavLst>
                                        <p:tav tm="0" fmla="#ppt_y-sin(pi*$)/81">
                                          <p:val>
                                            <p:fltVal val="0"/>
                                          </p:val>
                                        </p:tav>
                                        <p:tav tm="100000">
                                          <p:val>
                                            <p:fltVal val="1"/>
                                          </p:val>
                                        </p:tav>
                                      </p:tavLst>
                                    </p:anim>
                                    <p:animScale>
                                      <p:cBhvr>
                                        <p:cTn id="27" dur="10">
                                          <p:stCondLst>
                                            <p:cond delay="244"/>
                                          </p:stCondLst>
                                        </p:cTn>
                                        <p:tgtEl>
                                          <p:spTgt spid="7"/>
                                        </p:tgtEl>
                                      </p:cBhvr>
                                      <p:to x="100000" y="60000"/>
                                    </p:animScale>
                                    <p:animScale>
                                      <p:cBhvr>
                                        <p:cTn id="28" dur="62" decel="50000">
                                          <p:stCondLst>
                                            <p:cond delay="254"/>
                                          </p:stCondLst>
                                        </p:cTn>
                                        <p:tgtEl>
                                          <p:spTgt spid="7"/>
                                        </p:tgtEl>
                                      </p:cBhvr>
                                      <p:to x="100000" y="100000"/>
                                    </p:animScale>
                                    <p:animScale>
                                      <p:cBhvr>
                                        <p:cTn id="29" dur="10">
                                          <p:stCondLst>
                                            <p:cond delay="492"/>
                                          </p:stCondLst>
                                        </p:cTn>
                                        <p:tgtEl>
                                          <p:spTgt spid="7"/>
                                        </p:tgtEl>
                                      </p:cBhvr>
                                      <p:to x="100000" y="80000"/>
                                    </p:animScale>
                                    <p:animScale>
                                      <p:cBhvr>
                                        <p:cTn id="30" dur="62" decel="50000">
                                          <p:stCondLst>
                                            <p:cond delay="502"/>
                                          </p:stCondLst>
                                        </p:cTn>
                                        <p:tgtEl>
                                          <p:spTgt spid="7"/>
                                        </p:tgtEl>
                                      </p:cBhvr>
                                      <p:to x="100000" y="100000"/>
                                    </p:animScale>
                                    <p:animScale>
                                      <p:cBhvr>
                                        <p:cTn id="31" dur="10">
                                          <p:stCondLst>
                                            <p:cond delay="616"/>
                                          </p:stCondLst>
                                        </p:cTn>
                                        <p:tgtEl>
                                          <p:spTgt spid="7"/>
                                        </p:tgtEl>
                                      </p:cBhvr>
                                      <p:to x="100000" y="90000"/>
                                    </p:animScale>
                                    <p:animScale>
                                      <p:cBhvr>
                                        <p:cTn id="32" dur="62" decel="50000">
                                          <p:stCondLst>
                                            <p:cond delay="625"/>
                                          </p:stCondLst>
                                        </p:cTn>
                                        <p:tgtEl>
                                          <p:spTgt spid="7"/>
                                        </p:tgtEl>
                                      </p:cBhvr>
                                      <p:to x="100000" y="100000"/>
                                    </p:animScale>
                                    <p:animScale>
                                      <p:cBhvr>
                                        <p:cTn id="33" dur="10">
                                          <p:stCondLst>
                                            <p:cond delay="678"/>
                                          </p:stCondLst>
                                        </p:cTn>
                                        <p:tgtEl>
                                          <p:spTgt spid="7"/>
                                        </p:tgtEl>
                                      </p:cBhvr>
                                      <p:to x="100000" y="95000"/>
                                    </p:animScale>
                                    <p:animScale>
                                      <p:cBhvr>
                                        <p:cTn id="34" dur="62" decel="50000">
                                          <p:stCondLst>
                                            <p:cond delay="688"/>
                                          </p:stCondLst>
                                        </p:cTn>
                                        <p:tgtEl>
                                          <p:spTgt spid="7"/>
                                        </p:tgtEl>
                                      </p:cBhvr>
                                      <p:to x="100000" y="100000"/>
                                    </p:animScale>
                                  </p:childTnLst>
                                </p:cTn>
                              </p:par>
                            </p:childTnLst>
                          </p:cTn>
                        </p:par>
                        <p:par>
                          <p:cTn id="35" fill="hold">
                            <p:stCondLst>
                              <p:cond delay="75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5"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randombar(vertical)">
                                      <p:cBhvr>
                                        <p:cTn id="43" dur="500"/>
                                        <p:tgtEl>
                                          <p:spTgt spid="4"/>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ox(in)">
                                      <p:cBhvr>
                                        <p:cTn id="52" dur="750"/>
                                        <p:tgtEl>
                                          <p:spTgt spid="13"/>
                                        </p:tgtEl>
                                      </p:cBhvr>
                                    </p:animEffect>
                                  </p:childTnLst>
                                </p:cTn>
                              </p:par>
                            </p:childTnLst>
                          </p:cTn>
                        </p:par>
                        <p:par>
                          <p:cTn id="53" fill="hold">
                            <p:stCondLst>
                              <p:cond delay="750"/>
                            </p:stCondLst>
                            <p:childTnLst>
                              <p:par>
                                <p:cTn id="54" presetID="22" presetClass="entr" presetSubtype="8" fill="hold" grpId="0" nodeType="after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left)">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23" presetClass="entr" presetSubtype="288"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strVal val="4/3*#ppt_w"/>
                                          </p:val>
                                        </p:tav>
                                        <p:tav tm="100000">
                                          <p:val>
                                            <p:strVal val="#ppt_w"/>
                                          </p:val>
                                        </p:tav>
                                      </p:tavLst>
                                    </p:anim>
                                    <p:anim calcmode="lin" valueType="num">
                                      <p:cBhvr>
                                        <p:cTn id="62" dur="500" fill="hold"/>
                                        <p:tgtEl>
                                          <p:spTgt spid="11"/>
                                        </p:tgtEl>
                                        <p:attrNameLst>
                                          <p:attrName>ppt_h</p:attrName>
                                        </p:attrNameLst>
                                      </p:cBhvr>
                                      <p:tavLst>
                                        <p:tav tm="0">
                                          <p:val>
                                            <p:strVal val="4/3*#ppt_h"/>
                                          </p:val>
                                        </p:tav>
                                        <p:tav tm="100000">
                                          <p:val>
                                            <p:strVal val="#ppt_h"/>
                                          </p:val>
                                        </p:tav>
                                      </p:tavLst>
                                    </p:anim>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wipe(left)">
                                      <p:cBhvr>
                                        <p:cTn id="6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0"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2277307-84AE-5F5A-F2E1-6769C2F025E5}"/>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20E97B2F-677E-C467-98A4-5AE180C52FEC}"/>
              </a:ext>
            </a:extLst>
          </p:cNvPr>
          <p:cNvSpPr>
            <a:spLocks noGrp="1" noRot="1" noMove="1" noResize="1" noEditPoints="1" noAdjustHandles="1" noChangeArrowheads="1" noChangeShapeType="1"/>
          </p:cNvSpPr>
          <p:nvPr/>
        </p:nvSpPr>
        <p:spPr>
          <a:xfrm>
            <a:off x="0" y="0"/>
            <a:ext cx="12192000" cy="3382295"/>
          </a:xfrm>
          <a:custGeom>
            <a:avLst/>
            <a:gdLst>
              <a:gd name="connsiteX0" fmla="*/ 0 w 12192000"/>
              <a:gd name="connsiteY0" fmla="*/ 0 h 2379406"/>
              <a:gd name="connsiteX1" fmla="*/ 12192000 w 12192000"/>
              <a:gd name="connsiteY1" fmla="*/ 0 h 2379406"/>
              <a:gd name="connsiteX2" fmla="*/ 12192000 w 12192000"/>
              <a:gd name="connsiteY2" fmla="*/ 2379406 h 2379406"/>
              <a:gd name="connsiteX3" fmla="*/ 0 w 12192000"/>
              <a:gd name="connsiteY3" fmla="*/ 2379406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0 w 12192000"/>
              <a:gd name="connsiteY3" fmla="*/ 1396180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4 w 12192000"/>
              <a:gd name="connsiteY3" fmla="*/ 1012722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9831 w 12192000"/>
              <a:gd name="connsiteY3" fmla="*/ 757084 h 2379406"/>
              <a:gd name="connsiteX4" fmla="*/ 0 w 12192000"/>
              <a:gd name="connsiteY4" fmla="*/ 0 h 2379406"/>
              <a:gd name="connsiteX0" fmla="*/ 1 w 12192001"/>
              <a:gd name="connsiteY0" fmla="*/ 0 h 2379406"/>
              <a:gd name="connsiteX1" fmla="*/ 12192001 w 12192001"/>
              <a:gd name="connsiteY1" fmla="*/ 0 h 2379406"/>
              <a:gd name="connsiteX2" fmla="*/ 12192001 w 12192001"/>
              <a:gd name="connsiteY2" fmla="*/ 2379406 h 2379406"/>
              <a:gd name="connsiteX3" fmla="*/ 0 w 12192001"/>
              <a:gd name="connsiteY3" fmla="*/ 648930 h 2379406"/>
              <a:gd name="connsiteX4" fmla="*/ 1 w 12192001"/>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9831 w 12192000"/>
              <a:gd name="connsiteY3" fmla="*/ 550607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3 w 12192000"/>
              <a:gd name="connsiteY3" fmla="*/ 580104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3 w 12192000"/>
              <a:gd name="connsiteY3" fmla="*/ 580104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3785419 w 12192000"/>
              <a:gd name="connsiteY3" fmla="*/ 1120877 h 2379406"/>
              <a:gd name="connsiteX4" fmla="*/ 19663 w 12192000"/>
              <a:gd name="connsiteY4" fmla="*/ 580104 h 2379406"/>
              <a:gd name="connsiteX5" fmla="*/ 0 w 12192000"/>
              <a:gd name="connsiteY5" fmla="*/ 0 h 2379406"/>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609601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609601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691716 w 12192000"/>
              <a:gd name="connsiteY3" fmla="*/ 2871019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408903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94554 w 12192000"/>
              <a:gd name="connsiteY4" fmla="*/ 3362631 h 3362631"/>
              <a:gd name="connsiteX5" fmla="*/ 19663 w 12192000"/>
              <a:gd name="connsiteY5" fmla="*/ 609601 h 3362631"/>
              <a:gd name="connsiteX6" fmla="*/ 0 w 12192000"/>
              <a:gd name="connsiteY6" fmla="*/ 0 h 3362631"/>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382295">
                <a:moveTo>
                  <a:pt x="0" y="0"/>
                </a:moveTo>
                <a:lnTo>
                  <a:pt x="12192000" y="0"/>
                </a:lnTo>
                <a:lnTo>
                  <a:pt x="12192000" y="2428567"/>
                </a:lnTo>
                <a:cubicBezTo>
                  <a:pt x="11048180" y="2254863"/>
                  <a:pt x="9835535" y="2366296"/>
                  <a:pt x="8701548" y="2566220"/>
                </a:cubicBezTo>
                <a:cubicBezTo>
                  <a:pt x="7656051" y="2782529"/>
                  <a:pt x="6590889" y="2998838"/>
                  <a:pt x="5574890" y="3382295"/>
                </a:cubicBezTo>
                <a:cubicBezTo>
                  <a:pt x="3755922" y="1904180"/>
                  <a:pt x="2664541" y="1537111"/>
                  <a:pt x="19663" y="609601"/>
                </a:cubicBezTo>
                <a:cubicBezTo>
                  <a:pt x="19663" y="393291"/>
                  <a:pt x="0" y="216310"/>
                  <a:pt x="0" y="0"/>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CuadroTexto 2">
            <a:extLst>
              <a:ext uri="{FF2B5EF4-FFF2-40B4-BE49-F238E27FC236}">
                <a16:creationId xmlns:a16="http://schemas.microsoft.com/office/drawing/2014/main" id="{335AB198-F7BB-AAC7-6511-04FB6A1072E5}"/>
              </a:ext>
            </a:extLst>
          </p:cNvPr>
          <p:cNvSpPr txBox="1"/>
          <p:nvPr/>
        </p:nvSpPr>
        <p:spPr>
          <a:xfrm>
            <a:off x="2389909" y="4978114"/>
            <a:ext cx="9532460" cy="1569660"/>
          </a:xfrm>
          <a:prstGeom prst="rect">
            <a:avLst/>
          </a:prstGeom>
          <a:noFill/>
          <a:effectLst>
            <a:outerShdw blurRad="50800" dist="38100" dir="2700000" algn="tl" rotWithShape="0">
              <a:prstClr val="black">
                <a:alpha val="55000"/>
              </a:prstClr>
            </a:outerShdw>
          </a:effectLst>
        </p:spPr>
        <p:txBody>
          <a:bodyPr wrap="square">
            <a:spAutoFit/>
          </a:bodyPr>
          <a:lstStyle/>
          <a:p>
            <a:pPr algn="r"/>
            <a:r>
              <a:rPr lang="en-US" sz="9600" b="1" dirty="0">
                <a:ln w="6600">
                  <a:solidFill>
                    <a:srgbClr val="ED8F52"/>
                  </a:solidFill>
                  <a:prstDash val="solid"/>
                </a:ln>
                <a:solidFill>
                  <a:srgbClr val="FFFFFF"/>
                </a:solidFill>
                <a:effectLst>
                  <a:outerShdw dist="38100" dir="2700000" algn="tl" rotWithShape="0">
                    <a:srgbClr val="ED8F52"/>
                  </a:outerShdw>
                </a:effectLst>
              </a:rPr>
              <a:t>KUPEMBEDZERA</a:t>
            </a:r>
            <a:endParaRPr lang="en" sz="9600" b="1" dirty="0">
              <a:ln w="6600">
                <a:solidFill>
                  <a:srgbClr val="ED8F52"/>
                </a:solidFill>
                <a:prstDash val="solid"/>
              </a:ln>
              <a:solidFill>
                <a:srgbClr val="FFFFFF"/>
              </a:solidFill>
              <a:effectLst>
                <a:outerShdw dist="38100" dir="2700000" algn="tl" rotWithShape="0">
                  <a:srgbClr val="ED8F52"/>
                </a:outerShdw>
              </a:effectLst>
            </a:endParaRPr>
          </a:p>
        </p:txBody>
      </p:sp>
    </p:spTree>
    <p:extLst>
      <p:ext uri="{BB962C8B-B14F-4D97-AF65-F5344CB8AC3E}">
        <p14:creationId xmlns:p14="http://schemas.microsoft.com/office/powerpoint/2010/main" val="387970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4467630-B9EA-008C-57F5-BE90F2B62128}"/>
              </a:ext>
            </a:extLst>
          </p:cNvPr>
          <p:cNvSpPr txBox="1"/>
          <p:nvPr/>
        </p:nvSpPr>
        <p:spPr>
          <a:xfrm>
            <a:off x="0" y="-71635"/>
            <a:ext cx="12192000" cy="769441"/>
          </a:xfrm>
          <a:prstGeom prst="rect">
            <a:avLst/>
          </a:prstGeom>
          <a:noFill/>
        </p:spPr>
        <p:txBody>
          <a:bodyPr wrap="square">
            <a:spAutoFit/>
          </a:bodyPr>
          <a:lstStyle/>
          <a:p>
            <a:pPr algn="ctr"/>
            <a:r>
              <a:rPr lang="en-US"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a:t>
            </a:r>
            <a:r>
              <a:rPr lang="en-US" sz="32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TEMBENUKANI KU MKWIYO WANU WAUKULU</a:t>
            </a:r>
            <a:endParaRPr lang="en" sz="32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8523FDAE-CADD-EE7F-F291-960CEADA355F}"/>
              </a:ext>
            </a:extLst>
          </p:cNvPr>
          <p:cNvSpPr txBox="1"/>
          <p:nvPr/>
        </p:nvSpPr>
        <p:spPr>
          <a:xfrm>
            <a:off x="218707" y="464038"/>
            <a:ext cx="11477993" cy="1138773"/>
          </a:xfrm>
          <a:prstGeom prst="rect">
            <a:avLst/>
          </a:prstGeom>
          <a:noFill/>
        </p:spPr>
        <p:txBody>
          <a:bodyPr wrap="square">
            <a:spAutoFit/>
          </a:bodyPr>
          <a:lstStyle/>
          <a:p>
            <a:pPr algn="ctr"/>
            <a:r>
              <a:rPr lang="en"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Kodi mukufuna kuti Aigupto azinena kuti, ‘Munali ndi cholinga choyipa chofuna kuwaphera ku mapiri kuno ndi kuwawonongeratu pa dziko lapansi pamene munkawatulutsa ku Igupto kuja?’ Ayi, chonde mkwiyo wanu woyaka ngati motowu ubwezeni ndipo sinthani maganizo ofunira zoyipa anthu anu</a:t>
            </a:r>
            <a:r>
              <a:rPr lang="en"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 </a:t>
            </a:r>
            <a:r>
              <a:rPr lang="en" sz="14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en-US" sz="1400"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Eksodo</a:t>
            </a:r>
            <a:r>
              <a:rPr lang="en" sz="14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32:12)</a:t>
            </a:r>
          </a:p>
        </p:txBody>
      </p:sp>
      <p:sp>
        <p:nvSpPr>
          <p:cNvPr id="6" name="CuadroTexto 5">
            <a:extLst>
              <a:ext uri="{FF2B5EF4-FFF2-40B4-BE49-F238E27FC236}">
                <a16:creationId xmlns:a16="http://schemas.microsoft.com/office/drawing/2014/main" id="{DF478704-372E-39E9-5962-3312DF14CA81}"/>
              </a:ext>
            </a:extLst>
          </p:cNvPr>
          <p:cNvSpPr txBox="1"/>
          <p:nvPr/>
        </p:nvSpPr>
        <p:spPr>
          <a:xfrm>
            <a:off x="2623309" y="1550037"/>
            <a:ext cx="6586838" cy="1015663"/>
          </a:xfrm>
          <a:prstGeom prst="rect">
            <a:avLst/>
          </a:prstGeom>
          <a:noFill/>
        </p:spPr>
        <p:txBody>
          <a:bodyPr wrap="square" rtlCol="0">
            <a:spAutoFit/>
          </a:bodyPr>
          <a:lstStyle/>
          <a:p>
            <a:pPr>
              <a:spcBef>
                <a:spcPts val="600"/>
              </a:spcBef>
            </a:pPr>
            <a:r>
              <a:rPr lang="en-US" sz="2000" b="1" dirty="0">
                <a:solidFill>
                  <a:schemeClr val="bg1"/>
                </a:solidFill>
                <a:effectLst>
                  <a:glow rad="127000">
                    <a:srgbClr val="771101"/>
                  </a:glow>
                  <a:outerShdw blurRad="38100" dist="38100" dir="2700000" algn="tl">
                    <a:srgbClr val="000000">
                      <a:alpha val="43137"/>
                    </a:srgbClr>
                  </a:outerShdw>
                </a:effectLst>
              </a:rPr>
              <a:t>Mulungu anauza Mose kuti: “</a:t>
            </a:r>
            <a:r>
              <a:rPr lang="en-US" sz="2000" b="1" dirty="0" err="1">
                <a:solidFill>
                  <a:schemeClr val="bg1"/>
                </a:solidFill>
                <a:effectLst>
                  <a:glow rad="127000">
                    <a:srgbClr val="771101"/>
                  </a:glow>
                  <a:outerShdw blurRad="38100" dist="38100" dir="2700000" algn="tl">
                    <a:srgbClr val="000000">
                      <a:alpha val="43137"/>
                    </a:srgbClr>
                  </a:outerShdw>
                </a:effectLst>
              </a:rPr>
              <a:t>Chifukwa</a:t>
            </a:r>
            <a:r>
              <a:rPr lang="en-US" sz="2000" b="1" dirty="0">
                <a:solidFill>
                  <a:schemeClr val="bg1"/>
                </a:solidFill>
                <a:effectLst>
                  <a:glow rad="127000">
                    <a:srgbClr val="771101"/>
                  </a:glow>
                  <a:outerShdw blurRad="38100" dist="38100" dir="2700000" algn="tl">
                    <a:srgbClr val="000000">
                      <a:alpha val="43137"/>
                    </a:srgbClr>
                  </a:outerShdw>
                </a:effectLst>
              </a:rPr>
              <a:t> </a:t>
            </a:r>
            <a:r>
              <a:rPr lang="en-US" sz="2000" b="1" dirty="0" err="1">
                <a:solidFill>
                  <a:schemeClr val="bg1"/>
                </a:solidFill>
                <a:effectLst>
                  <a:glow rad="127000">
                    <a:srgbClr val="771101"/>
                  </a:glow>
                  <a:outerShdw blurRad="38100" dist="38100" dir="2700000" algn="tl">
                    <a:srgbClr val="000000">
                      <a:alpha val="43137"/>
                    </a:srgbClr>
                  </a:outerShdw>
                </a:effectLst>
              </a:rPr>
              <a:t>anthu</a:t>
            </a:r>
            <a:r>
              <a:rPr lang="en-US" sz="2000" b="1" dirty="0">
                <a:solidFill>
                  <a:schemeClr val="bg1"/>
                </a:solidFill>
                <a:effectLst>
                  <a:glow rad="127000">
                    <a:srgbClr val="771101"/>
                  </a:glow>
                  <a:outerShdw blurRad="38100" dist="38100" dir="2700000" algn="tl">
                    <a:srgbClr val="000000">
                      <a:alpha val="43137"/>
                    </a:srgbClr>
                  </a:outerShdw>
                </a:effectLst>
              </a:rPr>
              <a:t> AKO amene </a:t>
            </a:r>
            <a:r>
              <a:rPr lang="en-US" sz="2000" b="1" dirty="0" err="1">
                <a:solidFill>
                  <a:schemeClr val="bg1"/>
                </a:solidFill>
                <a:effectLst>
                  <a:glow rad="127000">
                    <a:srgbClr val="771101"/>
                  </a:glow>
                  <a:outerShdw blurRad="38100" dist="38100" dir="2700000" algn="tl">
                    <a:srgbClr val="000000">
                      <a:alpha val="43137"/>
                    </a:srgbClr>
                  </a:outerShdw>
                </a:effectLst>
              </a:rPr>
              <a:t>unawatulutsa</a:t>
            </a:r>
            <a:r>
              <a:rPr lang="en-US" sz="2000" b="1" dirty="0">
                <a:solidFill>
                  <a:schemeClr val="bg1"/>
                </a:solidFill>
                <a:effectLst>
                  <a:glow rad="127000">
                    <a:srgbClr val="771101"/>
                  </a:glow>
                  <a:outerShdw blurRad="38100" dist="38100" dir="2700000" algn="tl">
                    <a:srgbClr val="000000">
                      <a:alpha val="43137"/>
                    </a:srgbClr>
                  </a:outerShdw>
                </a:effectLst>
              </a:rPr>
              <a:t> </a:t>
            </a:r>
            <a:r>
              <a:rPr lang="en-US" sz="2000" b="1" dirty="0" err="1">
                <a:solidFill>
                  <a:schemeClr val="bg1"/>
                </a:solidFill>
                <a:effectLst>
                  <a:glow rad="127000">
                    <a:srgbClr val="771101"/>
                  </a:glow>
                  <a:outerShdw blurRad="38100" dist="38100" dir="2700000" algn="tl">
                    <a:srgbClr val="000000">
                      <a:alpha val="43137"/>
                    </a:srgbClr>
                  </a:outerShdw>
                </a:effectLst>
              </a:rPr>
              <a:t>mʼdziko</a:t>
            </a:r>
            <a:r>
              <a:rPr lang="en-US" sz="2000" b="1" dirty="0">
                <a:solidFill>
                  <a:schemeClr val="bg1"/>
                </a:solidFill>
                <a:effectLst>
                  <a:glow rad="127000">
                    <a:srgbClr val="771101"/>
                  </a:glow>
                  <a:outerShdw blurRad="38100" dist="38100" dir="2700000" algn="tl">
                    <a:srgbClr val="000000">
                      <a:alpha val="43137"/>
                    </a:srgbClr>
                  </a:outerShdw>
                </a:effectLst>
              </a:rPr>
              <a:t> la </a:t>
            </a:r>
            <a:r>
              <a:rPr lang="en-US" sz="2000" b="1" dirty="0" err="1">
                <a:solidFill>
                  <a:schemeClr val="bg1"/>
                </a:solidFill>
                <a:effectLst>
                  <a:glow rad="127000">
                    <a:srgbClr val="771101"/>
                  </a:glow>
                  <a:outerShdw blurRad="38100" dist="38100" dir="2700000" algn="tl">
                    <a:srgbClr val="000000">
                      <a:alpha val="43137"/>
                    </a:srgbClr>
                  </a:outerShdw>
                </a:effectLst>
              </a:rPr>
              <a:t>Igupto</a:t>
            </a:r>
            <a:r>
              <a:rPr lang="en-US" sz="2000" b="1" dirty="0">
                <a:solidFill>
                  <a:schemeClr val="bg1"/>
                </a:solidFill>
                <a:effectLst>
                  <a:glow rad="127000">
                    <a:srgbClr val="771101"/>
                  </a:glow>
                  <a:outerShdw blurRad="38100" dist="38100" dir="2700000" algn="tl">
                    <a:srgbClr val="000000">
                      <a:alpha val="43137"/>
                    </a:srgbClr>
                  </a:outerShdw>
                </a:effectLst>
              </a:rPr>
              <a:t> </a:t>
            </a:r>
            <a:r>
              <a:rPr lang="en-US" sz="2000" b="1" dirty="0" err="1">
                <a:solidFill>
                  <a:schemeClr val="bg1"/>
                </a:solidFill>
                <a:effectLst>
                  <a:glow rad="127000">
                    <a:srgbClr val="771101"/>
                  </a:glow>
                  <a:outerShdw blurRad="38100" dist="38100" dir="2700000" algn="tl">
                    <a:srgbClr val="000000">
                      <a:alpha val="43137"/>
                    </a:srgbClr>
                  </a:outerShdw>
                </a:effectLst>
              </a:rPr>
              <a:t>aja</a:t>
            </a:r>
            <a:r>
              <a:rPr lang="en-US" sz="2000" b="1" dirty="0">
                <a:solidFill>
                  <a:schemeClr val="bg1"/>
                </a:solidFill>
                <a:effectLst>
                  <a:glow rad="127000">
                    <a:srgbClr val="771101"/>
                  </a:glow>
                  <a:outerShdw blurRad="38100" dist="38100" dir="2700000" algn="tl">
                    <a:srgbClr val="000000">
                      <a:alpha val="43137"/>
                    </a:srgbClr>
                  </a:outerShdw>
                </a:effectLst>
              </a:rPr>
              <a:t> </a:t>
            </a:r>
            <a:r>
              <a:rPr lang="en-US" sz="2000" b="1" dirty="0" err="1">
                <a:solidFill>
                  <a:schemeClr val="bg1"/>
                </a:solidFill>
                <a:effectLst>
                  <a:glow rad="127000">
                    <a:srgbClr val="771101"/>
                  </a:glow>
                  <a:outerShdw blurRad="38100" dist="38100" dir="2700000" algn="tl">
                    <a:srgbClr val="000000">
                      <a:alpha val="43137"/>
                    </a:srgbClr>
                  </a:outerShdw>
                </a:effectLst>
              </a:rPr>
              <a:t>adziyipitsa</a:t>
            </a:r>
            <a:r>
              <a:rPr lang="en-US" sz="2000" b="1" dirty="0">
                <a:solidFill>
                  <a:schemeClr val="bg1"/>
                </a:solidFill>
                <a:effectLst>
                  <a:glow rad="127000">
                    <a:srgbClr val="771101"/>
                  </a:glow>
                  <a:outerShdw blurRad="38100" dist="38100" dir="2700000" algn="tl">
                    <a:srgbClr val="000000">
                      <a:alpha val="43137"/>
                    </a:srgbClr>
                  </a:outerShdw>
                </a:effectLst>
              </a:rPr>
              <a:t> </a:t>
            </a:r>
            <a:r>
              <a:rPr lang="en-US" sz="2000" b="1" dirty="0" err="1">
                <a:solidFill>
                  <a:schemeClr val="bg1"/>
                </a:solidFill>
                <a:effectLst>
                  <a:glow rad="127000">
                    <a:srgbClr val="771101"/>
                  </a:glow>
                  <a:outerShdw blurRad="38100" dist="38100" dir="2700000" algn="tl">
                    <a:srgbClr val="000000">
                      <a:alpha val="43137"/>
                    </a:srgbClr>
                  </a:outerShdw>
                </a:effectLst>
              </a:rPr>
              <a:t>kwambiri</a:t>
            </a:r>
            <a:r>
              <a:rPr lang="en-US" sz="2000" b="1" dirty="0">
                <a:solidFill>
                  <a:schemeClr val="bg1"/>
                </a:solidFill>
                <a:effectLst>
                  <a:glow rad="127000">
                    <a:srgbClr val="771101"/>
                  </a:glow>
                  <a:outerShdw blurRad="38100" dist="38100" dir="2700000" algn="tl">
                    <a:srgbClr val="000000">
                      <a:alpha val="43137"/>
                    </a:srgbClr>
                  </a:outerShdw>
                </a:effectLst>
              </a:rPr>
              <a:t> (</a:t>
            </a:r>
            <a:r>
              <a:rPr lang="en-US" sz="2000" b="1" dirty="0" err="1">
                <a:solidFill>
                  <a:schemeClr val="bg1"/>
                </a:solidFill>
                <a:effectLst>
                  <a:glow rad="127000">
                    <a:srgbClr val="771101"/>
                  </a:glow>
                  <a:outerShdw blurRad="38100" dist="38100" dir="2700000" algn="tl">
                    <a:srgbClr val="000000">
                      <a:alpha val="43137"/>
                    </a:srgbClr>
                  </a:outerShdw>
                </a:effectLst>
              </a:rPr>
              <a:t>Eksodo</a:t>
            </a:r>
            <a:r>
              <a:rPr lang="en-US" sz="2000" b="1" dirty="0">
                <a:solidFill>
                  <a:schemeClr val="bg1"/>
                </a:solidFill>
                <a:effectLst>
                  <a:glow rad="127000">
                    <a:srgbClr val="771101"/>
                  </a:glow>
                  <a:outerShdw blurRad="38100" dist="38100" dir="2700000" algn="tl">
                    <a:srgbClr val="000000">
                      <a:alpha val="43137"/>
                    </a:srgbClr>
                  </a:outerShdw>
                </a:effectLst>
              </a:rPr>
              <a:t> 32:7 ).</a:t>
            </a:r>
            <a:endParaRPr lang="en" sz="2000" b="1" dirty="0">
              <a:solidFill>
                <a:schemeClr val="bg1"/>
              </a:solidFill>
              <a:effectLst>
                <a:glow rad="127000">
                  <a:srgbClr val="771101"/>
                </a:glow>
                <a:outerShdw blurRad="38100" dist="38100" dir="2700000" algn="tl">
                  <a:srgbClr val="000000">
                    <a:alpha val="43137"/>
                  </a:srgbClr>
                </a:outerShdw>
              </a:effectLst>
            </a:endParaRPr>
          </a:p>
        </p:txBody>
      </p:sp>
      <p:pic>
        <p:nvPicPr>
          <p:cNvPr id="4" name="Imagen 3" descr="Imagen que contiene hombre, grupo, colgando, viejo&#10;&#10;El contenido generado por IA puede ser incorrecto.">
            <a:extLst>
              <a:ext uri="{FF2B5EF4-FFF2-40B4-BE49-F238E27FC236}">
                <a16:creationId xmlns:a16="http://schemas.microsoft.com/office/drawing/2014/main" id="{731B016D-12D0-0694-4C84-FEA3EF68D7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74"/>
          <a:stretch>
            <a:fillRect/>
          </a:stretch>
        </p:blipFill>
        <p:spPr>
          <a:xfrm>
            <a:off x="10169996" y="4355690"/>
            <a:ext cx="1894183" cy="2443166"/>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pic>
        <p:nvPicPr>
          <p:cNvPr id="8" name="Imagen 7" descr="Imagen que contiene persona, hombre, pasto, viejo&#10;&#10;El contenido generado por IA puede ser incorrecto.">
            <a:extLst>
              <a:ext uri="{FF2B5EF4-FFF2-40B4-BE49-F238E27FC236}">
                <a16:creationId xmlns:a16="http://schemas.microsoft.com/office/drawing/2014/main" id="{7B911F66-2EE5-9FDF-6DD6-AE6963C6DA2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26235" y="1648288"/>
            <a:ext cx="2837945" cy="2558416"/>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pic>
        <p:nvPicPr>
          <p:cNvPr id="16" name="Imagen 15" descr="Imagen que contiene naturaleza, exterior, montaña, caminando&#10;&#10;El contenido generado por IA puede ser incorrecto.">
            <a:extLst>
              <a:ext uri="{FF2B5EF4-FFF2-40B4-BE49-F238E27FC236}">
                <a16:creationId xmlns:a16="http://schemas.microsoft.com/office/drawing/2014/main" id="{6772D7F4-9C18-E2C9-BF01-280A4C1DF50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510" y="3958274"/>
            <a:ext cx="1864852" cy="2797277"/>
          </a:xfrm>
          <a:prstGeom prst="ellipse">
            <a:avLst/>
          </a:prstGeom>
          <a:ln w="63500" cap="rnd">
            <a:solidFill>
              <a:schemeClr val="accent2">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pic>
        <p:nvPicPr>
          <p:cNvPr id="7" name="Imagen 6" descr="Un dibujo de un grupo de personas en una playa&#10;&#10;El contenido generado por IA puede ser incorrecto.">
            <a:extLst>
              <a:ext uri="{FF2B5EF4-FFF2-40B4-BE49-F238E27FC236}">
                <a16:creationId xmlns:a16="http://schemas.microsoft.com/office/drawing/2014/main" id="{23753957-A31F-04C8-EA35-17FCC23E3E9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7820" y="1719168"/>
            <a:ext cx="2449125" cy="2119066"/>
          </a:xfrm>
          <a:prstGeom prst="rect">
            <a:avLst/>
          </a:prstGeom>
          <a:ln w="38100" cap="sq">
            <a:solidFill>
              <a:schemeClr val="accent1">
                <a:lumMod val="60000"/>
                <a:lumOff val="40000"/>
              </a:schemeClr>
            </a:solidFill>
            <a:prstDash val="solid"/>
            <a:miter lim="800000"/>
          </a:ln>
          <a:effectLst>
            <a:outerShdw blurRad="50800" dist="38100" dir="2700000" algn="tl" rotWithShape="0">
              <a:srgbClr val="000000">
                <a:alpha val="43000"/>
              </a:srgbClr>
            </a:outerShdw>
          </a:effectLst>
        </p:spPr>
      </p:pic>
      <p:sp>
        <p:nvSpPr>
          <p:cNvPr id="11" name="CuadroTexto 10">
            <a:extLst>
              <a:ext uri="{FF2B5EF4-FFF2-40B4-BE49-F238E27FC236}">
                <a16:creationId xmlns:a16="http://schemas.microsoft.com/office/drawing/2014/main" id="{E43A7E76-CB6F-7CDD-A954-84FAEA139F26}"/>
              </a:ext>
            </a:extLst>
          </p:cNvPr>
          <p:cNvSpPr txBox="1"/>
          <p:nvPr/>
        </p:nvSpPr>
        <p:spPr>
          <a:xfrm>
            <a:off x="2022004" y="4265172"/>
            <a:ext cx="8082351" cy="1938992"/>
          </a:xfrm>
          <a:prstGeom prst="rect">
            <a:avLst/>
          </a:prstGeom>
          <a:noFill/>
        </p:spPr>
        <p:txBody>
          <a:bodyPr wrap="square">
            <a:spAutoFit/>
          </a:bodyPr>
          <a:lstStyle/>
          <a:p>
            <a:pPr>
              <a:spcBef>
                <a:spcPts val="600"/>
              </a:spcBef>
            </a:pPr>
            <a:r>
              <a:rPr lang="en-US" sz="2000" b="1" dirty="0">
                <a:solidFill>
                  <a:schemeClr val="bg1"/>
                </a:solidFill>
                <a:effectLst>
                  <a:glow rad="127000">
                    <a:srgbClr val="771101"/>
                  </a:glow>
                  <a:outerShdw blurRad="38100" dist="38100" dir="2700000" algn="tl">
                    <a:srgbClr val="000000">
                      <a:alpha val="43137"/>
                    </a:srgbClr>
                  </a:outerShdw>
                </a:effectLst>
              </a:rPr>
              <a:t>Mkwiyo wa Mulungu unali wolungama, koma Mose anadziwa kuti “chifundo chipambana chiweruzo” (Yakobo 2:13). Atatha kupembedzera Israyeli, </a:t>
            </a:r>
            <a:r>
              <a:rPr lang="en-US" sz="2000" b="1" dirty="0" err="1">
                <a:solidFill>
                  <a:schemeClr val="bg1"/>
                </a:solidFill>
                <a:effectLst>
                  <a:glow rad="127000">
                    <a:srgbClr val="771101"/>
                  </a:glow>
                  <a:outerShdw blurRad="38100" dist="38100" dir="2700000" algn="tl">
                    <a:srgbClr val="000000">
                      <a:alpha val="43137"/>
                    </a:srgbClr>
                  </a:outerShdw>
                </a:effectLst>
              </a:rPr>
              <a:t>ndi</a:t>
            </a:r>
            <a:r>
              <a:rPr lang="en-US" sz="2000" b="1" dirty="0">
                <a:solidFill>
                  <a:schemeClr val="bg1"/>
                </a:solidFill>
                <a:effectLst>
                  <a:glow rad="127000">
                    <a:srgbClr val="771101"/>
                  </a:glow>
                  <a:outerShdw blurRad="38100" dist="38100" dir="2700000" algn="tl">
                    <a:srgbClr val="000000">
                      <a:alpha val="43137"/>
                    </a:srgbClr>
                  </a:outerShdw>
                </a:effectLst>
              </a:rPr>
              <a:t> </a:t>
            </a:r>
            <a:r>
              <a:rPr lang="en-US" sz="2000" b="1" dirty="0" err="1">
                <a:solidFill>
                  <a:schemeClr val="bg1"/>
                </a:solidFill>
                <a:effectLst>
                  <a:glow rad="127000">
                    <a:srgbClr val="771101"/>
                  </a:glow>
                  <a:outerShdw blurRad="38100" dist="38100" dir="2700000" algn="tl">
                    <a:srgbClr val="000000">
                      <a:alpha val="43137"/>
                    </a:srgbClr>
                  </a:outerShdw>
                </a:effectLst>
              </a:rPr>
              <a:t>chikhulupiriro</a:t>
            </a:r>
            <a:r>
              <a:rPr lang="en-US" sz="2000" b="1" dirty="0">
                <a:solidFill>
                  <a:schemeClr val="bg1"/>
                </a:solidFill>
                <a:effectLst>
                  <a:glow rad="127000">
                    <a:srgbClr val="771101"/>
                  </a:glow>
                  <a:outerShdw blurRad="38100" dist="38100" dir="2700000" algn="tl">
                    <a:srgbClr val="000000">
                      <a:alpha val="43137"/>
                    </a:srgbClr>
                  </a:outerShdw>
                </a:effectLst>
              </a:rPr>
              <a:t> chakuti Mulungu </a:t>
            </a:r>
            <a:r>
              <a:rPr lang="en-US" sz="2000" b="1" dirty="0" err="1">
                <a:solidFill>
                  <a:schemeClr val="bg1"/>
                </a:solidFill>
                <a:effectLst>
                  <a:glow rad="127000">
                    <a:srgbClr val="771101"/>
                  </a:glow>
                  <a:outerShdw blurRad="38100" dist="38100" dir="2700000" algn="tl">
                    <a:srgbClr val="000000">
                      <a:alpha val="43137"/>
                    </a:srgbClr>
                  </a:outerShdw>
                </a:effectLst>
              </a:rPr>
              <a:t>watontholetsa</a:t>
            </a:r>
            <a:r>
              <a:rPr lang="en-US" sz="2000" b="1" dirty="0">
                <a:solidFill>
                  <a:schemeClr val="bg1"/>
                </a:solidFill>
                <a:effectLst>
                  <a:glow rad="127000">
                    <a:srgbClr val="771101"/>
                  </a:glow>
                  <a:outerShdw blurRad="38100" dist="38100" dir="2700000" algn="tl">
                    <a:srgbClr val="000000">
                      <a:alpha val="43137"/>
                    </a:srgbClr>
                  </a:outerShdw>
                </a:effectLst>
              </a:rPr>
              <a:t> mkwiyo wake, iye (mokwiya) </a:t>
            </a:r>
            <a:r>
              <a:rPr lang="en-US" sz="2000" b="1" dirty="0" err="1">
                <a:solidFill>
                  <a:schemeClr val="bg1"/>
                </a:solidFill>
                <a:effectLst>
                  <a:glow rad="127000">
                    <a:srgbClr val="771101"/>
                  </a:glow>
                  <a:outerShdw blurRad="38100" dist="38100" dir="2700000" algn="tl">
                    <a:srgbClr val="000000">
                      <a:alpha val="43137"/>
                    </a:srgbClr>
                  </a:outerShdw>
                </a:effectLst>
              </a:rPr>
              <a:t>anatsika</a:t>
            </a:r>
            <a:r>
              <a:rPr lang="en-US" sz="2000" b="1" dirty="0">
                <a:solidFill>
                  <a:schemeClr val="bg1"/>
                </a:solidFill>
                <a:effectLst>
                  <a:glow rad="127000">
                    <a:srgbClr val="771101"/>
                  </a:glow>
                  <a:outerShdw blurRad="38100" dist="38100" dir="2700000" algn="tl">
                    <a:srgbClr val="000000">
                      <a:alpha val="43137"/>
                    </a:srgbClr>
                  </a:outerShdw>
                </a:effectLst>
              </a:rPr>
              <a:t> </a:t>
            </a:r>
            <a:r>
              <a:rPr lang="en-US" sz="2000" b="1" dirty="0" err="1">
                <a:solidFill>
                  <a:schemeClr val="bg1"/>
                </a:solidFill>
                <a:effectLst>
                  <a:glow rad="127000">
                    <a:srgbClr val="771101"/>
                  </a:glow>
                  <a:outerShdw blurRad="38100" dist="38100" dir="2700000" algn="tl">
                    <a:srgbClr val="000000">
                      <a:alpha val="43137"/>
                    </a:srgbClr>
                  </a:outerShdw>
                </a:effectLst>
              </a:rPr>
              <a:t>kuchokera</a:t>
            </a:r>
            <a:r>
              <a:rPr lang="en-US" sz="2000" b="1" dirty="0">
                <a:solidFill>
                  <a:schemeClr val="bg1"/>
                </a:solidFill>
                <a:effectLst>
                  <a:glow rad="127000">
                    <a:srgbClr val="771101"/>
                  </a:glow>
                  <a:outerShdw blurRad="38100" dist="38100" dir="2700000" algn="tl">
                    <a:srgbClr val="000000">
                      <a:alpha val="43137"/>
                    </a:srgbClr>
                  </a:outerShdw>
                </a:effectLst>
              </a:rPr>
              <a:t> </a:t>
            </a:r>
            <a:r>
              <a:rPr lang="en-US" sz="2000" b="1" dirty="0" err="1">
                <a:solidFill>
                  <a:schemeClr val="bg1"/>
                </a:solidFill>
                <a:effectLst>
                  <a:glow rad="127000">
                    <a:srgbClr val="771101"/>
                  </a:glow>
                  <a:outerShdw blurRad="38100" dist="38100" dir="2700000" algn="tl">
                    <a:srgbClr val="000000">
                      <a:alpha val="43137"/>
                    </a:srgbClr>
                  </a:outerShdw>
                </a:effectLst>
              </a:rPr>
              <a:t>m’phiri</a:t>
            </a:r>
            <a:r>
              <a:rPr lang="en-US" sz="2000" b="1" dirty="0">
                <a:solidFill>
                  <a:schemeClr val="bg1"/>
                </a:solidFill>
                <a:effectLst>
                  <a:glow rad="127000">
                    <a:srgbClr val="771101"/>
                  </a:glow>
                  <a:outerShdw blurRad="38100" dist="38100" dir="2700000" algn="tl">
                    <a:srgbClr val="000000">
                      <a:alpha val="43137"/>
                    </a:srgbClr>
                  </a:outerShdw>
                </a:effectLst>
              </a:rPr>
              <a:t> (</a:t>
            </a:r>
            <a:r>
              <a:rPr lang="en-US" sz="2000" b="1" dirty="0" err="1">
                <a:solidFill>
                  <a:schemeClr val="bg1"/>
                </a:solidFill>
                <a:effectLst>
                  <a:glow rad="127000">
                    <a:srgbClr val="771101"/>
                  </a:glow>
                  <a:outerShdw blurRad="38100" dist="38100" dir="2700000" algn="tl">
                    <a:srgbClr val="000000">
                      <a:alpha val="43137"/>
                    </a:srgbClr>
                  </a:outerShdw>
                </a:effectLst>
              </a:rPr>
              <a:t>Eksodo</a:t>
            </a:r>
            <a:r>
              <a:rPr lang="en-US" sz="2000" b="1" dirty="0">
                <a:solidFill>
                  <a:schemeClr val="bg1"/>
                </a:solidFill>
                <a:effectLst>
                  <a:glow rad="127000">
                    <a:srgbClr val="771101"/>
                  </a:glow>
                  <a:outerShdw blurRad="38100" dist="38100" dir="2700000" algn="tl">
                    <a:srgbClr val="000000">
                      <a:alpha val="43137"/>
                    </a:srgbClr>
                  </a:outerShdw>
                </a:effectLst>
              </a:rPr>
              <a:t> 32:12-15). Ataona mpatuko, anaphwanya chizindikiro cha pangano: magome </a:t>
            </a:r>
            <a:r>
              <a:rPr lang="en-US" sz="2000" b="1" dirty="0" err="1">
                <a:solidFill>
                  <a:schemeClr val="bg1"/>
                </a:solidFill>
                <a:effectLst>
                  <a:glow rad="127000">
                    <a:srgbClr val="771101"/>
                  </a:glow>
                  <a:outerShdw blurRad="38100" dist="38100" dir="2700000" algn="tl">
                    <a:srgbClr val="000000">
                      <a:alpha val="43137"/>
                    </a:srgbClr>
                  </a:outerShdw>
                </a:effectLst>
              </a:rPr>
              <a:t>amiyala</a:t>
            </a:r>
            <a:r>
              <a:rPr lang="en-US" sz="2000" b="1" dirty="0">
                <a:solidFill>
                  <a:schemeClr val="bg1"/>
                </a:solidFill>
                <a:effectLst>
                  <a:glow rad="127000">
                    <a:srgbClr val="771101"/>
                  </a:glow>
                  <a:outerShdw blurRad="38100" dist="38100" dir="2700000" algn="tl">
                    <a:srgbClr val="000000">
                      <a:alpha val="43137"/>
                    </a:srgbClr>
                  </a:outerShdw>
                </a:effectLst>
              </a:rPr>
              <a:t> (</a:t>
            </a:r>
            <a:r>
              <a:rPr lang="en-US" sz="2000" b="1" dirty="0" err="1">
                <a:solidFill>
                  <a:schemeClr val="bg1"/>
                </a:solidFill>
                <a:effectLst>
                  <a:glow rad="127000">
                    <a:srgbClr val="771101"/>
                  </a:glow>
                  <a:outerShdw blurRad="38100" dist="38100" dir="2700000" algn="tl">
                    <a:srgbClr val="000000">
                      <a:alpha val="43137"/>
                    </a:srgbClr>
                  </a:outerShdw>
                </a:effectLst>
              </a:rPr>
              <a:t>Eksodo</a:t>
            </a:r>
            <a:r>
              <a:rPr lang="en-US" sz="2000" b="1" dirty="0">
                <a:solidFill>
                  <a:schemeClr val="bg1"/>
                </a:solidFill>
                <a:effectLst>
                  <a:glow rad="127000">
                    <a:srgbClr val="771101"/>
                  </a:glow>
                  <a:outerShdw blurRad="38100" dist="38100" dir="2700000" algn="tl">
                    <a:srgbClr val="000000">
                      <a:alpha val="43137"/>
                    </a:srgbClr>
                  </a:outerShdw>
                </a:effectLst>
              </a:rPr>
              <a:t> 32:19).</a:t>
            </a:r>
            <a:endParaRPr lang="en" sz="2000" b="1" dirty="0">
              <a:solidFill>
                <a:schemeClr val="bg1"/>
              </a:solidFill>
              <a:effectLst>
                <a:glow rad="127000">
                  <a:srgbClr val="771101"/>
                </a:glow>
                <a:outerShdw blurRad="38100" dist="38100" dir="2700000" algn="tl">
                  <a:srgbClr val="000000">
                    <a:alpha val="43137"/>
                  </a:srgbClr>
                </a:outerShdw>
              </a:effectLst>
            </a:endParaRPr>
          </a:p>
        </p:txBody>
      </p:sp>
      <p:sp>
        <p:nvSpPr>
          <p:cNvPr id="9" name="CuadroTexto 8">
            <a:extLst>
              <a:ext uri="{FF2B5EF4-FFF2-40B4-BE49-F238E27FC236}">
                <a16:creationId xmlns:a16="http://schemas.microsoft.com/office/drawing/2014/main" id="{F6694C05-CFB2-B9A6-E6B9-86B72E6A87A7}"/>
              </a:ext>
            </a:extLst>
          </p:cNvPr>
          <p:cNvSpPr txBox="1"/>
          <p:nvPr/>
        </p:nvSpPr>
        <p:spPr>
          <a:xfrm>
            <a:off x="2639397" y="2535450"/>
            <a:ext cx="6586838" cy="1631216"/>
          </a:xfrm>
          <a:prstGeom prst="rect">
            <a:avLst/>
          </a:prstGeom>
          <a:noFill/>
        </p:spPr>
        <p:txBody>
          <a:bodyPr wrap="square">
            <a:spAutoFit/>
          </a:bodyPr>
          <a:lstStyle/>
          <a:p>
            <a:pPr>
              <a:spcBef>
                <a:spcPts val="600"/>
              </a:spcBef>
            </a:pPr>
            <a:r>
              <a:rPr lang="en-US" sz="2000" b="1" dirty="0">
                <a:solidFill>
                  <a:schemeClr val="bg1"/>
                </a:solidFill>
                <a:effectLst>
                  <a:glow rad="127000">
                    <a:srgbClr val="771101"/>
                  </a:glow>
                  <a:outerShdw blurRad="38100" dist="38100" dir="2700000" algn="tl">
                    <a:srgbClr val="000000">
                      <a:alpha val="43137"/>
                    </a:srgbClr>
                  </a:outerShdw>
                </a:effectLst>
              </a:rPr>
              <a:t>Mose </a:t>
            </a:r>
            <a:r>
              <a:rPr lang="en-US" sz="2000" b="1" dirty="0" err="1">
                <a:solidFill>
                  <a:schemeClr val="bg1"/>
                </a:solidFill>
                <a:effectLst>
                  <a:glow rad="127000">
                    <a:srgbClr val="771101"/>
                  </a:glow>
                  <a:outerShdw blurRad="38100" dist="38100" dir="2700000" algn="tl">
                    <a:srgbClr val="000000">
                      <a:alpha val="43137"/>
                    </a:srgbClr>
                  </a:outerShdw>
                </a:effectLst>
              </a:rPr>
              <a:t>anayankha</a:t>
            </a:r>
            <a:r>
              <a:rPr lang="en-US" sz="2000" b="1" dirty="0">
                <a:solidFill>
                  <a:schemeClr val="bg1"/>
                </a:solidFill>
                <a:effectLst>
                  <a:glow rad="127000">
                    <a:srgbClr val="771101"/>
                  </a:glow>
                  <a:outerShdw blurRad="38100" dist="38100" dir="2700000" algn="tl">
                    <a:srgbClr val="000000">
                      <a:alpha val="43137"/>
                    </a:srgbClr>
                  </a:outerShdw>
                </a:effectLst>
              </a:rPr>
              <a:t> </a:t>
            </a:r>
            <a:r>
              <a:rPr lang="en-US" sz="2000" b="1" dirty="0" err="1">
                <a:solidFill>
                  <a:schemeClr val="bg1"/>
                </a:solidFill>
                <a:effectLst>
                  <a:glow rad="127000">
                    <a:srgbClr val="771101"/>
                  </a:glow>
                  <a:outerShdw blurRad="38100" dist="38100" dir="2700000" algn="tl">
                    <a:srgbClr val="000000">
                      <a:alpha val="43137"/>
                    </a:srgbClr>
                  </a:outerShdw>
                </a:effectLst>
              </a:rPr>
              <a:t>moyenera</a:t>
            </a:r>
            <a:r>
              <a:rPr lang="en-US" sz="2000" b="1" dirty="0">
                <a:solidFill>
                  <a:schemeClr val="bg1"/>
                </a:solidFill>
                <a:effectLst>
                  <a:glow rad="127000">
                    <a:srgbClr val="771101"/>
                  </a:glow>
                  <a:outerShdw blurRad="38100" dist="38100" dir="2700000" algn="tl">
                    <a:srgbClr val="000000">
                      <a:alpha val="43137"/>
                    </a:srgbClr>
                  </a:outerShdw>
                </a:effectLst>
              </a:rPr>
              <a:t> </a:t>
            </a:r>
            <a:r>
              <a:rPr lang="en-US" sz="2000" b="1" dirty="0" err="1">
                <a:solidFill>
                  <a:schemeClr val="bg1"/>
                </a:solidFill>
                <a:effectLst>
                  <a:glow rad="127000">
                    <a:srgbClr val="771101"/>
                  </a:glow>
                  <a:outerShdw blurRad="38100" dist="38100" dir="2700000" algn="tl">
                    <a:srgbClr val="000000">
                      <a:alpha val="43137"/>
                    </a:srgbClr>
                  </a:outerShdw>
                </a:effectLst>
              </a:rPr>
              <a:t>kuti</a:t>
            </a:r>
            <a:r>
              <a:rPr lang="en-US" sz="2000" b="1" dirty="0">
                <a:solidFill>
                  <a:schemeClr val="bg1"/>
                </a:solidFill>
                <a:effectLst>
                  <a:glow rad="127000">
                    <a:srgbClr val="771101"/>
                  </a:glow>
                  <a:outerShdw blurRad="38100" dist="38100" dir="2700000" algn="tl">
                    <a:srgbClr val="000000">
                      <a:alpha val="43137"/>
                    </a:srgbClr>
                  </a:outerShdw>
                </a:effectLst>
              </a:rPr>
              <a:t>: ‘</a:t>
            </a:r>
            <a:r>
              <a:rPr lang="en-US" sz="2000" b="1" dirty="0" err="1">
                <a:solidFill>
                  <a:schemeClr val="bg1"/>
                </a:solidFill>
                <a:effectLst>
                  <a:glow rad="127000">
                    <a:srgbClr val="771101"/>
                  </a:glow>
                  <a:outerShdw blurRad="38100" dist="38100" dir="2700000" algn="tl">
                    <a:srgbClr val="000000">
                      <a:alpha val="43137"/>
                    </a:srgbClr>
                  </a:outerShdw>
                </a:effectLst>
              </a:rPr>
              <a:t>Sikuti</a:t>
            </a:r>
            <a:r>
              <a:rPr lang="en-US" sz="2000" b="1" dirty="0">
                <a:solidFill>
                  <a:schemeClr val="bg1"/>
                </a:solidFill>
                <a:effectLst>
                  <a:glow rad="127000">
                    <a:srgbClr val="771101"/>
                  </a:glow>
                  <a:outerShdw blurRad="38100" dist="38100" dir="2700000" algn="tl">
                    <a:srgbClr val="000000">
                      <a:alpha val="43137"/>
                    </a:srgbClr>
                  </a:outerShdw>
                </a:effectLst>
              </a:rPr>
              <a:t> </a:t>
            </a:r>
            <a:r>
              <a:rPr lang="en-US" sz="2000" b="1" dirty="0" err="1">
                <a:solidFill>
                  <a:schemeClr val="bg1"/>
                </a:solidFill>
                <a:effectLst>
                  <a:glow rad="127000">
                    <a:srgbClr val="771101"/>
                  </a:glow>
                  <a:outerShdw blurRad="38100" dist="38100" dir="2700000" algn="tl">
                    <a:srgbClr val="000000">
                      <a:alpha val="43137"/>
                    </a:srgbClr>
                  </a:outerShdw>
                </a:effectLst>
              </a:rPr>
              <a:t>ndi</a:t>
            </a:r>
            <a:r>
              <a:rPr lang="en-US" sz="2000" b="1" dirty="0">
                <a:solidFill>
                  <a:schemeClr val="bg1"/>
                </a:solidFill>
                <a:effectLst>
                  <a:glow rad="127000">
                    <a:srgbClr val="771101"/>
                  </a:glow>
                  <a:outerShdw blurRad="38100" dist="38100" dir="2700000" algn="tl">
                    <a:srgbClr val="000000">
                      <a:alpha val="43137"/>
                    </a:srgbClr>
                  </a:outerShdw>
                </a:effectLst>
              </a:rPr>
              <a:t> </a:t>
            </a:r>
            <a:r>
              <a:rPr lang="en-US" sz="2000" b="1" dirty="0" err="1">
                <a:solidFill>
                  <a:schemeClr val="bg1"/>
                </a:solidFill>
                <a:effectLst>
                  <a:glow rad="127000">
                    <a:srgbClr val="771101"/>
                  </a:glow>
                  <a:outerShdw blurRad="38100" dist="38100" dir="2700000" algn="tl">
                    <a:srgbClr val="000000">
                      <a:alpha val="43137"/>
                    </a:srgbClr>
                  </a:outerShdw>
                </a:effectLst>
              </a:rPr>
              <a:t>anthu</a:t>
            </a:r>
            <a:r>
              <a:rPr lang="en-US" sz="2000" b="1" dirty="0">
                <a:solidFill>
                  <a:schemeClr val="bg1"/>
                </a:solidFill>
                <a:effectLst>
                  <a:glow rad="127000">
                    <a:srgbClr val="771101"/>
                  </a:glow>
                  <a:outerShdw blurRad="38100" dist="38100" dir="2700000" algn="tl">
                    <a:srgbClr val="000000">
                      <a:alpha val="43137"/>
                    </a:srgbClr>
                  </a:outerShdw>
                </a:effectLst>
              </a:rPr>
              <a:t> </a:t>
            </a:r>
            <a:r>
              <a:rPr lang="en-US" sz="2000" b="1" dirty="0" err="1">
                <a:solidFill>
                  <a:schemeClr val="bg1"/>
                </a:solidFill>
                <a:effectLst>
                  <a:glow rad="127000">
                    <a:srgbClr val="771101"/>
                  </a:glow>
                  <a:outerShdw blurRad="38100" dist="38100" dir="2700000" algn="tl">
                    <a:srgbClr val="000000">
                      <a:alpha val="43137"/>
                    </a:srgbClr>
                  </a:outerShdw>
                </a:effectLst>
              </a:rPr>
              <a:t>anga</a:t>
            </a:r>
            <a:r>
              <a:rPr lang="en-US" sz="2000" b="1" dirty="0">
                <a:solidFill>
                  <a:schemeClr val="bg1"/>
                </a:solidFill>
                <a:effectLst>
                  <a:glow rad="127000">
                    <a:srgbClr val="771101"/>
                  </a:glow>
                  <a:outerShdw blurRad="38100" dist="38100" dir="2700000" algn="tl">
                    <a:srgbClr val="000000">
                      <a:alpha val="43137"/>
                    </a:srgbClr>
                  </a:outerShdw>
                </a:effectLst>
              </a:rPr>
              <a:t>, </a:t>
            </a:r>
            <a:r>
              <a:rPr lang="en-US" sz="2000" b="1" dirty="0" err="1">
                <a:solidFill>
                  <a:schemeClr val="bg1"/>
                </a:solidFill>
                <a:effectLst>
                  <a:glow rad="127000">
                    <a:srgbClr val="771101"/>
                  </a:glow>
                  <a:outerShdw blurRad="38100" dist="38100" dir="2700000" algn="tl">
                    <a:srgbClr val="000000">
                      <a:alpha val="43137"/>
                    </a:srgbClr>
                  </a:outerShdw>
                </a:effectLst>
              </a:rPr>
              <a:t>koma</a:t>
            </a:r>
            <a:r>
              <a:rPr lang="en-US" sz="2000" b="1" dirty="0">
                <a:solidFill>
                  <a:schemeClr val="bg1"/>
                </a:solidFill>
                <a:effectLst>
                  <a:glow rad="127000">
                    <a:srgbClr val="771101"/>
                  </a:glow>
                  <a:outerShdw blurRad="38100" dist="38100" dir="2700000" algn="tl">
                    <a:srgbClr val="000000">
                      <a:alpha val="43137"/>
                    </a:srgbClr>
                  </a:outerShdw>
                </a:effectLst>
              </a:rPr>
              <a:t> Anu; </a:t>
            </a:r>
            <a:r>
              <a:rPr lang="en-US" sz="2000" b="1" dirty="0" err="1">
                <a:solidFill>
                  <a:schemeClr val="bg1"/>
                </a:solidFill>
                <a:effectLst>
                  <a:glow rad="127000">
                    <a:srgbClr val="771101"/>
                  </a:glow>
                  <a:outerShdw blurRad="38100" dist="38100" dir="2700000" algn="tl">
                    <a:srgbClr val="000000">
                      <a:alpha val="43137"/>
                    </a:srgbClr>
                  </a:outerShdw>
                </a:effectLst>
              </a:rPr>
              <a:t>sindinali</a:t>
            </a:r>
            <a:r>
              <a:rPr lang="en-US" sz="2000" b="1" dirty="0">
                <a:solidFill>
                  <a:schemeClr val="bg1"/>
                </a:solidFill>
                <a:effectLst>
                  <a:glow rad="127000">
                    <a:srgbClr val="771101"/>
                  </a:glow>
                  <a:outerShdw blurRad="38100" dist="38100" dir="2700000" algn="tl">
                    <a:srgbClr val="000000">
                      <a:alpha val="43137"/>
                    </a:srgbClr>
                  </a:outerShdw>
                </a:effectLst>
              </a:rPr>
              <a:t> </a:t>
            </a:r>
            <a:r>
              <a:rPr lang="en-US" sz="2000" b="1" dirty="0" err="1">
                <a:solidFill>
                  <a:schemeClr val="bg1"/>
                </a:solidFill>
                <a:effectLst>
                  <a:glow rad="127000">
                    <a:srgbClr val="771101"/>
                  </a:glow>
                  <a:outerShdw blurRad="38100" dist="38100" dir="2700000" algn="tl">
                    <a:srgbClr val="000000">
                      <a:alpha val="43137"/>
                    </a:srgbClr>
                  </a:outerShdw>
                </a:effectLst>
              </a:rPr>
              <a:t>ine</a:t>
            </a:r>
            <a:r>
              <a:rPr lang="en-US" sz="2000" b="1" dirty="0">
                <a:solidFill>
                  <a:schemeClr val="bg1"/>
                </a:solidFill>
                <a:effectLst>
                  <a:glow rad="127000">
                    <a:srgbClr val="771101"/>
                  </a:glow>
                  <a:outerShdw blurRad="38100" dist="38100" dir="2700000" algn="tl">
                    <a:srgbClr val="000000">
                      <a:alpha val="43137"/>
                    </a:srgbClr>
                  </a:outerShdw>
                </a:effectLst>
              </a:rPr>
              <a:t> amene </a:t>
            </a:r>
            <a:r>
              <a:rPr lang="en-US" sz="2000" b="1" dirty="0" err="1">
                <a:solidFill>
                  <a:schemeClr val="bg1"/>
                </a:solidFill>
                <a:effectLst>
                  <a:glow rad="127000">
                    <a:srgbClr val="771101"/>
                  </a:glow>
                  <a:outerShdw blurRad="38100" dist="38100" dir="2700000" algn="tl">
                    <a:srgbClr val="000000">
                      <a:alpha val="43137"/>
                    </a:srgbClr>
                  </a:outerShdw>
                </a:effectLst>
              </a:rPr>
              <a:t>ndinawatulutsa</a:t>
            </a:r>
            <a:r>
              <a:rPr lang="en-US" sz="2000" b="1" dirty="0">
                <a:solidFill>
                  <a:schemeClr val="bg1"/>
                </a:solidFill>
                <a:effectLst>
                  <a:glow rad="127000">
                    <a:srgbClr val="771101"/>
                  </a:glow>
                  <a:outerShdw blurRad="38100" dist="38100" dir="2700000" algn="tl">
                    <a:srgbClr val="000000">
                      <a:alpha val="43137"/>
                    </a:srgbClr>
                  </a:outerShdw>
                </a:effectLst>
              </a:rPr>
              <a:t>, </a:t>
            </a:r>
            <a:r>
              <a:rPr lang="en-US" sz="2000" b="1" dirty="0" err="1">
                <a:solidFill>
                  <a:schemeClr val="bg1"/>
                </a:solidFill>
                <a:effectLst>
                  <a:glow rad="127000">
                    <a:srgbClr val="771101"/>
                  </a:glow>
                  <a:outerShdw blurRad="38100" dist="38100" dir="2700000" algn="tl">
                    <a:srgbClr val="000000">
                      <a:alpha val="43137"/>
                    </a:srgbClr>
                  </a:outerShdw>
                </a:effectLst>
              </a:rPr>
              <a:t>koma</a:t>
            </a:r>
            <a:r>
              <a:rPr lang="en-US" sz="2000" b="1" dirty="0">
                <a:solidFill>
                  <a:schemeClr val="bg1"/>
                </a:solidFill>
                <a:effectLst>
                  <a:glow rad="127000">
                    <a:srgbClr val="771101"/>
                  </a:glow>
                  <a:outerShdw blurRad="38100" dist="38100" dir="2700000" algn="tl">
                    <a:srgbClr val="000000">
                      <a:alpha val="43137"/>
                    </a:srgbClr>
                  </a:outerShdw>
                </a:effectLst>
              </a:rPr>
              <a:t> </a:t>
            </a:r>
            <a:r>
              <a:rPr lang="en-US" sz="2000" b="1" dirty="0" err="1">
                <a:solidFill>
                  <a:schemeClr val="bg1"/>
                </a:solidFill>
                <a:effectLst>
                  <a:glow rad="127000">
                    <a:srgbClr val="771101"/>
                  </a:glow>
                  <a:outerShdw blurRad="38100" dist="38100" dir="2700000" algn="tl">
                    <a:srgbClr val="000000">
                      <a:alpha val="43137"/>
                    </a:srgbClr>
                  </a:outerShdw>
                </a:effectLst>
              </a:rPr>
              <a:t>inu</a:t>
            </a:r>
            <a:r>
              <a:rPr lang="en-US" sz="2000" b="1" dirty="0">
                <a:solidFill>
                  <a:schemeClr val="bg1"/>
                </a:solidFill>
                <a:effectLst>
                  <a:glow rad="127000">
                    <a:srgbClr val="771101"/>
                  </a:glow>
                  <a:outerShdw blurRad="38100" dist="38100" dir="2700000" algn="tl">
                    <a:srgbClr val="000000">
                      <a:alpha val="43137"/>
                    </a:srgbClr>
                  </a:outerShdw>
                </a:effectLst>
              </a:rPr>
              <a:t>’.” (</a:t>
            </a:r>
            <a:r>
              <a:rPr lang="en-US" sz="2000" b="1" dirty="0" err="1">
                <a:solidFill>
                  <a:schemeClr val="bg1"/>
                </a:solidFill>
                <a:effectLst>
                  <a:glow rad="127000">
                    <a:srgbClr val="771101"/>
                  </a:glow>
                  <a:outerShdw blurRad="38100" dist="38100" dir="2700000" algn="tl">
                    <a:srgbClr val="000000">
                      <a:alpha val="43137"/>
                    </a:srgbClr>
                  </a:outerShdw>
                </a:effectLst>
              </a:rPr>
              <a:t>Eksodo</a:t>
            </a:r>
            <a:r>
              <a:rPr lang="en-US" sz="2000" b="1" dirty="0">
                <a:solidFill>
                  <a:schemeClr val="bg1"/>
                </a:solidFill>
                <a:effectLst>
                  <a:glow rad="127000">
                    <a:srgbClr val="771101"/>
                  </a:glow>
                  <a:outerShdw blurRad="38100" dist="38100" dir="2700000" algn="tl">
                    <a:srgbClr val="000000">
                      <a:alpha val="43137"/>
                    </a:srgbClr>
                  </a:outerShdw>
                </a:effectLst>
              </a:rPr>
              <a:t> 32:11 ) . Mulungu </a:t>
            </a:r>
            <a:r>
              <a:rPr lang="en-US" sz="2000" b="1" dirty="0" err="1">
                <a:solidFill>
                  <a:schemeClr val="bg1"/>
                </a:solidFill>
                <a:effectLst>
                  <a:glow rad="127000">
                    <a:srgbClr val="771101"/>
                  </a:glow>
                  <a:outerShdw blurRad="38100" dist="38100" dir="2700000" algn="tl">
                    <a:srgbClr val="000000">
                      <a:alpha val="43137"/>
                    </a:srgbClr>
                  </a:outerShdw>
                </a:effectLst>
              </a:rPr>
              <a:t>ankamupempha</a:t>
            </a:r>
            <a:r>
              <a:rPr lang="en-US" sz="2000" b="1" dirty="0">
                <a:solidFill>
                  <a:schemeClr val="bg1"/>
                </a:solidFill>
                <a:effectLst>
                  <a:glow rad="127000">
                    <a:srgbClr val="771101"/>
                  </a:glow>
                  <a:outerShdw blurRad="38100" dist="38100" dir="2700000" algn="tl">
                    <a:srgbClr val="000000">
                      <a:alpha val="43137"/>
                    </a:srgbClr>
                  </a:outerShdw>
                </a:effectLst>
              </a:rPr>
              <a:t> </a:t>
            </a:r>
            <a:r>
              <a:rPr lang="en-US" sz="2000" b="1" dirty="0" err="1">
                <a:solidFill>
                  <a:schemeClr val="bg1"/>
                </a:solidFill>
                <a:effectLst>
                  <a:glow rad="127000">
                    <a:srgbClr val="771101"/>
                  </a:glow>
                  <a:outerShdw blurRad="38100" dist="38100" dir="2700000" algn="tl">
                    <a:srgbClr val="000000">
                      <a:alpha val="43137"/>
                    </a:srgbClr>
                  </a:outerShdw>
                </a:effectLst>
              </a:rPr>
              <a:t>kuti</a:t>
            </a:r>
            <a:r>
              <a:rPr lang="en-US" sz="2000" b="1" dirty="0">
                <a:solidFill>
                  <a:schemeClr val="bg1"/>
                </a:solidFill>
                <a:effectLst>
                  <a:glow rad="127000">
                    <a:srgbClr val="771101"/>
                  </a:glow>
                  <a:outerShdw blurRad="38100" dist="38100" dir="2700000" algn="tl">
                    <a:srgbClr val="000000">
                      <a:alpha val="43137"/>
                    </a:srgbClr>
                  </a:outerShdw>
                </a:effectLst>
              </a:rPr>
              <a:t> </a:t>
            </a:r>
            <a:r>
              <a:rPr lang="en-US" sz="2000" b="1" dirty="0" err="1">
                <a:solidFill>
                  <a:schemeClr val="bg1"/>
                </a:solidFill>
                <a:effectLst>
                  <a:glow rad="127000">
                    <a:srgbClr val="771101"/>
                  </a:glow>
                  <a:outerShdw blurRad="38100" dist="38100" dir="2700000" algn="tl">
                    <a:srgbClr val="000000">
                      <a:alpha val="43137"/>
                    </a:srgbClr>
                  </a:outerShdw>
                </a:effectLst>
              </a:rPr>
              <a:t>amulole</a:t>
            </a:r>
            <a:r>
              <a:rPr lang="en-US" sz="2000" b="1" dirty="0">
                <a:solidFill>
                  <a:schemeClr val="bg1"/>
                </a:solidFill>
                <a:effectLst>
                  <a:glow rad="127000">
                    <a:srgbClr val="771101"/>
                  </a:glow>
                  <a:outerShdw blurRad="38100" dist="38100" dir="2700000" algn="tl">
                    <a:srgbClr val="000000">
                      <a:alpha val="43137"/>
                    </a:srgbClr>
                  </a:outerShdw>
                </a:effectLst>
              </a:rPr>
              <a:t> </a:t>
            </a:r>
            <a:r>
              <a:rPr lang="en-US" sz="2000" b="1" dirty="0" err="1">
                <a:solidFill>
                  <a:schemeClr val="bg1"/>
                </a:solidFill>
                <a:effectLst>
                  <a:glow rad="127000">
                    <a:srgbClr val="771101"/>
                  </a:glow>
                  <a:outerShdw blurRad="38100" dist="38100" dir="2700000" algn="tl">
                    <a:srgbClr val="000000">
                      <a:alpha val="43137"/>
                    </a:srgbClr>
                  </a:outerShdw>
                </a:effectLst>
              </a:rPr>
              <a:t>awononge</a:t>
            </a:r>
            <a:r>
              <a:rPr lang="en-US" sz="2000" b="1" dirty="0">
                <a:solidFill>
                  <a:schemeClr val="bg1"/>
                </a:solidFill>
                <a:effectLst>
                  <a:glow rad="127000">
                    <a:srgbClr val="771101"/>
                  </a:glow>
                  <a:outerShdw blurRad="38100" dist="38100" dir="2700000" algn="tl">
                    <a:srgbClr val="000000">
                      <a:alpha val="43137"/>
                    </a:srgbClr>
                  </a:outerShdw>
                </a:effectLst>
              </a:rPr>
              <a:t> Israeli (</a:t>
            </a:r>
            <a:r>
              <a:rPr lang="en-US" sz="2000" b="1" dirty="0" err="1">
                <a:solidFill>
                  <a:schemeClr val="bg1"/>
                </a:solidFill>
                <a:effectLst>
                  <a:glow rad="127000">
                    <a:srgbClr val="771101"/>
                  </a:glow>
                  <a:outerShdw blurRad="38100" dist="38100" dir="2700000" algn="tl">
                    <a:srgbClr val="000000">
                      <a:alpha val="43137"/>
                    </a:srgbClr>
                  </a:outerShdw>
                </a:effectLst>
              </a:rPr>
              <a:t>Eks</a:t>
            </a:r>
            <a:r>
              <a:rPr lang="en-US" sz="2000" b="1" dirty="0">
                <a:solidFill>
                  <a:schemeClr val="bg1"/>
                </a:solidFill>
                <a:effectLst>
                  <a:glow rad="127000">
                    <a:srgbClr val="771101"/>
                  </a:glow>
                  <a:outerShdw blurRad="38100" dist="38100" dir="2700000" algn="tl">
                    <a:srgbClr val="000000">
                      <a:alpha val="43137"/>
                    </a:srgbClr>
                  </a:outerShdw>
                </a:effectLst>
              </a:rPr>
              <a:t>. 32:10), </a:t>
            </a:r>
            <a:r>
              <a:rPr lang="en-US" sz="2000" b="1" dirty="0" err="1">
                <a:solidFill>
                  <a:schemeClr val="bg1"/>
                </a:solidFill>
                <a:effectLst>
                  <a:glow rad="127000">
                    <a:srgbClr val="771101"/>
                  </a:glow>
                  <a:outerShdw blurRad="38100" dist="38100" dir="2700000" algn="tl">
                    <a:srgbClr val="000000">
                      <a:alpha val="43137"/>
                    </a:srgbClr>
                  </a:outerShdw>
                </a:effectLst>
              </a:rPr>
              <a:t>koma</a:t>
            </a:r>
            <a:r>
              <a:rPr lang="en-US" sz="2000" b="1" dirty="0">
                <a:solidFill>
                  <a:schemeClr val="bg1"/>
                </a:solidFill>
                <a:effectLst>
                  <a:glow rad="127000">
                    <a:srgbClr val="771101"/>
                  </a:glow>
                  <a:outerShdw blurRad="38100" dist="38100" dir="2700000" algn="tl">
                    <a:srgbClr val="000000">
                      <a:alpha val="43137"/>
                    </a:srgbClr>
                  </a:outerShdw>
                </a:effectLst>
              </a:rPr>
              <a:t> Mose </a:t>
            </a:r>
            <a:r>
              <a:rPr lang="en-US" sz="2000" b="1" dirty="0" err="1">
                <a:solidFill>
                  <a:schemeClr val="bg1"/>
                </a:solidFill>
                <a:effectLst>
                  <a:glow rad="127000">
                    <a:srgbClr val="771101"/>
                  </a:glow>
                  <a:outerShdw blurRad="38100" dist="38100" dir="2700000" algn="tl">
                    <a:srgbClr val="000000">
                      <a:alpha val="43137"/>
                    </a:srgbClr>
                  </a:outerShdw>
                </a:effectLst>
              </a:rPr>
              <a:t>anakana</a:t>
            </a:r>
            <a:r>
              <a:rPr lang="en-US" sz="2000" b="1" dirty="0">
                <a:solidFill>
                  <a:schemeClr val="bg1"/>
                </a:solidFill>
                <a:effectLst>
                  <a:glow rad="127000">
                    <a:srgbClr val="771101"/>
                  </a:glow>
                  <a:outerShdw blurRad="38100" dist="38100" dir="2700000" algn="tl">
                    <a:srgbClr val="000000">
                      <a:alpha val="43137"/>
                    </a:srgbClr>
                  </a:outerShdw>
                </a:effectLst>
              </a:rPr>
              <a:t> </a:t>
            </a:r>
            <a:r>
              <a:rPr lang="en-US" sz="2000" b="1" dirty="0" err="1">
                <a:solidFill>
                  <a:schemeClr val="bg1"/>
                </a:solidFill>
                <a:effectLst>
                  <a:glow rad="127000">
                    <a:srgbClr val="771101"/>
                  </a:glow>
                  <a:outerShdw blurRad="38100" dist="38100" dir="2700000" algn="tl">
                    <a:srgbClr val="000000">
                      <a:alpha val="43137"/>
                    </a:srgbClr>
                  </a:outerShdw>
                </a:effectLst>
              </a:rPr>
              <a:t>kupereka</a:t>
            </a:r>
            <a:r>
              <a:rPr lang="en-US" sz="2000" b="1" dirty="0">
                <a:solidFill>
                  <a:schemeClr val="bg1"/>
                </a:solidFill>
                <a:effectLst>
                  <a:glow rad="127000">
                    <a:srgbClr val="771101"/>
                  </a:glow>
                  <a:outerShdw blurRad="38100" dist="38100" dir="2700000" algn="tl">
                    <a:srgbClr val="000000">
                      <a:alpha val="43137"/>
                    </a:srgbClr>
                  </a:outerShdw>
                </a:effectLst>
              </a:rPr>
              <a:t> </a:t>
            </a:r>
            <a:r>
              <a:rPr lang="en-US" sz="2000" b="1" dirty="0" err="1">
                <a:solidFill>
                  <a:schemeClr val="bg1"/>
                </a:solidFill>
                <a:effectLst>
                  <a:glow rad="127000">
                    <a:srgbClr val="771101"/>
                  </a:glow>
                  <a:outerShdw blurRad="38100" dist="38100" dir="2700000" algn="tl">
                    <a:srgbClr val="000000">
                      <a:alpha val="43137"/>
                    </a:srgbClr>
                  </a:outerShdw>
                </a:effectLst>
              </a:rPr>
              <a:t>chilolezo</a:t>
            </a:r>
            <a:r>
              <a:rPr lang="en-US" sz="2000" b="1" dirty="0">
                <a:solidFill>
                  <a:schemeClr val="bg1"/>
                </a:solidFill>
                <a:effectLst>
                  <a:glow rad="127000">
                    <a:srgbClr val="771101"/>
                  </a:glow>
                  <a:outerShdw blurRad="38100" dist="38100" dir="2700000" algn="tl">
                    <a:srgbClr val="000000">
                      <a:alpha val="43137"/>
                    </a:srgbClr>
                  </a:outerShdw>
                </a:effectLst>
              </a:rPr>
              <a:t> </a:t>
            </a:r>
            <a:r>
              <a:rPr lang="en-US" sz="2000" b="1" dirty="0" err="1">
                <a:solidFill>
                  <a:schemeClr val="bg1"/>
                </a:solidFill>
                <a:effectLst>
                  <a:glow rad="127000">
                    <a:srgbClr val="771101"/>
                  </a:glow>
                  <a:outerShdw blurRad="38100" dist="38100" dir="2700000" algn="tl">
                    <a:srgbClr val="000000">
                      <a:alpha val="43137"/>
                    </a:srgbClr>
                  </a:outerShdw>
                </a:effectLst>
              </a:rPr>
              <a:t>chimenechi</a:t>
            </a:r>
            <a:r>
              <a:rPr lang="en-US" sz="2000" b="1" dirty="0">
                <a:solidFill>
                  <a:schemeClr val="bg1"/>
                </a:solidFill>
                <a:effectLst>
                  <a:glow rad="127000">
                    <a:srgbClr val="771101"/>
                  </a:glow>
                  <a:outerShdw blurRad="38100" dist="38100" dir="2700000" algn="tl">
                    <a:srgbClr val="000000">
                      <a:alpha val="43137"/>
                    </a:srgbClr>
                  </a:outerShdw>
                </a:effectLst>
              </a:rPr>
              <a:t>.</a:t>
            </a:r>
            <a:endParaRPr lang="en" sz="2000" b="1" dirty="0">
              <a:solidFill>
                <a:schemeClr val="bg1"/>
              </a:solidFill>
              <a:effectLst>
                <a:glow rad="127000">
                  <a:srgbClr val="771101"/>
                </a:glow>
                <a:outerShdw blurRad="38100" dist="38100" dir="2700000" algn="tl">
                  <a:srgbClr val="000000">
                    <a:alpha val="43137"/>
                  </a:srgbClr>
                </a:outerShdw>
              </a:effectLst>
            </a:endParaRPr>
          </a:p>
        </p:txBody>
      </p:sp>
      <p:sp>
        <p:nvSpPr>
          <p:cNvPr id="12" name="CuadroTexto 11">
            <a:extLst>
              <a:ext uri="{FF2B5EF4-FFF2-40B4-BE49-F238E27FC236}">
                <a16:creationId xmlns:a16="http://schemas.microsoft.com/office/drawing/2014/main" id="{AAF0FDF5-42F0-2939-931B-8DCB097DF2E3}"/>
              </a:ext>
            </a:extLst>
          </p:cNvPr>
          <p:cNvSpPr txBox="1"/>
          <p:nvPr/>
        </p:nvSpPr>
        <p:spPr>
          <a:xfrm>
            <a:off x="2022003" y="6114838"/>
            <a:ext cx="8147993" cy="707886"/>
          </a:xfrm>
          <a:prstGeom prst="rect">
            <a:avLst/>
          </a:prstGeom>
          <a:noFill/>
        </p:spPr>
        <p:txBody>
          <a:bodyPr wrap="square">
            <a:spAutoFit/>
          </a:bodyPr>
          <a:lstStyle/>
          <a:p>
            <a:pPr>
              <a:spcBef>
                <a:spcPts val="600"/>
              </a:spcBef>
            </a:pPr>
            <a:r>
              <a:rPr lang="en-US" sz="2000" b="1" dirty="0" err="1">
                <a:solidFill>
                  <a:schemeClr val="bg1"/>
                </a:solidFill>
                <a:effectLst>
                  <a:glow rad="127000">
                    <a:srgbClr val="771101"/>
                  </a:glow>
                  <a:outerShdw blurRad="38100" dist="38100" dir="2700000" algn="tl">
                    <a:srgbClr val="000000">
                      <a:alpha val="43137"/>
                    </a:srgbClr>
                  </a:outerShdw>
                </a:effectLst>
              </a:rPr>
              <a:t>Atamvetsera</a:t>
            </a:r>
            <a:r>
              <a:rPr lang="en-US" sz="2000" b="1" dirty="0">
                <a:solidFill>
                  <a:schemeClr val="bg1"/>
                </a:solidFill>
                <a:effectLst>
                  <a:glow rad="127000">
                    <a:srgbClr val="771101"/>
                  </a:glow>
                  <a:outerShdw blurRad="38100" dist="38100" dir="2700000" algn="tl">
                    <a:srgbClr val="000000">
                      <a:alpha val="43137"/>
                    </a:srgbClr>
                  </a:outerShdw>
                </a:effectLst>
              </a:rPr>
              <a:t> </a:t>
            </a:r>
            <a:r>
              <a:rPr lang="en-US" sz="2000" b="1" dirty="0" err="1">
                <a:solidFill>
                  <a:schemeClr val="bg1"/>
                </a:solidFill>
                <a:effectLst>
                  <a:glow rad="127000">
                    <a:srgbClr val="771101"/>
                  </a:glow>
                  <a:outerShdw blurRad="38100" dist="38100" dir="2700000" algn="tl">
                    <a:srgbClr val="000000">
                      <a:alpha val="43137"/>
                    </a:srgbClr>
                  </a:outerShdw>
                </a:effectLst>
              </a:rPr>
              <a:t>zifukwa</a:t>
            </a:r>
            <a:r>
              <a:rPr lang="en-US" sz="2000" b="1" dirty="0">
                <a:solidFill>
                  <a:schemeClr val="bg1"/>
                </a:solidFill>
                <a:effectLst>
                  <a:glow rad="127000">
                    <a:srgbClr val="771101"/>
                  </a:glow>
                  <a:outerShdw blurRad="38100" dist="38100" dir="2700000" algn="tl">
                    <a:srgbClr val="000000">
                      <a:alpha val="43137"/>
                    </a:srgbClr>
                  </a:outerShdw>
                </a:effectLst>
              </a:rPr>
              <a:t> </a:t>
            </a:r>
            <a:r>
              <a:rPr lang="en-US" sz="2000" b="1" dirty="0" err="1">
                <a:solidFill>
                  <a:schemeClr val="bg1"/>
                </a:solidFill>
                <a:effectLst>
                  <a:glow rad="127000">
                    <a:srgbClr val="771101"/>
                  </a:glow>
                  <a:outerShdw blurRad="38100" dist="38100" dir="2700000" algn="tl">
                    <a:srgbClr val="000000">
                      <a:alpha val="43137"/>
                    </a:srgbClr>
                  </a:outerShdw>
                </a:effectLst>
              </a:rPr>
              <a:t>zofooka</a:t>
            </a:r>
            <a:r>
              <a:rPr lang="en-US" sz="2000" b="1" dirty="0">
                <a:solidFill>
                  <a:schemeClr val="bg1"/>
                </a:solidFill>
                <a:effectLst>
                  <a:glow rad="127000">
                    <a:srgbClr val="771101"/>
                  </a:glow>
                  <a:outerShdw blurRad="38100" dist="38100" dir="2700000" algn="tl">
                    <a:srgbClr val="000000">
                      <a:alpha val="43137"/>
                    </a:srgbClr>
                  </a:outerShdw>
                </a:effectLst>
              </a:rPr>
              <a:t> za </a:t>
            </a:r>
            <a:r>
              <a:rPr lang="en-US" sz="2000" b="1" dirty="0" err="1">
                <a:solidFill>
                  <a:schemeClr val="bg1"/>
                </a:solidFill>
                <a:effectLst>
                  <a:glow rad="127000">
                    <a:srgbClr val="771101"/>
                  </a:glow>
                  <a:outerShdw blurRad="38100" dist="38100" dir="2700000" algn="tl">
                    <a:srgbClr val="000000">
                      <a:alpha val="43137"/>
                    </a:srgbClr>
                  </a:outerShdw>
                </a:effectLst>
              </a:rPr>
              <a:t>m’bale</a:t>
            </a:r>
            <a:r>
              <a:rPr lang="en-US" sz="2000" b="1" dirty="0">
                <a:solidFill>
                  <a:schemeClr val="bg1"/>
                </a:solidFill>
                <a:effectLst>
                  <a:glow rad="127000">
                    <a:srgbClr val="771101"/>
                  </a:glow>
                  <a:outerShdw blurRad="38100" dist="38100" dir="2700000" algn="tl">
                    <a:srgbClr val="000000">
                      <a:alpha val="43137"/>
                    </a:srgbClr>
                  </a:outerShdw>
                </a:effectLst>
              </a:rPr>
              <a:t> wake, Mose </a:t>
            </a:r>
            <a:r>
              <a:rPr lang="en-US" sz="2000" b="1" dirty="0" err="1">
                <a:solidFill>
                  <a:schemeClr val="bg1"/>
                </a:solidFill>
                <a:effectLst>
                  <a:glow rad="127000">
                    <a:srgbClr val="771101"/>
                  </a:glow>
                  <a:outerShdw blurRad="38100" dist="38100" dir="2700000" algn="tl">
                    <a:srgbClr val="000000">
                      <a:alpha val="43137"/>
                    </a:srgbClr>
                  </a:outerShdw>
                </a:effectLst>
              </a:rPr>
              <a:t>anachitapo</a:t>
            </a:r>
            <a:r>
              <a:rPr lang="en-US" sz="2000" b="1" dirty="0">
                <a:solidFill>
                  <a:schemeClr val="bg1"/>
                </a:solidFill>
                <a:effectLst>
                  <a:glow rad="127000">
                    <a:srgbClr val="771101"/>
                  </a:glow>
                  <a:outerShdw blurRad="38100" dist="38100" dir="2700000" algn="tl">
                    <a:srgbClr val="000000">
                      <a:alpha val="43137"/>
                    </a:srgbClr>
                  </a:outerShdw>
                </a:effectLst>
              </a:rPr>
              <a:t> </a:t>
            </a:r>
            <a:r>
              <a:rPr lang="en-US" sz="2000" b="1" dirty="0" err="1">
                <a:solidFill>
                  <a:schemeClr val="bg1"/>
                </a:solidFill>
                <a:effectLst>
                  <a:glow rad="127000">
                    <a:srgbClr val="771101"/>
                  </a:glow>
                  <a:outerShdw blurRad="38100" dist="38100" dir="2700000" algn="tl">
                    <a:srgbClr val="000000">
                      <a:alpha val="43137"/>
                    </a:srgbClr>
                  </a:outerShdw>
                </a:effectLst>
              </a:rPr>
              <a:t>kanthu</a:t>
            </a:r>
            <a:r>
              <a:rPr lang="en-US" sz="2000" b="1" dirty="0">
                <a:solidFill>
                  <a:schemeClr val="bg1"/>
                </a:solidFill>
                <a:effectLst>
                  <a:glow rad="127000">
                    <a:srgbClr val="771101"/>
                  </a:glow>
                  <a:outerShdw blurRad="38100" dist="38100" dir="2700000" algn="tl">
                    <a:srgbClr val="000000">
                      <a:alpha val="43137"/>
                    </a:srgbClr>
                  </a:outerShdw>
                </a:effectLst>
              </a:rPr>
              <a:t> </a:t>
            </a:r>
            <a:r>
              <a:rPr lang="en-US" sz="2000" b="1" dirty="0" err="1">
                <a:solidFill>
                  <a:schemeClr val="bg1"/>
                </a:solidFill>
                <a:effectLst>
                  <a:glow rad="127000">
                    <a:srgbClr val="771101"/>
                  </a:glow>
                  <a:outerShdw blurRad="38100" dist="38100" dir="2700000" algn="tl">
                    <a:srgbClr val="000000">
                      <a:alpha val="43137"/>
                    </a:srgbClr>
                  </a:outerShdw>
                </a:effectLst>
              </a:rPr>
              <a:t>mwamphamvu</a:t>
            </a:r>
            <a:r>
              <a:rPr lang="en-US" sz="2000" b="1" dirty="0">
                <a:solidFill>
                  <a:schemeClr val="bg1"/>
                </a:solidFill>
                <a:effectLst>
                  <a:glow rad="127000">
                    <a:srgbClr val="771101"/>
                  </a:glow>
                  <a:outerShdw blurRad="38100" dist="38100" dir="2700000" algn="tl">
                    <a:srgbClr val="000000">
                      <a:alpha val="43137"/>
                    </a:srgbClr>
                  </a:outerShdw>
                </a:effectLst>
              </a:rPr>
              <a:t> </a:t>
            </a:r>
            <a:r>
              <a:rPr lang="en-US" sz="2000" b="1" dirty="0" err="1">
                <a:solidFill>
                  <a:schemeClr val="bg1"/>
                </a:solidFill>
                <a:effectLst>
                  <a:glow rad="127000">
                    <a:srgbClr val="771101"/>
                  </a:glow>
                  <a:outerShdw blurRad="38100" dist="38100" dir="2700000" algn="tl">
                    <a:srgbClr val="000000">
                      <a:alpha val="43137"/>
                    </a:srgbClr>
                  </a:outerShdw>
                </a:effectLst>
              </a:rPr>
              <a:t>kuti</a:t>
            </a:r>
            <a:r>
              <a:rPr lang="en-US" sz="2000" b="1" dirty="0">
                <a:solidFill>
                  <a:schemeClr val="bg1"/>
                </a:solidFill>
                <a:effectLst>
                  <a:glow rad="127000">
                    <a:srgbClr val="771101"/>
                  </a:glow>
                  <a:outerShdw blurRad="38100" dist="38100" dir="2700000" algn="tl">
                    <a:srgbClr val="000000">
                      <a:alpha val="43137"/>
                    </a:srgbClr>
                  </a:outerShdw>
                </a:effectLst>
              </a:rPr>
              <a:t> </a:t>
            </a:r>
            <a:r>
              <a:rPr lang="en-US" sz="2000" b="1" dirty="0" err="1">
                <a:solidFill>
                  <a:schemeClr val="bg1"/>
                </a:solidFill>
                <a:effectLst>
                  <a:glow rad="127000">
                    <a:srgbClr val="771101"/>
                  </a:glow>
                  <a:outerShdw blurRad="38100" dist="38100" dir="2700000" algn="tl">
                    <a:srgbClr val="000000">
                      <a:alpha val="43137"/>
                    </a:srgbClr>
                  </a:outerShdw>
                </a:effectLst>
              </a:rPr>
              <a:t>athetse</a:t>
            </a:r>
            <a:r>
              <a:rPr lang="en-US" sz="2000" b="1" dirty="0">
                <a:solidFill>
                  <a:schemeClr val="bg1"/>
                </a:solidFill>
                <a:effectLst>
                  <a:glow rad="127000">
                    <a:srgbClr val="771101"/>
                  </a:glow>
                  <a:outerShdw blurRad="38100" dist="38100" dir="2700000" algn="tl">
                    <a:srgbClr val="000000">
                      <a:alpha val="43137"/>
                    </a:srgbClr>
                  </a:outerShdw>
                </a:effectLst>
              </a:rPr>
              <a:t> </a:t>
            </a:r>
            <a:r>
              <a:rPr lang="en-US" sz="2000" b="1" dirty="0" err="1">
                <a:solidFill>
                  <a:schemeClr val="bg1"/>
                </a:solidFill>
                <a:effectLst>
                  <a:glow rad="127000">
                    <a:srgbClr val="771101"/>
                  </a:glow>
                  <a:outerShdw blurRad="38100" dist="38100" dir="2700000" algn="tl">
                    <a:srgbClr val="000000">
                      <a:alpha val="43137"/>
                    </a:srgbClr>
                  </a:outerShdw>
                </a:effectLst>
              </a:rPr>
              <a:t>chipwirikiticho</a:t>
            </a:r>
            <a:r>
              <a:rPr lang="en-US" sz="2000" b="1" dirty="0">
                <a:solidFill>
                  <a:schemeClr val="bg1"/>
                </a:solidFill>
                <a:effectLst>
                  <a:glow rad="127000">
                    <a:srgbClr val="771101"/>
                  </a:glow>
                  <a:outerShdw blurRad="38100" dist="38100" dir="2700000" algn="tl">
                    <a:srgbClr val="000000">
                      <a:alpha val="43137"/>
                    </a:srgbClr>
                  </a:outerShdw>
                </a:effectLst>
              </a:rPr>
              <a:t> (</a:t>
            </a:r>
            <a:r>
              <a:rPr lang="en-US" sz="2000" b="1" dirty="0" err="1">
                <a:solidFill>
                  <a:schemeClr val="bg1"/>
                </a:solidFill>
                <a:effectLst>
                  <a:glow rad="127000">
                    <a:srgbClr val="771101"/>
                  </a:glow>
                  <a:outerShdw blurRad="38100" dist="38100" dir="2700000" algn="tl">
                    <a:srgbClr val="000000">
                      <a:alpha val="43137"/>
                    </a:srgbClr>
                  </a:outerShdw>
                </a:effectLst>
              </a:rPr>
              <a:t>Eksodo</a:t>
            </a:r>
            <a:r>
              <a:rPr lang="en-US" sz="2000" b="1" dirty="0">
                <a:solidFill>
                  <a:schemeClr val="bg1"/>
                </a:solidFill>
                <a:effectLst>
                  <a:glow rad="127000">
                    <a:srgbClr val="771101"/>
                  </a:glow>
                  <a:outerShdw blurRad="38100" dist="38100" dir="2700000" algn="tl">
                    <a:srgbClr val="000000">
                      <a:alpha val="43137"/>
                    </a:srgbClr>
                  </a:outerShdw>
                </a:effectLst>
              </a:rPr>
              <a:t> 32:20-28).</a:t>
            </a:r>
            <a:endParaRPr lang="en" sz="2000" b="1" dirty="0">
              <a:solidFill>
                <a:schemeClr val="bg1"/>
              </a:solidFill>
              <a:effectLst>
                <a:glow rad="127000">
                  <a:srgbClr val="771101"/>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07055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5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52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anim calcmode="lin" valueType="num">
                                      <p:cBhvr>
                                        <p:cTn id="28" dur="500" fill="hold"/>
                                        <p:tgtEl>
                                          <p:spTgt spid="7"/>
                                        </p:tgtEl>
                                        <p:attrNameLst>
                                          <p:attrName>ppt_x</p:attrName>
                                        </p:attrNameLst>
                                      </p:cBhvr>
                                      <p:tavLst>
                                        <p:tav tm="0">
                                          <p:val>
                                            <p:fltVal val="0.5"/>
                                          </p:val>
                                        </p:tav>
                                        <p:tav tm="100000">
                                          <p:val>
                                            <p:strVal val="#ppt_x"/>
                                          </p:val>
                                        </p:tav>
                                      </p:tavLst>
                                    </p:anim>
                                    <p:anim calcmode="lin" valueType="num">
                                      <p:cBhvr>
                                        <p:cTn id="29" dur="500" fill="hold"/>
                                        <p:tgtEl>
                                          <p:spTgt spid="7"/>
                                        </p:tgtEl>
                                        <p:attrNameLst>
                                          <p:attrName>ppt_y</p:attrName>
                                        </p:attrNameLst>
                                      </p:cBhvr>
                                      <p:tavLst>
                                        <p:tav tm="0">
                                          <p:val>
                                            <p:fltVal val="0.5"/>
                                          </p:val>
                                        </p:tav>
                                        <p:tav tm="100000">
                                          <p:val>
                                            <p:strVal val="#ppt_y"/>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heel(1)">
                                      <p:cBhvr>
                                        <p:cTn id="38" dur="1000"/>
                                        <p:tgtEl>
                                          <p:spTgt spid="16"/>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272"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strVal val="2/3*#ppt_w"/>
                                          </p:val>
                                        </p:tav>
                                        <p:tav tm="100000">
                                          <p:val>
                                            <p:strVal val="#ppt_w"/>
                                          </p:val>
                                        </p:tav>
                                      </p:tavLst>
                                    </p:anim>
                                    <p:anim calcmode="lin" valueType="num">
                                      <p:cBhvr>
                                        <p:cTn id="48" dur="500" fill="hold"/>
                                        <p:tgtEl>
                                          <p:spTgt spid="8"/>
                                        </p:tgtEl>
                                        <p:attrNameLst>
                                          <p:attrName>ppt_h</p:attrName>
                                        </p:attrNameLst>
                                      </p:cBhvr>
                                      <p:tavLst>
                                        <p:tav tm="0">
                                          <p:val>
                                            <p:strVal val="2/3*#ppt_h"/>
                                          </p:val>
                                        </p:tav>
                                        <p:tav tm="100000">
                                          <p:val>
                                            <p:strVal val="#ppt_h"/>
                                          </p:val>
                                        </p:tav>
                                      </p:tavLst>
                                    </p:anim>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7" presetClass="entr" presetSubtype="4"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p:cTn id="57" dur="500" fill="hold"/>
                                        <p:tgtEl>
                                          <p:spTgt spid="4"/>
                                        </p:tgtEl>
                                        <p:attrNameLst>
                                          <p:attrName>ppt_x</p:attrName>
                                        </p:attrNameLst>
                                      </p:cBhvr>
                                      <p:tavLst>
                                        <p:tav tm="0">
                                          <p:val>
                                            <p:strVal val="#ppt_x"/>
                                          </p:val>
                                        </p:tav>
                                        <p:tav tm="100000">
                                          <p:val>
                                            <p:strVal val="#ppt_x"/>
                                          </p:val>
                                        </p:tav>
                                      </p:tavLst>
                                    </p:anim>
                                    <p:anim calcmode="lin" valueType="num">
                                      <p:cBhvr>
                                        <p:cTn id="58" dur="500" fill="hold"/>
                                        <p:tgtEl>
                                          <p:spTgt spid="4"/>
                                        </p:tgtEl>
                                        <p:attrNameLst>
                                          <p:attrName>ppt_y</p:attrName>
                                        </p:attrNameLst>
                                      </p:cBhvr>
                                      <p:tavLst>
                                        <p:tav tm="0">
                                          <p:val>
                                            <p:strVal val="#ppt_y+#ppt_h/2"/>
                                          </p:val>
                                        </p:tav>
                                        <p:tav tm="100000">
                                          <p:val>
                                            <p:strVal val="#ppt_y"/>
                                          </p:val>
                                        </p:tav>
                                      </p:tavLst>
                                    </p:anim>
                                    <p:anim calcmode="lin" valueType="num">
                                      <p:cBhvr>
                                        <p:cTn id="59" dur="500" fill="hold"/>
                                        <p:tgtEl>
                                          <p:spTgt spid="4"/>
                                        </p:tgtEl>
                                        <p:attrNameLst>
                                          <p:attrName>ppt_w</p:attrName>
                                        </p:attrNameLst>
                                      </p:cBhvr>
                                      <p:tavLst>
                                        <p:tav tm="0">
                                          <p:val>
                                            <p:strVal val="#ppt_w"/>
                                          </p:val>
                                        </p:tav>
                                        <p:tav tm="100000">
                                          <p:val>
                                            <p:strVal val="#ppt_w"/>
                                          </p:val>
                                        </p:tav>
                                      </p:tavLst>
                                    </p:anim>
                                    <p:anim calcmode="lin" valueType="num">
                                      <p:cBhvr>
                                        <p:cTn id="60" dur="500" fill="hold"/>
                                        <p:tgtEl>
                                          <p:spTgt spid="4"/>
                                        </p:tgtEl>
                                        <p:attrNameLst>
                                          <p:attrName>ppt_h</p:attrName>
                                        </p:attrNameLst>
                                      </p:cBhvr>
                                      <p:tavLst>
                                        <p:tav tm="0">
                                          <p:val>
                                            <p:fltVal val="0"/>
                                          </p:val>
                                        </p:tav>
                                        <p:tav tm="100000">
                                          <p:val>
                                            <p:strVal val="#ppt_h"/>
                                          </p:val>
                                        </p:tav>
                                      </p:tavLst>
                                    </p:anim>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left)">
                                      <p:cBhvr>
                                        <p:cTn id="6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1" grpId="0"/>
      <p:bldP spid="9" grpId="0"/>
      <p:bldP spid="12"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4605</TotalTime>
  <Words>1144</Words>
  <Application>Microsoft Office PowerPoint</Application>
  <PresentationFormat>Panorámica</PresentationFormat>
  <Paragraphs>49</Paragraphs>
  <Slides>11</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Arial</vt:lpstr>
      <vt:lpstr>Aptos Display</vt:lpstr>
      <vt:lpstr>Aptos</vt:lpstr>
      <vt:lpstr>Constantia</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115</cp:revision>
  <dcterms:created xsi:type="dcterms:W3CDTF">2025-08-02T14:02:20Z</dcterms:created>
  <dcterms:modified xsi:type="dcterms:W3CDTF">2025-09-05T09:19:38Z</dcterms:modified>
</cp:coreProperties>
</file>