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307" r:id="rId3"/>
    <p:sldId id="315" r:id="rId4"/>
    <p:sldId id="257" r:id="rId5"/>
    <p:sldId id="312" r:id="rId6"/>
    <p:sldId id="259" r:id="rId7"/>
    <p:sldId id="308" r:id="rId8"/>
    <p:sldId id="302" r:id="rId9"/>
    <p:sldId id="303" r:id="rId10"/>
    <p:sldId id="263" r:id="rId11"/>
    <p:sldId id="305" r:id="rId12"/>
    <p:sldId id="314" r:id="rId13"/>
    <p:sldId id="301" r:id="rId14"/>
    <p:sldId id="304" r:id="rId15"/>
  </p:sldIdLst>
  <p:sldSz cx="12192000" cy="6858000"/>
  <p:notesSz cx="6858000" cy="9144000"/>
  <p:embeddedFontLst>
    <p:embeddedFont>
      <p:font typeface="Avenir Next LT Pro" panose="020B0504020202020204" pitchFamily="34" charset="0"/>
      <p:regular r:id="rId17"/>
      <p:bold r:id="rId18"/>
      <p:italic r:id="rId19"/>
      <p:bold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684"/>
  </p:normalViewPr>
  <p:slideViewPr>
    <p:cSldViewPr snapToGrid="0">
      <p:cViewPr varScale="1">
        <p:scale>
          <a:sx n="101" d="100"/>
          <a:sy n="101" d="100"/>
        </p:scale>
        <p:origin x="91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S"/>
        </a:p>
      </dgm:t>
    </dgm:pt>
    <dgm:pt modelId="{86A7F525-B45A-4A43-8AED-309D66264AEF}">
      <dgm:prSet custT="1"/>
      <dgm:spPr/>
      <dgm:t>
        <a:bodyPr/>
        <a:lstStyle/>
        <a:p>
          <a:r>
            <a:rPr lang="en-US" sz="2000" b="1" noProof="0" dirty="0"/>
            <a:t>Mulungu amadana ndi tchimo</a:t>
          </a:r>
          <a:endParaRPr lang="en-US" sz="2000" noProof="0" dirty="0"/>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r>
            <a:rPr lang="en-US" sz="2000" b="1" noProof="0" dirty="0"/>
            <a:t>Mulungu amapulumutsa wochimwa</a:t>
          </a:r>
          <a:endParaRPr lang="en-US" sz="2000" noProof="0" dirty="0"/>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r>
            <a:rPr lang="en-US" sz="2000" b="1" noProof="0" dirty="0"/>
            <a:t>Mulungu adzawononga oipa</a:t>
          </a:r>
          <a:endParaRPr lang="en-US" sz="2000" noProof="0" dirty="0"/>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r>
            <a:rPr lang="en-US" sz="1800" b="1" noProof="0" dirty="0"/>
            <a:t>Mulungu amatitsimikizira za tsogolo labwino kwambiri</a:t>
          </a:r>
          <a:endParaRPr lang="en-US" sz="1800" noProof="0" dirty="0"/>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292"/>
          <a:ext cx="4708606" cy="45743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Mulungu amadana ndi tchimo</a:t>
          </a:r>
          <a:endParaRPr lang="en-US" sz="2000" kern="1200" noProof="0" dirty="0"/>
        </a:p>
      </dsp:txBody>
      <dsp:txXfrm>
        <a:off x="22330" y="22622"/>
        <a:ext cx="4663946" cy="412773"/>
      </dsp:txXfrm>
    </dsp:sp>
    <dsp:sp modelId="{49FB8278-23E9-44B1-B0E9-2B687210E11D}">
      <dsp:nvSpPr>
        <dsp:cNvPr id="0" name=""/>
        <dsp:cNvSpPr/>
      </dsp:nvSpPr>
      <dsp:spPr>
        <a:xfrm>
          <a:off x="0" y="466851"/>
          <a:ext cx="4708606" cy="457433"/>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Mulungu amapulumutsa wochimwa</a:t>
          </a:r>
          <a:endParaRPr lang="en-US" sz="2000" kern="1200" noProof="0" dirty="0"/>
        </a:p>
      </dsp:txBody>
      <dsp:txXfrm>
        <a:off x="22330" y="489181"/>
        <a:ext cx="4663946" cy="412773"/>
      </dsp:txXfrm>
    </dsp:sp>
    <dsp:sp modelId="{C188DD80-2EA5-48DD-A3DA-B408111F1352}">
      <dsp:nvSpPr>
        <dsp:cNvPr id="0" name=""/>
        <dsp:cNvSpPr/>
      </dsp:nvSpPr>
      <dsp:spPr>
        <a:xfrm>
          <a:off x="0" y="933411"/>
          <a:ext cx="4708606" cy="457433"/>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Mulungu adzawononga oipa</a:t>
          </a:r>
          <a:endParaRPr lang="en-US" sz="2000" kern="1200" noProof="0" dirty="0"/>
        </a:p>
      </dsp:txBody>
      <dsp:txXfrm>
        <a:off x="22330" y="955741"/>
        <a:ext cx="4663946" cy="412773"/>
      </dsp:txXfrm>
    </dsp:sp>
    <dsp:sp modelId="{CF501F27-D192-4894-A090-DEB699832C3E}">
      <dsp:nvSpPr>
        <dsp:cNvPr id="0" name=""/>
        <dsp:cNvSpPr/>
      </dsp:nvSpPr>
      <dsp:spPr>
        <a:xfrm>
          <a:off x="0" y="1399971"/>
          <a:ext cx="4708606" cy="457433"/>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t>Mulungu amatitsimikizira za tsogolo labwino kwambiri</a:t>
          </a:r>
          <a:endParaRPr lang="en-US" sz="1800" kern="1200" noProof="0" dirty="0"/>
        </a:p>
      </dsp:txBody>
      <dsp:txXfrm>
        <a:off x="22330" y="1422301"/>
        <a:ext cx="4663946" cy="4127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25/09/2025</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dirty="0"/>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dirty="0"/>
          </a:p>
        </p:txBody>
      </p:sp>
    </p:spTree>
    <p:extLst>
      <p:ext uri="{BB962C8B-B14F-4D97-AF65-F5344CB8AC3E}">
        <p14:creationId xmlns:p14="http://schemas.microsoft.com/office/powerpoint/2010/main" val="43543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p:txBody>
      </p:sp>
      <p:sp>
        <p:nvSpPr>
          <p:cNvPr id="4" name="Slide Number Placeholder 3"/>
          <p:cNvSpPr>
            <a:spLocks noGrp="1"/>
          </p:cNvSpPr>
          <p:nvPr>
            <p:ph type="sldNum" sz="quarter" idx="5"/>
          </p:nvPr>
        </p:nvSpPr>
        <p:spPr/>
        <p:txBody>
          <a:bodyPr/>
          <a:lstStyle/>
          <a:p>
            <a:fld id="{221536A3-E7EC-4917-8028-C5847F2C9408}" type="slidenum">
              <a:rPr lang="es-ES" smtClean="0"/>
              <a:t>6</a:t>
            </a:fld>
            <a:endParaRPr lang="es-ES" dirty="0"/>
          </a:p>
        </p:txBody>
      </p:sp>
    </p:spTree>
    <p:extLst>
      <p:ext uri="{BB962C8B-B14F-4D97-AF65-F5344CB8AC3E}">
        <p14:creationId xmlns:p14="http://schemas.microsoft.com/office/powerpoint/2010/main" val="17740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dirty="0"/>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dirty="0"/>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dirty="0"/>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dirty="0"/>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dirty="0"/>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25/09/2025</a:t>
            </a:fld>
            <a:endParaRPr lang="es-ES" dirty="0"/>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dirty="0"/>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dirty="0"/>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dirty="0"/>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25/09/2025</a:t>
            </a:fld>
            <a:endParaRPr lang="es-ES" dirty="0"/>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dirty="0"/>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dirty="0"/>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1.jpeg"/><Relationship Id="rId4" Type="http://schemas.openxmlformats.org/officeDocument/2006/relationships/diagramLayout" Target="../diagrams/layout1.xml"/><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5.jpeg"/><Relationship Id="rId5" Type="http://schemas.microsoft.com/office/2007/relationships/hdphoto" Target="../media/hdphoto3.wdp"/><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en-US" sz="8000" b="1" noProof="0" dirty="0">
                <a:ln/>
                <a:solidFill>
                  <a:schemeClr val="accent4"/>
                </a:solidFill>
              </a:rPr>
              <a:t>CHIHEMA</a:t>
            </a: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38554"/>
          </a:xfrm>
          <a:prstGeom prst="rect">
            <a:avLst/>
          </a:prstGeom>
          <a:noFill/>
        </p:spPr>
        <p:txBody>
          <a:bodyPr wrap="square" rtlCol="0">
            <a:spAutoFit/>
          </a:bodyPr>
          <a:lstStyle/>
          <a:p>
            <a:pPr algn="ctr"/>
            <a:r>
              <a:rPr lang="en-US" sz="1600" b="1" dirty="0">
                <a:solidFill>
                  <a:schemeClr val="accent5">
                    <a:lumMod val="50000"/>
                  </a:schemeClr>
                </a:solidFill>
              </a:rPr>
              <a:t>Phunziro</a:t>
            </a:r>
            <a:r>
              <a:rPr lang="en-US" sz="1600" b="1" noProof="0" dirty="0">
                <a:solidFill>
                  <a:schemeClr val="accent5">
                    <a:lumMod val="50000"/>
                  </a:schemeClr>
                </a:solidFill>
              </a:rPr>
              <a:t> 13 September 27, 2025</a:t>
            </a: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201779" y="1314732"/>
            <a:ext cx="9990221" cy="5693866"/>
          </a:xfrm>
          <a:prstGeom prst="rect">
            <a:avLst/>
          </a:prstGeom>
          <a:noFill/>
        </p:spPr>
        <p:txBody>
          <a:bodyPr wrap="square">
            <a:spAutoFit/>
          </a:bodyPr>
          <a:lstStyle/>
          <a:p>
            <a:pPr>
              <a:spcBef>
                <a:spcPts val="600"/>
              </a:spcBef>
            </a:pPr>
            <a:r>
              <a:rPr lang="en-US" sz="2800" b="1" noProof="0" dirty="0">
                <a:latin typeface="Constantia" panose="02030602050306030303" pitchFamily="18" charset="0"/>
              </a:rPr>
              <a:t>“</a:t>
            </a:r>
            <a:r>
              <a:rPr lang="en-US" sz="2800" b="1" dirty="0" err="1">
                <a:latin typeface="Constantia" panose="02030602050306030303" pitchFamily="18" charset="0"/>
              </a:rPr>
              <a:t>Palibe</a:t>
            </a:r>
            <a:r>
              <a:rPr lang="en-US" sz="2800" b="1" dirty="0">
                <a:latin typeface="Constantia" panose="02030602050306030303" pitchFamily="18" charset="0"/>
              </a:rPr>
              <a:t> </a:t>
            </a:r>
            <a:r>
              <a:rPr lang="en-US" sz="2800" b="1" dirty="0" err="1">
                <a:latin typeface="Constantia" panose="02030602050306030303" pitchFamily="18" charset="0"/>
              </a:rPr>
              <a:t>chilankhulo</a:t>
            </a:r>
            <a:r>
              <a:rPr lang="en-US" sz="2800" b="1" dirty="0">
                <a:latin typeface="Constantia" panose="02030602050306030303" pitchFamily="18" charset="0"/>
              </a:rPr>
              <a:t> </a:t>
            </a:r>
            <a:r>
              <a:rPr lang="en-US" sz="2800" b="1" dirty="0" err="1">
                <a:latin typeface="Constantia" panose="02030602050306030303" pitchFamily="18" charset="0"/>
              </a:rPr>
              <a:t>chimene</a:t>
            </a:r>
            <a:r>
              <a:rPr lang="en-US" sz="2800" b="1" dirty="0">
                <a:latin typeface="Constantia" panose="02030602050306030303" pitchFamily="18" charset="0"/>
              </a:rPr>
              <a:t> </a:t>
            </a:r>
            <a:r>
              <a:rPr lang="en-US" sz="2800" b="1" dirty="0" err="1">
                <a:latin typeface="Constantia" panose="02030602050306030303" pitchFamily="18" charset="0"/>
              </a:rPr>
              <a:t>chingafotokoze</a:t>
            </a:r>
            <a:r>
              <a:rPr lang="en-US" sz="2800" b="1" dirty="0">
                <a:latin typeface="Constantia" panose="02030602050306030303" pitchFamily="18" charset="0"/>
              </a:rPr>
              <a:t> </a:t>
            </a:r>
            <a:r>
              <a:rPr lang="en-US" sz="2800" b="1" dirty="0" err="1">
                <a:latin typeface="Constantia" panose="02030602050306030303" pitchFamily="18" charset="0"/>
              </a:rPr>
              <a:t>ulemerero</a:t>
            </a:r>
            <a:r>
              <a:rPr lang="en-US" sz="2800" b="1" dirty="0">
                <a:latin typeface="Constantia" panose="02030602050306030303" pitchFamily="18" charset="0"/>
              </a:rPr>
              <a:t> </a:t>
            </a:r>
            <a:r>
              <a:rPr lang="en-US" sz="2800" b="1" dirty="0" err="1">
                <a:latin typeface="Constantia" panose="02030602050306030303" pitchFamily="18" charset="0"/>
              </a:rPr>
              <a:t>wa</a:t>
            </a:r>
            <a:r>
              <a:rPr lang="en-US" sz="2800" b="1" dirty="0">
                <a:latin typeface="Constantia" panose="02030602050306030303" pitchFamily="18" charset="0"/>
              </a:rPr>
              <a:t> </a:t>
            </a:r>
            <a:r>
              <a:rPr lang="en-US" sz="2800" b="1" dirty="0" err="1">
                <a:latin typeface="Constantia" panose="02030602050306030303" pitchFamily="18" charset="0"/>
              </a:rPr>
              <a:t>zochitika</a:t>
            </a:r>
            <a:r>
              <a:rPr lang="en-US" sz="2800" b="1" dirty="0">
                <a:latin typeface="Constantia" panose="02030602050306030303" pitchFamily="18" charset="0"/>
              </a:rPr>
              <a:t> </a:t>
            </a:r>
            <a:r>
              <a:rPr lang="en-US" sz="2800" b="1" dirty="0" err="1">
                <a:latin typeface="Constantia" panose="02030602050306030303" pitchFamily="18" charset="0"/>
              </a:rPr>
              <a:t>zomwe</a:t>
            </a:r>
            <a:r>
              <a:rPr lang="en-US" sz="2800" b="1" dirty="0">
                <a:latin typeface="Constantia" panose="02030602050306030303" pitchFamily="18" charset="0"/>
              </a:rPr>
              <a:t> </a:t>
            </a:r>
            <a:r>
              <a:rPr lang="en-US" sz="2800" b="1" dirty="0" err="1">
                <a:latin typeface="Constantia" panose="02030602050306030303" pitchFamily="18" charset="0"/>
              </a:rPr>
              <a:t>zinali</a:t>
            </a:r>
            <a:r>
              <a:rPr lang="en-US" sz="2800" b="1" dirty="0">
                <a:latin typeface="Constantia" panose="02030602050306030303" pitchFamily="18" charset="0"/>
              </a:rPr>
              <a:t> </a:t>
            </a:r>
            <a:r>
              <a:rPr lang="en-US" sz="2800" b="1" dirty="0" err="1">
                <a:latin typeface="Constantia" panose="02030602050306030303" pitchFamily="18" charset="0"/>
              </a:rPr>
              <a:t>m’kati</a:t>
            </a:r>
            <a:r>
              <a:rPr lang="en-US" sz="2800" b="1" dirty="0">
                <a:latin typeface="Constantia" panose="02030602050306030303" pitchFamily="18" charset="0"/>
              </a:rPr>
              <a:t> </a:t>
            </a:r>
            <a:r>
              <a:rPr lang="en-US" sz="2800" b="1" dirty="0" err="1">
                <a:latin typeface="Constantia" panose="02030602050306030303" pitchFamily="18" charset="0"/>
              </a:rPr>
              <a:t>mwa</a:t>
            </a:r>
            <a:r>
              <a:rPr lang="en-US" sz="2800" b="1" dirty="0">
                <a:latin typeface="Constantia" panose="02030602050306030303" pitchFamily="18" charset="0"/>
              </a:rPr>
              <a:t> </a:t>
            </a:r>
            <a:r>
              <a:rPr lang="en-US" sz="2800" b="1" dirty="0" err="1">
                <a:latin typeface="Constantia" panose="02030602050306030303" pitchFamily="18" charset="0"/>
              </a:rPr>
              <a:t>malo</a:t>
            </a:r>
            <a:r>
              <a:rPr lang="en-US" sz="2800" b="1" dirty="0">
                <a:latin typeface="Constantia" panose="02030602050306030303" pitchFamily="18" charset="0"/>
              </a:rPr>
              <a:t> </a:t>
            </a:r>
            <a:r>
              <a:rPr lang="en-US" sz="2800" b="1" dirty="0" err="1">
                <a:latin typeface="Constantia" panose="02030602050306030303" pitchFamily="18" charset="0"/>
              </a:rPr>
              <a:t>opatulika</a:t>
            </a:r>
            <a:r>
              <a:rPr lang="en-US" sz="2800" b="1" dirty="0">
                <a:latin typeface="Constantia" panose="02030602050306030303" pitchFamily="18" charset="0"/>
              </a:rPr>
              <a:t>—</a:t>
            </a:r>
            <a:r>
              <a:rPr lang="en-US" sz="2800" b="1" dirty="0" err="1">
                <a:latin typeface="Constantia" panose="02030602050306030303" pitchFamily="18" charset="0"/>
              </a:rPr>
              <a:t>makoma</a:t>
            </a:r>
            <a:r>
              <a:rPr lang="en-US" sz="2800" b="1" dirty="0">
                <a:latin typeface="Constantia" panose="02030602050306030303" pitchFamily="18" charset="0"/>
              </a:rPr>
              <a:t> </a:t>
            </a:r>
            <a:r>
              <a:rPr lang="en-US" sz="2800" b="1" dirty="0" err="1">
                <a:latin typeface="Constantia" panose="02030602050306030303" pitchFamily="18" charset="0"/>
              </a:rPr>
              <a:t>ophimbidwa</a:t>
            </a:r>
            <a:r>
              <a:rPr lang="en-US" sz="2800" b="1" dirty="0">
                <a:latin typeface="Constantia" panose="02030602050306030303" pitchFamily="18" charset="0"/>
              </a:rPr>
              <a:t> </a:t>
            </a:r>
            <a:r>
              <a:rPr lang="en-US" sz="2800" b="1" dirty="0" err="1">
                <a:latin typeface="Constantia" panose="02030602050306030303" pitchFamily="18" charset="0"/>
              </a:rPr>
              <a:t>ndi</a:t>
            </a:r>
            <a:r>
              <a:rPr lang="en-US" sz="2800" b="1" dirty="0">
                <a:latin typeface="Constantia" panose="02030602050306030303" pitchFamily="18" charset="0"/>
              </a:rPr>
              <a:t> </a:t>
            </a:r>
            <a:r>
              <a:rPr lang="en-US" sz="2800" b="1" dirty="0" err="1">
                <a:latin typeface="Constantia" panose="02030602050306030303" pitchFamily="18" charset="0"/>
              </a:rPr>
              <a:t>golide</a:t>
            </a:r>
            <a:r>
              <a:rPr lang="en-US" sz="2800" b="1" dirty="0">
                <a:latin typeface="Constantia" panose="02030602050306030303" pitchFamily="18" charset="0"/>
              </a:rPr>
              <a:t> </a:t>
            </a:r>
            <a:r>
              <a:rPr lang="en-US" sz="2800" b="1" dirty="0" err="1">
                <a:latin typeface="Constantia" panose="02030602050306030303" pitchFamily="18" charset="0"/>
              </a:rPr>
              <a:t>akuwonetsa</a:t>
            </a:r>
            <a:r>
              <a:rPr lang="en-US" sz="2800" b="1" dirty="0">
                <a:latin typeface="Constantia" panose="02030602050306030303" pitchFamily="18" charset="0"/>
              </a:rPr>
              <a:t> </a:t>
            </a:r>
            <a:r>
              <a:rPr lang="en-US" sz="2800" b="1" dirty="0" err="1">
                <a:latin typeface="Constantia" panose="02030602050306030303" pitchFamily="18" charset="0"/>
              </a:rPr>
              <a:t>kuwala</a:t>
            </a:r>
            <a:r>
              <a:rPr lang="en-US" sz="2800" b="1" dirty="0">
                <a:latin typeface="Constantia" panose="02030602050306030303" pitchFamily="18" charset="0"/>
              </a:rPr>
              <a:t> </a:t>
            </a:r>
            <a:r>
              <a:rPr lang="en-US" sz="2800" b="1" dirty="0" err="1">
                <a:latin typeface="Constantia" panose="02030602050306030303" pitchFamily="18" charset="0"/>
              </a:rPr>
              <a:t>kwa</a:t>
            </a:r>
            <a:r>
              <a:rPr lang="en-US" sz="2800" b="1" dirty="0">
                <a:latin typeface="Constantia" panose="02030602050306030303" pitchFamily="18" charset="0"/>
              </a:rPr>
              <a:t> </a:t>
            </a:r>
            <a:r>
              <a:rPr lang="en-US" sz="2800" b="1" dirty="0" err="1">
                <a:latin typeface="Constantia" panose="02030602050306030303" pitchFamily="18" charset="0"/>
              </a:rPr>
              <a:t>nyali</a:t>
            </a:r>
            <a:r>
              <a:rPr lang="en-US" sz="2800" b="1" dirty="0">
                <a:latin typeface="Constantia" panose="02030602050306030303" pitchFamily="18" charset="0"/>
              </a:rPr>
              <a:t> </a:t>
            </a:r>
            <a:r>
              <a:rPr lang="en-US" sz="2800" b="1" dirty="0" err="1">
                <a:latin typeface="Constantia" panose="02030602050306030303" pitchFamily="18" charset="0"/>
              </a:rPr>
              <a:t>yagolide</a:t>
            </a:r>
            <a:r>
              <a:rPr lang="en-US" sz="2800" b="1" dirty="0">
                <a:latin typeface="Constantia" panose="02030602050306030303" pitchFamily="18" charset="0"/>
              </a:rPr>
              <a:t>, </a:t>
            </a:r>
            <a:r>
              <a:rPr lang="en-US" sz="2800" b="1" dirty="0" err="1">
                <a:latin typeface="Constantia" panose="02030602050306030303" pitchFamily="18" charset="0"/>
              </a:rPr>
              <a:t>mitundu</a:t>
            </a:r>
            <a:r>
              <a:rPr lang="en-US" sz="2800" b="1" dirty="0">
                <a:latin typeface="Constantia" panose="02030602050306030303" pitchFamily="18" charset="0"/>
              </a:rPr>
              <a:t> </a:t>
            </a:r>
            <a:r>
              <a:rPr lang="en-US" sz="2800" b="1" dirty="0" err="1">
                <a:latin typeface="Constantia" panose="02030602050306030303" pitchFamily="18" charset="0"/>
              </a:rPr>
              <a:t>yowala</a:t>
            </a:r>
            <a:r>
              <a:rPr lang="en-US" sz="2800" b="1" dirty="0">
                <a:latin typeface="Constantia" panose="02030602050306030303" pitchFamily="18" charset="0"/>
              </a:rPr>
              <a:t> </a:t>
            </a:r>
            <a:r>
              <a:rPr lang="en-US" sz="2800" b="1" dirty="0" err="1">
                <a:latin typeface="Constantia" panose="02030602050306030303" pitchFamily="18" charset="0"/>
              </a:rPr>
              <a:t>ya</a:t>
            </a:r>
            <a:r>
              <a:rPr lang="en-US" sz="2800" b="1" dirty="0">
                <a:latin typeface="Constantia" panose="02030602050306030303" pitchFamily="18" charset="0"/>
              </a:rPr>
              <a:t> </a:t>
            </a:r>
            <a:r>
              <a:rPr lang="en-US" sz="2800" b="1" dirty="0" err="1">
                <a:latin typeface="Constantia" panose="02030602050306030303" pitchFamily="18" charset="0"/>
              </a:rPr>
              <a:t>nsalu</a:t>
            </a:r>
            <a:r>
              <a:rPr lang="en-US" sz="2800" b="1" dirty="0">
                <a:latin typeface="Constantia" panose="02030602050306030303" pitchFamily="18" charset="0"/>
              </a:rPr>
              <a:t> </a:t>
            </a:r>
            <a:r>
              <a:rPr lang="en-US" sz="2800" b="1" dirty="0" err="1">
                <a:latin typeface="Constantia" panose="02030602050306030303" pitchFamily="18" charset="0"/>
              </a:rPr>
              <a:t>zokongola</a:t>
            </a:r>
            <a:r>
              <a:rPr lang="en-US" sz="2800" b="1" dirty="0">
                <a:latin typeface="Constantia" panose="02030602050306030303" pitchFamily="18" charset="0"/>
              </a:rPr>
              <a:t> </a:t>
            </a:r>
            <a:r>
              <a:rPr lang="en-US" sz="2800" b="1" dirty="0" err="1">
                <a:latin typeface="Constantia" panose="02030602050306030303" pitchFamily="18" charset="0"/>
              </a:rPr>
              <a:t>zosokedwa</a:t>
            </a:r>
            <a:r>
              <a:rPr lang="en-US" sz="2800" b="1" dirty="0">
                <a:latin typeface="Constantia" panose="02030602050306030303" pitchFamily="18" charset="0"/>
              </a:rPr>
              <a:t> </a:t>
            </a:r>
            <a:r>
              <a:rPr lang="en-US" sz="2800" b="1" dirty="0" err="1">
                <a:latin typeface="Constantia" panose="02030602050306030303" pitchFamily="18" charset="0"/>
              </a:rPr>
              <a:t>bwino</a:t>
            </a:r>
            <a:r>
              <a:rPr lang="en-US" sz="2800" b="1" dirty="0">
                <a:latin typeface="Constantia" panose="02030602050306030303" pitchFamily="18" charset="0"/>
              </a:rPr>
              <a:t> </a:t>
            </a:r>
            <a:r>
              <a:rPr lang="en-US" sz="2800" b="1" dirty="0" err="1">
                <a:latin typeface="Constantia" panose="02030602050306030303" pitchFamily="18" charset="0"/>
              </a:rPr>
              <a:t>ndi</a:t>
            </a:r>
            <a:r>
              <a:rPr lang="en-US" sz="2800" b="1" dirty="0">
                <a:latin typeface="Constantia" panose="02030602050306030303" pitchFamily="18" charset="0"/>
              </a:rPr>
              <a:t> </a:t>
            </a:r>
            <a:r>
              <a:rPr lang="en-US" sz="2800" b="1" dirty="0" err="1">
                <a:latin typeface="Constantia" panose="02030602050306030303" pitchFamily="18" charset="0"/>
              </a:rPr>
              <a:t>angelo</a:t>
            </a:r>
            <a:r>
              <a:rPr lang="en-US" sz="2800" b="1" dirty="0">
                <a:latin typeface="Constantia" panose="02030602050306030303" pitchFamily="18" charset="0"/>
              </a:rPr>
              <a:t> </a:t>
            </a:r>
            <a:r>
              <a:rPr lang="en-US" sz="2800" b="1" dirty="0" err="1">
                <a:latin typeface="Constantia" panose="02030602050306030303" pitchFamily="18" charset="0"/>
              </a:rPr>
              <a:t>owala</a:t>
            </a:r>
            <a:r>
              <a:rPr lang="en-US" sz="2800" b="1" dirty="0">
                <a:latin typeface="Constantia" panose="02030602050306030303" pitchFamily="18" charset="0"/>
              </a:rPr>
              <a:t>, </a:t>
            </a:r>
            <a:r>
              <a:rPr lang="en-US" sz="2800" b="1" dirty="0" err="1">
                <a:latin typeface="Constantia" panose="02030602050306030303" pitchFamily="18" charset="0"/>
              </a:rPr>
              <a:t>tebulo</a:t>
            </a:r>
            <a:r>
              <a:rPr lang="en-US" sz="2800" b="1" dirty="0">
                <a:latin typeface="Constantia" panose="02030602050306030303" pitchFamily="18" charset="0"/>
              </a:rPr>
              <a:t> </a:t>
            </a:r>
            <a:r>
              <a:rPr lang="en-US" sz="2800" b="1" dirty="0" err="1">
                <a:latin typeface="Constantia" panose="02030602050306030303" pitchFamily="18" charset="0"/>
              </a:rPr>
              <a:t>ndi</a:t>
            </a:r>
            <a:r>
              <a:rPr lang="en-US" sz="2800" b="1" dirty="0">
                <a:latin typeface="Constantia" panose="02030602050306030303" pitchFamily="18" charset="0"/>
              </a:rPr>
              <a:t> </a:t>
            </a:r>
            <a:r>
              <a:rPr lang="en-US" sz="2800" b="1" dirty="0" err="1">
                <a:latin typeface="Constantia" panose="02030602050306030303" pitchFamily="18" charset="0"/>
              </a:rPr>
              <a:t>guwa</a:t>
            </a:r>
            <a:r>
              <a:rPr lang="en-US" sz="2800" b="1" dirty="0">
                <a:latin typeface="Constantia" panose="02030602050306030303" pitchFamily="18" charset="0"/>
              </a:rPr>
              <a:t> la </a:t>
            </a:r>
            <a:r>
              <a:rPr lang="en-US" sz="2800" b="1" dirty="0" err="1">
                <a:latin typeface="Constantia" panose="02030602050306030303" pitchFamily="18" charset="0"/>
              </a:rPr>
              <a:t>nsembe</a:t>
            </a:r>
            <a:r>
              <a:rPr lang="en-US" sz="2800" b="1" dirty="0">
                <a:latin typeface="Constantia" panose="02030602050306030303" pitchFamily="18" charset="0"/>
              </a:rPr>
              <a:t> za fungo </a:t>
            </a:r>
            <a:r>
              <a:rPr lang="en-US" sz="2800" b="1" dirty="0" err="1">
                <a:latin typeface="Constantia" panose="02030602050306030303" pitchFamily="18" charset="0"/>
              </a:rPr>
              <a:t>labwino</a:t>
            </a:r>
            <a:r>
              <a:rPr lang="en-US" sz="2800" b="1" dirty="0">
                <a:latin typeface="Constantia" panose="02030602050306030303" pitchFamily="18" charset="0"/>
              </a:rPr>
              <a:t>, </a:t>
            </a:r>
            <a:r>
              <a:rPr lang="en-US" sz="2800" b="1" dirty="0" err="1">
                <a:latin typeface="Constantia" panose="02030602050306030303" pitchFamily="18" charset="0"/>
              </a:rPr>
              <a:t>zonse</a:t>
            </a:r>
            <a:r>
              <a:rPr lang="en-US" sz="2800" b="1" dirty="0">
                <a:latin typeface="Constantia" panose="02030602050306030303" pitchFamily="18" charset="0"/>
              </a:rPr>
              <a:t> </a:t>
            </a:r>
            <a:r>
              <a:rPr lang="en-US" sz="2800" b="1" dirty="0" err="1">
                <a:latin typeface="Constantia" panose="02030602050306030303" pitchFamily="18" charset="0"/>
              </a:rPr>
              <a:t>zili</a:t>
            </a:r>
            <a:r>
              <a:rPr lang="en-US" sz="2800" b="1" dirty="0">
                <a:latin typeface="Constantia" panose="02030602050306030303" pitchFamily="18" charset="0"/>
              </a:rPr>
              <a:t> </a:t>
            </a:r>
            <a:r>
              <a:rPr lang="en-US" sz="2800" b="1" dirty="0" err="1">
                <a:latin typeface="Constantia" panose="02030602050306030303" pitchFamily="18" charset="0"/>
              </a:rPr>
              <a:t>ndi</a:t>
            </a:r>
            <a:r>
              <a:rPr lang="en-US" sz="2800" b="1" dirty="0">
                <a:latin typeface="Constantia" panose="02030602050306030303" pitchFamily="18" charset="0"/>
              </a:rPr>
              <a:t> </a:t>
            </a:r>
            <a:r>
              <a:rPr lang="en-US" sz="2800" b="1" dirty="0" err="1">
                <a:latin typeface="Constantia" panose="02030602050306030303" pitchFamily="18" charset="0"/>
              </a:rPr>
              <a:t>kuwala</a:t>
            </a:r>
            <a:r>
              <a:rPr lang="en-US" sz="2800" b="1" dirty="0">
                <a:latin typeface="Constantia" panose="02030602050306030303" pitchFamily="18" charset="0"/>
              </a:rPr>
              <a:t> </a:t>
            </a:r>
            <a:r>
              <a:rPr lang="en-US" sz="2800" b="1" dirty="0" err="1">
                <a:latin typeface="Constantia" panose="02030602050306030303" pitchFamily="18" charset="0"/>
              </a:rPr>
              <a:t>kwa</a:t>
            </a:r>
            <a:r>
              <a:rPr lang="en-US" sz="2800" b="1" dirty="0">
                <a:latin typeface="Constantia" panose="02030602050306030303" pitchFamily="18" charset="0"/>
              </a:rPr>
              <a:t> </a:t>
            </a:r>
            <a:r>
              <a:rPr lang="en-US" sz="2800" b="1" dirty="0" err="1">
                <a:latin typeface="Constantia" panose="02030602050306030303" pitchFamily="18" charset="0"/>
              </a:rPr>
              <a:t>golide</a:t>
            </a:r>
            <a:r>
              <a:rPr lang="en-US" sz="2800" b="1" dirty="0">
                <a:latin typeface="Constantia" panose="02030602050306030303" pitchFamily="18" charset="0"/>
              </a:rPr>
              <a:t>; </a:t>
            </a:r>
            <a:r>
              <a:rPr lang="en-US" sz="2800" b="1" dirty="0" err="1">
                <a:latin typeface="Constantia" panose="02030602050306030303" pitchFamily="18" charset="0"/>
              </a:rPr>
              <a:t>kuseri</a:t>
            </a:r>
            <a:r>
              <a:rPr lang="en-US" sz="2800" b="1" dirty="0">
                <a:latin typeface="Constantia" panose="02030602050306030303" pitchFamily="18" charset="0"/>
              </a:rPr>
              <a:t> </a:t>
            </a:r>
            <a:r>
              <a:rPr lang="en-US" sz="2800" b="1" dirty="0" err="1">
                <a:latin typeface="Constantia" panose="02030602050306030303" pitchFamily="18" charset="0"/>
              </a:rPr>
              <a:t>kwa</a:t>
            </a:r>
            <a:r>
              <a:rPr lang="en-US" sz="2800" b="1" dirty="0">
                <a:latin typeface="Constantia" panose="02030602050306030303" pitchFamily="18" charset="0"/>
              </a:rPr>
              <a:t> </a:t>
            </a:r>
            <a:r>
              <a:rPr lang="en-US" sz="2800" b="1" dirty="0" err="1">
                <a:latin typeface="Constantia" panose="02030602050306030303" pitchFamily="18" charset="0"/>
              </a:rPr>
              <a:t>chinsalu</a:t>
            </a:r>
            <a:r>
              <a:rPr lang="en-US" sz="2800" b="1" dirty="0">
                <a:latin typeface="Constantia" panose="02030602050306030303" pitchFamily="18" charset="0"/>
              </a:rPr>
              <a:t> </a:t>
            </a:r>
            <a:r>
              <a:rPr lang="en-US" sz="2800" b="1" dirty="0" err="1">
                <a:latin typeface="Constantia" panose="02030602050306030303" pitchFamily="18" charset="0"/>
              </a:rPr>
              <a:t>chachiwiri</a:t>
            </a:r>
            <a:r>
              <a:rPr lang="en-US" sz="2800" b="1" dirty="0">
                <a:latin typeface="Constantia" panose="02030602050306030303" pitchFamily="18" charset="0"/>
              </a:rPr>
              <a:t> </a:t>
            </a:r>
            <a:r>
              <a:rPr lang="en-US" sz="2800" b="1" dirty="0" err="1">
                <a:latin typeface="Constantia" panose="02030602050306030303" pitchFamily="18" charset="0"/>
              </a:rPr>
              <a:t>kunali</a:t>
            </a:r>
            <a:r>
              <a:rPr lang="en-US" sz="2800" b="1" dirty="0">
                <a:latin typeface="Constantia" panose="02030602050306030303" pitchFamily="18" charset="0"/>
              </a:rPr>
              <a:t> </a:t>
            </a:r>
            <a:r>
              <a:rPr lang="en-US" sz="2800" b="1" dirty="0" err="1">
                <a:latin typeface="Constantia" panose="02030602050306030303" pitchFamily="18" charset="0"/>
              </a:rPr>
              <a:t>bokosi</a:t>
            </a:r>
            <a:r>
              <a:rPr lang="en-US" sz="2800" b="1" dirty="0">
                <a:latin typeface="Constantia" panose="02030602050306030303" pitchFamily="18" charset="0"/>
              </a:rPr>
              <a:t> </a:t>
            </a:r>
            <a:r>
              <a:rPr lang="en-US" sz="2800" b="1" dirty="0" err="1">
                <a:latin typeface="Constantia" panose="02030602050306030303" pitchFamily="18" charset="0"/>
              </a:rPr>
              <a:t>lopatulika</a:t>
            </a:r>
            <a:r>
              <a:rPr lang="en-US" sz="2800" b="1" dirty="0">
                <a:latin typeface="Constantia" panose="02030602050306030303" pitchFamily="18" charset="0"/>
              </a:rPr>
              <a:t>, </a:t>
            </a:r>
            <a:r>
              <a:rPr lang="en-US" sz="2800" b="1" dirty="0" err="1">
                <a:latin typeface="Constantia" panose="02030602050306030303" pitchFamily="18" charset="0"/>
              </a:rPr>
              <a:t>lokhala</a:t>
            </a:r>
            <a:r>
              <a:rPr lang="en-US" sz="2800" b="1" dirty="0">
                <a:latin typeface="Constantia" panose="02030602050306030303" pitchFamily="18" charset="0"/>
              </a:rPr>
              <a:t> </a:t>
            </a:r>
            <a:r>
              <a:rPr lang="en-US" sz="2800" b="1" dirty="0" err="1">
                <a:latin typeface="Constantia" panose="02030602050306030303" pitchFamily="18" charset="0"/>
              </a:rPr>
              <a:t>ndi</a:t>
            </a:r>
            <a:r>
              <a:rPr lang="en-US" sz="2800" b="1" dirty="0">
                <a:latin typeface="Constantia" panose="02030602050306030303" pitchFamily="18" charset="0"/>
              </a:rPr>
              <a:t> </a:t>
            </a:r>
            <a:r>
              <a:rPr lang="en-US" sz="2800" b="1" dirty="0" err="1">
                <a:latin typeface="Constantia" panose="02030602050306030303" pitchFamily="18" charset="0"/>
              </a:rPr>
              <a:t>akerubi</a:t>
            </a:r>
            <a:r>
              <a:rPr lang="en-US" sz="2800" b="1" dirty="0">
                <a:latin typeface="Constantia" panose="02030602050306030303" pitchFamily="18" charset="0"/>
              </a:rPr>
              <a:t> </a:t>
            </a:r>
            <a:r>
              <a:rPr lang="en-US" sz="2800" b="1" dirty="0" err="1">
                <a:latin typeface="Constantia" panose="02030602050306030303" pitchFamily="18" charset="0"/>
              </a:rPr>
              <a:t>achinsinsi</a:t>
            </a:r>
            <a:r>
              <a:rPr lang="en-US" sz="2800" b="1" dirty="0">
                <a:latin typeface="Constantia" panose="02030602050306030303" pitchFamily="18" charset="0"/>
              </a:rPr>
              <a:t>, </a:t>
            </a:r>
            <a:r>
              <a:rPr lang="en-US" sz="2800" b="1" dirty="0" err="1">
                <a:latin typeface="Constantia" panose="02030602050306030303" pitchFamily="18" charset="0"/>
              </a:rPr>
              <a:t>ndipo</a:t>
            </a:r>
            <a:r>
              <a:rPr lang="en-US" sz="2800" b="1" dirty="0">
                <a:latin typeface="Constantia" panose="02030602050306030303" pitchFamily="18" charset="0"/>
              </a:rPr>
              <a:t> </a:t>
            </a:r>
            <a:r>
              <a:rPr lang="en-US" sz="2800" b="1" dirty="0" err="1">
                <a:latin typeface="Constantia" panose="02030602050306030303" pitchFamily="18" charset="0"/>
              </a:rPr>
              <a:t>pamwamba</a:t>
            </a:r>
            <a:r>
              <a:rPr lang="en-US" sz="2800" b="1" dirty="0">
                <a:latin typeface="Constantia" panose="02030602050306030303" pitchFamily="18" charset="0"/>
              </a:rPr>
              <a:t> </a:t>
            </a:r>
            <a:r>
              <a:rPr lang="en-US" sz="2800" b="1" dirty="0" err="1">
                <a:latin typeface="Constantia" panose="02030602050306030303" pitchFamily="18" charset="0"/>
              </a:rPr>
              <a:t>pake</a:t>
            </a:r>
            <a:r>
              <a:rPr lang="en-US" sz="2800" b="1" dirty="0">
                <a:latin typeface="Constantia" panose="02030602050306030303" pitchFamily="18" charset="0"/>
              </a:rPr>
              <a:t> </a:t>
            </a:r>
            <a:r>
              <a:rPr lang="en-US" sz="2800" b="1" dirty="0" err="1">
                <a:latin typeface="Constantia" panose="02030602050306030303" pitchFamily="18" charset="0"/>
              </a:rPr>
              <a:t>panali</a:t>
            </a:r>
            <a:r>
              <a:rPr lang="en-US" sz="2800" b="1" dirty="0">
                <a:latin typeface="Constantia" panose="02030602050306030303" pitchFamily="18" charset="0"/>
              </a:rPr>
              <a:t> Shekina, </a:t>
            </a:r>
            <a:r>
              <a:rPr lang="en-US" sz="2800" b="1" dirty="0" err="1">
                <a:latin typeface="Constantia" panose="02030602050306030303" pitchFamily="18" charset="0"/>
              </a:rPr>
              <a:t>chizindikiro</a:t>
            </a:r>
            <a:r>
              <a:rPr lang="en-US" sz="2800" b="1" dirty="0">
                <a:latin typeface="Constantia" panose="02030602050306030303" pitchFamily="18" charset="0"/>
              </a:rPr>
              <a:t> </a:t>
            </a:r>
            <a:r>
              <a:rPr lang="en-US" sz="2800" b="1" dirty="0" err="1">
                <a:latin typeface="Constantia" panose="02030602050306030303" pitchFamily="18" charset="0"/>
              </a:rPr>
              <a:t>chooneka</a:t>
            </a:r>
            <a:r>
              <a:rPr lang="en-US" sz="2800" b="1" dirty="0">
                <a:latin typeface="Constantia" panose="02030602050306030303" pitchFamily="18" charset="0"/>
              </a:rPr>
              <a:t> cha </a:t>
            </a:r>
            <a:r>
              <a:rPr lang="en-US" sz="2800" b="1" dirty="0" err="1">
                <a:latin typeface="Constantia" panose="02030602050306030303" pitchFamily="18" charset="0"/>
              </a:rPr>
              <a:t>kupezeka</a:t>
            </a:r>
            <a:r>
              <a:rPr lang="en-US" sz="2800" b="1" dirty="0">
                <a:latin typeface="Constantia" panose="02030602050306030303" pitchFamily="18" charset="0"/>
              </a:rPr>
              <a:t> </a:t>
            </a:r>
            <a:r>
              <a:rPr lang="en-US" sz="2800" b="1" dirty="0" err="1">
                <a:latin typeface="Constantia" panose="02030602050306030303" pitchFamily="18" charset="0"/>
              </a:rPr>
              <a:t>kwa</a:t>
            </a:r>
            <a:r>
              <a:rPr lang="en-US" sz="2800" b="1" dirty="0">
                <a:latin typeface="Constantia" panose="02030602050306030303" pitchFamily="18" charset="0"/>
              </a:rPr>
              <a:t> </a:t>
            </a:r>
            <a:r>
              <a:rPr lang="en-US" sz="2800" b="1" dirty="0" err="1">
                <a:latin typeface="Constantia" panose="02030602050306030303" pitchFamily="18" charset="0"/>
              </a:rPr>
              <a:t>Yehova</a:t>
            </a:r>
            <a:r>
              <a:rPr lang="en-US" sz="2800" b="1" dirty="0">
                <a:latin typeface="Constantia" panose="02030602050306030303" pitchFamily="18" charset="0"/>
              </a:rPr>
              <a:t>; </a:t>
            </a:r>
            <a:r>
              <a:rPr lang="en-US" sz="2800" b="1" dirty="0" err="1">
                <a:latin typeface="Constantia" panose="02030602050306030303" pitchFamily="18" charset="0"/>
              </a:rPr>
              <a:t>zonsezi</a:t>
            </a:r>
            <a:r>
              <a:rPr lang="en-US" sz="2800" b="1" dirty="0">
                <a:latin typeface="Constantia" panose="02030602050306030303" pitchFamily="18" charset="0"/>
              </a:rPr>
              <a:t> </a:t>
            </a:r>
            <a:r>
              <a:rPr lang="en-US" sz="2800" b="1" dirty="0" err="1">
                <a:latin typeface="Constantia" panose="02030602050306030303" pitchFamily="18" charset="0"/>
              </a:rPr>
              <a:t>zinali</a:t>
            </a:r>
            <a:r>
              <a:rPr lang="en-US" sz="2800" b="1" dirty="0">
                <a:latin typeface="Constantia" panose="02030602050306030303" pitchFamily="18" charset="0"/>
              </a:rPr>
              <a:t> </a:t>
            </a:r>
            <a:r>
              <a:rPr lang="en-US" sz="2800" b="1" dirty="0" err="1">
                <a:latin typeface="Constantia" panose="02030602050306030303" pitchFamily="18" charset="0"/>
              </a:rPr>
              <a:t>chithunzithunzi</a:t>
            </a:r>
            <a:r>
              <a:rPr lang="en-US" sz="2800" b="1" dirty="0">
                <a:latin typeface="Constantia" panose="02030602050306030303" pitchFamily="18" charset="0"/>
              </a:rPr>
              <a:t> </a:t>
            </a:r>
            <a:r>
              <a:rPr lang="en-US" sz="2800" b="1" dirty="0" err="1">
                <a:latin typeface="Constantia" panose="02030602050306030303" pitchFamily="18" charset="0"/>
              </a:rPr>
              <a:t>chochepa</a:t>
            </a:r>
            <a:r>
              <a:rPr lang="en-US" sz="2800" b="1" dirty="0">
                <a:latin typeface="Constantia" panose="02030602050306030303" pitchFamily="18" charset="0"/>
              </a:rPr>
              <a:t> cha </a:t>
            </a:r>
            <a:r>
              <a:rPr lang="en-US" sz="2800" b="1" dirty="0" err="1">
                <a:latin typeface="Constantia" panose="02030602050306030303" pitchFamily="18" charset="0"/>
              </a:rPr>
              <a:t>ulemerero</a:t>
            </a:r>
            <a:r>
              <a:rPr lang="en-US" sz="2800" b="1" dirty="0">
                <a:latin typeface="Constantia" panose="02030602050306030303" pitchFamily="18" charset="0"/>
              </a:rPr>
              <a:t> </a:t>
            </a:r>
            <a:r>
              <a:rPr lang="en-US" sz="2800" b="1" dirty="0" err="1">
                <a:latin typeface="Constantia" panose="02030602050306030303" pitchFamily="18" charset="0"/>
              </a:rPr>
              <a:t>wa</a:t>
            </a:r>
            <a:r>
              <a:rPr lang="en-US" sz="2800" b="1" dirty="0">
                <a:latin typeface="Constantia" panose="02030602050306030303" pitchFamily="18" charset="0"/>
              </a:rPr>
              <a:t> </a:t>
            </a:r>
            <a:r>
              <a:rPr lang="en-US" sz="2800" b="1" dirty="0" err="1">
                <a:latin typeface="Constantia" panose="02030602050306030303" pitchFamily="18" charset="0"/>
              </a:rPr>
              <a:t>kachisi</a:t>
            </a:r>
            <a:r>
              <a:rPr lang="en-US" sz="2800" b="1" dirty="0">
                <a:latin typeface="Constantia" panose="02030602050306030303" pitchFamily="18" charset="0"/>
              </a:rPr>
              <a:t> </a:t>
            </a:r>
            <a:r>
              <a:rPr lang="en-US" sz="2800" b="1" dirty="0" err="1">
                <a:latin typeface="Constantia" panose="02030602050306030303" pitchFamily="18" charset="0"/>
              </a:rPr>
              <a:t>wa</a:t>
            </a:r>
            <a:r>
              <a:rPr lang="en-US" sz="2800" b="1" dirty="0">
                <a:latin typeface="Constantia" panose="02030602050306030303" pitchFamily="18" charset="0"/>
              </a:rPr>
              <a:t> Mulungu </a:t>
            </a:r>
            <a:r>
              <a:rPr lang="en-US" sz="2800" b="1" dirty="0" err="1">
                <a:latin typeface="Constantia" panose="02030602050306030303" pitchFamily="18" charset="0"/>
              </a:rPr>
              <a:t>kumwamba</a:t>
            </a:r>
            <a:r>
              <a:rPr lang="en-US" sz="2800" b="1" dirty="0">
                <a:latin typeface="Constantia" panose="02030602050306030303" pitchFamily="18" charset="0"/>
              </a:rPr>
              <a:t>, </a:t>
            </a:r>
            <a:r>
              <a:rPr lang="en-US" sz="2800" b="1" dirty="0" err="1">
                <a:latin typeface="Constantia" panose="02030602050306030303" pitchFamily="18" charset="0"/>
              </a:rPr>
              <a:t>malo</a:t>
            </a:r>
            <a:r>
              <a:rPr lang="en-US" sz="2800" b="1" dirty="0">
                <a:latin typeface="Constantia" panose="02030602050306030303" pitchFamily="18" charset="0"/>
              </a:rPr>
              <a:t> </a:t>
            </a:r>
            <a:r>
              <a:rPr lang="en-US" sz="2800" b="1" dirty="0" err="1">
                <a:latin typeface="Constantia" panose="02030602050306030303" pitchFamily="18" charset="0"/>
              </a:rPr>
              <a:t>aakulu</a:t>
            </a:r>
            <a:r>
              <a:rPr lang="en-US" sz="2800" b="1" dirty="0">
                <a:latin typeface="Constantia" panose="02030602050306030303" pitchFamily="18" charset="0"/>
              </a:rPr>
              <a:t> a </a:t>
            </a:r>
            <a:r>
              <a:rPr lang="en-US" sz="2800" b="1" dirty="0" err="1">
                <a:latin typeface="Constantia" panose="02030602050306030303" pitchFamily="18" charset="0"/>
              </a:rPr>
              <a:t>ntchito</a:t>
            </a:r>
            <a:r>
              <a:rPr lang="en-US" sz="2800" b="1" dirty="0">
                <a:latin typeface="Constantia" panose="02030602050306030303" pitchFamily="18" charset="0"/>
              </a:rPr>
              <a:t> </a:t>
            </a:r>
            <a:r>
              <a:rPr lang="en-US" sz="2800" b="1" dirty="0" err="1">
                <a:latin typeface="Constantia" panose="02030602050306030303" pitchFamily="18" charset="0"/>
              </a:rPr>
              <a:t>ya</a:t>
            </a:r>
            <a:r>
              <a:rPr lang="en-US" sz="2800" b="1" dirty="0">
                <a:latin typeface="Constantia" panose="02030602050306030303" pitchFamily="18" charset="0"/>
              </a:rPr>
              <a:t> </a:t>
            </a:r>
            <a:r>
              <a:rPr lang="en-US" sz="2800" b="1" dirty="0" err="1">
                <a:latin typeface="Constantia" panose="02030602050306030303" pitchFamily="18" charset="0"/>
              </a:rPr>
              <a:t>chipulumutso</a:t>
            </a:r>
            <a:r>
              <a:rPr lang="en-US" sz="2800" b="1" dirty="0">
                <a:latin typeface="Constantia" panose="02030602050306030303" pitchFamily="18" charset="0"/>
              </a:rPr>
              <a:t> cha </a:t>
            </a:r>
            <a:r>
              <a:rPr lang="en-US" sz="2800" b="1" dirty="0" err="1">
                <a:latin typeface="Constantia" panose="02030602050306030303" pitchFamily="18" charset="0"/>
              </a:rPr>
              <a:t>anthu</a:t>
            </a:r>
            <a:r>
              <a:rPr lang="en-US" sz="2800" b="1" dirty="0">
                <a:latin typeface="Constantia" panose="02030602050306030303" pitchFamily="18" charset="0"/>
              </a:rPr>
              <a:t>.”</a:t>
            </a:r>
            <a:endParaRPr lang="en-US"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EFEE012C-4F3F-32AC-B127-460E8B9AE548}"/>
              </a:ext>
            </a:extLst>
          </p:cNvPr>
          <p:cNvSpPr txBox="1"/>
          <p:nvPr/>
        </p:nvSpPr>
        <p:spPr>
          <a:xfrm>
            <a:off x="8341932" y="359752"/>
            <a:ext cx="3685945" cy="338554"/>
          </a:xfrm>
          <a:prstGeom prst="rect">
            <a:avLst/>
          </a:prstGeom>
          <a:noFill/>
        </p:spPr>
        <p:txBody>
          <a:bodyPr wrap="none" rtlCol="0">
            <a:spAutoFit/>
          </a:bodyPr>
          <a:lstStyle/>
          <a:p>
            <a:pPr algn="r"/>
            <a:r>
              <a:rPr lang="en-US" sz="1600" b="1" noProof="0" dirty="0"/>
              <a:t>EGW (Patriarchs and Prophets, p. 349)</a:t>
            </a: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830997"/>
          </a:xfrm>
          <a:prstGeom prst="rect">
            <a:avLst/>
          </a:prstGeom>
          <a:noFill/>
        </p:spPr>
        <p:txBody>
          <a:bodyPr wrap="square">
            <a:spAutoFit/>
          </a:bodyPr>
          <a:lstStyle/>
          <a:p>
            <a:pPr algn="ctr"/>
            <a:r>
              <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CHIHEMA</a:t>
            </a: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0" y="50240"/>
            <a:ext cx="12191999"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en-U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YESU NDI YERUSALEMU WATSOPANO</a:t>
            </a:r>
            <a:endParaRPr lang="en-US" sz="4400" b="1" spc="30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17DBA049-836D-D3F4-BF83-C9816471ED61}"/>
              </a:ext>
            </a:extLst>
          </p:cNvPr>
          <p:cNvSpPr txBox="1"/>
          <p:nvPr/>
        </p:nvSpPr>
        <p:spPr>
          <a:xfrm>
            <a:off x="200025" y="688300"/>
            <a:ext cx="3762375" cy="584775"/>
          </a:xfrm>
          <a:prstGeom prst="rect">
            <a:avLst/>
          </a:prstGeom>
          <a:noFill/>
        </p:spPr>
        <p:txBody>
          <a:bodyPr wrap="square">
            <a:spAutoFit/>
          </a:bodyPr>
          <a:lstStyle/>
          <a:p>
            <a:pPr algn="ctr"/>
            <a:r>
              <a:rPr lang="en-US" sz="1600" b="1" noProof="0" dirty="0">
                <a:solidFill>
                  <a:schemeClr val="accent5">
                    <a:lumMod val="75000"/>
                  </a:schemeClr>
                </a:solidFill>
                <a:latin typeface="Comic Sans MS" panose="030F0702030302020204" pitchFamily="66" charset="0"/>
              </a:rPr>
              <a:t>“</a:t>
            </a:r>
            <a:r>
              <a:rPr lang="en-US" sz="1600" b="1" dirty="0">
                <a:solidFill>
                  <a:schemeClr val="accent5">
                    <a:lumMod val="75000"/>
                  </a:schemeClr>
                </a:solidFill>
                <a:latin typeface="Comic Sans MS" panose="030F0702030302020204" pitchFamily="66" charset="0"/>
              </a:rPr>
              <a:t>Mawu anasandulika thupi ndipo anakhala pakati pathu.</a:t>
            </a:r>
            <a:r>
              <a:rPr lang="en-US" sz="1600" b="1" noProof="0" dirty="0">
                <a:solidFill>
                  <a:schemeClr val="accent5">
                    <a:lumMod val="75000"/>
                  </a:schemeClr>
                </a:solidFill>
                <a:latin typeface="Comic Sans MS" panose="030F0702030302020204" pitchFamily="66" charset="0"/>
              </a:rPr>
              <a:t>” </a:t>
            </a:r>
            <a:r>
              <a:rPr lang="en-US" sz="1200" b="1" noProof="0" dirty="0">
                <a:solidFill>
                  <a:schemeClr val="accent5">
                    <a:lumMod val="75000"/>
                  </a:schemeClr>
                </a:solidFill>
                <a:latin typeface="Comic Sans MS" panose="030F0702030302020204" pitchFamily="66" charset="0"/>
              </a:rPr>
              <a:t>(</a:t>
            </a:r>
            <a:r>
              <a:rPr lang="en-US" sz="1200" b="1" dirty="0">
                <a:solidFill>
                  <a:schemeClr val="accent5">
                    <a:lumMod val="75000"/>
                  </a:schemeClr>
                </a:solidFill>
                <a:latin typeface="Comic Sans MS" panose="030F0702030302020204" pitchFamily="66" charset="0"/>
              </a:rPr>
              <a:t>Yohane</a:t>
            </a:r>
            <a:r>
              <a:rPr lang="en-US" sz="1200" b="1" noProof="0" dirty="0">
                <a:solidFill>
                  <a:schemeClr val="accent5">
                    <a:lumMod val="75000"/>
                  </a:schemeClr>
                </a:solidFill>
                <a:latin typeface="Comic Sans MS" panose="030F0702030302020204" pitchFamily="66" charset="0"/>
              </a:rPr>
              <a:t> 1:14a)</a:t>
            </a:r>
          </a:p>
        </p:txBody>
      </p:sp>
      <p:sp>
        <p:nvSpPr>
          <p:cNvPr id="7" name="CuadroTexto 6">
            <a:extLst>
              <a:ext uri="{FF2B5EF4-FFF2-40B4-BE49-F238E27FC236}">
                <a16:creationId xmlns:a16="http://schemas.microsoft.com/office/drawing/2014/main" id="{15E1F0EE-AA6E-433B-D00F-5659F0C203F3}"/>
              </a:ext>
            </a:extLst>
          </p:cNvPr>
          <p:cNvSpPr txBox="1"/>
          <p:nvPr/>
        </p:nvSpPr>
        <p:spPr>
          <a:xfrm>
            <a:off x="3874168" y="657522"/>
            <a:ext cx="8317828" cy="738664"/>
          </a:xfrm>
          <a:prstGeom prst="rect">
            <a:avLst/>
          </a:prstGeom>
          <a:noFill/>
        </p:spPr>
        <p:txBody>
          <a:bodyPr wrap="square">
            <a:spAutoFit/>
          </a:bodyPr>
          <a:lstStyle/>
          <a:p>
            <a:pPr algn="ctr"/>
            <a:r>
              <a:rPr lang="en-US" sz="1400" b="1" noProof="0" dirty="0">
                <a:solidFill>
                  <a:srgbClr val="7030A0"/>
                </a:solidFill>
                <a:latin typeface="Comic Sans MS" panose="030F0702030302020204" pitchFamily="66" charset="0"/>
              </a:rPr>
              <a:t>“</a:t>
            </a:r>
            <a:r>
              <a:rPr lang="en-US" sz="1400" b="1" dirty="0">
                <a:solidFill>
                  <a:srgbClr val="7030A0"/>
                </a:solidFill>
                <a:latin typeface="Comic Sans MS" panose="030F0702030302020204" pitchFamily="66" charset="0"/>
              </a:rPr>
              <a:t>Ndipo ndinamva mawu ofuwula kuchokera ku Mpando Waufumu kuti, “Taonani! Malo wokhalapo Mulungu ali pakati pa anthu, ndipo Iye adzakhala ndi anthuwo. Iwo adzakhala anthu ake ndipo Mulungu mwini adzakhala nawo nakhala Mulungu </a:t>
            </a:r>
            <a:r>
              <a:rPr lang="en-US" sz="1400" b="1" dirty="0" err="1">
                <a:solidFill>
                  <a:srgbClr val="7030A0"/>
                </a:solidFill>
                <a:latin typeface="Comic Sans MS" panose="030F0702030302020204" pitchFamily="66" charset="0"/>
              </a:rPr>
              <a:t>wawo</a:t>
            </a:r>
            <a:r>
              <a:rPr lang="en-US" sz="1200" b="1" dirty="0">
                <a:solidFill>
                  <a:srgbClr val="7030A0"/>
                </a:solidFill>
                <a:latin typeface="Comic Sans MS" panose="030F0702030302020204" pitchFamily="66" charset="0"/>
              </a:rPr>
              <a:t> (</a:t>
            </a:r>
            <a:r>
              <a:rPr lang="en-US" sz="1200" b="1" dirty="0" err="1">
                <a:solidFill>
                  <a:srgbClr val="7030A0"/>
                </a:solidFill>
                <a:latin typeface="Comic Sans MS" panose="030F0702030302020204" pitchFamily="66" charset="0"/>
              </a:rPr>
              <a:t>Chivumbulutso</a:t>
            </a:r>
            <a:r>
              <a:rPr lang="en-US" sz="1200" b="1" noProof="0" dirty="0">
                <a:solidFill>
                  <a:srgbClr val="7030A0"/>
                </a:solidFill>
                <a:latin typeface="Comic Sans MS" panose="030F0702030302020204" pitchFamily="66" charset="0"/>
              </a:rPr>
              <a:t> 21:3).</a:t>
            </a: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977008"/>
            <a:ext cx="5717511" cy="1938992"/>
          </a:xfrm>
          <a:prstGeom prst="rect">
            <a:avLst/>
          </a:prstGeom>
          <a:noFill/>
        </p:spPr>
        <p:txBody>
          <a:bodyPr wrap="square" rtlCol="0">
            <a:spAutoFit/>
          </a:bodyPr>
          <a:lstStyle/>
          <a:p>
            <a:pPr>
              <a:spcBef>
                <a:spcPts val="600"/>
              </a:spcBef>
            </a:pPr>
            <a:r>
              <a:rPr lang="en-US" sz="2000" b="1" dirty="0"/>
              <a:t>Yohane 1:14 amanena kwenikweni kuti Yesu anasandulika thupi nakhala “chihema” (anali chihema) pakati pathu. Ndi thupi lake, Yesu, Mulungu wamuyaya, anakwaniritsa chikhumbo chake chokhala ndi ife mwakuthupi. Anakhala Emanuele, Mulungu nafe (Mateyu 1:23).</a:t>
            </a:r>
            <a:endParaRPr lang="en-US" sz="2000" b="1" noProof="0" dirty="0"/>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spcBef>
                <a:spcPts val="600"/>
              </a:spcBef>
            </a:pPr>
            <a:r>
              <a:rPr lang="en-US" sz="2000" b="1" dirty="0"/>
              <a:t>Kudzera mwa Mzimu Woyera, Mulungu akupitiriza kukhala nafe </a:t>
            </a:r>
            <a:r>
              <a:rPr lang="en-US" sz="2000" b="1" dirty="0" err="1"/>
              <a:t>lero</a:t>
            </a:r>
            <a:r>
              <a:rPr lang="en-US" sz="2000" b="1" dirty="0"/>
              <a:t> (Mateyu 18:20; 1 </a:t>
            </a:r>
            <a:r>
              <a:rPr lang="en-US" sz="2000" b="1" dirty="0" err="1"/>
              <a:t>Akorinto</a:t>
            </a:r>
            <a:r>
              <a:rPr lang="en-US" sz="2000" b="1" dirty="0"/>
              <a:t> 3:16).</a:t>
            </a:r>
            <a:endParaRPr lang="en-US" sz="2000" b="1" noProof="0" dirty="0"/>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099874"/>
            <a:ext cx="7181010" cy="707886"/>
          </a:xfrm>
          <a:prstGeom prst="rect">
            <a:avLst/>
          </a:prstGeom>
          <a:noFill/>
        </p:spPr>
        <p:txBody>
          <a:bodyPr wrap="square">
            <a:spAutoFit/>
          </a:bodyPr>
          <a:lstStyle/>
          <a:p>
            <a:pPr>
              <a:spcBef>
                <a:spcPts val="600"/>
              </a:spcBef>
            </a:pPr>
            <a:r>
              <a:rPr lang="en-US" sz="2000" b="1" dirty="0"/>
              <a:t>Izi zidzachitika Dongosolo la Chipulumutso likadzamalizidwa, ndipo zoipa zidzathetsedwa.</a:t>
            </a:r>
            <a:endParaRPr lang="en-US" sz="2000" b="1" noProof="0" dirty="0"/>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spcBef>
                <a:spcPts val="600"/>
              </a:spcBef>
            </a:pPr>
            <a:r>
              <a:rPr lang="en-US" sz="2000" b="1" dirty="0"/>
              <a:t>Koma posachedwapa zidzafika pamene tidzatha kuima maso ndi maso ndi Mulungu wathu, ndi kukhala ndi Iye m’chihema chachifumu chimene Iye mwini watikonzera: Yerusalemu Watsopano (</a:t>
            </a:r>
            <a:r>
              <a:rPr lang="en-US" sz="2000" b="1" dirty="0" err="1"/>
              <a:t>Chivumbulutso</a:t>
            </a:r>
            <a:r>
              <a:rPr lang="en-US" sz="2000" b="1" dirty="0"/>
              <a:t> 21:3).</a:t>
            </a:r>
            <a:endParaRPr lang="en-US" sz="2000" b="1" noProof="0" dirty="0"/>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2508397" y="2160314"/>
            <a:ext cx="9087400" cy="3539430"/>
          </a:xfrm>
          <a:prstGeom prst="rect">
            <a:avLst/>
          </a:prstGeom>
          <a:noFill/>
        </p:spPr>
        <p:txBody>
          <a:bodyPr wrap="square">
            <a:spAutoFit/>
          </a:bodyPr>
          <a:lstStyle/>
          <a:p>
            <a:pPr>
              <a:spcBef>
                <a:spcPts val="600"/>
              </a:spcBef>
            </a:pPr>
            <a:r>
              <a:rPr lang="en-US" sz="2800" b="1" dirty="0">
                <a:latin typeface="Constantia" panose="02030602050306030303" pitchFamily="18" charset="0"/>
              </a:rPr>
              <a:t>“Mulungu analamulira Mose chifukwa cha Israyeli, “Andipangire Ine malo opatulika; kuti ndikhale pakati pawo” ( Eksodo 25:8 ) ndipo anakhala m’malo opatulika, pakati pa anthu Ake. Kupyolera m’kutopa kwawo konse m’chipululu, chizindikiro cha kukhalapo Kwake chinali nawo. Chotero Kristu anakhazikitsa chihema Chake pakati pa msasa wathu waumunthu.</a:t>
            </a:r>
            <a:endParaRPr lang="en-US"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2997643E-C4B0-4495-66F4-590E8DE210DA}"/>
              </a:ext>
            </a:extLst>
          </p:cNvPr>
          <p:cNvSpPr txBox="1"/>
          <p:nvPr/>
        </p:nvSpPr>
        <p:spPr>
          <a:xfrm>
            <a:off x="8975029" y="187494"/>
            <a:ext cx="3043525" cy="338554"/>
          </a:xfrm>
          <a:prstGeom prst="rect">
            <a:avLst/>
          </a:prstGeom>
          <a:noFill/>
        </p:spPr>
        <p:txBody>
          <a:bodyPr wrap="none" rtlCol="0">
            <a:spAutoFit/>
          </a:bodyPr>
          <a:lstStyle/>
          <a:p>
            <a:pPr algn="r"/>
            <a:r>
              <a:rPr lang="en-US" sz="1600" b="1" noProof="0" dirty="0">
                <a:solidFill>
                  <a:srgbClr val="F9EDF6"/>
                </a:solidFill>
                <a:effectLst>
                  <a:outerShdw blurRad="38100" dist="38100" dir="2700000" algn="tl">
                    <a:srgbClr val="000000">
                      <a:alpha val="43137"/>
                    </a:srgbClr>
                  </a:outerShdw>
                </a:effectLst>
              </a:rPr>
              <a:t>EGW (The Desire of Ages, p. 23)</a:t>
            </a: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1838784"/>
            <a:ext cx="4396902" cy="315471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a:t>
            </a:r>
            <a:r>
              <a:rPr kumimoji="0" lang="en-US" sz="2000" b="1" i="0" u="none" strike="noStrike" kern="1200" cap="none" spc="0" normalizeH="0" baseline="0" noProof="0" dirty="0" err="1">
                <a:ln w="12700" cmpd="sng">
                  <a:noFill/>
                  <a:prstDash val="solid"/>
                </a:ln>
                <a:solidFill>
                  <a:srgbClr val="606DCE"/>
                </a:solidFill>
                <a:effectLst/>
                <a:uLnTx/>
                <a:uFillTx/>
                <a:latin typeface="Comic Sans MS" panose="030F0702030302020204" pitchFamily="66" charset="0"/>
                <a:ea typeface="+mn-ea"/>
                <a:cs typeface="+mn-cs"/>
              </a:rPr>
              <a:t>Kenaka</a:t>
            </a:r>
            <a:r>
              <a:rPr kumimoji="0" lang="en-US"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 mtambo unaphimba tenti ya msonkhano, ndipo ulemerero wa Yehova unadzaza mʼchihemacho…. Kotero mtambo wa Yehova unkakhala pamwamba pa chihema usana, ndi mtambo wamoto umakhala usiku, pamaso pa nyumba yonse ya Israeli pa masiku onse aulendo wawo”</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Eksodo 40:34, 38</a:t>
            </a: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rtlCol="0">
            <a:spAutoFit/>
          </a:bodyPr>
          <a:lstStyle/>
          <a:p>
            <a:pPr>
              <a:spcBef>
                <a:spcPts val="600"/>
              </a:spcBef>
            </a:pPr>
            <a:r>
              <a:rPr lang="en-US" sz="2000" b="1" noProof="0" dirty="0">
                <a:solidFill>
                  <a:schemeClr val="bg1"/>
                </a:solidFill>
                <a:effectLst>
                  <a:outerShdw blurRad="38100" dist="38100" dir="2700000" algn="tl">
                    <a:srgbClr val="000000">
                      <a:alpha val="43137"/>
                    </a:srgbClr>
                  </a:outerShdw>
                </a:effectLst>
                <a:highlight>
                  <a:srgbClr val="8C5140"/>
                </a:highlight>
              </a:rPr>
              <a:t> Kukonzekera:</a:t>
            </a:r>
          </a:p>
          <a:p>
            <a:pPr lvl="1">
              <a:spcBef>
                <a:spcPts val="600"/>
              </a:spcBef>
            </a:pPr>
            <a:r>
              <a:rPr lang="en-US" sz="2000" b="1" noProof="0" dirty="0"/>
              <a:t>Sabata </a:t>
            </a:r>
            <a:r>
              <a:rPr lang="en-US" sz="2000" b="1" noProof="0" dirty="0" err="1"/>
              <a:t>Eksodo</a:t>
            </a:r>
            <a:r>
              <a:rPr lang="en-US" sz="2000" b="1" noProof="0" dirty="0"/>
              <a:t> 35:1-3)</a:t>
            </a:r>
          </a:p>
          <a:p>
            <a:pPr lvl="1">
              <a:spcBef>
                <a:spcPts val="600"/>
              </a:spcBef>
            </a:pPr>
            <a:r>
              <a:rPr lang="en-US" sz="2000" b="1" dirty="0"/>
              <a:t>Nsembe ya Ufulu </a:t>
            </a:r>
            <a:r>
              <a:rPr lang="en-US" sz="2000" b="1" noProof="0" dirty="0"/>
              <a:t>Eksodo 35:4-36:7)</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1D8359"/>
                </a:highlight>
              </a:rPr>
              <a:t> Chihema:</a:t>
            </a:r>
          </a:p>
          <a:p>
            <a:pPr lvl="1">
              <a:spcBef>
                <a:spcPts val="600"/>
              </a:spcBef>
            </a:pPr>
            <a:r>
              <a:rPr lang="en-US" sz="2000" b="1" noProof="0" dirty="0"/>
              <a:t>Kumanga (Eksodo 36:8-39:43)</a:t>
            </a:r>
          </a:p>
          <a:p>
            <a:pPr lvl="1">
              <a:spcBef>
                <a:spcPts val="600"/>
              </a:spcBef>
            </a:pPr>
            <a:r>
              <a:rPr lang="en-US" sz="2000" b="1" dirty="0"/>
              <a:t>Kudzipatulira</a:t>
            </a:r>
            <a:r>
              <a:rPr lang="en-US" sz="2000" b="1" noProof="0" dirty="0"/>
              <a:t> (Eksodo 40:1-38)</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7C2C76"/>
                </a:highlight>
              </a:rPr>
              <a:t> </a:t>
            </a:r>
            <a:r>
              <a:rPr lang="en-US" sz="2000" b="1" dirty="0">
                <a:solidFill>
                  <a:schemeClr val="bg1"/>
                </a:solidFill>
                <a:effectLst>
                  <a:outerShdw blurRad="38100" dist="38100" dir="2700000" algn="tl">
                    <a:srgbClr val="000000">
                      <a:alpha val="43137"/>
                    </a:srgbClr>
                  </a:outerShdw>
                </a:effectLst>
                <a:highlight>
                  <a:srgbClr val="7C2C76"/>
                </a:highlight>
              </a:rPr>
              <a:t>M</a:t>
            </a:r>
            <a:r>
              <a:rPr lang="en-US" sz="2000" b="1" noProof="0" dirty="0">
                <a:solidFill>
                  <a:schemeClr val="bg1"/>
                </a:solidFill>
                <a:effectLst>
                  <a:outerShdw blurRad="38100" dist="38100" dir="2700000" algn="tl">
                    <a:srgbClr val="000000">
                      <a:alpha val="43137"/>
                    </a:srgbClr>
                  </a:outerShdw>
                </a:effectLst>
                <a:highlight>
                  <a:srgbClr val="7C2C76"/>
                </a:highlight>
              </a:rPr>
              <a:t>ahema ena:</a:t>
            </a:r>
          </a:p>
          <a:p>
            <a:pPr lvl="1">
              <a:spcBef>
                <a:spcPts val="600"/>
              </a:spcBef>
            </a:pPr>
            <a:r>
              <a:rPr lang="en-US" sz="2000" b="1" dirty="0"/>
              <a:t>Yesu ndi Y</a:t>
            </a:r>
            <a:r>
              <a:rPr lang="en-US" sz="2000" b="1" noProof="0" dirty="0"/>
              <a:t>erusalemu wa </a:t>
            </a:r>
            <a:r>
              <a:rPr lang="en-US" sz="2000" b="1" dirty="0"/>
              <a:t>T</a:t>
            </a:r>
            <a:r>
              <a:rPr lang="en-US" sz="2000" b="1" noProof="0" dirty="0"/>
              <a:t>sopano</a:t>
            </a:r>
          </a:p>
        </p:txBody>
      </p:sp>
      <p:sp>
        <p:nvSpPr>
          <p:cNvPr id="3" name="CuadroTexto 2">
            <a:extLst>
              <a:ext uri="{FF2B5EF4-FFF2-40B4-BE49-F238E27FC236}">
                <a16:creationId xmlns:a16="http://schemas.microsoft.com/office/drawing/2014/main" id="{87A136BA-8B9E-F911-D2BD-451229E882A9}"/>
              </a:ext>
            </a:extLst>
          </p:cNvPr>
          <p:cNvSpPr txBox="1"/>
          <p:nvPr/>
        </p:nvSpPr>
        <p:spPr>
          <a:xfrm>
            <a:off x="238125" y="75547"/>
            <a:ext cx="7051286" cy="707886"/>
          </a:xfrm>
          <a:prstGeom prst="rect">
            <a:avLst/>
          </a:prstGeom>
          <a:noFill/>
        </p:spPr>
        <p:txBody>
          <a:bodyPr wrap="square" rtlCol="0">
            <a:spAutoFit/>
          </a:bodyPr>
          <a:lstStyle/>
          <a:p>
            <a:pPr>
              <a:spcBef>
                <a:spcPts val="600"/>
              </a:spcBef>
            </a:pPr>
            <a:r>
              <a:rPr lang="en-US" sz="2000" b="1" dirty="0"/>
              <a:t>Mitu yomaliza ya Eksodo yafotokoza za kumangidwa ndi kuperekedwa kwa Chihema.</a:t>
            </a:r>
            <a:endParaRPr lang="en-US" sz="2000" b="1" noProof="0" dirty="0"/>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320836" y="197317"/>
            <a:ext cx="4722811"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5" y="1801286"/>
            <a:ext cx="7051285" cy="1631216"/>
          </a:xfrm>
          <a:prstGeom prst="rect">
            <a:avLst/>
          </a:prstGeom>
          <a:noFill/>
        </p:spPr>
        <p:txBody>
          <a:bodyPr wrap="square">
            <a:spAutoFit/>
          </a:bodyPr>
          <a:lstStyle/>
          <a:p>
            <a:pPr>
              <a:spcBef>
                <a:spcPts val="600"/>
              </a:spcBef>
            </a:pPr>
            <a:r>
              <a:rPr lang="en-US" sz="2000" b="1" dirty="0"/>
              <a:t>Chifukwa chachikulu chimene Mulungu amapereka pomangira Kachisi wonyamulika ndi kufuna kwake kukhala pakati pa anthu </a:t>
            </a:r>
            <a:r>
              <a:rPr lang="en-US" sz="2000" b="1" dirty="0" err="1"/>
              <a:t>ake</a:t>
            </a:r>
            <a:r>
              <a:rPr lang="en-US" sz="2000" b="1" dirty="0"/>
              <a:t> (</a:t>
            </a:r>
            <a:r>
              <a:rPr lang="en-US" sz="2000" b="1" dirty="0" err="1"/>
              <a:t>Eksodo</a:t>
            </a:r>
            <a:r>
              <a:rPr lang="en-US" sz="2000" b="1" dirty="0"/>
              <a:t> 25:8). Chikhumbo chimenechi chinakwaniritsidwa mwa Yesu, ndipo chidzakwaniritsidwa pamene tonse tidzakhala ndi Iye mu Dziko Latsopano.</a:t>
            </a:r>
            <a:endParaRPr lang="en-US" sz="2000" b="1" noProof="0" dirty="0"/>
          </a:p>
        </p:txBody>
      </p:sp>
      <p:sp>
        <p:nvSpPr>
          <p:cNvPr id="8" name="CuadroTexto 7">
            <a:extLst>
              <a:ext uri="{FF2B5EF4-FFF2-40B4-BE49-F238E27FC236}">
                <a16:creationId xmlns:a16="http://schemas.microsoft.com/office/drawing/2014/main" id="{87663A23-610F-2D1E-6FBF-ACA7F5F1AF0B}"/>
              </a:ext>
            </a:extLst>
          </p:cNvPr>
          <p:cNvSpPr txBox="1"/>
          <p:nvPr/>
        </p:nvSpPr>
        <p:spPr>
          <a:xfrm>
            <a:off x="269552" y="783433"/>
            <a:ext cx="7051284" cy="1015663"/>
          </a:xfrm>
          <a:prstGeom prst="rect">
            <a:avLst/>
          </a:prstGeom>
          <a:noFill/>
        </p:spPr>
        <p:txBody>
          <a:bodyPr wrap="square">
            <a:spAutoFit/>
          </a:bodyPr>
          <a:lstStyle/>
          <a:p>
            <a:pPr>
              <a:spcBef>
                <a:spcPts val="600"/>
              </a:spcBef>
            </a:pPr>
            <a:r>
              <a:rPr lang="en-US" sz="2000" b="1" dirty="0"/>
              <a:t>Izi zinali nthawi zapadera, pamene anthu adatenga nawo mbali mokondwera, kupereka-aliyense momwe angathere-ku ntchito yaikulu iyi </a:t>
            </a:r>
            <a:r>
              <a:rPr lang="en-US" sz="2000" b="1" dirty="0" err="1"/>
              <a:t>ya</a:t>
            </a:r>
            <a:r>
              <a:rPr lang="en-US" sz="2000" b="1" dirty="0"/>
              <a:t> Mulungu</a:t>
            </a:r>
            <a:r>
              <a:rPr lang="en-US" sz="2000" b="1" noProof="0" dirty="0"/>
              <a:t>.</a:t>
            </a:r>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9773764D-B3AF-0FD8-CD20-F4E797E86590}"/>
              </a:ext>
            </a:extLst>
          </p:cNvPr>
          <p:cNvSpPr txBox="1"/>
          <p:nvPr/>
        </p:nvSpPr>
        <p:spPr>
          <a:xfrm>
            <a:off x="-13957" y="5067434"/>
            <a:ext cx="8114621" cy="1107996"/>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en-US" sz="6600" noProof="0" dirty="0">
                <a:gradFill>
                  <a:gsLst>
                    <a:gs pos="0">
                      <a:srgbClr val="E29961"/>
                    </a:gs>
                    <a:gs pos="24000">
                      <a:srgbClr val="FFD065"/>
                    </a:gs>
                    <a:gs pos="87000">
                      <a:schemeClr val="accent4">
                        <a:lumMod val="40000"/>
                        <a:lumOff val="60000"/>
                      </a:schemeClr>
                    </a:gs>
                  </a:gsLst>
                  <a:lin ang="5400000"/>
                </a:gradFill>
              </a:rPr>
              <a:t>KUKONZEKERA</a:t>
            </a: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0" y="-117661"/>
            <a:ext cx="7535008" cy="769441"/>
          </a:xfrm>
          <a:prstGeom prst="rect">
            <a:avLst/>
          </a:prstGeom>
          <a:noFill/>
        </p:spPr>
        <p:txBody>
          <a:bodyPr wrap="square">
            <a:spAutoFit/>
          </a:bodyPr>
          <a:lstStyle/>
          <a:p>
            <a:pPr algn="ctr"/>
            <a:r>
              <a:rPr lang="en-US" sz="44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rPr>
              <a:t>SABATA</a:t>
            </a:r>
          </a:p>
        </p:txBody>
      </p:sp>
      <p:sp>
        <p:nvSpPr>
          <p:cNvPr id="5" name="CuadroTexto 4">
            <a:extLst>
              <a:ext uri="{FF2B5EF4-FFF2-40B4-BE49-F238E27FC236}">
                <a16:creationId xmlns:a16="http://schemas.microsoft.com/office/drawing/2014/main" id="{42CC17EB-252A-FC8B-2A5B-CA91A793EF69}"/>
              </a:ext>
            </a:extLst>
          </p:cNvPr>
          <p:cNvSpPr txBox="1"/>
          <p:nvPr/>
        </p:nvSpPr>
        <p:spPr>
          <a:xfrm>
            <a:off x="383656" y="434439"/>
            <a:ext cx="6767696" cy="1200329"/>
          </a:xfrm>
          <a:prstGeom prst="rect">
            <a:avLst/>
          </a:prstGeom>
          <a:noFill/>
        </p:spPr>
        <p:txBody>
          <a:bodyPr wrap="square">
            <a:spAutoFit/>
          </a:bodyPr>
          <a:lstStyle/>
          <a:p>
            <a:pPr algn="ct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Muzigwira ntchito zanu pa masiku asanu ndi limodzi, koma tsiku la chisanu ndi chiwiri likhale la Sabata, tsiku lanu lopuma, lopatulika kwa Yehova. Aliyense amene adzagwira ntchito iliyonse pa tsikuli ayenera kuphedwa. </a:t>
            </a: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(Eksodo 35:2)</a:t>
            </a:r>
          </a:p>
        </p:txBody>
      </p:sp>
      <p:sp>
        <p:nvSpPr>
          <p:cNvPr id="6" name="CuadroTexto 5">
            <a:extLst>
              <a:ext uri="{FF2B5EF4-FFF2-40B4-BE49-F238E27FC236}">
                <a16:creationId xmlns:a16="http://schemas.microsoft.com/office/drawing/2014/main" id="{80D626E9-BF4F-2020-1D72-76DC441B9B28}"/>
              </a:ext>
            </a:extLst>
          </p:cNvPr>
          <p:cNvSpPr txBox="1"/>
          <p:nvPr/>
        </p:nvSpPr>
        <p:spPr>
          <a:xfrm>
            <a:off x="103306" y="1623849"/>
            <a:ext cx="8198483" cy="1323439"/>
          </a:xfrm>
          <a:prstGeom prst="rect">
            <a:avLst/>
          </a:prstGeom>
          <a:noFill/>
        </p:spPr>
        <p:txBody>
          <a:bodyPr wrap="square" rtlCol="0">
            <a:spAutoFit/>
          </a:bodyPr>
          <a:lstStyle/>
          <a:p>
            <a:pPr>
              <a:spcBef>
                <a:spcPts val="600"/>
              </a:spcBef>
            </a:pPr>
            <a:r>
              <a:rPr lang="en-US" sz="2000" b="1" dirty="0"/>
              <a:t>Atatha kuona ulemerero wa Mulungu, Mose anauza anthu “zimene Yehova analamula” (</a:t>
            </a:r>
            <a:r>
              <a:rPr lang="en-US" sz="2000" b="1" dirty="0" err="1"/>
              <a:t>Eksodo</a:t>
            </a:r>
            <a:r>
              <a:rPr lang="en-US" sz="2000" b="1" dirty="0"/>
              <a:t> 35:1, 4). Malangizo amenewa anaphatikizapo ubale wao ndi Mulungu mu nthawi (Sabata) ndi mu mlengalenga (Chihema).</a:t>
            </a:r>
            <a:endParaRPr lang="en-US" sz="2000" b="1" noProof="0" dirty="0"/>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10665" y="156919"/>
            <a:ext cx="3625272"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39" y="4348181"/>
            <a:ext cx="4125450" cy="2246769"/>
          </a:xfrm>
          <a:prstGeom prst="rect">
            <a:avLst/>
          </a:prstGeom>
          <a:noFill/>
        </p:spPr>
        <p:txBody>
          <a:bodyPr wrap="square">
            <a:spAutoFit/>
          </a:bodyPr>
          <a:lstStyle/>
          <a:p>
            <a:pPr>
              <a:spcBef>
                <a:spcPts val="600"/>
              </a:spcBef>
            </a:pPr>
            <a:r>
              <a:rPr lang="en-US" sz="2000" b="1" dirty="0"/>
              <a:t>Sabata likutikumbutsa kuti Mulungu ndiye Mlengi wathu ndi Mombolo </a:t>
            </a:r>
            <a:r>
              <a:rPr lang="en-US" sz="2000" b="1" dirty="0" err="1"/>
              <a:t>wathu</a:t>
            </a:r>
            <a:r>
              <a:rPr lang="en-US" sz="2000" b="1" dirty="0"/>
              <a:t> (</a:t>
            </a:r>
            <a:r>
              <a:rPr lang="en-US" sz="2000" b="1" dirty="0" err="1"/>
              <a:t>Deuteronomo</a:t>
            </a:r>
            <a:r>
              <a:rPr lang="en-US" sz="2000" b="1" dirty="0"/>
              <a:t> 5:15), ndipo limatifikitsa ku nthawi ya </a:t>
            </a:r>
            <a:r>
              <a:rPr lang="en-US" sz="2000" b="1" dirty="0" err="1"/>
              <a:t>m’tsogolo</a:t>
            </a:r>
            <a:r>
              <a:rPr lang="en-US" sz="2000" b="1" dirty="0"/>
              <a:t> </a:t>
            </a:r>
            <a:r>
              <a:rPr lang="en-US" sz="2000" b="1" dirty="0" err="1"/>
              <a:t>imene</a:t>
            </a:r>
            <a:r>
              <a:rPr lang="en-US" sz="2000" b="1" dirty="0"/>
              <a:t> tidzasangalala ndi kukhala naye </a:t>
            </a:r>
            <a:r>
              <a:rPr lang="en-US" sz="2000" b="1" dirty="0" err="1"/>
              <a:t>kwamuyaya</a:t>
            </a:r>
            <a:r>
              <a:rPr lang="en-US" sz="2000" b="1" dirty="0"/>
              <a:t> (</a:t>
            </a:r>
            <a:r>
              <a:rPr lang="en-US" sz="2000" b="1" dirty="0" err="1"/>
              <a:t>Yesaya</a:t>
            </a:r>
            <a:r>
              <a:rPr lang="en-US" sz="2000" b="1" dirty="0"/>
              <a:t> 66:22-23 ).</a:t>
            </a:r>
            <a:endParaRPr lang="en-US" sz="2000" b="1" noProof="0" dirty="0"/>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45104" y="2915347"/>
            <a:ext cx="8256685" cy="1323439"/>
          </a:xfrm>
          <a:prstGeom prst="rect">
            <a:avLst/>
          </a:prstGeom>
          <a:noFill/>
        </p:spPr>
        <p:txBody>
          <a:bodyPr wrap="square">
            <a:spAutoFit/>
          </a:bodyPr>
          <a:lstStyle/>
          <a:p>
            <a:pPr>
              <a:spcBef>
                <a:spcPts val="600"/>
              </a:spcBef>
            </a:pPr>
            <a:r>
              <a:rPr lang="en-US" sz="2000" b="1" dirty="0"/>
              <a:t>Mulungu anapatula Sabata </a:t>
            </a:r>
            <a:r>
              <a:rPr lang="en-US" sz="2000" b="1" dirty="0" err="1"/>
              <a:t>kukhala</a:t>
            </a:r>
            <a:r>
              <a:rPr lang="en-US" sz="2000" b="1" dirty="0"/>
              <a:t> </a:t>
            </a:r>
            <a:r>
              <a:rPr lang="en-US" sz="2000" b="1" dirty="0" err="1"/>
              <a:t>nthawi</a:t>
            </a:r>
            <a:r>
              <a:rPr lang="en-US" sz="2000" b="1" dirty="0"/>
              <a:t> yapadera yoti tisangalale ndi kukhala </a:t>
            </a:r>
            <a:r>
              <a:rPr lang="en-US" sz="2000" b="1" dirty="0" err="1"/>
              <a:t>naye</a:t>
            </a:r>
            <a:r>
              <a:rPr lang="en-US" sz="2000" b="1" dirty="0"/>
              <a:t> mu Chilengedwe </a:t>
            </a:r>
            <a:r>
              <a:rPr lang="en-US" sz="2000" b="1" dirty="0" err="1"/>
              <a:t>chenicheni</a:t>
            </a:r>
            <a:r>
              <a:rPr lang="en-US" sz="2000" b="1" dirty="0"/>
              <a:t> (Genesis. 2:1-3; </a:t>
            </a:r>
            <a:r>
              <a:rPr lang="en-US" sz="2000" b="1" dirty="0" err="1"/>
              <a:t>Eksodo</a:t>
            </a:r>
            <a:r>
              <a:rPr lang="en-US" sz="2000" b="1" dirty="0"/>
              <a:t> 20:11), ndipo anakumbutsa Aisrayeli zimenezi atangotsala pang’ono kulengeza Malamulo </a:t>
            </a:r>
            <a:r>
              <a:rPr lang="en-US" sz="2000" b="1" dirty="0" err="1"/>
              <a:t>Khumi</a:t>
            </a:r>
            <a:r>
              <a:rPr lang="en-US" sz="2000" b="1" dirty="0"/>
              <a:t> (</a:t>
            </a:r>
            <a:r>
              <a:rPr lang="en-US" sz="2000" b="1" dirty="0" err="1"/>
              <a:t>Eksodo</a:t>
            </a:r>
            <a:r>
              <a:rPr lang="en-US" sz="2000" b="1" dirty="0"/>
              <a:t> 16:22-29).</a:t>
            </a:r>
            <a:endParaRPr lang="en-US" sz="2000" b="1" noProof="0" dirty="0"/>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267505" y="-110890"/>
            <a:ext cx="9339563"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400" b="1" dirty="0">
                <a:ln/>
                <a:solidFill>
                  <a:schemeClr val="accent4"/>
                </a:solidFill>
              </a:rPr>
              <a:t>ZOPEREKA KWAUFULU</a:t>
            </a:r>
            <a:endParaRPr lang="en-US" sz="4400" b="1" noProof="0" dirty="0">
              <a:ln/>
              <a:solidFill>
                <a:schemeClr val="accent4"/>
              </a:solidFill>
            </a:endParaRPr>
          </a:p>
        </p:txBody>
      </p:sp>
      <p:sp>
        <p:nvSpPr>
          <p:cNvPr id="5" name="CuadroTexto 4">
            <a:extLst>
              <a:ext uri="{FF2B5EF4-FFF2-40B4-BE49-F238E27FC236}">
                <a16:creationId xmlns:a16="http://schemas.microsoft.com/office/drawing/2014/main" id="{CC3BC7EF-3A24-9F80-B2F1-58D869113B9C}"/>
              </a:ext>
            </a:extLst>
          </p:cNvPr>
          <p:cNvSpPr txBox="1"/>
          <p:nvPr/>
        </p:nvSpPr>
        <p:spPr>
          <a:xfrm>
            <a:off x="183013" y="407821"/>
            <a:ext cx="9339562" cy="1077218"/>
          </a:xfrm>
          <a:prstGeom prst="rect">
            <a:avLst/>
          </a:prstGeom>
          <a:noFill/>
        </p:spPr>
        <p:txBody>
          <a:bodyPr wrap="square">
            <a:spAutoFit/>
          </a:bodyPr>
          <a:lstStyle/>
          <a:p>
            <a:pPr algn="ct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Kuchokera pa zomwe muli nazo, mutenge chopereka cha Yehova. Aliyense amene ali ndi mtima wofuna kupereka abweretse kwa Yehova zopereka izi: Golide, siliva ndi mkuwa</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 …] </a:t>
            </a:r>
            <a:r>
              <a:rPr lang="en-US"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Anthu onse aluso pakati panu abwere ndi kupanga zonse zimene Yehova walamula:</a:t>
            </a: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4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(Eksodo 35:5,10)</a:t>
            </a:r>
            <a:endParaRPr lang="en-US"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044592" y="1400047"/>
            <a:ext cx="8025505" cy="707886"/>
          </a:xfrm>
          <a:prstGeom prst="rect">
            <a:avLst/>
          </a:prstGeom>
          <a:noFill/>
        </p:spPr>
        <p:txBody>
          <a:bodyPr wrap="square" rtlCol="0">
            <a:spAutoFit/>
          </a:bodyPr>
          <a:lstStyle/>
          <a:p>
            <a:pPr>
              <a:spcBef>
                <a:spcPts val="600"/>
              </a:spcBef>
            </a:pPr>
            <a:r>
              <a:rPr lang="en-US" sz="2000" b="1" dirty="0"/>
              <a:t>Panali njira ziwiri zothandizira ntchito ya Chihema: zopereka ndi ntchito.</a:t>
            </a:r>
            <a:endParaRPr lang="en-US" sz="2000" b="1" noProof="0" dirty="0"/>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5061554"/>
            <a:ext cx="1900133"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20" y="1467171"/>
            <a:ext cx="1892401"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946" y="3249458"/>
            <a:ext cx="1892401"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27238" y="620805"/>
            <a:ext cx="1892401"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467474" y="3671923"/>
            <a:ext cx="1650910" cy="3026594"/>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008655" y="5534926"/>
            <a:ext cx="8470851" cy="1323439"/>
          </a:xfrm>
          <a:prstGeom prst="rect">
            <a:avLst/>
          </a:prstGeom>
          <a:noFill/>
        </p:spPr>
        <p:txBody>
          <a:bodyPr wrap="square">
            <a:spAutoFit/>
          </a:bodyPr>
          <a:lstStyle/>
          <a:p>
            <a:pPr>
              <a:spcBef>
                <a:spcPts val="600"/>
              </a:spcBef>
            </a:pPr>
            <a:r>
              <a:rPr lang="en-US" sz="2000" b="1" dirty="0"/>
              <a:t>Kuti akwaniritse ntchitoyi, Mzimu Woyera anapatsa onse ogwira nawo ntchito </a:t>
            </a:r>
            <a:r>
              <a:rPr lang="en-US" sz="2000" b="1" dirty="0" err="1"/>
              <a:t>mphatso</a:t>
            </a:r>
            <a:r>
              <a:rPr lang="en-US" sz="2000" b="1" dirty="0"/>
              <a:t> (</a:t>
            </a:r>
            <a:r>
              <a:rPr lang="en-US" sz="2000" b="1" dirty="0" err="1"/>
              <a:t>Eksodo</a:t>
            </a:r>
            <a:r>
              <a:rPr lang="en-US" sz="2000" b="1" dirty="0"/>
              <a:t> 35:30–36:2). Mofananamo, Iye akupitiriza kupereka mphatso zofunika kwa onse amene akugwira ntchito ya Mulungu.</a:t>
            </a:r>
            <a:endParaRPr lang="en-US" sz="2000" b="1" noProof="0" dirty="0"/>
          </a:p>
        </p:txBody>
      </p:sp>
      <p:sp>
        <p:nvSpPr>
          <p:cNvPr id="8" name="CuadroTexto 7">
            <a:extLst>
              <a:ext uri="{FF2B5EF4-FFF2-40B4-BE49-F238E27FC236}">
                <a16:creationId xmlns:a16="http://schemas.microsoft.com/office/drawing/2014/main" id="{D2E01D67-CE2C-D4B9-C253-83875E2FAC81}"/>
              </a:ext>
            </a:extLst>
          </p:cNvPr>
          <p:cNvSpPr txBox="1"/>
          <p:nvPr/>
        </p:nvSpPr>
        <p:spPr>
          <a:xfrm>
            <a:off x="2033337" y="4563455"/>
            <a:ext cx="8325853" cy="1015663"/>
          </a:xfrm>
          <a:prstGeom prst="rect">
            <a:avLst/>
          </a:prstGeom>
          <a:noFill/>
        </p:spPr>
        <p:txBody>
          <a:bodyPr wrap="square">
            <a:spAutoFit/>
          </a:bodyPr>
          <a:lstStyle/>
          <a:p>
            <a:pPr>
              <a:spcBef>
                <a:spcPts val="600"/>
              </a:spcBef>
            </a:pPr>
            <a:r>
              <a:rPr lang="en-US" sz="2000" b="1" dirty="0"/>
              <a:t>Aliyense anali wofunitsitsa kuthandiza moti Bezaleli, Oholiabu, ndi antchito ena anapempha Mose kuti aletse anthu kubweretsa </a:t>
            </a:r>
            <a:r>
              <a:rPr lang="en-US" sz="2000" b="1" dirty="0" err="1"/>
              <a:t>nsembe</a:t>
            </a:r>
            <a:r>
              <a:rPr lang="en-US" sz="2000" b="1" dirty="0"/>
              <a:t> (</a:t>
            </a:r>
            <a:r>
              <a:rPr lang="en-US" sz="2000" b="1" dirty="0" err="1"/>
              <a:t>Eksodo</a:t>
            </a:r>
            <a:r>
              <a:rPr lang="en-US" sz="2000" b="1" dirty="0"/>
              <a:t> 36:3-7).</a:t>
            </a:r>
            <a:endParaRPr lang="en-US" sz="2000" b="1" noProof="0" dirty="0"/>
          </a:p>
        </p:txBody>
      </p:sp>
      <p:sp>
        <p:nvSpPr>
          <p:cNvPr id="10" name="CuadroTexto 9">
            <a:extLst>
              <a:ext uri="{FF2B5EF4-FFF2-40B4-BE49-F238E27FC236}">
                <a16:creationId xmlns:a16="http://schemas.microsoft.com/office/drawing/2014/main" id="{F6F51702-444B-40A5-A82B-0F0A6AF8D2C5}"/>
              </a:ext>
            </a:extLst>
          </p:cNvPr>
          <p:cNvSpPr txBox="1"/>
          <p:nvPr/>
        </p:nvSpPr>
        <p:spPr>
          <a:xfrm>
            <a:off x="2021305" y="3913061"/>
            <a:ext cx="8044581" cy="707886"/>
          </a:xfrm>
          <a:prstGeom prst="rect">
            <a:avLst/>
          </a:prstGeom>
          <a:noFill/>
        </p:spPr>
        <p:txBody>
          <a:bodyPr wrap="square">
            <a:spAutoFit/>
          </a:bodyPr>
          <a:lstStyle/>
          <a:p>
            <a:pPr>
              <a:spcBef>
                <a:spcPts val="600"/>
              </a:spcBef>
            </a:pPr>
            <a:r>
              <a:rPr lang="en-US" sz="2000" b="1" dirty="0"/>
              <a:t>Kuphatikiza apo, ntchito ya opota, osoka ndi osoka, akalipentala, osema, osema miyala yamtengo wapatali, ndi zina zotero.</a:t>
            </a:r>
            <a:endParaRPr lang="en-US" sz="2000" b="1" noProof="0" dirty="0"/>
          </a:p>
        </p:txBody>
      </p:sp>
      <p:sp>
        <p:nvSpPr>
          <p:cNvPr id="12" name="CuadroTexto 11">
            <a:extLst>
              <a:ext uri="{FF2B5EF4-FFF2-40B4-BE49-F238E27FC236}">
                <a16:creationId xmlns:a16="http://schemas.microsoft.com/office/drawing/2014/main" id="{36CBBE2F-D2FC-1555-82DA-D2F7C58A055B}"/>
              </a:ext>
            </a:extLst>
          </p:cNvPr>
          <p:cNvSpPr txBox="1"/>
          <p:nvPr/>
        </p:nvSpPr>
        <p:spPr>
          <a:xfrm>
            <a:off x="2004912" y="3038255"/>
            <a:ext cx="8330214" cy="1015663"/>
          </a:xfrm>
          <a:prstGeom prst="rect">
            <a:avLst/>
          </a:prstGeom>
          <a:noFill/>
        </p:spPr>
        <p:txBody>
          <a:bodyPr wrap="square">
            <a:spAutoFit/>
          </a:bodyPr>
          <a:lstStyle/>
          <a:p>
            <a:pPr>
              <a:spcBef>
                <a:spcPts val="600"/>
              </a:spcBef>
            </a:pPr>
            <a:r>
              <a:rPr lang="en-US" sz="2000" b="1" dirty="0"/>
              <a:t>Kodi zonsezi zinachokera kuti? Zambiri mwa </a:t>
            </a:r>
            <a:r>
              <a:rPr lang="en-US" sz="2000" b="1" dirty="0" err="1"/>
              <a:t>izo</a:t>
            </a:r>
            <a:r>
              <a:rPr lang="en-US" sz="2000" b="1" dirty="0"/>
              <a:t> </a:t>
            </a:r>
            <a:r>
              <a:rPr lang="en-US" sz="2000" b="1" dirty="0" err="1"/>
              <a:t>ndizimene</a:t>
            </a:r>
            <a:r>
              <a:rPr lang="en-US" sz="2000" b="1" dirty="0"/>
              <a:t> ana a Israeli </a:t>
            </a:r>
            <a:r>
              <a:rPr lang="en-US" sz="2000" b="1" dirty="0" err="1"/>
              <a:t>anapatsidwa</a:t>
            </a:r>
            <a:r>
              <a:rPr lang="en-US" sz="2000" b="1" dirty="0"/>
              <a:t> </a:t>
            </a:r>
            <a:r>
              <a:rPr lang="en-US" sz="2000" b="1" dirty="0" err="1"/>
              <a:t>ku</a:t>
            </a:r>
            <a:r>
              <a:rPr lang="en-US" sz="2000" b="1" dirty="0"/>
              <a:t> </a:t>
            </a:r>
            <a:r>
              <a:rPr lang="en-US" sz="2000" b="1" dirty="0" err="1"/>
              <a:t>Igupto</a:t>
            </a:r>
            <a:r>
              <a:rPr lang="en-US" sz="2000" b="1" dirty="0"/>
              <a:t> </a:t>
            </a:r>
            <a:r>
              <a:rPr lang="en-US" sz="2000" b="1" dirty="0" err="1"/>
              <a:t>pamene</a:t>
            </a:r>
            <a:r>
              <a:rPr lang="en-US" sz="2000" b="1" dirty="0"/>
              <a:t> </a:t>
            </a:r>
            <a:r>
              <a:rPr lang="en-US" sz="2000" b="1" dirty="0" err="1"/>
              <a:t>amanyamuka</a:t>
            </a:r>
            <a:r>
              <a:rPr lang="en-US" sz="2000" b="1" dirty="0"/>
              <a:t> </a:t>
            </a:r>
            <a:r>
              <a:rPr lang="en-US" sz="2000" b="1" dirty="0" err="1"/>
              <a:t>ulendo</a:t>
            </a:r>
            <a:r>
              <a:rPr lang="en-US" sz="2000" b="1" dirty="0"/>
              <a:t> </a:t>
            </a:r>
            <a:r>
              <a:rPr lang="en-US" sz="2000" b="1" dirty="0" err="1"/>
              <a:t>wawo</a:t>
            </a:r>
            <a:r>
              <a:rPr lang="en-US" sz="2000" b="1" dirty="0"/>
              <a:t> (</a:t>
            </a:r>
            <a:r>
              <a:rPr lang="en-US" sz="2000" b="1" dirty="0" err="1"/>
              <a:t>Eksodo</a:t>
            </a:r>
            <a:r>
              <a:rPr lang="en-US" sz="2000" b="1" dirty="0"/>
              <a:t> 11:2).</a:t>
            </a:r>
            <a:endParaRPr lang="en-US" sz="2000" b="1" noProof="0" dirty="0"/>
          </a:p>
        </p:txBody>
      </p:sp>
      <p:sp>
        <p:nvSpPr>
          <p:cNvPr id="15" name="CuadroTexto 14">
            <a:extLst>
              <a:ext uri="{FF2B5EF4-FFF2-40B4-BE49-F238E27FC236}">
                <a16:creationId xmlns:a16="http://schemas.microsoft.com/office/drawing/2014/main" id="{BC687765-1A38-2EA2-D9D9-1CDB0D778781}"/>
              </a:ext>
            </a:extLst>
          </p:cNvPr>
          <p:cNvSpPr txBox="1"/>
          <p:nvPr/>
        </p:nvSpPr>
        <p:spPr>
          <a:xfrm>
            <a:off x="2015548" y="2056453"/>
            <a:ext cx="8033102" cy="1015663"/>
          </a:xfrm>
          <a:prstGeom prst="rect">
            <a:avLst/>
          </a:prstGeom>
          <a:noFill/>
        </p:spPr>
        <p:txBody>
          <a:bodyPr wrap="square">
            <a:spAutoFit/>
          </a:bodyPr>
          <a:lstStyle/>
          <a:p>
            <a:pPr>
              <a:spcBef>
                <a:spcPts val="600"/>
              </a:spcBef>
            </a:pPr>
            <a:r>
              <a:rPr lang="en-US" sz="2000" b="1" dirty="0" err="1"/>
              <a:t>Golide</a:t>
            </a:r>
            <a:r>
              <a:rPr lang="en-US" sz="2000" b="1" dirty="0"/>
              <a:t> </a:t>
            </a:r>
            <a:r>
              <a:rPr lang="en-US" sz="2000" b="1" dirty="0" err="1"/>
              <a:t>oposa</a:t>
            </a:r>
            <a:r>
              <a:rPr lang="en-US" sz="2000" b="1" dirty="0"/>
              <a:t> </a:t>
            </a:r>
            <a:r>
              <a:rPr lang="en-US" sz="2000" b="1" dirty="0" err="1"/>
              <a:t>tani</a:t>
            </a:r>
            <a:r>
              <a:rPr lang="en-US" sz="2000" b="1" dirty="0"/>
              <a:t> </a:t>
            </a:r>
            <a:r>
              <a:rPr lang="en-US" sz="2000" b="1" dirty="0" err="1"/>
              <a:t>imodzi</a:t>
            </a:r>
            <a:r>
              <a:rPr lang="en-US" sz="2000" b="1" dirty="0"/>
              <a:t>, Siliva </a:t>
            </a:r>
            <a:r>
              <a:rPr lang="en-US" sz="2000" b="1" dirty="0" err="1"/>
              <a:t>okwana</a:t>
            </a:r>
            <a:r>
              <a:rPr lang="en-US" sz="2000" b="1" dirty="0"/>
              <a:t> 3.75 </a:t>
            </a:r>
            <a:r>
              <a:rPr lang="en-US" sz="2000" b="1" dirty="0" err="1"/>
              <a:t>tani</a:t>
            </a:r>
            <a:r>
              <a:rPr lang="en-US" sz="2000" b="1" dirty="0"/>
              <a:t>, </a:t>
            </a:r>
            <a:r>
              <a:rPr lang="en-US" sz="2000" b="1" dirty="0" err="1"/>
              <a:t>ndi</a:t>
            </a:r>
            <a:r>
              <a:rPr lang="en-US" sz="2000" b="1" dirty="0"/>
              <a:t> </a:t>
            </a:r>
            <a:r>
              <a:rPr lang="en-US" sz="2000" b="1" dirty="0" err="1"/>
              <a:t>mkuwa</a:t>
            </a:r>
            <a:r>
              <a:rPr lang="en-US" sz="2000" b="1" dirty="0"/>
              <a:t> </a:t>
            </a:r>
            <a:r>
              <a:rPr lang="en-US" sz="2000" b="1" dirty="0" err="1"/>
              <a:t>mlingo</a:t>
            </a:r>
            <a:r>
              <a:rPr lang="en-US" sz="2000" b="1" dirty="0"/>
              <a:t> </a:t>
            </a:r>
            <a:r>
              <a:rPr lang="en-US" sz="2000" b="1" dirty="0" err="1"/>
              <a:t>wa</a:t>
            </a:r>
            <a:r>
              <a:rPr lang="en-US" sz="2000" b="1" dirty="0"/>
              <a:t> 2.5 </a:t>
            </a:r>
            <a:r>
              <a:rPr lang="en-US" sz="2000" b="1" dirty="0" err="1"/>
              <a:t>tani</a:t>
            </a:r>
            <a:r>
              <a:rPr lang="en-US" sz="2000" b="1" dirty="0"/>
              <a:t>, komanso matabwa ndi nsalu </a:t>
            </a:r>
            <a:r>
              <a:rPr lang="en-US" sz="2000" b="1" dirty="0" err="1"/>
              <a:t>zosiyanasiyana</a:t>
            </a:r>
            <a:r>
              <a:rPr lang="en-US" sz="2000" b="1" dirty="0"/>
              <a:t> (</a:t>
            </a:r>
            <a:r>
              <a:rPr lang="en-US" sz="2000" b="1" dirty="0" err="1"/>
              <a:t>Eksodo</a:t>
            </a:r>
            <a:r>
              <a:rPr lang="en-US" sz="2000" b="1" dirty="0"/>
              <a:t> 38:21-31 ).</a:t>
            </a:r>
            <a:endParaRPr lang="en-US" sz="2000" b="1" noProof="0" dirty="0"/>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3118417" y="900560"/>
            <a:ext cx="6738938" cy="4832092"/>
          </a:xfrm>
          <a:prstGeom prst="rect">
            <a:avLst/>
          </a:prstGeom>
          <a:noFill/>
        </p:spPr>
        <p:txBody>
          <a:bodyPr wrap="square">
            <a:spAutoFit/>
          </a:bodyPr>
          <a:lstStyle/>
          <a:p>
            <a:pPr>
              <a:spcBef>
                <a:spcPts val="600"/>
              </a:spcBef>
            </a:pPr>
            <a:r>
              <a:rPr lang="en-US" sz="2800" b="1" noProof="0" dirty="0">
                <a:latin typeface="Constantia" panose="02030602050306030303" pitchFamily="18" charset="0"/>
              </a:rPr>
              <a:t>“</a:t>
            </a:r>
            <a:r>
              <a:rPr lang="en-US" sz="2800" b="1" dirty="0">
                <a:latin typeface="Constantia" panose="02030602050306030303" pitchFamily="18" charset="0"/>
              </a:rPr>
              <a:t>Mulungu wapatsa amuna ndi akazi kukhala ndi mphatso za mtengo wapatali. Kwa osiyanasiyana Iye wapereka mphatso zosiyanasiyana. Si onse amene ali ndi nyonga yofanana ya khalidwe kapena kuzama kwa chidziwitso. Koma aliyense </a:t>
            </a:r>
            <a:r>
              <a:rPr lang="en-US" sz="2800" b="1" dirty="0" err="1">
                <a:latin typeface="Constantia" panose="02030602050306030303" pitchFamily="18" charset="0"/>
              </a:rPr>
              <a:t>ayenera</a:t>
            </a:r>
            <a:r>
              <a:rPr lang="en-US" sz="2800" b="1" dirty="0">
                <a:latin typeface="Constantia" panose="02030602050306030303" pitchFamily="18" charset="0"/>
              </a:rPr>
              <a:t> </a:t>
            </a:r>
            <a:r>
              <a:rPr lang="en-US" sz="2800" b="1" dirty="0" err="1">
                <a:latin typeface="Constantia" panose="02030602050306030303" pitchFamily="18" charset="0"/>
              </a:rPr>
              <a:t>kugwiritsa</a:t>
            </a:r>
            <a:r>
              <a:rPr lang="en-US" sz="2800" b="1" dirty="0">
                <a:latin typeface="Constantia" panose="02030602050306030303" pitchFamily="18" charset="0"/>
              </a:rPr>
              <a:t> ntchito mphatso zake mu utumiki wa Mbuye, mosasamala kanthu kuti mphatsoyo ingaonekere yaying’ono motani.”</a:t>
            </a:r>
            <a:endParaRPr lang="en-US"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1DC2BB6C-E6B8-D6A9-9674-E91232D18192}"/>
              </a:ext>
            </a:extLst>
          </p:cNvPr>
          <p:cNvSpPr txBox="1"/>
          <p:nvPr/>
        </p:nvSpPr>
        <p:spPr>
          <a:xfrm>
            <a:off x="7337005" y="6162675"/>
            <a:ext cx="3649076" cy="338554"/>
          </a:xfrm>
          <a:prstGeom prst="rect">
            <a:avLst/>
          </a:prstGeom>
          <a:noFill/>
        </p:spPr>
        <p:txBody>
          <a:bodyPr wrap="none" rtlCol="0">
            <a:spAutoFit/>
          </a:bodyPr>
          <a:lstStyle/>
          <a:p>
            <a:pPr algn="r"/>
            <a:r>
              <a:rPr lang="en-US" sz="1600" b="1" noProof="0" dirty="0"/>
              <a:t>EGW (The Upward Look , December 31)</a:t>
            </a: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3814908" y="0"/>
            <a:ext cx="8377092" cy="769441"/>
          </a:xfrm>
          <a:prstGeom prst="rect">
            <a:avLst/>
          </a:prstGeom>
          <a:noFill/>
        </p:spPr>
        <p:txBody>
          <a:bodyPr wrap="square">
            <a:spAutoFit/>
          </a:bodyPr>
          <a:lstStyle/>
          <a:p>
            <a:pPr algn="ctr"/>
            <a:r>
              <a:rPr lang="en-US" sz="4400" b="1" spc="600" dirty="0">
                <a:ln w="9525">
                  <a:solidFill>
                    <a:schemeClr val="bg1"/>
                  </a:solidFill>
                  <a:prstDash val="solid"/>
                </a:ln>
                <a:solidFill>
                  <a:schemeClr val="accent5"/>
                </a:solidFill>
                <a:effectLst>
                  <a:outerShdw blurRad="12700" dist="38100" dir="2700000" algn="tl" rotWithShape="0">
                    <a:schemeClr val="tx1"/>
                  </a:outerShdw>
                </a:effectLst>
              </a:rPr>
              <a:t>KUMANGA</a:t>
            </a:r>
            <a:endParaRPr lang="en-US" sz="4400" b="1" spc="600" noProof="0" dirty="0">
              <a:ln w="9525">
                <a:solidFill>
                  <a:schemeClr val="bg1"/>
                </a:solidFill>
                <a:prstDash val="solid"/>
              </a:ln>
              <a:solidFill>
                <a:schemeClr val="accent5"/>
              </a:solidFill>
              <a:effectLst>
                <a:outerShdw blurRad="12700" dist="38100" dir="2700000" algn="tl" rotWithShape="0">
                  <a:schemeClr val="tx1"/>
                </a:outerShdw>
              </a:effectLst>
            </a:endParaRPr>
          </a:p>
        </p:txBody>
      </p:sp>
      <p:sp>
        <p:nvSpPr>
          <p:cNvPr id="3" name="CuadroTexto 2">
            <a:extLst>
              <a:ext uri="{FF2B5EF4-FFF2-40B4-BE49-F238E27FC236}">
                <a16:creationId xmlns:a16="http://schemas.microsoft.com/office/drawing/2014/main" id="{E0A02FB3-3ED5-F316-687B-D50408385546}"/>
              </a:ext>
            </a:extLst>
          </p:cNvPr>
          <p:cNvSpPr txBox="1"/>
          <p:nvPr/>
        </p:nvSpPr>
        <p:spPr>
          <a:xfrm>
            <a:off x="3609474" y="646482"/>
            <a:ext cx="8582525" cy="1015663"/>
          </a:xfrm>
          <a:prstGeom prst="rect">
            <a:avLst/>
          </a:prstGeom>
          <a:noFill/>
        </p:spPr>
        <p:txBody>
          <a:bodyPr wrap="square" rtlCol="0">
            <a:spAutoFit/>
          </a:bodyPr>
          <a:lstStyle/>
          <a:p>
            <a:pPr>
              <a:spcBef>
                <a:spcPts val="600"/>
              </a:spcBef>
            </a:pPr>
            <a:r>
              <a:rPr lang="en-US" sz="2000" b="1" dirty="0"/>
              <a:t>Atamangidwa, Malo Opatulika (Chihema ndi Bwalo) anali ndi misonkhano iwiri yosiyana: tsiku ndi tsiku komanso pachaka. Miyambo yawo yosiyanasiyana, yotengedwa pamodzi, imatiphunzitsa kuti:</a:t>
            </a:r>
            <a:endParaRPr lang="en-US" sz="2000" b="1" noProof="0" dirty="0"/>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3106721295"/>
              </p:ext>
            </p:extLst>
          </p:nvPr>
        </p:nvGraphicFramePr>
        <p:xfrm>
          <a:off x="7376149" y="1857196"/>
          <a:ext cx="4708606"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276224" y="3818374"/>
            <a:ext cx="8109787" cy="1323439"/>
          </a:xfrm>
          <a:prstGeom prst="rect">
            <a:avLst/>
          </a:prstGeom>
          <a:noFill/>
        </p:spPr>
        <p:txBody>
          <a:bodyPr wrap="square" rtlCol="0">
            <a:spAutoFit/>
          </a:bodyPr>
          <a:lstStyle/>
          <a:p>
            <a:pPr>
              <a:spcBef>
                <a:spcPts val="600"/>
              </a:spcBef>
            </a:pPr>
            <a:r>
              <a:rPr lang="en-US" sz="2000" b="1" dirty="0"/>
              <a:t>Kudzera mu utumiki wa tsiku ndi tsiku, Mulungu anasonyeza njira imene Iye </a:t>
            </a:r>
            <a:r>
              <a:rPr lang="en-US" sz="2000" b="1" dirty="0" err="1"/>
              <a:t>amakhululukira</a:t>
            </a:r>
            <a:r>
              <a:rPr lang="en-US" sz="2000" b="1" dirty="0"/>
              <a:t> </a:t>
            </a:r>
            <a:r>
              <a:rPr lang="en-US" sz="2000" b="1" dirty="0" err="1"/>
              <a:t>ochimwa</a:t>
            </a:r>
            <a:r>
              <a:rPr lang="en-US" sz="2000" b="1" dirty="0"/>
              <a:t>, </a:t>
            </a:r>
            <a:r>
              <a:rPr lang="en-US" sz="2000" b="1" dirty="0" err="1"/>
              <a:t>mwa</a:t>
            </a:r>
            <a:r>
              <a:rPr lang="en-US" sz="2000" b="1" dirty="0"/>
              <a:t> Chisomo: ndi imfa ya nyama yosalakwa, “Mwanawankhosa wa Mulungu amene achotsa uchimo wa dziko </a:t>
            </a:r>
            <a:r>
              <a:rPr lang="en-US" sz="2000" b="1" dirty="0" err="1"/>
              <a:t>lapansi</a:t>
            </a:r>
            <a:r>
              <a:rPr lang="en-US" sz="2000" b="1" dirty="0"/>
              <a:t>” (Yohane 1:29 ).</a:t>
            </a:r>
            <a:endParaRPr lang="en-US" sz="2000" b="1" noProof="0" dirty="0"/>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386011" y="3888710"/>
            <a:ext cx="3698744"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224" y="169993"/>
            <a:ext cx="317784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276223" y="6142087"/>
            <a:ext cx="8109787" cy="707886"/>
          </a:xfrm>
          <a:prstGeom prst="rect">
            <a:avLst/>
          </a:prstGeom>
          <a:noFill/>
        </p:spPr>
        <p:txBody>
          <a:bodyPr wrap="square">
            <a:spAutoFit/>
          </a:bodyPr>
          <a:lstStyle/>
          <a:p>
            <a:pPr>
              <a:spcBef>
                <a:spcPts val="600"/>
              </a:spcBef>
            </a:pPr>
            <a:r>
              <a:rPr lang="en-US" sz="2000" b="1" dirty="0"/>
              <a:t>Malo Opatulika analinso malo olambirirapo Mulungu, </a:t>
            </a:r>
            <a:r>
              <a:rPr lang="en-US" sz="2000" b="1" dirty="0" err="1"/>
              <a:t>kumutamanda</a:t>
            </a:r>
            <a:r>
              <a:rPr lang="en-US" sz="2000" b="1" dirty="0"/>
              <a:t> </a:t>
            </a:r>
            <a:r>
              <a:rPr lang="en-US" sz="2000" b="1" dirty="0" err="1"/>
              <a:t>ndi</a:t>
            </a:r>
            <a:r>
              <a:rPr lang="en-US" sz="2000" b="1" dirty="0"/>
              <a:t> </a:t>
            </a:r>
            <a:r>
              <a:rPr lang="en-US" sz="2000" b="1" dirty="0" err="1"/>
              <a:t>kumuthokoza</a:t>
            </a:r>
            <a:r>
              <a:rPr lang="en-US" sz="2000" b="1" dirty="0"/>
              <a:t>.</a:t>
            </a:r>
            <a:endParaRPr lang="en-US" sz="2000" b="1" noProof="0" dirty="0"/>
          </a:p>
        </p:txBody>
      </p:sp>
      <p:sp>
        <p:nvSpPr>
          <p:cNvPr id="12" name="CuadroTexto 11">
            <a:extLst>
              <a:ext uri="{FF2B5EF4-FFF2-40B4-BE49-F238E27FC236}">
                <a16:creationId xmlns:a16="http://schemas.microsoft.com/office/drawing/2014/main" id="{A1A2F0F5-DE04-7FC3-382B-98CDCC9798F6}"/>
              </a:ext>
            </a:extLst>
          </p:cNvPr>
          <p:cNvSpPr txBox="1"/>
          <p:nvPr/>
        </p:nvSpPr>
        <p:spPr>
          <a:xfrm>
            <a:off x="276223" y="5141813"/>
            <a:ext cx="8109786" cy="1015663"/>
          </a:xfrm>
          <a:prstGeom prst="rect">
            <a:avLst/>
          </a:prstGeom>
          <a:noFill/>
        </p:spPr>
        <p:txBody>
          <a:bodyPr wrap="square">
            <a:spAutoFit/>
          </a:bodyPr>
          <a:lstStyle/>
          <a:p>
            <a:pPr>
              <a:spcBef>
                <a:spcPts val="600"/>
              </a:spcBef>
            </a:pPr>
            <a:r>
              <a:rPr lang="en-US" sz="2000" b="1" dirty="0"/>
              <a:t>Ndi utumiki wapachaka (Tsiku Lachitetezero), Mulungu anasonyeza mmene Iye adzachotsera </a:t>
            </a:r>
            <a:r>
              <a:rPr lang="en-US" sz="2000" b="1" dirty="0" err="1"/>
              <a:t>uchimo</a:t>
            </a:r>
            <a:r>
              <a:rPr lang="en-US" sz="2000" b="1" dirty="0"/>
              <a:t> </a:t>
            </a:r>
            <a:r>
              <a:rPr lang="en-US" sz="2000" b="1" dirty="0" err="1"/>
              <a:t>muchilengedwe</a:t>
            </a:r>
            <a:r>
              <a:rPr lang="en-US" sz="2000" b="1" dirty="0"/>
              <a:t> chonse, kusonyeza njira yomalizira ya vuto la </a:t>
            </a:r>
            <a:r>
              <a:rPr lang="en-US" sz="2000" b="1" dirty="0" err="1"/>
              <a:t>kuipa</a:t>
            </a:r>
            <a:r>
              <a:rPr lang="en-US" sz="2000" b="1" dirty="0"/>
              <a:t> (</a:t>
            </a:r>
            <a:r>
              <a:rPr lang="en-US" sz="2000" b="1" dirty="0" err="1"/>
              <a:t>Masalimo</a:t>
            </a:r>
            <a:r>
              <a:rPr lang="en-US" sz="2000" b="1" dirty="0"/>
              <a:t> 73:17 ).</a:t>
            </a:r>
            <a:endParaRPr lang="en-US" sz="2000" b="1" noProof="0" dirty="0"/>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84" y="0"/>
            <a:ext cx="88868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600" dirty="0">
                <a:ln/>
                <a:solidFill>
                  <a:schemeClr val="accent5"/>
                </a:solidFill>
              </a:rPr>
              <a:t>KUDZIPEREKA</a:t>
            </a:r>
            <a:endParaRPr lang="en-US" sz="4400" b="1" spc="600" noProof="0" dirty="0">
              <a:ln/>
              <a:solidFill>
                <a:schemeClr val="accent5"/>
              </a:solidFill>
            </a:endParaRPr>
          </a:p>
        </p:txBody>
      </p:sp>
      <p:sp>
        <p:nvSpPr>
          <p:cNvPr id="5" name="CuadroTexto 4">
            <a:extLst>
              <a:ext uri="{FF2B5EF4-FFF2-40B4-BE49-F238E27FC236}">
                <a16:creationId xmlns:a16="http://schemas.microsoft.com/office/drawing/2014/main" id="{A7327D81-91F0-4082-B3BB-EB76911EF8DF}"/>
              </a:ext>
            </a:extLst>
          </p:cNvPr>
          <p:cNvSpPr txBox="1"/>
          <p:nvPr/>
        </p:nvSpPr>
        <p:spPr>
          <a:xfrm>
            <a:off x="-184" y="605947"/>
            <a:ext cx="8886825" cy="646331"/>
          </a:xfrm>
          <a:prstGeom prst="rect">
            <a:avLst/>
          </a:prstGeom>
          <a:noFill/>
        </p:spPr>
        <p:txBody>
          <a:bodyPr wrap="square">
            <a:spAutoFit/>
          </a:bodyPr>
          <a:lstStyle/>
          <a:p>
            <a:pPr algn="ctr"/>
            <a:r>
              <a:rPr lang="en-US" b="1" noProof="0" dirty="0">
                <a:solidFill>
                  <a:schemeClr val="accent3">
                    <a:lumMod val="75000"/>
                  </a:schemeClr>
                </a:solidFill>
                <a:latin typeface="Comic Sans MS" panose="030F0702030302020204" pitchFamily="66" charset="0"/>
              </a:rPr>
              <a:t>“</a:t>
            </a:r>
            <a:r>
              <a:rPr lang="en-US" b="1" dirty="0">
                <a:solidFill>
                  <a:schemeClr val="accent3">
                    <a:lumMod val="75000"/>
                  </a:schemeClr>
                </a:solidFill>
                <a:latin typeface="Comic Sans MS" panose="030F0702030302020204" pitchFamily="66" charset="0"/>
              </a:rPr>
              <a:t>Kenaka mtambo unaphimba tenti ya msonkhano, ndipo ulemerero wa Yehova unadzaza mʼchihemacho</a:t>
            </a:r>
            <a:r>
              <a:rPr lang="en-US" b="1" noProof="0" dirty="0">
                <a:solidFill>
                  <a:schemeClr val="accent3">
                    <a:lumMod val="75000"/>
                  </a:schemeClr>
                </a:solidFill>
                <a:latin typeface="Comic Sans MS" panose="030F0702030302020204" pitchFamily="66" charset="0"/>
              </a:rPr>
              <a:t>” </a:t>
            </a:r>
            <a:r>
              <a:rPr lang="en-US" sz="1400" b="1" noProof="0" dirty="0">
                <a:solidFill>
                  <a:schemeClr val="accent3">
                    <a:lumMod val="75000"/>
                  </a:schemeClr>
                </a:solidFill>
                <a:latin typeface="Comic Sans MS" panose="030F0702030302020204" pitchFamily="66" charset="0"/>
              </a:rPr>
              <a:t>(Eksodo 40:34)</a:t>
            </a:r>
            <a:endParaRPr lang="en-US" b="1" noProof="0"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538096" y="1328666"/>
            <a:ext cx="7075135" cy="2246769"/>
          </a:xfrm>
          <a:prstGeom prst="rect">
            <a:avLst/>
          </a:prstGeom>
          <a:noFill/>
        </p:spPr>
        <p:txBody>
          <a:bodyPr wrap="square" rtlCol="0">
            <a:spAutoFit/>
          </a:bodyPr>
          <a:lstStyle/>
          <a:p>
            <a:pPr>
              <a:spcBef>
                <a:spcPts val="600"/>
              </a:spcBef>
            </a:pPr>
            <a:r>
              <a:rPr lang="en-US" sz="2000" b="1" dirty="0"/>
              <a:t>Buku la Eksodo likumaliza ndi kuperekedwa kwa Malo Opatulika ndi ansembe ake. Wopambana wa mutu uwu mosakayikira ndi Mulungu, amene amadzaza chirichonse ndi kukhalapo kwake kwaulemerero (</a:t>
            </a:r>
            <a:r>
              <a:rPr lang="en-US" sz="2000" b="1" dirty="0" err="1"/>
              <a:t>Eksodo</a:t>
            </a:r>
            <a:r>
              <a:rPr lang="en-US" sz="2000" b="1" dirty="0"/>
              <a:t> 40:34). Kukhalapo kumeneku kunapitiriza kutsagana ndi Kachisi mumtambo ndi mu Shekina (mawonekedwe a ulemerero waumulungu pakati pa akerubi a likasa).</a:t>
            </a:r>
            <a:endParaRPr lang="en-US" sz="2000" b="1" noProof="0" dirty="0"/>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9758" y="3770490"/>
            <a:ext cx="3902242"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613232" y="188518"/>
            <a:ext cx="2461695"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332473"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25239" y="3547660"/>
            <a:ext cx="8633749" cy="1631216"/>
          </a:xfrm>
          <a:prstGeom prst="rect">
            <a:avLst/>
          </a:prstGeom>
          <a:noFill/>
        </p:spPr>
        <p:txBody>
          <a:bodyPr wrap="square">
            <a:spAutoFit/>
          </a:bodyPr>
          <a:lstStyle/>
          <a:p>
            <a:pPr>
              <a:spcBef>
                <a:spcPts val="600"/>
              </a:spcBef>
            </a:pPr>
            <a:r>
              <a:rPr lang="en-US" sz="2000" b="1" dirty="0"/>
              <a:t>Pambuyo pa miyezi ya ntchito, malo opatulika anamangidwa pa tsiku loyamba la mwezi woyamba wa chaka chachiwiri atatuluka mu </a:t>
            </a:r>
            <a:r>
              <a:rPr lang="en-US" sz="2000" b="1" dirty="0" err="1"/>
              <a:t>Igupto</a:t>
            </a:r>
            <a:r>
              <a:rPr lang="en-US" sz="2000" b="1" dirty="0"/>
              <a:t> (</a:t>
            </a:r>
            <a:r>
              <a:rPr lang="en-US" sz="2000" b="1" dirty="0" err="1"/>
              <a:t>Eksodo</a:t>
            </a:r>
            <a:r>
              <a:rPr lang="en-US" sz="2000" b="1" dirty="0"/>
              <a:t> 40:2, 17 ). Chilichonse chinakonzedwa mwadongosolo (chingalawa, chophimba, tebulo, nyali, guwa lansembe lagolide, guwa lansembe lamkuwa, beseni), </a:t>
            </a:r>
            <a:r>
              <a:rPr lang="en-US" sz="2000" b="1" dirty="0" err="1"/>
              <a:t>ndikupatulidwa</a:t>
            </a:r>
            <a:r>
              <a:rPr lang="en-US" sz="2000" b="1" dirty="0"/>
              <a:t> (</a:t>
            </a:r>
            <a:r>
              <a:rPr lang="en-US" sz="2000" b="1" dirty="0" err="1"/>
              <a:t>Eksodo</a:t>
            </a:r>
            <a:r>
              <a:rPr lang="en-US" sz="2000" b="1" dirty="0"/>
              <a:t> 40:9).</a:t>
            </a:r>
            <a:endParaRPr lang="en-US" sz="2000" b="1" noProof="0" dirty="0"/>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40" y="5276136"/>
            <a:ext cx="3688771"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3902244" y="5280157"/>
            <a:ext cx="4856744" cy="1323439"/>
          </a:xfrm>
          <a:prstGeom prst="rect">
            <a:avLst/>
          </a:prstGeom>
          <a:noFill/>
        </p:spPr>
        <p:txBody>
          <a:bodyPr wrap="square">
            <a:spAutoFit/>
          </a:bodyPr>
          <a:lstStyle/>
          <a:p>
            <a:pPr>
              <a:spcBef>
                <a:spcPts val="600"/>
              </a:spcBef>
            </a:pPr>
            <a:r>
              <a:rPr lang="en-US" sz="2000" b="1" dirty="0"/>
              <a:t>Pomaliza, Aroni ndi ana ake anavekedwa zovala zawo zansembe, ndipo anadzozedwa ku ntchito </a:t>
            </a:r>
            <a:r>
              <a:rPr lang="en-US" sz="2000" b="1" dirty="0" err="1"/>
              <a:t>yawo</a:t>
            </a:r>
            <a:r>
              <a:rPr lang="en-US" sz="2000" b="1" dirty="0"/>
              <a:t> (</a:t>
            </a:r>
            <a:r>
              <a:rPr lang="en-US" sz="2000" b="1" dirty="0" err="1"/>
              <a:t>Eksodo</a:t>
            </a:r>
            <a:r>
              <a:rPr lang="en-US" sz="2000" b="1" dirty="0"/>
              <a:t> 40:12-15).</a:t>
            </a:r>
            <a:endParaRPr lang="en-US" sz="2000" b="1" noProof="0" dirty="0"/>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7642</TotalTime>
  <Words>1178</Words>
  <Application>Microsoft Office PowerPoint</Application>
  <PresentationFormat>Panorámica</PresentationFormat>
  <Paragraphs>59</Paragraphs>
  <Slides>13</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13</vt:i4>
      </vt:variant>
    </vt:vector>
  </HeadingPairs>
  <TitlesOfParts>
    <vt:vector size="22" baseType="lpstr">
      <vt:lpstr>Avenir Next LT Pro</vt:lpstr>
      <vt:lpstr>Aptos</vt:lpstr>
      <vt:lpstr>Constantia</vt:lpstr>
      <vt:lpstr>Calibri</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129</cp:revision>
  <dcterms:created xsi:type="dcterms:W3CDTF">2025-08-16T14:54:22Z</dcterms:created>
  <dcterms:modified xsi:type="dcterms:W3CDTF">2025-09-25T18:27:43Z</dcterms:modified>
</cp:coreProperties>
</file>