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85" r:id="rId4"/>
    <p:sldId id="257" r:id="rId5"/>
    <p:sldId id="258" r:id="rId6"/>
    <p:sldId id="269" r:id="rId7"/>
    <p:sldId id="265" r:id="rId8"/>
    <p:sldId id="260" r:id="rId9"/>
    <p:sldId id="268" r:id="rId10"/>
    <p:sldId id="262" r:id="rId11"/>
    <p:sldId id="263" r:id="rId12"/>
    <p:sldId id="264" r:id="rId13"/>
    <p:sldId id="267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D6BDE4"/>
    <a:srgbClr val="FFD743"/>
    <a:srgbClr val="F9C300"/>
    <a:srgbClr val="E9DE12"/>
    <a:srgbClr val="F5E2B8"/>
    <a:srgbClr val="E5BDD7"/>
    <a:srgbClr val="979700"/>
    <a:srgbClr val="D10164"/>
    <a:srgbClr val="046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84"/>
  </p:normalViewPr>
  <p:slideViewPr>
    <p:cSldViewPr snapToGrid="0">
      <p:cViewPr varScale="1">
        <p:scale>
          <a:sx n="101" d="100"/>
          <a:sy n="101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181E9-287A-4EF5-8581-37C681C9C3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85F621-6A71-44E5-947F-DF2C3ABA159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Mulungu aonekera kwa iwo (Eksodo 3:2-4; Yoswa 5:13-14)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ABD47-3955-4992-83F2-2D9FA808796E}" type="par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CE528-8CC4-45B9-AD88-1047AF82C782}" type="sib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11913-AD17-4DE6-A797-0D63D38FA480}">
      <dgm:prSet custT="1"/>
      <dgm:spPr/>
      <dgm:t>
        <a:bodyPr/>
        <a:lstStyle/>
        <a:p>
          <a:pPr algn="ctr"/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Anapemphedwa kuchotsa </a:t>
          </a:r>
          <a:r>
            <a:rPr lang="en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nsapato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zawo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(Eksodo. 3:5; Yoswa 5:15)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19FEF-802C-4839-B0C1-2D0F182136B6}" type="par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15A61-07F6-4014-A09D-B7925A2255DE}" type="sib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13F6-FB4C-4155-AA49-E189335A3C4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Mulungu anawalonjeza kuti akhala </a:t>
          </a:r>
          <a:r>
            <a:rPr lang="en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nawo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Eksodo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3:12; </a:t>
          </a:r>
          <a:r>
            <a:rPr lang="en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Yoswa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8A4F6-B534-4A26-ADA2-71EDF02A435C}" type="par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9C77-C863-4E50-AA13-26912B7F81A1}" type="sib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78D3-824A-42AC-BDB5-BE460BB8CA3F}">
      <dgm:prSet custT="1"/>
      <dgm:spPr/>
      <dgm:t>
        <a:bodyPr/>
        <a:lstStyle/>
        <a:p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Anakondwerera Pasika </a:t>
          </a:r>
          <a:b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Eksodo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12:21-23; </a:t>
          </a:r>
          <a:r>
            <a:rPr lang="en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Yoswa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5:10)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A0770-6ABF-4601-B4A1-3D0D71CD2FE6}" type="par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90AF-8A92-4E5D-A206-08A9C9F1728D}" type="sib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F33D2-13E6-4188-A2C2-FACCAAABF24D}">
      <dgm:prSet custT="1"/>
      <dgm:spPr/>
      <dgm:t>
        <a:bodyPr/>
        <a:lstStyle/>
        <a:p>
          <a:pPr algn="ctr"/>
          <a:r>
            <a:rPr lang="en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Anaoloka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m’madzi panthaka </a:t>
          </a:r>
          <a:r>
            <a:rPr lang="en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youma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Eksodo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14:21-22; Yoswa 3:14-17)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F03C77-AA7F-4A58-85E9-53CC54782816}" type="par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49A0-6B53-4BFE-8007-465A90CF47CA}" type="sib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12C10-7421-498E-BACF-9E269232A3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n" sz="17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Munyengo</a:t>
          </a:r>
          <a:r>
            <a:rPr lang="en" sz="17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 wina kunali manna, </a:t>
          </a:r>
          <a:r>
            <a:rPr lang="en" sz="17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ndipo</a:t>
          </a:r>
          <a:r>
            <a:rPr lang="en" sz="17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 wina manna </a:t>
          </a:r>
          <a:r>
            <a:rPr lang="en" sz="17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anasiya</a:t>
          </a:r>
          <a:r>
            <a:rPr lang="en" sz="17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7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Eksodo</a:t>
          </a:r>
          <a:r>
            <a:rPr lang="en" sz="17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16:4-5, 31; Yoswa 5:11-12) </a:t>
          </a:r>
          <a:endParaRPr lang="en" sz="17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A3CEF-E292-4264-AF9C-DEA9750FBBA2}" type="par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F306-4C84-4316-87E1-CEAAE2614900}" type="sib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471B9-F9FB-4A9F-BC95-3BB6AE4730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Anatumiza azondi kuti akazonde dzikolo </a:t>
          </a:r>
          <a:b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(Numeri 13:1-3; Yoswa 2:1</a:t>
          </a: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247F0D-3CF9-4ACB-BB27-E214A497ADDB}" type="par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DDC52-0E65-4E86-BAB1-61EA6A655BDD}" type="sib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11FF3-B010-4A96-BB4A-80AE3FBBAF6F}" type="pres">
      <dgm:prSet presAssocID="{720181E9-287A-4EF5-8581-37C681C9C37A}" presName="Name0" presStyleCnt="0">
        <dgm:presLayoutVars>
          <dgm:dir/>
          <dgm:animLvl val="lvl"/>
          <dgm:resizeHandles val="exact"/>
        </dgm:presLayoutVars>
      </dgm:prSet>
      <dgm:spPr/>
    </dgm:pt>
    <dgm:pt modelId="{AD2E1EE8-E003-4E17-B8CA-D3C50DF6EDBC}" type="pres">
      <dgm:prSet presAssocID="{A185F621-6A71-44E5-947F-DF2C3ABA1593}" presName="linNode" presStyleCnt="0"/>
      <dgm:spPr/>
    </dgm:pt>
    <dgm:pt modelId="{E0EB69CA-1599-43D8-B227-0C034F08E12E}" type="pres">
      <dgm:prSet presAssocID="{A185F621-6A71-44E5-947F-DF2C3ABA1593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7DA91333-5D7E-4C71-988E-9C65C687DD67}" type="pres">
      <dgm:prSet presAssocID="{96FCE528-8CC4-45B9-AD88-1047AF82C782}" presName="sp" presStyleCnt="0"/>
      <dgm:spPr/>
    </dgm:pt>
    <dgm:pt modelId="{E9A706CF-6ACB-4B1F-A1E7-191391E1A634}" type="pres">
      <dgm:prSet presAssocID="{38E11913-AD17-4DE6-A797-0D63D38FA480}" presName="linNode" presStyleCnt="0"/>
      <dgm:spPr/>
    </dgm:pt>
    <dgm:pt modelId="{0175714B-8963-43B7-B3E3-7E67CEFA3648}" type="pres">
      <dgm:prSet presAssocID="{38E11913-AD17-4DE6-A797-0D63D38FA480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1E94B40C-7C99-4EAD-82AC-F32409833EFB}" type="pres">
      <dgm:prSet presAssocID="{0C715A61-07F6-4014-A09D-B7925A2255DE}" presName="sp" presStyleCnt="0"/>
      <dgm:spPr/>
    </dgm:pt>
    <dgm:pt modelId="{A0A97005-9DF6-4A74-8EFA-80441EE8DBEE}" type="pres">
      <dgm:prSet presAssocID="{CA2C13F6-FB4C-4155-AA49-E189335A3C46}" presName="linNode" presStyleCnt="0"/>
      <dgm:spPr/>
    </dgm:pt>
    <dgm:pt modelId="{144C8132-1BCB-47B1-9BA5-6C7196E0882D}" type="pres">
      <dgm:prSet presAssocID="{CA2C13F6-FB4C-4155-AA49-E189335A3C46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2E3E91CC-DBE3-43A5-A055-D9BE82CA0DE0}" type="pres">
      <dgm:prSet presAssocID="{65F99C77-C863-4E50-AA13-26912B7F81A1}" presName="sp" presStyleCnt="0"/>
      <dgm:spPr/>
    </dgm:pt>
    <dgm:pt modelId="{43E5FB5A-5F4F-4C8F-BDE7-2FEB43C75D64}" type="pres">
      <dgm:prSet presAssocID="{57F378D3-824A-42AC-BDB5-BE460BB8CA3F}" presName="linNode" presStyleCnt="0"/>
      <dgm:spPr/>
    </dgm:pt>
    <dgm:pt modelId="{014199BF-6FDE-44AA-97A9-E90C9F001B98}" type="pres">
      <dgm:prSet presAssocID="{57F378D3-824A-42AC-BDB5-BE460BB8CA3F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9AD63BD0-C15E-4DA8-B169-646A821DF10C}" type="pres">
      <dgm:prSet presAssocID="{E51990AF-8A92-4E5D-A206-08A9C9F1728D}" presName="sp" presStyleCnt="0"/>
      <dgm:spPr/>
    </dgm:pt>
    <dgm:pt modelId="{24ABBB1B-1E7A-485E-A6EA-E5BB17E216D1}" type="pres">
      <dgm:prSet presAssocID="{98CF33D2-13E6-4188-A2C2-FACCAAABF24D}" presName="linNode" presStyleCnt="0"/>
      <dgm:spPr/>
    </dgm:pt>
    <dgm:pt modelId="{C6AB6286-A3FE-4354-A6F9-4E877A87D1F4}" type="pres">
      <dgm:prSet presAssocID="{98CF33D2-13E6-4188-A2C2-FACCAAABF24D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88BF7E1A-FE61-4E49-B9C1-F42E64BEF0D0}" type="pres">
      <dgm:prSet presAssocID="{D21E49A0-6B53-4BFE-8007-465A90CF47CA}" presName="sp" presStyleCnt="0"/>
      <dgm:spPr/>
    </dgm:pt>
    <dgm:pt modelId="{0EB9E889-ED45-4B17-A5B0-350FE8D4C1D3}" type="pres">
      <dgm:prSet presAssocID="{26612C10-7421-498E-BACF-9E269232A34C}" presName="linNode" presStyleCnt="0"/>
      <dgm:spPr/>
    </dgm:pt>
    <dgm:pt modelId="{C3FA82F2-280A-4289-9BB4-7240EEF6ADDA}" type="pres">
      <dgm:prSet presAssocID="{26612C10-7421-498E-BACF-9E269232A34C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D47C1400-5FC8-43EB-8A0D-2CBD445E19D6}" type="pres">
      <dgm:prSet presAssocID="{64F3F306-4C84-4316-87E1-CEAAE2614900}" presName="sp" presStyleCnt="0"/>
      <dgm:spPr/>
    </dgm:pt>
    <dgm:pt modelId="{F0208AC3-6C25-4B38-B904-C337591B1F2D}" type="pres">
      <dgm:prSet presAssocID="{F81471B9-F9FB-4A9F-BC95-3BB6AE4730D6}" presName="linNode" presStyleCnt="0"/>
      <dgm:spPr/>
    </dgm:pt>
    <dgm:pt modelId="{31091E27-B199-44D9-8D0B-E63F34B8D794}" type="pres">
      <dgm:prSet presAssocID="{F81471B9-F9FB-4A9F-BC95-3BB6AE4730D6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63F17B09-7585-4719-8556-BF241FA9451E}" type="presOf" srcId="{57F378D3-824A-42AC-BDB5-BE460BB8CA3F}" destId="{014199BF-6FDE-44AA-97A9-E90C9F001B98}" srcOrd="0" destOrd="0" presId="urn:microsoft.com/office/officeart/2005/8/layout/vList5"/>
    <dgm:cxn modelId="{FB638E1E-514B-4FFA-BC5F-D041E046DDAD}" srcId="{720181E9-287A-4EF5-8581-37C681C9C37A}" destId="{57F378D3-824A-42AC-BDB5-BE460BB8CA3F}" srcOrd="3" destOrd="0" parTransId="{45AA0770-6ABF-4601-B4A1-3D0D71CD2FE6}" sibTransId="{E51990AF-8A92-4E5D-A206-08A9C9F1728D}"/>
    <dgm:cxn modelId="{38522D30-D114-4FD1-A365-2642C9FCF2F4}" srcId="{720181E9-287A-4EF5-8581-37C681C9C37A}" destId="{CA2C13F6-FB4C-4155-AA49-E189335A3C46}" srcOrd="2" destOrd="0" parTransId="{30A8A4F6-B534-4A26-ADA2-71EDF02A435C}" sibTransId="{65F99C77-C863-4E50-AA13-26912B7F81A1}"/>
    <dgm:cxn modelId="{1B3EF03B-C3F5-4156-8E56-0B3D66CF102F}" srcId="{720181E9-287A-4EF5-8581-37C681C9C37A}" destId="{38E11913-AD17-4DE6-A797-0D63D38FA480}" srcOrd="1" destOrd="0" parTransId="{BFF19FEF-802C-4839-B0C1-2D0F182136B6}" sibTransId="{0C715A61-07F6-4014-A09D-B7925A2255DE}"/>
    <dgm:cxn modelId="{8212E164-7033-442A-BC56-F1D42FC7C757}" type="presOf" srcId="{CA2C13F6-FB4C-4155-AA49-E189335A3C46}" destId="{144C8132-1BCB-47B1-9BA5-6C7196E0882D}" srcOrd="0" destOrd="0" presId="urn:microsoft.com/office/officeart/2005/8/layout/vList5"/>
    <dgm:cxn modelId="{6473BE69-2314-4A58-9B51-C7BC436FC93A}" type="presOf" srcId="{720181E9-287A-4EF5-8581-37C681C9C37A}" destId="{DD411FF3-B010-4A96-BB4A-80AE3FBBAF6F}" srcOrd="0" destOrd="0" presId="urn:microsoft.com/office/officeart/2005/8/layout/vList5"/>
    <dgm:cxn modelId="{B7F1D84E-907C-430C-8D71-49FB104B4108}" type="presOf" srcId="{98CF33D2-13E6-4188-A2C2-FACCAAABF24D}" destId="{C6AB6286-A3FE-4354-A6F9-4E877A87D1F4}" srcOrd="0" destOrd="0" presId="urn:microsoft.com/office/officeart/2005/8/layout/vList5"/>
    <dgm:cxn modelId="{08063794-1EA0-4C1F-8428-148C3DF62D30}" type="presOf" srcId="{26612C10-7421-498E-BACF-9E269232A34C}" destId="{C3FA82F2-280A-4289-9BB4-7240EEF6ADDA}" srcOrd="0" destOrd="0" presId="urn:microsoft.com/office/officeart/2005/8/layout/vList5"/>
    <dgm:cxn modelId="{8A6E8CA3-F17D-4FE5-A04A-B3FBD40BCAD1}" srcId="{720181E9-287A-4EF5-8581-37C681C9C37A}" destId="{F81471B9-F9FB-4A9F-BC95-3BB6AE4730D6}" srcOrd="6" destOrd="0" parTransId="{11247F0D-3CF9-4ACB-BB27-E214A497ADDB}" sibTransId="{ED7DDC52-0E65-4E86-BAB1-61EA6A655BDD}"/>
    <dgm:cxn modelId="{F29F8FAD-FB61-4CF5-B2E6-027CCACF5F96}" type="presOf" srcId="{F81471B9-F9FB-4A9F-BC95-3BB6AE4730D6}" destId="{31091E27-B199-44D9-8D0B-E63F34B8D794}" srcOrd="0" destOrd="0" presId="urn:microsoft.com/office/officeart/2005/8/layout/vList5"/>
    <dgm:cxn modelId="{B30985B3-B56A-4CD7-9221-0A439661A89A}" srcId="{720181E9-287A-4EF5-8581-37C681C9C37A}" destId="{A185F621-6A71-44E5-947F-DF2C3ABA1593}" srcOrd="0" destOrd="0" parTransId="{FC2ABD47-3955-4992-83F2-2D9FA808796E}" sibTransId="{96FCE528-8CC4-45B9-AD88-1047AF82C782}"/>
    <dgm:cxn modelId="{07820BB4-9332-4EA7-9945-3E906657A3F4}" type="presOf" srcId="{38E11913-AD17-4DE6-A797-0D63D38FA480}" destId="{0175714B-8963-43B7-B3E3-7E67CEFA3648}" srcOrd="0" destOrd="0" presId="urn:microsoft.com/office/officeart/2005/8/layout/vList5"/>
    <dgm:cxn modelId="{BFA4B1D7-78BC-4852-A04D-37849E72EAD2}" srcId="{720181E9-287A-4EF5-8581-37C681C9C37A}" destId="{26612C10-7421-498E-BACF-9E269232A34C}" srcOrd="5" destOrd="0" parTransId="{EFFA3CEF-E292-4264-AF9C-DEA9750FBBA2}" sibTransId="{64F3F306-4C84-4316-87E1-CEAAE2614900}"/>
    <dgm:cxn modelId="{B2351AE4-7910-46C0-A9A0-0C1704CDC83E}" type="presOf" srcId="{A185F621-6A71-44E5-947F-DF2C3ABA1593}" destId="{E0EB69CA-1599-43D8-B227-0C034F08E12E}" srcOrd="0" destOrd="0" presId="urn:microsoft.com/office/officeart/2005/8/layout/vList5"/>
    <dgm:cxn modelId="{29CD28ED-FE35-4EC2-AEFB-38383E34479F}" srcId="{720181E9-287A-4EF5-8581-37C681C9C37A}" destId="{98CF33D2-13E6-4188-A2C2-FACCAAABF24D}" srcOrd="4" destOrd="0" parTransId="{9AF03C77-AA7F-4A58-85E9-53CC54782816}" sibTransId="{D21E49A0-6B53-4BFE-8007-465A90CF47CA}"/>
    <dgm:cxn modelId="{C241A728-97D7-4048-9504-6E119F80D1CF}" type="presParOf" srcId="{DD411FF3-B010-4A96-BB4A-80AE3FBBAF6F}" destId="{AD2E1EE8-E003-4E17-B8CA-D3C50DF6EDBC}" srcOrd="0" destOrd="0" presId="urn:microsoft.com/office/officeart/2005/8/layout/vList5"/>
    <dgm:cxn modelId="{8F0D4B33-7648-47EA-8605-870975365ACB}" type="presParOf" srcId="{AD2E1EE8-E003-4E17-B8CA-D3C50DF6EDBC}" destId="{E0EB69CA-1599-43D8-B227-0C034F08E12E}" srcOrd="0" destOrd="0" presId="urn:microsoft.com/office/officeart/2005/8/layout/vList5"/>
    <dgm:cxn modelId="{57774FD6-36F1-4EC6-BF7B-223F058CBBAA}" type="presParOf" srcId="{DD411FF3-B010-4A96-BB4A-80AE3FBBAF6F}" destId="{7DA91333-5D7E-4C71-988E-9C65C687DD67}" srcOrd="1" destOrd="0" presId="urn:microsoft.com/office/officeart/2005/8/layout/vList5"/>
    <dgm:cxn modelId="{4DA60478-0943-4041-A4B6-153095AA5101}" type="presParOf" srcId="{DD411FF3-B010-4A96-BB4A-80AE3FBBAF6F}" destId="{E9A706CF-6ACB-4B1F-A1E7-191391E1A634}" srcOrd="2" destOrd="0" presId="urn:microsoft.com/office/officeart/2005/8/layout/vList5"/>
    <dgm:cxn modelId="{3BD932F6-91C2-4E67-B585-625F5494AE92}" type="presParOf" srcId="{E9A706CF-6ACB-4B1F-A1E7-191391E1A634}" destId="{0175714B-8963-43B7-B3E3-7E67CEFA3648}" srcOrd="0" destOrd="0" presId="urn:microsoft.com/office/officeart/2005/8/layout/vList5"/>
    <dgm:cxn modelId="{54F1A7E0-CDB3-4A4F-9AFD-042AE0178AFD}" type="presParOf" srcId="{DD411FF3-B010-4A96-BB4A-80AE3FBBAF6F}" destId="{1E94B40C-7C99-4EAD-82AC-F32409833EFB}" srcOrd="3" destOrd="0" presId="urn:microsoft.com/office/officeart/2005/8/layout/vList5"/>
    <dgm:cxn modelId="{29929F51-4FB3-4D57-8534-0A04CA00EB98}" type="presParOf" srcId="{DD411FF3-B010-4A96-BB4A-80AE3FBBAF6F}" destId="{A0A97005-9DF6-4A74-8EFA-80441EE8DBEE}" srcOrd="4" destOrd="0" presId="urn:microsoft.com/office/officeart/2005/8/layout/vList5"/>
    <dgm:cxn modelId="{8332A90C-3EBA-4F7D-9CB8-C08F661B99C8}" type="presParOf" srcId="{A0A97005-9DF6-4A74-8EFA-80441EE8DBEE}" destId="{144C8132-1BCB-47B1-9BA5-6C7196E0882D}" srcOrd="0" destOrd="0" presId="urn:microsoft.com/office/officeart/2005/8/layout/vList5"/>
    <dgm:cxn modelId="{25402A2F-BBDE-4ECA-9475-475FB2D9D06C}" type="presParOf" srcId="{DD411FF3-B010-4A96-BB4A-80AE3FBBAF6F}" destId="{2E3E91CC-DBE3-43A5-A055-D9BE82CA0DE0}" srcOrd="5" destOrd="0" presId="urn:microsoft.com/office/officeart/2005/8/layout/vList5"/>
    <dgm:cxn modelId="{D78E488C-C5C0-4F27-9A3B-552A04BDCFFF}" type="presParOf" srcId="{DD411FF3-B010-4A96-BB4A-80AE3FBBAF6F}" destId="{43E5FB5A-5F4F-4C8F-BDE7-2FEB43C75D64}" srcOrd="6" destOrd="0" presId="urn:microsoft.com/office/officeart/2005/8/layout/vList5"/>
    <dgm:cxn modelId="{E1F2D0A7-DA3D-4378-97FD-1969F5D2B979}" type="presParOf" srcId="{43E5FB5A-5F4F-4C8F-BDE7-2FEB43C75D64}" destId="{014199BF-6FDE-44AA-97A9-E90C9F001B98}" srcOrd="0" destOrd="0" presId="urn:microsoft.com/office/officeart/2005/8/layout/vList5"/>
    <dgm:cxn modelId="{31524BDB-737F-4154-AD3F-277F9BCAA04E}" type="presParOf" srcId="{DD411FF3-B010-4A96-BB4A-80AE3FBBAF6F}" destId="{9AD63BD0-C15E-4DA8-B169-646A821DF10C}" srcOrd="7" destOrd="0" presId="urn:microsoft.com/office/officeart/2005/8/layout/vList5"/>
    <dgm:cxn modelId="{D928B0AA-F3BA-4CA2-99AD-717043C06356}" type="presParOf" srcId="{DD411FF3-B010-4A96-BB4A-80AE3FBBAF6F}" destId="{24ABBB1B-1E7A-485E-A6EA-E5BB17E216D1}" srcOrd="8" destOrd="0" presId="urn:microsoft.com/office/officeart/2005/8/layout/vList5"/>
    <dgm:cxn modelId="{8D16A5EC-25CA-401C-AA9F-51BEE27980E5}" type="presParOf" srcId="{24ABBB1B-1E7A-485E-A6EA-E5BB17E216D1}" destId="{C6AB6286-A3FE-4354-A6F9-4E877A87D1F4}" srcOrd="0" destOrd="0" presId="urn:microsoft.com/office/officeart/2005/8/layout/vList5"/>
    <dgm:cxn modelId="{968C7CBE-26B5-4CB1-A95E-7C71CF532C2D}" type="presParOf" srcId="{DD411FF3-B010-4A96-BB4A-80AE3FBBAF6F}" destId="{88BF7E1A-FE61-4E49-B9C1-F42E64BEF0D0}" srcOrd="9" destOrd="0" presId="urn:microsoft.com/office/officeart/2005/8/layout/vList5"/>
    <dgm:cxn modelId="{6A2266DA-713F-4618-86AE-7E17BE2AB7B7}" type="presParOf" srcId="{DD411FF3-B010-4A96-BB4A-80AE3FBBAF6F}" destId="{0EB9E889-ED45-4B17-A5B0-350FE8D4C1D3}" srcOrd="10" destOrd="0" presId="urn:microsoft.com/office/officeart/2005/8/layout/vList5"/>
    <dgm:cxn modelId="{431C3C3A-E6C4-4E10-838E-9714AD72185D}" type="presParOf" srcId="{0EB9E889-ED45-4B17-A5B0-350FE8D4C1D3}" destId="{C3FA82F2-280A-4289-9BB4-7240EEF6ADDA}" srcOrd="0" destOrd="0" presId="urn:microsoft.com/office/officeart/2005/8/layout/vList5"/>
    <dgm:cxn modelId="{FD3FA820-81B4-4882-8C65-0529BD1D0873}" type="presParOf" srcId="{DD411FF3-B010-4A96-BB4A-80AE3FBBAF6F}" destId="{D47C1400-5FC8-43EB-8A0D-2CBD445E19D6}" srcOrd="11" destOrd="0" presId="urn:microsoft.com/office/officeart/2005/8/layout/vList5"/>
    <dgm:cxn modelId="{5CC9FC45-1745-4D92-969D-305CAB4ED263}" type="presParOf" srcId="{DD411FF3-B010-4A96-BB4A-80AE3FBBAF6F}" destId="{F0208AC3-6C25-4B38-B904-C337591B1F2D}" srcOrd="12" destOrd="0" presId="urn:microsoft.com/office/officeart/2005/8/layout/vList5"/>
    <dgm:cxn modelId="{955FAE0C-03DC-46CE-A08C-C6C88F213161}" type="presParOf" srcId="{F0208AC3-6C25-4B38-B904-C337591B1F2D}" destId="{31091E27-B199-44D9-8D0B-E63F34B8D7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16D5D-1003-4267-B38A-24559219A67A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AACFC-1ED5-4D59-BC4E-64BAADB18507}">
      <dgm:prSet phldrT="[Texto]"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KUOLOKA kupita ku Kanani</a:t>
          </a:r>
        </a:p>
      </dgm:t>
    </dgm:pt>
    <dgm:pt modelId="{A555577A-34C4-41CF-9470-B1E44066476C}" type="par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AB266254-B7E7-4468-A8DB-9A05ED94010F}" type="sib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345A6410-9352-49FF-A4C9-595B48FC72B4}">
      <dgm:prSet phldrT="[Texto]" custT="1"/>
      <dgm:spPr/>
      <dgm:t>
        <a:bodyPr/>
        <a:lstStyle/>
        <a:p>
          <a:r>
            <a:rPr lang="en-ZW" sz="2000" b="1" noProof="0" dirty="0" err="1"/>
            <a:t>Yoswa</a:t>
          </a:r>
          <a:r>
            <a:rPr lang="en" sz="2000" b="1" noProof="0" dirty="0"/>
            <a:t> 1:1-9</a:t>
          </a:r>
        </a:p>
      </dgm:t>
    </dgm:pt>
    <dgm:pt modelId="{1779B167-01E9-4D95-8BA4-814D662058C0}" type="par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84F2B014-0F54-4CFC-9F1C-49EC4363C55D}" type="sib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DB22F845-2977-4FBE-833E-AE1B0DC38300}">
      <dgm:prSet phldrT="[Texto]" custT="1"/>
      <dgm:spPr/>
      <dgm:t>
        <a:bodyPr/>
        <a:lstStyle/>
        <a:p>
          <a:r>
            <a:rPr lang="en" sz="2000" b="1" noProof="0" dirty="0"/>
            <a:t>Yoswa 1:1-5:12</a:t>
          </a:r>
        </a:p>
      </dgm:t>
    </dgm:pt>
    <dgm:pt modelId="{7BFA16DA-2B55-4932-912C-CC5258A01A85}" type="par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962DDCA3-35BD-4C1A-BD73-46CCB26967EC}" type="sib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CCD64918-BA68-4533-98B2-AE1EFB332167}">
      <dgm:prSet phldrT="[Texto]"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KUTENGA Kanani</a:t>
          </a:r>
        </a:p>
      </dgm:t>
    </dgm:pt>
    <dgm:pt modelId="{E1100060-47A8-434D-A4CB-2CB4B6E6A512}" type="par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E963423E-F8BD-4251-836F-2B75844935FC}" type="sib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11DF0B15-F2E2-4B6C-85E6-7D0CBC5C3627}">
      <dgm:prSet phldrT="[Texto]" custT="1"/>
      <dgm:spPr/>
      <dgm:t>
        <a:bodyPr/>
        <a:lstStyle/>
        <a:p>
          <a:r>
            <a:rPr lang="en-ZW" sz="2000" b="1" noProof="0" dirty="0" err="1"/>
            <a:t>Yoswa</a:t>
          </a:r>
          <a:r>
            <a:rPr lang="en" sz="2000" b="1" noProof="0" dirty="0"/>
            <a:t> 1:10-11</a:t>
          </a:r>
        </a:p>
      </dgm:t>
    </dgm:pt>
    <dgm:pt modelId="{CAF1DA79-4A26-4080-B514-2A356879E106}" type="par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1678CB12-570F-471D-AE29-847EF453D01D}" type="sib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E4195A68-A6AE-49B7-BCEC-C4F9A6E976E2}">
      <dgm:prSet phldrT="[Texto]" custT="1"/>
      <dgm:spPr/>
      <dgm:t>
        <a:bodyPr/>
        <a:lstStyle/>
        <a:p>
          <a:r>
            <a:rPr lang="en" sz="2000" b="1" noProof="0" dirty="0"/>
            <a:t>Yoswa 5:13-12:24</a:t>
          </a:r>
        </a:p>
      </dgm:t>
    </dgm:pt>
    <dgm:pt modelId="{9AD02D6F-AFB5-41D2-8E21-D8493D8F24C3}" type="par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47516755-1689-40C0-9DA3-F9C3CED2A044}" type="sib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63608280-B8CD-4485-933E-A089ED95137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KUGAWA dziko</a:t>
          </a:r>
        </a:p>
      </dgm:t>
    </dgm:pt>
    <dgm:pt modelId="{0A778034-09DE-49FA-925E-0F237B0F7FEE}" type="par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3617DB1F-6E93-4536-A5E7-1CA464CBAE33}" type="sib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E3EB6C5F-9365-422B-955A-8472286B6107}">
      <dgm:prSet phldrT="[Texto]" custT="1"/>
      <dgm:spPr/>
      <dgm:t>
        <a:bodyPr/>
        <a:lstStyle/>
        <a:p>
          <a:r>
            <a:rPr lang="en-ZW" sz="2000" b="1" noProof="0" dirty="0" err="1"/>
            <a:t>Yoswa</a:t>
          </a:r>
          <a:r>
            <a:rPr lang="en" sz="2000" b="1" noProof="0" dirty="0"/>
            <a:t> 1:12-15</a:t>
          </a:r>
        </a:p>
      </dgm:t>
    </dgm:pt>
    <dgm:pt modelId="{67662760-E622-4ECD-9AFE-D5FEAD9AB425}" type="par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AFDC5B98-7E83-4DFD-8DBD-B988E5148D5A}" type="sib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1965CEA0-19D5-40E8-8F01-7AF4BBED5399}">
      <dgm:prSet phldrT="[Texto]" custT="1"/>
      <dgm:spPr/>
      <dgm:t>
        <a:bodyPr/>
        <a:lstStyle/>
        <a:p>
          <a:r>
            <a:rPr lang="en" sz="2000" b="1" noProof="0" dirty="0"/>
            <a:t>Yoswa 13:1-21:45</a:t>
          </a:r>
        </a:p>
      </dgm:t>
    </dgm:pt>
    <dgm:pt modelId="{9644E70F-AEFD-4F64-80FB-D807C80E9498}" type="par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7BFECE3F-2CC1-4E2A-B29C-AFF081F4B828}" type="sib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B985F782-4BAE-4E8B-89BB-1CDE649CE1E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KUTUMIKIRA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kudzera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kumvera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LAMULO</a:t>
          </a:r>
        </a:p>
      </dgm:t>
    </dgm:pt>
    <dgm:pt modelId="{4266347A-CCD4-408E-AAA1-C2820F6E6398}" type="par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F2DD0907-FE41-41B4-8374-7A556E48F5F3}" type="sib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9D929B6A-6A35-4535-8AF2-52F17DC425E0}">
      <dgm:prSet phldrT="[Texto]" custT="1"/>
      <dgm:spPr/>
      <dgm:t>
        <a:bodyPr/>
        <a:lstStyle/>
        <a:p>
          <a:r>
            <a:rPr lang="en-ZW" sz="2000" b="1" noProof="0" dirty="0" err="1"/>
            <a:t>Yoswa</a:t>
          </a:r>
          <a:r>
            <a:rPr lang="en" sz="2000" b="1" noProof="0" dirty="0"/>
            <a:t> 1:16-18</a:t>
          </a:r>
        </a:p>
      </dgm:t>
    </dgm:pt>
    <dgm:pt modelId="{9400FBB7-FC4D-4E7E-8DB5-A751B02A9B24}" type="par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D3FD7972-6C54-4238-BDA5-83623A2CAA96}" type="sib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F0F2525F-248E-4BB5-AB9B-1FE6C3DFE2A8}">
      <dgm:prSet phldrT="[Texto]" custT="1"/>
      <dgm:spPr/>
      <dgm:t>
        <a:bodyPr/>
        <a:lstStyle/>
        <a:p>
          <a:r>
            <a:rPr lang="en" sz="2000" b="1" noProof="0" dirty="0"/>
            <a:t>Yoswa 22:1-24:33</a:t>
          </a:r>
        </a:p>
      </dgm:t>
    </dgm:pt>
    <dgm:pt modelId="{12831A14-6383-4605-A768-07B9FF1717E3}" type="par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C68EB799-D4DF-4FD4-B50A-8EFBA4CF134F}" type="sib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3C71EB8E-6870-4BCB-8BB1-B83398A9FB6F}" type="pres">
      <dgm:prSet presAssocID="{36616D5D-1003-4267-B38A-24559219A67A}" presName="Name0" presStyleCnt="0">
        <dgm:presLayoutVars>
          <dgm:dir/>
          <dgm:animLvl val="lvl"/>
          <dgm:resizeHandles val="exact"/>
        </dgm:presLayoutVars>
      </dgm:prSet>
      <dgm:spPr/>
    </dgm:pt>
    <dgm:pt modelId="{C5DAF62F-34C0-416D-88F3-14CCD8FD1227}" type="pres">
      <dgm:prSet presAssocID="{B985F782-4BAE-4E8B-89BB-1CDE649CE1E0}" presName="boxAndChildren" presStyleCnt="0"/>
      <dgm:spPr/>
    </dgm:pt>
    <dgm:pt modelId="{DBC8A961-2165-460A-B502-7BD2AA5220B7}" type="pres">
      <dgm:prSet presAssocID="{B985F782-4BAE-4E8B-89BB-1CDE649CE1E0}" presName="parentTextBox" presStyleLbl="node1" presStyleIdx="0" presStyleCnt="4"/>
      <dgm:spPr/>
    </dgm:pt>
    <dgm:pt modelId="{0189A510-3CAB-436E-8D8B-8C78215E5111}" type="pres">
      <dgm:prSet presAssocID="{B985F782-4BAE-4E8B-89BB-1CDE649CE1E0}" presName="entireBox" presStyleLbl="node1" presStyleIdx="0" presStyleCnt="4"/>
      <dgm:spPr/>
    </dgm:pt>
    <dgm:pt modelId="{8AAD648B-D462-4DF1-8FE9-ABBDD36A0EF9}" type="pres">
      <dgm:prSet presAssocID="{B985F782-4BAE-4E8B-89BB-1CDE649CE1E0}" presName="descendantBox" presStyleCnt="0"/>
      <dgm:spPr/>
    </dgm:pt>
    <dgm:pt modelId="{745F2224-1BE7-4E3C-AF75-E53083BC1BA3}" type="pres">
      <dgm:prSet presAssocID="{9D929B6A-6A35-4535-8AF2-52F17DC425E0}" presName="childTextBox" presStyleLbl="fgAccFollowNode1" presStyleIdx="0" presStyleCnt="8">
        <dgm:presLayoutVars>
          <dgm:bulletEnabled val="1"/>
        </dgm:presLayoutVars>
      </dgm:prSet>
      <dgm:spPr/>
    </dgm:pt>
    <dgm:pt modelId="{04275987-C138-46E1-8A63-2FEEC2C32A5C}" type="pres">
      <dgm:prSet presAssocID="{F0F2525F-248E-4BB5-AB9B-1FE6C3DFE2A8}" presName="childTextBox" presStyleLbl="fgAccFollowNode1" presStyleIdx="1" presStyleCnt="8">
        <dgm:presLayoutVars>
          <dgm:bulletEnabled val="1"/>
        </dgm:presLayoutVars>
      </dgm:prSet>
      <dgm:spPr/>
    </dgm:pt>
    <dgm:pt modelId="{253F0F73-7141-4D12-937F-D4169FFA7B34}" type="pres">
      <dgm:prSet presAssocID="{3617DB1F-6E93-4536-A5E7-1CA464CBAE33}" presName="sp" presStyleCnt="0"/>
      <dgm:spPr/>
    </dgm:pt>
    <dgm:pt modelId="{89009121-667F-486C-9FDF-EDF1B15FFCDA}" type="pres">
      <dgm:prSet presAssocID="{63608280-B8CD-4485-933E-A089ED95137F}" presName="arrowAndChildren" presStyleCnt="0"/>
      <dgm:spPr/>
    </dgm:pt>
    <dgm:pt modelId="{003A1BA0-34AE-448A-82EC-B6BDA66E6715}" type="pres">
      <dgm:prSet presAssocID="{63608280-B8CD-4485-933E-A089ED95137F}" presName="parentTextArrow" presStyleLbl="node1" presStyleIdx="0" presStyleCnt="4"/>
      <dgm:spPr/>
    </dgm:pt>
    <dgm:pt modelId="{BAC1D279-6CCC-4E69-9994-D5C974BB4EF6}" type="pres">
      <dgm:prSet presAssocID="{63608280-B8CD-4485-933E-A089ED95137F}" presName="arrow" presStyleLbl="node1" presStyleIdx="1" presStyleCnt="4"/>
      <dgm:spPr/>
    </dgm:pt>
    <dgm:pt modelId="{69D05647-05D2-4EEB-95F0-6C622924D491}" type="pres">
      <dgm:prSet presAssocID="{63608280-B8CD-4485-933E-A089ED95137F}" presName="descendantArrow" presStyleCnt="0"/>
      <dgm:spPr/>
    </dgm:pt>
    <dgm:pt modelId="{CEB8407D-3A2C-42D2-B08D-445D3409F05E}" type="pres">
      <dgm:prSet presAssocID="{E3EB6C5F-9365-422B-955A-8472286B6107}" presName="childTextArrow" presStyleLbl="fgAccFollowNode1" presStyleIdx="2" presStyleCnt="8">
        <dgm:presLayoutVars>
          <dgm:bulletEnabled val="1"/>
        </dgm:presLayoutVars>
      </dgm:prSet>
      <dgm:spPr/>
    </dgm:pt>
    <dgm:pt modelId="{F2BAAD51-47A8-4931-9083-B97BAFCB2B65}" type="pres">
      <dgm:prSet presAssocID="{1965CEA0-19D5-40E8-8F01-7AF4BBED5399}" presName="childTextArrow" presStyleLbl="fgAccFollowNode1" presStyleIdx="3" presStyleCnt="8">
        <dgm:presLayoutVars>
          <dgm:bulletEnabled val="1"/>
        </dgm:presLayoutVars>
      </dgm:prSet>
      <dgm:spPr/>
    </dgm:pt>
    <dgm:pt modelId="{A97165AA-3DC6-4560-AE63-D29726BCB6EC}" type="pres">
      <dgm:prSet presAssocID="{E963423E-F8BD-4251-836F-2B75844935FC}" presName="sp" presStyleCnt="0"/>
      <dgm:spPr/>
    </dgm:pt>
    <dgm:pt modelId="{7051D3E4-5010-4439-A56F-B8C179058D68}" type="pres">
      <dgm:prSet presAssocID="{CCD64918-BA68-4533-98B2-AE1EFB332167}" presName="arrowAndChildren" presStyleCnt="0"/>
      <dgm:spPr/>
    </dgm:pt>
    <dgm:pt modelId="{A55F58F9-1F12-4A73-B80F-A38907171323}" type="pres">
      <dgm:prSet presAssocID="{CCD64918-BA68-4533-98B2-AE1EFB332167}" presName="parentTextArrow" presStyleLbl="node1" presStyleIdx="1" presStyleCnt="4"/>
      <dgm:spPr/>
    </dgm:pt>
    <dgm:pt modelId="{178526A2-DB8E-45A7-B8A4-41149B7B4CA6}" type="pres">
      <dgm:prSet presAssocID="{CCD64918-BA68-4533-98B2-AE1EFB332167}" presName="arrow" presStyleLbl="node1" presStyleIdx="2" presStyleCnt="4"/>
      <dgm:spPr/>
    </dgm:pt>
    <dgm:pt modelId="{8FFD2E37-97E9-4336-9714-5F6AFC6DAA1C}" type="pres">
      <dgm:prSet presAssocID="{CCD64918-BA68-4533-98B2-AE1EFB332167}" presName="descendantArrow" presStyleCnt="0"/>
      <dgm:spPr/>
    </dgm:pt>
    <dgm:pt modelId="{FF7E7F34-BA37-4E62-AB31-E109353E3822}" type="pres">
      <dgm:prSet presAssocID="{11DF0B15-F2E2-4B6C-85E6-7D0CBC5C3627}" presName="childTextArrow" presStyleLbl="fgAccFollowNode1" presStyleIdx="4" presStyleCnt="8">
        <dgm:presLayoutVars>
          <dgm:bulletEnabled val="1"/>
        </dgm:presLayoutVars>
      </dgm:prSet>
      <dgm:spPr/>
    </dgm:pt>
    <dgm:pt modelId="{8367DAE1-DF7D-482D-981A-6B7443E54999}" type="pres">
      <dgm:prSet presAssocID="{E4195A68-A6AE-49B7-BCEC-C4F9A6E976E2}" presName="childTextArrow" presStyleLbl="fgAccFollowNode1" presStyleIdx="5" presStyleCnt="8">
        <dgm:presLayoutVars>
          <dgm:bulletEnabled val="1"/>
        </dgm:presLayoutVars>
      </dgm:prSet>
      <dgm:spPr/>
    </dgm:pt>
    <dgm:pt modelId="{96BF55E7-EEEC-42F6-82A9-8EDB1E65F35A}" type="pres">
      <dgm:prSet presAssocID="{AB266254-B7E7-4468-A8DB-9A05ED94010F}" presName="sp" presStyleCnt="0"/>
      <dgm:spPr/>
    </dgm:pt>
    <dgm:pt modelId="{65B2720E-FD93-4C54-A069-63E4C470F54C}" type="pres">
      <dgm:prSet presAssocID="{CC6AACFC-1ED5-4D59-BC4E-64BAADB18507}" presName="arrowAndChildren" presStyleCnt="0"/>
      <dgm:spPr/>
    </dgm:pt>
    <dgm:pt modelId="{31C8D3E1-CC7A-473D-89CB-80602780C36D}" type="pres">
      <dgm:prSet presAssocID="{CC6AACFC-1ED5-4D59-BC4E-64BAADB18507}" presName="parentTextArrow" presStyleLbl="node1" presStyleIdx="2" presStyleCnt="4"/>
      <dgm:spPr/>
    </dgm:pt>
    <dgm:pt modelId="{42B34F65-E1D1-41EF-B67D-3102859D6D66}" type="pres">
      <dgm:prSet presAssocID="{CC6AACFC-1ED5-4D59-BC4E-64BAADB18507}" presName="arrow" presStyleLbl="node1" presStyleIdx="3" presStyleCnt="4"/>
      <dgm:spPr/>
    </dgm:pt>
    <dgm:pt modelId="{093A710E-23E9-4962-852E-F28CCA60FDBA}" type="pres">
      <dgm:prSet presAssocID="{CC6AACFC-1ED5-4D59-BC4E-64BAADB18507}" presName="descendantArrow" presStyleCnt="0"/>
      <dgm:spPr/>
    </dgm:pt>
    <dgm:pt modelId="{88729C48-D15C-4E9E-8931-0D5EA65E9CBF}" type="pres">
      <dgm:prSet presAssocID="{345A6410-9352-49FF-A4C9-595B48FC72B4}" presName="childTextArrow" presStyleLbl="fgAccFollowNode1" presStyleIdx="6" presStyleCnt="8">
        <dgm:presLayoutVars>
          <dgm:bulletEnabled val="1"/>
        </dgm:presLayoutVars>
      </dgm:prSet>
      <dgm:spPr/>
    </dgm:pt>
    <dgm:pt modelId="{0A9EBDAE-0F22-4D7E-9F93-DD6CC5BEDF09}" type="pres">
      <dgm:prSet presAssocID="{DB22F845-2977-4FBE-833E-AE1B0DC38300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D630202-58FC-45FD-A33E-20AC0E6EBF98}" srcId="{B985F782-4BAE-4E8B-89BB-1CDE649CE1E0}" destId="{9D929B6A-6A35-4535-8AF2-52F17DC425E0}" srcOrd="0" destOrd="0" parTransId="{9400FBB7-FC4D-4E7E-8DB5-A751B02A9B24}" sibTransId="{D3FD7972-6C54-4238-BDA5-83623A2CAA96}"/>
    <dgm:cxn modelId="{8BEC7E0C-6ED6-4E22-8D2E-6DDED8A9C02D}" type="presOf" srcId="{E4195A68-A6AE-49B7-BCEC-C4F9A6E976E2}" destId="{8367DAE1-DF7D-482D-981A-6B7443E54999}" srcOrd="0" destOrd="0" presId="urn:microsoft.com/office/officeart/2005/8/layout/process4"/>
    <dgm:cxn modelId="{3B33B310-011D-4930-B2B6-2DC135C93087}" srcId="{63608280-B8CD-4485-933E-A089ED95137F}" destId="{E3EB6C5F-9365-422B-955A-8472286B6107}" srcOrd="0" destOrd="0" parTransId="{67662760-E622-4ECD-9AFE-D5FEAD9AB425}" sibTransId="{AFDC5B98-7E83-4DFD-8DBD-B988E5148D5A}"/>
    <dgm:cxn modelId="{7491CB14-6D33-484B-A0E0-3A93CFBA402C}" srcId="{CCD64918-BA68-4533-98B2-AE1EFB332167}" destId="{E4195A68-A6AE-49B7-BCEC-C4F9A6E976E2}" srcOrd="1" destOrd="0" parTransId="{9AD02D6F-AFB5-41D2-8E21-D8493D8F24C3}" sibTransId="{47516755-1689-40C0-9DA3-F9C3CED2A044}"/>
    <dgm:cxn modelId="{E6927817-F0EF-4F23-87C6-36DC6AFFB707}" type="presOf" srcId="{36616D5D-1003-4267-B38A-24559219A67A}" destId="{3C71EB8E-6870-4BCB-8BB1-B83398A9FB6F}" srcOrd="0" destOrd="0" presId="urn:microsoft.com/office/officeart/2005/8/layout/process4"/>
    <dgm:cxn modelId="{11D6051A-EF01-4F77-A5DC-3CDC2B3807DD}" type="presOf" srcId="{CCD64918-BA68-4533-98B2-AE1EFB332167}" destId="{178526A2-DB8E-45A7-B8A4-41149B7B4CA6}" srcOrd="1" destOrd="0" presId="urn:microsoft.com/office/officeart/2005/8/layout/process4"/>
    <dgm:cxn modelId="{2E5C5E37-FA12-4080-8669-66C261C3B2EF}" type="presOf" srcId="{63608280-B8CD-4485-933E-A089ED95137F}" destId="{BAC1D279-6CCC-4E69-9994-D5C974BB4EF6}" srcOrd="1" destOrd="0" presId="urn:microsoft.com/office/officeart/2005/8/layout/process4"/>
    <dgm:cxn modelId="{838DCC39-45F7-4842-97A6-BE42B191D369}" type="presOf" srcId="{63608280-B8CD-4485-933E-A089ED95137F}" destId="{003A1BA0-34AE-448A-82EC-B6BDA66E6715}" srcOrd="0" destOrd="0" presId="urn:microsoft.com/office/officeart/2005/8/layout/process4"/>
    <dgm:cxn modelId="{05B2173F-7EF3-4C48-ABAE-8E7A5FE70219}" srcId="{36616D5D-1003-4267-B38A-24559219A67A}" destId="{63608280-B8CD-4485-933E-A089ED95137F}" srcOrd="2" destOrd="0" parTransId="{0A778034-09DE-49FA-925E-0F237B0F7FEE}" sibTransId="{3617DB1F-6E93-4536-A5E7-1CA464CBAE33}"/>
    <dgm:cxn modelId="{D7B23C43-A50A-4CB6-BF77-004F694D3174}" type="presOf" srcId="{B985F782-4BAE-4E8B-89BB-1CDE649CE1E0}" destId="{0189A510-3CAB-436E-8D8B-8C78215E5111}" srcOrd="1" destOrd="0" presId="urn:microsoft.com/office/officeart/2005/8/layout/process4"/>
    <dgm:cxn modelId="{1F66C344-D976-4483-B8DD-A78823B30372}" type="presOf" srcId="{CCD64918-BA68-4533-98B2-AE1EFB332167}" destId="{A55F58F9-1F12-4A73-B80F-A38907171323}" srcOrd="0" destOrd="0" presId="urn:microsoft.com/office/officeart/2005/8/layout/process4"/>
    <dgm:cxn modelId="{3E09DD44-73DD-4B12-A4FF-3809C76C4641}" srcId="{CC6AACFC-1ED5-4D59-BC4E-64BAADB18507}" destId="{DB22F845-2977-4FBE-833E-AE1B0DC38300}" srcOrd="1" destOrd="0" parTransId="{7BFA16DA-2B55-4932-912C-CC5258A01A85}" sibTransId="{962DDCA3-35BD-4C1A-BD73-46CCB26967EC}"/>
    <dgm:cxn modelId="{670E274F-B444-4F37-B05E-5320481E9824}" type="presOf" srcId="{9D929B6A-6A35-4535-8AF2-52F17DC425E0}" destId="{745F2224-1BE7-4E3C-AF75-E53083BC1BA3}" srcOrd="0" destOrd="0" presId="urn:microsoft.com/office/officeart/2005/8/layout/process4"/>
    <dgm:cxn modelId="{0A83E84F-7940-4BB4-B677-6208AC9CB6CB}" srcId="{36616D5D-1003-4267-B38A-24559219A67A}" destId="{CC6AACFC-1ED5-4D59-BC4E-64BAADB18507}" srcOrd="0" destOrd="0" parTransId="{A555577A-34C4-41CF-9470-B1E44066476C}" sibTransId="{AB266254-B7E7-4468-A8DB-9A05ED94010F}"/>
    <dgm:cxn modelId="{00475950-3967-4678-AA9D-2ADCC34B3493}" srcId="{36616D5D-1003-4267-B38A-24559219A67A}" destId="{CCD64918-BA68-4533-98B2-AE1EFB332167}" srcOrd="1" destOrd="0" parTransId="{E1100060-47A8-434D-A4CB-2CB4B6E6A512}" sibTransId="{E963423E-F8BD-4251-836F-2B75844935FC}"/>
    <dgm:cxn modelId="{C3649755-ECB3-4643-8461-AB238F5DE69D}" type="presOf" srcId="{11DF0B15-F2E2-4B6C-85E6-7D0CBC5C3627}" destId="{FF7E7F34-BA37-4E62-AB31-E109353E3822}" srcOrd="0" destOrd="0" presId="urn:microsoft.com/office/officeart/2005/8/layout/process4"/>
    <dgm:cxn modelId="{C80AC97C-EA39-4958-B7E1-C6526AEF42FE}" srcId="{B985F782-4BAE-4E8B-89BB-1CDE649CE1E0}" destId="{F0F2525F-248E-4BB5-AB9B-1FE6C3DFE2A8}" srcOrd="1" destOrd="0" parTransId="{12831A14-6383-4605-A768-07B9FF1717E3}" sibTransId="{C68EB799-D4DF-4FD4-B50A-8EFBA4CF134F}"/>
    <dgm:cxn modelId="{CF8CF487-A516-4089-A01A-59FC81582CBD}" type="presOf" srcId="{F0F2525F-248E-4BB5-AB9B-1FE6C3DFE2A8}" destId="{04275987-C138-46E1-8A63-2FEEC2C32A5C}" srcOrd="0" destOrd="0" presId="urn:microsoft.com/office/officeart/2005/8/layout/process4"/>
    <dgm:cxn modelId="{1C11DF88-5607-41A1-990A-2B5CFBDDC67A}" type="presOf" srcId="{E3EB6C5F-9365-422B-955A-8472286B6107}" destId="{CEB8407D-3A2C-42D2-B08D-445D3409F05E}" srcOrd="0" destOrd="0" presId="urn:microsoft.com/office/officeart/2005/8/layout/process4"/>
    <dgm:cxn modelId="{CA14B09C-D969-4927-9D7A-EA8E08DA944B}" srcId="{CC6AACFC-1ED5-4D59-BC4E-64BAADB18507}" destId="{345A6410-9352-49FF-A4C9-595B48FC72B4}" srcOrd="0" destOrd="0" parTransId="{1779B167-01E9-4D95-8BA4-814D662058C0}" sibTransId="{84F2B014-0F54-4CFC-9F1C-49EC4363C55D}"/>
    <dgm:cxn modelId="{042E52B0-3786-44F5-BF39-7E25485F5079}" type="presOf" srcId="{DB22F845-2977-4FBE-833E-AE1B0DC38300}" destId="{0A9EBDAE-0F22-4D7E-9F93-DD6CC5BEDF09}" srcOrd="0" destOrd="0" presId="urn:microsoft.com/office/officeart/2005/8/layout/process4"/>
    <dgm:cxn modelId="{E0C7F6B2-F297-4CD6-8D32-159DA1F9F8B7}" srcId="{63608280-B8CD-4485-933E-A089ED95137F}" destId="{1965CEA0-19D5-40E8-8F01-7AF4BBED5399}" srcOrd="1" destOrd="0" parTransId="{9644E70F-AEFD-4F64-80FB-D807C80E9498}" sibTransId="{7BFECE3F-2CC1-4E2A-B29C-AFF081F4B828}"/>
    <dgm:cxn modelId="{6A2CDCB3-E2A5-437C-B046-FA6536044CC2}" srcId="{36616D5D-1003-4267-B38A-24559219A67A}" destId="{B985F782-4BAE-4E8B-89BB-1CDE649CE1E0}" srcOrd="3" destOrd="0" parTransId="{4266347A-CCD4-408E-AAA1-C2820F6E6398}" sibTransId="{F2DD0907-FE41-41B4-8374-7A556E48F5F3}"/>
    <dgm:cxn modelId="{D8591CB4-54A5-4635-B4F8-0EB34BE8F2C6}" type="presOf" srcId="{B985F782-4BAE-4E8B-89BB-1CDE649CE1E0}" destId="{DBC8A961-2165-460A-B502-7BD2AA5220B7}" srcOrd="0" destOrd="0" presId="urn:microsoft.com/office/officeart/2005/8/layout/process4"/>
    <dgm:cxn modelId="{6E7E16C7-8B25-4920-A90B-8D714A0AB95C}" type="presOf" srcId="{CC6AACFC-1ED5-4D59-BC4E-64BAADB18507}" destId="{31C8D3E1-CC7A-473D-89CB-80602780C36D}" srcOrd="0" destOrd="0" presId="urn:microsoft.com/office/officeart/2005/8/layout/process4"/>
    <dgm:cxn modelId="{82C1E8D0-A647-4568-AF11-83BD01B4D700}" type="presOf" srcId="{1965CEA0-19D5-40E8-8F01-7AF4BBED5399}" destId="{F2BAAD51-47A8-4931-9083-B97BAFCB2B65}" srcOrd="0" destOrd="0" presId="urn:microsoft.com/office/officeart/2005/8/layout/process4"/>
    <dgm:cxn modelId="{E9E332D2-9228-483D-B17A-77971C16E2EE}" srcId="{CCD64918-BA68-4533-98B2-AE1EFB332167}" destId="{11DF0B15-F2E2-4B6C-85E6-7D0CBC5C3627}" srcOrd="0" destOrd="0" parTransId="{CAF1DA79-4A26-4080-B514-2A356879E106}" sibTransId="{1678CB12-570F-471D-AE29-847EF453D01D}"/>
    <dgm:cxn modelId="{1595D4F5-9314-473B-93A9-A8FDDE114E46}" type="presOf" srcId="{CC6AACFC-1ED5-4D59-BC4E-64BAADB18507}" destId="{42B34F65-E1D1-41EF-B67D-3102859D6D66}" srcOrd="1" destOrd="0" presId="urn:microsoft.com/office/officeart/2005/8/layout/process4"/>
    <dgm:cxn modelId="{E15CAEFB-8841-40CA-B542-235E3D6D9DA9}" type="presOf" srcId="{345A6410-9352-49FF-A4C9-595B48FC72B4}" destId="{88729C48-D15C-4E9E-8931-0D5EA65E9CBF}" srcOrd="0" destOrd="0" presId="urn:microsoft.com/office/officeart/2005/8/layout/process4"/>
    <dgm:cxn modelId="{F4245E8A-1CF5-42CD-BC7F-D2E29EF13586}" type="presParOf" srcId="{3C71EB8E-6870-4BCB-8BB1-B83398A9FB6F}" destId="{C5DAF62F-34C0-416D-88F3-14CCD8FD1227}" srcOrd="0" destOrd="0" presId="urn:microsoft.com/office/officeart/2005/8/layout/process4"/>
    <dgm:cxn modelId="{E45CCA5E-C41B-4D7F-948B-552CF6CA420A}" type="presParOf" srcId="{C5DAF62F-34C0-416D-88F3-14CCD8FD1227}" destId="{DBC8A961-2165-460A-B502-7BD2AA5220B7}" srcOrd="0" destOrd="0" presId="urn:microsoft.com/office/officeart/2005/8/layout/process4"/>
    <dgm:cxn modelId="{71874CB0-4A17-4E86-A4EE-4C912336131C}" type="presParOf" srcId="{C5DAF62F-34C0-416D-88F3-14CCD8FD1227}" destId="{0189A510-3CAB-436E-8D8B-8C78215E5111}" srcOrd="1" destOrd="0" presId="urn:microsoft.com/office/officeart/2005/8/layout/process4"/>
    <dgm:cxn modelId="{426F7E5F-FC48-49F7-96D4-88A0F924E99F}" type="presParOf" srcId="{C5DAF62F-34C0-416D-88F3-14CCD8FD1227}" destId="{8AAD648B-D462-4DF1-8FE9-ABBDD36A0EF9}" srcOrd="2" destOrd="0" presId="urn:microsoft.com/office/officeart/2005/8/layout/process4"/>
    <dgm:cxn modelId="{1BB2FE1A-4C6C-45A9-8CAC-AC017369B7C6}" type="presParOf" srcId="{8AAD648B-D462-4DF1-8FE9-ABBDD36A0EF9}" destId="{745F2224-1BE7-4E3C-AF75-E53083BC1BA3}" srcOrd="0" destOrd="0" presId="urn:microsoft.com/office/officeart/2005/8/layout/process4"/>
    <dgm:cxn modelId="{EC69BC1E-4EBC-4685-99FC-583AA62CD33E}" type="presParOf" srcId="{8AAD648B-D462-4DF1-8FE9-ABBDD36A0EF9}" destId="{04275987-C138-46E1-8A63-2FEEC2C32A5C}" srcOrd="1" destOrd="0" presId="urn:microsoft.com/office/officeart/2005/8/layout/process4"/>
    <dgm:cxn modelId="{603BD4ED-A413-4902-BC76-6929A1A1A086}" type="presParOf" srcId="{3C71EB8E-6870-4BCB-8BB1-B83398A9FB6F}" destId="{253F0F73-7141-4D12-937F-D4169FFA7B34}" srcOrd="1" destOrd="0" presId="urn:microsoft.com/office/officeart/2005/8/layout/process4"/>
    <dgm:cxn modelId="{2C7B542E-0CCA-4D7F-A4D7-86E4260426C3}" type="presParOf" srcId="{3C71EB8E-6870-4BCB-8BB1-B83398A9FB6F}" destId="{89009121-667F-486C-9FDF-EDF1B15FFCDA}" srcOrd="2" destOrd="0" presId="urn:microsoft.com/office/officeart/2005/8/layout/process4"/>
    <dgm:cxn modelId="{02FE7176-39DF-428E-8B6E-2A823C53715C}" type="presParOf" srcId="{89009121-667F-486C-9FDF-EDF1B15FFCDA}" destId="{003A1BA0-34AE-448A-82EC-B6BDA66E6715}" srcOrd="0" destOrd="0" presId="urn:microsoft.com/office/officeart/2005/8/layout/process4"/>
    <dgm:cxn modelId="{2A7DE46F-2FB5-4898-B17E-AE800A7E7BDB}" type="presParOf" srcId="{89009121-667F-486C-9FDF-EDF1B15FFCDA}" destId="{BAC1D279-6CCC-4E69-9994-D5C974BB4EF6}" srcOrd="1" destOrd="0" presId="urn:microsoft.com/office/officeart/2005/8/layout/process4"/>
    <dgm:cxn modelId="{894FFF5C-2191-4808-8AD9-CC1ECF95D489}" type="presParOf" srcId="{89009121-667F-486C-9FDF-EDF1B15FFCDA}" destId="{69D05647-05D2-4EEB-95F0-6C622924D491}" srcOrd="2" destOrd="0" presId="urn:microsoft.com/office/officeart/2005/8/layout/process4"/>
    <dgm:cxn modelId="{8720C0F9-BDD7-4F1B-AA14-66A85B7E6D97}" type="presParOf" srcId="{69D05647-05D2-4EEB-95F0-6C622924D491}" destId="{CEB8407D-3A2C-42D2-B08D-445D3409F05E}" srcOrd="0" destOrd="0" presId="urn:microsoft.com/office/officeart/2005/8/layout/process4"/>
    <dgm:cxn modelId="{EDDE9E0C-527E-4B1E-B098-E85201717560}" type="presParOf" srcId="{69D05647-05D2-4EEB-95F0-6C622924D491}" destId="{F2BAAD51-47A8-4931-9083-B97BAFCB2B65}" srcOrd="1" destOrd="0" presId="urn:microsoft.com/office/officeart/2005/8/layout/process4"/>
    <dgm:cxn modelId="{9ED552F7-1A2A-4898-8F95-EABFB731B449}" type="presParOf" srcId="{3C71EB8E-6870-4BCB-8BB1-B83398A9FB6F}" destId="{A97165AA-3DC6-4560-AE63-D29726BCB6EC}" srcOrd="3" destOrd="0" presId="urn:microsoft.com/office/officeart/2005/8/layout/process4"/>
    <dgm:cxn modelId="{18739D25-EC40-4FCC-AC0D-2A378E161036}" type="presParOf" srcId="{3C71EB8E-6870-4BCB-8BB1-B83398A9FB6F}" destId="{7051D3E4-5010-4439-A56F-B8C179058D68}" srcOrd="4" destOrd="0" presId="urn:microsoft.com/office/officeart/2005/8/layout/process4"/>
    <dgm:cxn modelId="{77A6B3BA-8F33-4F0E-9EE7-B613FF6A9074}" type="presParOf" srcId="{7051D3E4-5010-4439-A56F-B8C179058D68}" destId="{A55F58F9-1F12-4A73-B80F-A38907171323}" srcOrd="0" destOrd="0" presId="urn:microsoft.com/office/officeart/2005/8/layout/process4"/>
    <dgm:cxn modelId="{55335493-6EA8-4F4F-B738-FB4A35236303}" type="presParOf" srcId="{7051D3E4-5010-4439-A56F-B8C179058D68}" destId="{178526A2-DB8E-45A7-B8A4-41149B7B4CA6}" srcOrd="1" destOrd="0" presId="urn:microsoft.com/office/officeart/2005/8/layout/process4"/>
    <dgm:cxn modelId="{7739FAE1-92F2-4F82-9264-5D145AA58F01}" type="presParOf" srcId="{7051D3E4-5010-4439-A56F-B8C179058D68}" destId="{8FFD2E37-97E9-4336-9714-5F6AFC6DAA1C}" srcOrd="2" destOrd="0" presId="urn:microsoft.com/office/officeart/2005/8/layout/process4"/>
    <dgm:cxn modelId="{8E8BD541-03CE-4F40-B98A-0F4E7858CCA1}" type="presParOf" srcId="{8FFD2E37-97E9-4336-9714-5F6AFC6DAA1C}" destId="{FF7E7F34-BA37-4E62-AB31-E109353E3822}" srcOrd="0" destOrd="0" presId="urn:microsoft.com/office/officeart/2005/8/layout/process4"/>
    <dgm:cxn modelId="{35D58C51-F50F-401F-8CC0-3526BEDC2CD8}" type="presParOf" srcId="{8FFD2E37-97E9-4336-9714-5F6AFC6DAA1C}" destId="{8367DAE1-DF7D-482D-981A-6B7443E54999}" srcOrd="1" destOrd="0" presId="urn:microsoft.com/office/officeart/2005/8/layout/process4"/>
    <dgm:cxn modelId="{8F27BC6B-92DC-4F10-8A58-80BBD459AEC8}" type="presParOf" srcId="{3C71EB8E-6870-4BCB-8BB1-B83398A9FB6F}" destId="{96BF55E7-EEEC-42F6-82A9-8EDB1E65F35A}" srcOrd="5" destOrd="0" presId="urn:microsoft.com/office/officeart/2005/8/layout/process4"/>
    <dgm:cxn modelId="{25CB3F7E-5769-4207-9C1D-6D59E1B81E84}" type="presParOf" srcId="{3C71EB8E-6870-4BCB-8BB1-B83398A9FB6F}" destId="{65B2720E-FD93-4C54-A069-63E4C470F54C}" srcOrd="6" destOrd="0" presId="urn:microsoft.com/office/officeart/2005/8/layout/process4"/>
    <dgm:cxn modelId="{5D29C3D5-6055-4AA5-A081-FBD26E178A49}" type="presParOf" srcId="{65B2720E-FD93-4C54-A069-63E4C470F54C}" destId="{31C8D3E1-CC7A-473D-89CB-80602780C36D}" srcOrd="0" destOrd="0" presId="urn:microsoft.com/office/officeart/2005/8/layout/process4"/>
    <dgm:cxn modelId="{0ACF5E8F-EE44-4E68-96A9-C8516E36B356}" type="presParOf" srcId="{65B2720E-FD93-4C54-A069-63E4C470F54C}" destId="{42B34F65-E1D1-41EF-B67D-3102859D6D66}" srcOrd="1" destOrd="0" presId="urn:microsoft.com/office/officeart/2005/8/layout/process4"/>
    <dgm:cxn modelId="{AB9675C0-5C75-4B46-B8DA-DAFAD51A6044}" type="presParOf" srcId="{65B2720E-FD93-4C54-A069-63E4C470F54C}" destId="{093A710E-23E9-4962-852E-F28CCA60FDBA}" srcOrd="2" destOrd="0" presId="urn:microsoft.com/office/officeart/2005/8/layout/process4"/>
    <dgm:cxn modelId="{6273525E-DB52-4BEE-B66D-4B9F00674B09}" type="presParOf" srcId="{093A710E-23E9-4962-852E-F28CCA60FDBA}" destId="{88729C48-D15C-4E9E-8931-0D5EA65E9CBF}" srcOrd="0" destOrd="0" presId="urn:microsoft.com/office/officeart/2005/8/layout/process4"/>
    <dgm:cxn modelId="{5A9E5C3D-74E5-4319-990E-FE5DF125DB3B}" type="presParOf" srcId="{093A710E-23E9-4962-852E-F28CCA60FDBA}" destId="{0A9EBDAE-0F22-4D7E-9F93-DD6CC5BEDF0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CB9CA-67C7-4EF0-84D4-C582A1B7269D}" type="doc">
      <dgm:prSet loTypeId="urn:microsoft.com/office/officeart/2005/8/layout/matrix1" loCatId="matrix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1DC776-06EA-4D6D-9CA6-F5B8763F9026}">
      <dgm:prSet phldrT="[Texto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noProof="0" dirty="0"/>
            <a:t> </a:t>
          </a:r>
        </a:p>
      </dgm:t>
    </dgm:pt>
    <dgm:pt modelId="{86B9CA58-4986-4BA3-9EC8-161D46C51C46}" type="parTrans" cxnId="{E55E1B0C-188C-4D4A-B21B-AA2096F5ADF0}">
      <dgm:prSet/>
      <dgm:spPr/>
      <dgm:t>
        <a:bodyPr/>
        <a:lstStyle/>
        <a:p>
          <a:endParaRPr lang="es-ES"/>
        </a:p>
      </dgm:t>
    </dgm:pt>
    <dgm:pt modelId="{99BD82F7-5173-42E0-965B-EDCA1A07E6A2}" type="sibTrans" cxnId="{E55E1B0C-188C-4D4A-B21B-AA2096F5ADF0}">
      <dgm:prSet/>
      <dgm:spPr/>
      <dgm:t>
        <a:bodyPr/>
        <a:lstStyle/>
        <a:p>
          <a:endParaRPr lang="es-ES"/>
        </a:p>
      </dgm:t>
    </dgm:pt>
    <dgm:pt modelId="{28C6BEEA-23AD-4F05-988F-EC158C64CACA}">
      <dgm:prSet phldrT="[Texto]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C02A0592-A277-4988-8594-E4BE6130834A}" type="parTrans" cxnId="{4527A472-8D4E-43D2-82C2-46AC0885C9F1}">
      <dgm:prSet/>
      <dgm:spPr/>
      <dgm:t>
        <a:bodyPr/>
        <a:lstStyle/>
        <a:p>
          <a:endParaRPr lang="es-ES"/>
        </a:p>
      </dgm:t>
    </dgm:pt>
    <dgm:pt modelId="{428CFC99-484A-46AD-AEF2-C0FC6EF1D722}" type="sibTrans" cxnId="{4527A472-8D4E-43D2-82C2-46AC0885C9F1}">
      <dgm:prSet/>
      <dgm:spPr/>
      <dgm:t>
        <a:bodyPr/>
        <a:lstStyle/>
        <a:p>
          <a:endParaRPr lang="es-ES"/>
        </a:p>
      </dgm:t>
    </dgm:pt>
    <dgm:pt modelId="{08D43F85-A9F1-4AB7-B7B8-8C2C40DEC173}">
      <dgm:prSet phldrT="[Texto]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27999E75-BCC2-43C5-B0E5-F18776D67601}" type="parTrans" cxnId="{9BB3C8A1-F10C-4735-8706-194B8C6C8EEB}">
      <dgm:prSet/>
      <dgm:spPr/>
      <dgm:t>
        <a:bodyPr/>
        <a:lstStyle/>
        <a:p>
          <a:endParaRPr lang="es-ES"/>
        </a:p>
      </dgm:t>
    </dgm:pt>
    <dgm:pt modelId="{B4D3C767-6626-4472-82D7-2BEF4408C6BD}" type="sibTrans" cxnId="{9BB3C8A1-F10C-4735-8706-194B8C6C8EEB}">
      <dgm:prSet/>
      <dgm:spPr/>
      <dgm:t>
        <a:bodyPr/>
        <a:lstStyle/>
        <a:p>
          <a:endParaRPr lang="es-ES"/>
        </a:p>
      </dgm:t>
    </dgm:pt>
    <dgm:pt modelId="{4882CEF6-3E67-4288-808C-83D0E0983690}">
      <dgm:prSet phldrT="[Texto]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188EF502-FF5F-4D84-AA65-AF91E994F524}" type="parTrans" cxnId="{63C1EA07-274E-490C-A618-E93D3CE68865}">
      <dgm:prSet/>
      <dgm:spPr/>
      <dgm:t>
        <a:bodyPr/>
        <a:lstStyle/>
        <a:p>
          <a:endParaRPr lang="es-ES"/>
        </a:p>
      </dgm:t>
    </dgm:pt>
    <dgm:pt modelId="{6CD00209-AEC2-4FB0-9738-4BFFAFFDB5A8}" type="sibTrans" cxnId="{63C1EA07-274E-490C-A618-E93D3CE68865}">
      <dgm:prSet/>
      <dgm:spPr/>
      <dgm:t>
        <a:bodyPr/>
        <a:lstStyle/>
        <a:p>
          <a:endParaRPr lang="es-ES"/>
        </a:p>
      </dgm:t>
    </dgm:pt>
    <dgm:pt modelId="{548BC4B4-00AC-44B2-8326-2E6671738815}">
      <dgm:prSet phldrT="[Texto]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DB878C4D-D3BB-429C-B655-54B44F19A7A5}" type="parTrans" cxnId="{996E0F67-EE30-4EF0-85F2-5DE03AEDA3A0}">
      <dgm:prSet/>
      <dgm:spPr/>
      <dgm:t>
        <a:bodyPr/>
        <a:lstStyle/>
        <a:p>
          <a:endParaRPr lang="es-ES"/>
        </a:p>
      </dgm:t>
    </dgm:pt>
    <dgm:pt modelId="{22D407EB-2830-41BC-803E-1C86F3087F5C}" type="sibTrans" cxnId="{996E0F67-EE30-4EF0-85F2-5DE03AEDA3A0}">
      <dgm:prSet/>
      <dgm:spPr/>
      <dgm:t>
        <a:bodyPr/>
        <a:lstStyle/>
        <a:p>
          <a:endParaRPr lang="es-ES"/>
        </a:p>
      </dgm:t>
    </dgm:pt>
    <dgm:pt modelId="{3A06307C-9DBC-4781-AD30-45C52157FD0B}" type="pres">
      <dgm:prSet presAssocID="{FD4CB9CA-67C7-4EF0-84D4-C582A1B7269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AE17E-3159-407C-9E04-3EADE8CC071C}" type="pres">
      <dgm:prSet presAssocID="{FD4CB9CA-67C7-4EF0-84D4-C582A1B7269D}" presName="matrix" presStyleCnt="0"/>
      <dgm:spPr/>
    </dgm:pt>
    <dgm:pt modelId="{3CCCACC4-9EE9-42E6-998D-7BF7A4D400FD}" type="pres">
      <dgm:prSet presAssocID="{FD4CB9CA-67C7-4EF0-84D4-C582A1B7269D}" presName="tile1" presStyleLbl="node1" presStyleIdx="0" presStyleCnt="4"/>
      <dgm:spPr/>
    </dgm:pt>
    <dgm:pt modelId="{971AB3E6-DB94-47FD-964C-2AA43BEB4480}" type="pres">
      <dgm:prSet presAssocID="{FD4CB9CA-67C7-4EF0-84D4-C582A1B726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7908E-CAE5-47C0-B2EB-191547ABAEC2}" type="pres">
      <dgm:prSet presAssocID="{FD4CB9CA-67C7-4EF0-84D4-C582A1B7269D}" presName="tile2" presStyleLbl="node1" presStyleIdx="1" presStyleCnt="4"/>
      <dgm:spPr/>
    </dgm:pt>
    <dgm:pt modelId="{15233B71-FEEC-4B8A-815C-97C2EA3EFEC4}" type="pres">
      <dgm:prSet presAssocID="{FD4CB9CA-67C7-4EF0-84D4-C582A1B726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54A49B-3644-4344-9305-204856CC0403}" type="pres">
      <dgm:prSet presAssocID="{FD4CB9CA-67C7-4EF0-84D4-C582A1B7269D}" presName="tile3" presStyleLbl="node1" presStyleIdx="2" presStyleCnt="4"/>
      <dgm:spPr/>
    </dgm:pt>
    <dgm:pt modelId="{50713E2D-72A0-42CA-A8E1-EAFFCA9FA7DE}" type="pres">
      <dgm:prSet presAssocID="{FD4CB9CA-67C7-4EF0-84D4-C582A1B726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E80ECB-C401-40A4-882D-6A959104BE3D}" type="pres">
      <dgm:prSet presAssocID="{FD4CB9CA-67C7-4EF0-84D4-C582A1B7269D}" presName="tile4" presStyleLbl="node1" presStyleIdx="3" presStyleCnt="4"/>
      <dgm:spPr/>
    </dgm:pt>
    <dgm:pt modelId="{4575380F-7181-428B-9340-803754B1A8F4}" type="pres">
      <dgm:prSet presAssocID="{FD4CB9CA-67C7-4EF0-84D4-C582A1B726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B95252-F399-4D34-8733-158523EC1556}" type="pres">
      <dgm:prSet presAssocID="{FD4CB9CA-67C7-4EF0-84D4-C582A1B7269D}" presName="centerTile" presStyleLbl="fgShp" presStyleIdx="0" presStyleCnt="1" custScaleX="33354" custScaleY="29062">
        <dgm:presLayoutVars>
          <dgm:chMax val="0"/>
          <dgm:chPref val="0"/>
        </dgm:presLayoutVars>
      </dgm:prSet>
      <dgm:spPr>
        <a:prstGeom prst="star7">
          <a:avLst/>
        </a:prstGeom>
      </dgm:spPr>
    </dgm:pt>
  </dgm:ptLst>
  <dgm:cxnLst>
    <dgm:cxn modelId="{63C1EA07-274E-490C-A618-E93D3CE68865}" srcId="{C41DC776-06EA-4D6D-9CA6-F5B8763F9026}" destId="{4882CEF6-3E67-4288-808C-83D0E0983690}" srcOrd="2" destOrd="0" parTransId="{188EF502-FF5F-4D84-AA65-AF91E994F524}" sibTransId="{6CD00209-AEC2-4FB0-9738-4BFFAFFDB5A8}"/>
    <dgm:cxn modelId="{E55E1B0C-188C-4D4A-B21B-AA2096F5ADF0}" srcId="{FD4CB9CA-67C7-4EF0-84D4-C582A1B7269D}" destId="{C41DC776-06EA-4D6D-9CA6-F5B8763F9026}" srcOrd="0" destOrd="0" parTransId="{86B9CA58-4986-4BA3-9EC8-161D46C51C46}" sibTransId="{99BD82F7-5173-42E0-965B-EDCA1A07E6A2}"/>
    <dgm:cxn modelId="{13B41617-04D5-4AE5-9985-01F747A787DE}" type="presOf" srcId="{548BC4B4-00AC-44B2-8326-2E6671738815}" destId="{4575380F-7181-428B-9340-803754B1A8F4}" srcOrd="1" destOrd="0" presId="urn:microsoft.com/office/officeart/2005/8/layout/matrix1"/>
    <dgm:cxn modelId="{5495BD38-1018-4265-A23C-CBE3E06326E6}" type="presOf" srcId="{FD4CB9CA-67C7-4EF0-84D4-C582A1B7269D}" destId="{3A06307C-9DBC-4781-AD30-45C52157FD0B}" srcOrd="0" destOrd="0" presId="urn:microsoft.com/office/officeart/2005/8/layout/matrix1"/>
    <dgm:cxn modelId="{996E0F67-EE30-4EF0-85F2-5DE03AEDA3A0}" srcId="{C41DC776-06EA-4D6D-9CA6-F5B8763F9026}" destId="{548BC4B4-00AC-44B2-8326-2E6671738815}" srcOrd="3" destOrd="0" parTransId="{DB878C4D-D3BB-429C-B655-54B44F19A7A5}" sibTransId="{22D407EB-2830-41BC-803E-1C86F3087F5C}"/>
    <dgm:cxn modelId="{D7452268-AE1B-4ABE-A467-D0B59BBCB6A6}" type="presOf" srcId="{08D43F85-A9F1-4AB7-B7B8-8C2C40DEC173}" destId="{8B77908E-CAE5-47C0-B2EB-191547ABAEC2}" srcOrd="0" destOrd="0" presId="urn:microsoft.com/office/officeart/2005/8/layout/matrix1"/>
    <dgm:cxn modelId="{749D834F-C381-4E70-8454-33BAEC669A97}" type="presOf" srcId="{548BC4B4-00AC-44B2-8326-2E6671738815}" destId="{6CE80ECB-C401-40A4-882D-6A959104BE3D}" srcOrd="0" destOrd="0" presId="urn:microsoft.com/office/officeart/2005/8/layout/matrix1"/>
    <dgm:cxn modelId="{3F8B9671-2600-494A-B10C-E19A69D3C60D}" type="presOf" srcId="{28C6BEEA-23AD-4F05-988F-EC158C64CACA}" destId="{971AB3E6-DB94-47FD-964C-2AA43BEB4480}" srcOrd="1" destOrd="0" presId="urn:microsoft.com/office/officeart/2005/8/layout/matrix1"/>
    <dgm:cxn modelId="{4527A472-8D4E-43D2-82C2-46AC0885C9F1}" srcId="{C41DC776-06EA-4D6D-9CA6-F5B8763F9026}" destId="{28C6BEEA-23AD-4F05-988F-EC158C64CACA}" srcOrd="0" destOrd="0" parTransId="{C02A0592-A277-4988-8594-E4BE6130834A}" sibTransId="{428CFC99-484A-46AD-AEF2-C0FC6EF1D722}"/>
    <dgm:cxn modelId="{7F8C1097-D204-427D-A966-CBC40F3A9F19}" type="presOf" srcId="{4882CEF6-3E67-4288-808C-83D0E0983690}" destId="{2954A49B-3644-4344-9305-204856CC0403}" srcOrd="0" destOrd="0" presId="urn:microsoft.com/office/officeart/2005/8/layout/matrix1"/>
    <dgm:cxn modelId="{9BB3C8A1-F10C-4735-8706-194B8C6C8EEB}" srcId="{C41DC776-06EA-4D6D-9CA6-F5B8763F9026}" destId="{08D43F85-A9F1-4AB7-B7B8-8C2C40DEC173}" srcOrd="1" destOrd="0" parTransId="{27999E75-BCC2-43C5-B0E5-F18776D67601}" sibTransId="{B4D3C767-6626-4472-82D7-2BEF4408C6BD}"/>
    <dgm:cxn modelId="{83EE14B5-36B1-4E4E-8234-E8E87BD33CD5}" type="presOf" srcId="{28C6BEEA-23AD-4F05-988F-EC158C64CACA}" destId="{3CCCACC4-9EE9-42E6-998D-7BF7A4D400FD}" srcOrd="0" destOrd="0" presId="urn:microsoft.com/office/officeart/2005/8/layout/matrix1"/>
    <dgm:cxn modelId="{CAAB24C4-78BA-480A-A7F4-85C8BC5DB5F8}" type="presOf" srcId="{08D43F85-A9F1-4AB7-B7B8-8C2C40DEC173}" destId="{15233B71-FEEC-4B8A-815C-97C2EA3EFEC4}" srcOrd="1" destOrd="0" presId="urn:microsoft.com/office/officeart/2005/8/layout/matrix1"/>
    <dgm:cxn modelId="{2C9476FB-C1CD-49A7-9D39-BA34D3750742}" type="presOf" srcId="{C41DC776-06EA-4D6D-9CA6-F5B8763F9026}" destId="{00B95252-F399-4D34-8733-158523EC1556}" srcOrd="0" destOrd="0" presId="urn:microsoft.com/office/officeart/2005/8/layout/matrix1"/>
    <dgm:cxn modelId="{5362B0FD-138D-446D-95BA-258B6579970E}" type="presOf" srcId="{4882CEF6-3E67-4288-808C-83D0E0983690}" destId="{50713E2D-72A0-42CA-A8E1-EAFFCA9FA7DE}" srcOrd="1" destOrd="0" presId="urn:microsoft.com/office/officeart/2005/8/layout/matrix1"/>
    <dgm:cxn modelId="{0DBC70B2-D13E-4351-A932-E30A1169B0C5}" type="presParOf" srcId="{3A06307C-9DBC-4781-AD30-45C52157FD0B}" destId="{0BAAE17E-3159-407C-9E04-3EADE8CC071C}" srcOrd="0" destOrd="0" presId="urn:microsoft.com/office/officeart/2005/8/layout/matrix1"/>
    <dgm:cxn modelId="{304A72A6-6AAF-48BE-BB4F-7848B05D6C86}" type="presParOf" srcId="{0BAAE17E-3159-407C-9E04-3EADE8CC071C}" destId="{3CCCACC4-9EE9-42E6-998D-7BF7A4D400FD}" srcOrd="0" destOrd="0" presId="urn:microsoft.com/office/officeart/2005/8/layout/matrix1"/>
    <dgm:cxn modelId="{756A1D83-2C31-4553-9218-0A4CEE71EDDF}" type="presParOf" srcId="{0BAAE17E-3159-407C-9E04-3EADE8CC071C}" destId="{971AB3E6-DB94-47FD-964C-2AA43BEB4480}" srcOrd="1" destOrd="0" presId="urn:microsoft.com/office/officeart/2005/8/layout/matrix1"/>
    <dgm:cxn modelId="{EE7015A4-79B6-4F00-A497-E8A78CC554FD}" type="presParOf" srcId="{0BAAE17E-3159-407C-9E04-3EADE8CC071C}" destId="{8B77908E-CAE5-47C0-B2EB-191547ABAEC2}" srcOrd="2" destOrd="0" presId="urn:microsoft.com/office/officeart/2005/8/layout/matrix1"/>
    <dgm:cxn modelId="{203DA015-DFC5-4782-AD39-3B2D42714577}" type="presParOf" srcId="{0BAAE17E-3159-407C-9E04-3EADE8CC071C}" destId="{15233B71-FEEC-4B8A-815C-97C2EA3EFEC4}" srcOrd="3" destOrd="0" presId="urn:microsoft.com/office/officeart/2005/8/layout/matrix1"/>
    <dgm:cxn modelId="{F69853BF-784F-4D34-B311-DA4EB03B943D}" type="presParOf" srcId="{0BAAE17E-3159-407C-9E04-3EADE8CC071C}" destId="{2954A49B-3644-4344-9305-204856CC0403}" srcOrd="4" destOrd="0" presId="urn:microsoft.com/office/officeart/2005/8/layout/matrix1"/>
    <dgm:cxn modelId="{D1BF1310-A4CE-4E9F-B3BC-2E7B07B7C60D}" type="presParOf" srcId="{0BAAE17E-3159-407C-9E04-3EADE8CC071C}" destId="{50713E2D-72A0-42CA-A8E1-EAFFCA9FA7DE}" srcOrd="5" destOrd="0" presId="urn:microsoft.com/office/officeart/2005/8/layout/matrix1"/>
    <dgm:cxn modelId="{30E78502-B204-4F94-954E-92F723DD25A0}" type="presParOf" srcId="{0BAAE17E-3159-407C-9E04-3EADE8CC071C}" destId="{6CE80ECB-C401-40A4-882D-6A959104BE3D}" srcOrd="6" destOrd="0" presId="urn:microsoft.com/office/officeart/2005/8/layout/matrix1"/>
    <dgm:cxn modelId="{ABE3526D-81CD-4795-93C1-7B597E161375}" type="presParOf" srcId="{0BAAE17E-3159-407C-9E04-3EADE8CC071C}" destId="{4575380F-7181-428B-9340-803754B1A8F4}" srcOrd="7" destOrd="0" presId="urn:microsoft.com/office/officeart/2005/8/layout/matrix1"/>
    <dgm:cxn modelId="{333E8C0B-38F8-4EAE-B9BC-C6172AADE96F}" type="presParOf" srcId="{3A06307C-9DBC-4781-AD30-45C52157FD0B}" destId="{00B95252-F399-4D34-8733-158523EC15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69CA-1599-43D8-B227-0C034F08E12E}">
      <dsp:nvSpPr>
        <dsp:cNvPr id="0" name=""/>
        <dsp:cNvSpPr/>
      </dsp:nvSpPr>
      <dsp:spPr>
        <a:xfrm>
          <a:off x="1482" y="554"/>
          <a:ext cx="3035511" cy="88841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Mulungu aonekera kwa iwo (Eksodo 3:2-4; Yoswa 5:13-14)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3923"/>
        <a:ext cx="2948773" cy="801675"/>
      </dsp:txXfrm>
    </dsp:sp>
    <dsp:sp modelId="{0175714B-8963-43B7-B3E3-7E67CEFA3648}">
      <dsp:nvSpPr>
        <dsp:cNvPr id="0" name=""/>
        <dsp:cNvSpPr/>
      </dsp:nvSpPr>
      <dsp:spPr>
        <a:xfrm>
          <a:off x="1482" y="933387"/>
          <a:ext cx="3035511" cy="8884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Anapemphedwa kuchotsa </a:t>
          </a:r>
          <a:r>
            <a:rPr lang="en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nsapato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zawo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(Eksodo. 3:5; Yoswa 5:15)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976756"/>
        <a:ext cx="2948773" cy="801675"/>
      </dsp:txXfrm>
    </dsp:sp>
    <dsp:sp modelId="{144C8132-1BCB-47B1-9BA5-6C7196E0882D}">
      <dsp:nvSpPr>
        <dsp:cNvPr id="0" name=""/>
        <dsp:cNvSpPr/>
      </dsp:nvSpPr>
      <dsp:spPr>
        <a:xfrm>
          <a:off x="1482" y="1866221"/>
          <a:ext cx="3035511" cy="88841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Mulungu anawalonjeza kuti akhala </a:t>
          </a:r>
          <a:r>
            <a:rPr lang="en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nawo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Eksodo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3:12; </a:t>
          </a:r>
          <a:r>
            <a:rPr lang="en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Yoswa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1909590"/>
        <a:ext cx="2948773" cy="801675"/>
      </dsp:txXfrm>
    </dsp:sp>
    <dsp:sp modelId="{014199BF-6FDE-44AA-97A9-E90C9F001B98}">
      <dsp:nvSpPr>
        <dsp:cNvPr id="0" name=""/>
        <dsp:cNvSpPr/>
      </dsp:nvSpPr>
      <dsp:spPr>
        <a:xfrm>
          <a:off x="1482" y="2799055"/>
          <a:ext cx="3035511" cy="8884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Anakondwerera Pasika </a:t>
          </a:r>
          <a:b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Eksodo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12:21-23; </a:t>
          </a:r>
          <a:r>
            <a:rPr lang="en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Yoswa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5:10)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2842424"/>
        <a:ext cx="2948773" cy="801675"/>
      </dsp:txXfrm>
    </dsp:sp>
    <dsp:sp modelId="{C6AB6286-A3FE-4354-A6F9-4E877A87D1F4}">
      <dsp:nvSpPr>
        <dsp:cNvPr id="0" name=""/>
        <dsp:cNvSpPr/>
      </dsp:nvSpPr>
      <dsp:spPr>
        <a:xfrm>
          <a:off x="1482" y="3731889"/>
          <a:ext cx="3035511" cy="8884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Anaoloka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m’madzi panthaka </a:t>
          </a:r>
          <a:r>
            <a:rPr lang="en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youma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Eksodo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14:21-22; Yoswa 3:14-17)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3775258"/>
        <a:ext cx="2948773" cy="801675"/>
      </dsp:txXfrm>
    </dsp:sp>
    <dsp:sp modelId="{C3FA82F2-280A-4289-9BB4-7240EEF6ADDA}">
      <dsp:nvSpPr>
        <dsp:cNvPr id="0" name=""/>
        <dsp:cNvSpPr/>
      </dsp:nvSpPr>
      <dsp:spPr>
        <a:xfrm>
          <a:off x="1482" y="4664722"/>
          <a:ext cx="3035511" cy="88841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Munyengo</a:t>
          </a:r>
          <a:r>
            <a:rPr lang="en" sz="17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 wina kunali manna, </a:t>
          </a:r>
          <a:r>
            <a:rPr lang="en" sz="17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ndipo</a:t>
          </a:r>
          <a:r>
            <a:rPr lang="en" sz="17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 wina manna </a:t>
          </a:r>
          <a:r>
            <a:rPr lang="en" sz="17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anasiya</a:t>
          </a:r>
          <a:r>
            <a:rPr lang="en" sz="17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7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Eksodo</a:t>
          </a:r>
          <a:r>
            <a:rPr lang="en" sz="17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16:4-5, 31; Yoswa 5:11-12) </a:t>
          </a:r>
          <a:endParaRPr lang="en" sz="17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708091"/>
        <a:ext cx="2948773" cy="801675"/>
      </dsp:txXfrm>
    </dsp:sp>
    <dsp:sp modelId="{31091E27-B199-44D9-8D0B-E63F34B8D794}">
      <dsp:nvSpPr>
        <dsp:cNvPr id="0" name=""/>
        <dsp:cNvSpPr/>
      </dsp:nvSpPr>
      <dsp:spPr>
        <a:xfrm>
          <a:off x="1482" y="5597556"/>
          <a:ext cx="3035511" cy="888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Anatumiza azondi kuti akazonde dzikolo </a:t>
          </a:r>
          <a:b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(Numeri 13:1-3; Yoswa 2:1</a:t>
          </a: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5640925"/>
        <a:ext cx="2948773" cy="80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A510-3CAB-436E-8D8B-8C78215E5111}">
      <dsp:nvSpPr>
        <dsp:cNvPr id="0" name=""/>
        <dsp:cNvSpPr/>
      </dsp:nvSpPr>
      <dsp:spPr>
        <a:xfrm>
          <a:off x="0" y="2998022"/>
          <a:ext cx="6648450" cy="65589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KUTUMIKIRA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kudzera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kumvera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LAMULO</a:t>
          </a:r>
        </a:p>
      </dsp:txBody>
      <dsp:txXfrm>
        <a:off x="0" y="2998022"/>
        <a:ext cx="6648450" cy="354182"/>
      </dsp:txXfrm>
    </dsp:sp>
    <dsp:sp modelId="{745F2224-1BE7-4E3C-AF75-E53083BC1BA3}">
      <dsp:nvSpPr>
        <dsp:cNvPr id="0" name=""/>
        <dsp:cNvSpPr/>
      </dsp:nvSpPr>
      <dsp:spPr>
        <a:xfrm>
          <a:off x="0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2000" b="1" kern="1200" noProof="0" dirty="0" err="1"/>
            <a:t>Yoswa</a:t>
          </a:r>
          <a:r>
            <a:rPr lang="en" sz="2000" b="1" kern="1200" noProof="0" dirty="0"/>
            <a:t> 1:16-18</a:t>
          </a:r>
        </a:p>
      </dsp:txBody>
      <dsp:txXfrm>
        <a:off x="0" y="3339087"/>
        <a:ext cx="3324224" cy="301711"/>
      </dsp:txXfrm>
    </dsp:sp>
    <dsp:sp modelId="{04275987-C138-46E1-8A63-2FEEC2C32A5C}">
      <dsp:nvSpPr>
        <dsp:cNvPr id="0" name=""/>
        <dsp:cNvSpPr/>
      </dsp:nvSpPr>
      <dsp:spPr>
        <a:xfrm>
          <a:off x="3324225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2367783"/>
            <a:satOff val="-4792"/>
            <a:lumOff val="-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67783"/>
              <a:satOff val="-4792"/>
              <a:lumOff val="-5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Yoswa 22:1-24:33</a:t>
          </a:r>
        </a:p>
      </dsp:txBody>
      <dsp:txXfrm>
        <a:off x="3324225" y="3339087"/>
        <a:ext cx="3324224" cy="301711"/>
      </dsp:txXfrm>
    </dsp:sp>
    <dsp:sp modelId="{BAC1D279-6CCC-4E69-9994-D5C974BB4EF6}">
      <dsp:nvSpPr>
        <dsp:cNvPr id="0" name=""/>
        <dsp:cNvSpPr/>
      </dsp:nvSpPr>
      <dsp:spPr>
        <a:xfrm rot="10800000">
          <a:off x="0" y="1999095"/>
          <a:ext cx="6648450" cy="1008764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KUGAWA dziko</a:t>
          </a:r>
        </a:p>
      </dsp:txBody>
      <dsp:txXfrm rot="-10800000">
        <a:off x="0" y="1999095"/>
        <a:ext cx="6648450" cy="354076"/>
      </dsp:txXfrm>
    </dsp:sp>
    <dsp:sp modelId="{CEB8407D-3A2C-42D2-B08D-445D3409F05E}">
      <dsp:nvSpPr>
        <dsp:cNvPr id="0" name=""/>
        <dsp:cNvSpPr/>
      </dsp:nvSpPr>
      <dsp:spPr>
        <a:xfrm>
          <a:off x="0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4735567"/>
            <a:satOff val="-9585"/>
            <a:lumOff val="-10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35567"/>
              <a:satOff val="-9585"/>
              <a:lumOff val="-10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2000" b="1" kern="1200" noProof="0" dirty="0" err="1"/>
            <a:t>Yoswa</a:t>
          </a:r>
          <a:r>
            <a:rPr lang="en" sz="2000" b="1" kern="1200" noProof="0" dirty="0"/>
            <a:t> 1:12-15</a:t>
          </a:r>
        </a:p>
      </dsp:txBody>
      <dsp:txXfrm>
        <a:off x="0" y="2353172"/>
        <a:ext cx="3324224" cy="301620"/>
      </dsp:txXfrm>
    </dsp:sp>
    <dsp:sp modelId="{F2BAAD51-47A8-4931-9083-B97BAFCB2B65}">
      <dsp:nvSpPr>
        <dsp:cNvPr id="0" name=""/>
        <dsp:cNvSpPr/>
      </dsp:nvSpPr>
      <dsp:spPr>
        <a:xfrm>
          <a:off x="3324225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7103350"/>
            <a:satOff val="-14377"/>
            <a:lumOff val="-15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103350"/>
              <a:satOff val="-14377"/>
              <a:lumOff val="-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Yoswa 13:1-21:45</a:t>
          </a:r>
        </a:p>
      </dsp:txBody>
      <dsp:txXfrm>
        <a:off x="3324225" y="2353172"/>
        <a:ext cx="3324224" cy="301620"/>
      </dsp:txXfrm>
    </dsp:sp>
    <dsp:sp modelId="{178526A2-DB8E-45A7-B8A4-41149B7B4CA6}">
      <dsp:nvSpPr>
        <dsp:cNvPr id="0" name=""/>
        <dsp:cNvSpPr/>
      </dsp:nvSpPr>
      <dsp:spPr>
        <a:xfrm rot="10800000">
          <a:off x="0" y="1000169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KUTENGA Kanani</a:t>
          </a:r>
        </a:p>
      </dsp:txBody>
      <dsp:txXfrm rot="-10800000">
        <a:off x="0" y="1000169"/>
        <a:ext cx="6648450" cy="354076"/>
      </dsp:txXfrm>
    </dsp:sp>
    <dsp:sp modelId="{FF7E7F34-BA37-4E62-AB31-E109353E3822}">
      <dsp:nvSpPr>
        <dsp:cNvPr id="0" name=""/>
        <dsp:cNvSpPr/>
      </dsp:nvSpPr>
      <dsp:spPr>
        <a:xfrm>
          <a:off x="0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9471133"/>
            <a:satOff val="-19169"/>
            <a:lumOff val="-20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71133"/>
              <a:satOff val="-19169"/>
              <a:lumOff val="-20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2000" b="1" kern="1200" noProof="0" dirty="0" err="1"/>
            <a:t>Yoswa</a:t>
          </a:r>
          <a:r>
            <a:rPr lang="en" sz="2000" b="1" kern="1200" noProof="0" dirty="0"/>
            <a:t> 1:10-11</a:t>
          </a:r>
        </a:p>
      </dsp:txBody>
      <dsp:txXfrm>
        <a:off x="0" y="1354245"/>
        <a:ext cx="3324224" cy="301620"/>
      </dsp:txXfrm>
    </dsp:sp>
    <dsp:sp modelId="{8367DAE1-DF7D-482D-981A-6B7443E54999}">
      <dsp:nvSpPr>
        <dsp:cNvPr id="0" name=""/>
        <dsp:cNvSpPr/>
      </dsp:nvSpPr>
      <dsp:spPr>
        <a:xfrm>
          <a:off x="3324225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1838916"/>
            <a:satOff val="-23961"/>
            <a:lumOff val="-2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38916"/>
              <a:satOff val="-23961"/>
              <a:lumOff val="-2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Yoswa 5:13-12:24</a:t>
          </a:r>
        </a:p>
      </dsp:txBody>
      <dsp:txXfrm>
        <a:off x="3324225" y="1354245"/>
        <a:ext cx="3324224" cy="301620"/>
      </dsp:txXfrm>
    </dsp:sp>
    <dsp:sp modelId="{42B34F65-E1D1-41EF-B67D-3102859D6D66}">
      <dsp:nvSpPr>
        <dsp:cNvPr id="0" name=""/>
        <dsp:cNvSpPr/>
      </dsp:nvSpPr>
      <dsp:spPr>
        <a:xfrm rot="10800000">
          <a:off x="0" y="1242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KUOLOKA kupita ku Kanani</a:t>
          </a:r>
        </a:p>
      </dsp:txBody>
      <dsp:txXfrm rot="-10800000">
        <a:off x="0" y="1242"/>
        <a:ext cx="6648450" cy="354076"/>
      </dsp:txXfrm>
    </dsp:sp>
    <dsp:sp modelId="{88729C48-D15C-4E9E-8931-0D5EA65E9CBF}">
      <dsp:nvSpPr>
        <dsp:cNvPr id="0" name=""/>
        <dsp:cNvSpPr/>
      </dsp:nvSpPr>
      <dsp:spPr>
        <a:xfrm>
          <a:off x="0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4206699"/>
            <a:satOff val="-28754"/>
            <a:lumOff val="-3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206699"/>
              <a:satOff val="-28754"/>
              <a:lumOff val="-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2000" b="1" kern="1200" noProof="0" dirty="0" err="1"/>
            <a:t>Yoswa</a:t>
          </a:r>
          <a:r>
            <a:rPr lang="en" sz="2000" b="1" kern="1200" noProof="0" dirty="0"/>
            <a:t> 1:1-9</a:t>
          </a:r>
        </a:p>
      </dsp:txBody>
      <dsp:txXfrm>
        <a:off x="0" y="355319"/>
        <a:ext cx="3324224" cy="301620"/>
      </dsp:txXfrm>
    </dsp:sp>
    <dsp:sp modelId="{0A9EBDAE-0F22-4D7E-9F93-DD6CC5BEDF09}">
      <dsp:nvSpPr>
        <dsp:cNvPr id="0" name=""/>
        <dsp:cNvSpPr/>
      </dsp:nvSpPr>
      <dsp:spPr>
        <a:xfrm>
          <a:off x="3324225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6574482"/>
            <a:satOff val="-33546"/>
            <a:lumOff val="-3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74482"/>
              <a:satOff val="-33546"/>
              <a:lumOff val="-36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Yoswa 1:1-5:12</a:t>
          </a:r>
        </a:p>
      </dsp:txBody>
      <dsp:txXfrm>
        <a:off x="3324225" y="355319"/>
        <a:ext cx="3324224" cy="301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ACC4-9EE9-42E6-998D-7BF7A4D400FD}">
      <dsp:nvSpPr>
        <dsp:cNvPr id="0" name=""/>
        <dsp:cNvSpPr/>
      </dsp:nvSpPr>
      <dsp:spPr>
        <a:xfrm rot="16200000">
          <a:off x="-160998" y="160998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5400000">
        <a:off x="0" y="0"/>
        <a:ext cx="2352675" cy="2006004"/>
      </dsp:txXfrm>
    </dsp:sp>
    <dsp:sp modelId="{8B77908E-CAE5-47C0-B2EB-191547ABAEC2}">
      <dsp:nvSpPr>
        <dsp:cNvPr id="0" name=""/>
        <dsp:cNvSpPr/>
      </dsp:nvSpPr>
      <dsp:spPr>
        <a:xfrm>
          <a:off x="2352675" y="0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352675" y="0"/>
        <a:ext cx="2352675" cy="2006004"/>
      </dsp:txXfrm>
    </dsp:sp>
    <dsp:sp modelId="{2954A49B-3644-4344-9305-204856CC0403}">
      <dsp:nvSpPr>
        <dsp:cNvPr id="0" name=""/>
        <dsp:cNvSpPr/>
      </dsp:nvSpPr>
      <dsp:spPr>
        <a:xfrm rot="10800000">
          <a:off x="0" y="2674672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10800000">
        <a:off x="0" y="3343339"/>
        <a:ext cx="2352675" cy="2006004"/>
      </dsp:txXfrm>
    </dsp:sp>
    <dsp:sp modelId="{6CE80ECB-C401-40A4-882D-6A959104BE3D}">
      <dsp:nvSpPr>
        <dsp:cNvPr id="0" name=""/>
        <dsp:cNvSpPr/>
      </dsp:nvSpPr>
      <dsp:spPr>
        <a:xfrm rot="5400000">
          <a:off x="2191677" y="2835670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-5400000">
        <a:off x="2352676" y="3343339"/>
        <a:ext cx="2352675" cy="2006004"/>
      </dsp:txXfrm>
    </dsp:sp>
    <dsp:sp modelId="{00B95252-F399-4D34-8733-158523EC1556}">
      <dsp:nvSpPr>
        <dsp:cNvPr id="0" name=""/>
        <dsp:cNvSpPr/>
      </dsp:nvSpPr>
      <dsp:spPr>
        <a:xfrm>
          <a:off x="2117262" y="2480343"/>
          <a:ext cx="470826" cy="388656"/>
        </a:xfrm>
        <a:prstGeom prst="star7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222031" y="2557322"/>
        <a:ext cx="261288" cy="21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F5311-CC35-46B6-946B-E2EEB84A3934}" type="datetimeFigureOut">
              <a:rPr lang="en-ZW" smtClean="0"/>
              <a:t>3/10/2025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751A7-CA35-4ABB-9178-1FCC1821DC7E}" type="slidenum">
              <a:rPr lang="en-ZW" smtClean="0"/>
              <a:t>‹Nº›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80275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751A7-CA35-4ABB-9178-1FCC1821DC7E}" type="slidenum">
              <a:rPr lang="en-ZW" smtClean="0"/>
              <a:t>10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66413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5FF6C-A5FE-CB12-ACC9-A42CD82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A85DC-18C7-0C6F-76F2-94247FEB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FD0FE-ED5A-D09F-9371-4596AC8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387A-DAAD-5AF3-6A1B-72DFFA93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842A7-4F12-6EF1-C199-709CE26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E0713-2271-F403-26AC-1213ECF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9FD8-0D43-905B-78FD-739586F5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DECDD-840A-25B8-BB2F-31F91204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6B9D3-6B4B-2991-A3E0-08A8FA0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EF22-232F-FB39-2E07-E1DF331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FE67D-0F0E-BC13-E16C-E99AC6E3B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B74CB-C8BF-EC79-4846-82CE9FB8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6A93-E533-C6B0-FD07-C70CE9A8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5436-0B79-EECB-0335-29E14095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E87F6C-CDE7-0E93-BC1F-B7A5E6E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48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0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7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45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9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1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F0D-74EA-BACB-14BE-5F163B4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5A535-ABB2-DEFA-476F-D44E881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5EC49-35DD-6536-C95A-E7E33FF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4810F-2759-2897-07C3-57EBB74F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34F6F-0AE6-2B0A-85BC-B0596080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42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6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46BCD-F0BD-87FB-F264-AB3BECD9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21842-15FF-B866-F6F5-9478D4E1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4EDE1-F57F-EC9D-0053-10C5A312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523A5-2607-8CC4-D7B8-85C21458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7C459-0721-D4A6-5BA6-ECFD2F6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1E0-7A4E-ADAA-6837-10C9132D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454A1-1E12-43AC-0735-1FAF1D53B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8793-9E8D-2D7D-45FB-3EEA6248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7D43D-5994-3957-A902-F93D7E8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E8166-C2FA-25D4-2320-616481CF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30A63-F426-A0FB-4D14-8863C22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0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5C73-6288-0D79-D759-0C847C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C70-7E45-07DF-0710-C2B093A0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87833-DDEB-8AA8-2FFB-8F1C85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93553-5412-8010-4061-5CF9E0D1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F337D-C964-125A-1ABC-4F5E0EF0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E4B96D-0DA9-49D5-52DC-F2EF630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1CEAB-7B76-A409-B0D7-82B5A073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769A36-D8B9-5C6A-D2E0-D7509BA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1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C9E0-B7CC-8D35-0FEE-4732FCFE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4276D8-9E42-6DC8-0630-BCE3FD67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CD16E5-474F-E817-412C-B8529D3B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362-EAA7-5E4D-8E79-F16DDAB7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2315E-AE06-85F7-4D0A-B4B59F0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E4E8B2-74AE-B7D6-34F8-C58966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D9C10-75AF-3290-D642-E901304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4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E5C1-FB2C-5577-5EC2-CE56319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ED570-B5CB-D6D2-C6B9-39EDC47F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2480D-2502-671E-6457-B69C53FD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F67A2-585F-C64E-B3A4-D0F337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C2B7-2578-EAAC-16CF-ACD7A57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F3FF0-B074-A397-2414-2E50551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8AE0-8AAC-26CF-52FD-2E4CC79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5FA53-0869-81ED-2072-425E4327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790A21-DFCA-ABCA-F5A5-4D1317B9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ECD1F1-CBC6-DD8E-E570-29A030BD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0F07F-55E9-2101-35A0-A3FB196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D7FB5-690C-1307-9D33-9AAAD74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4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45DAB-81D5-C2A9-9178-9CD0FAD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0B697-D952-6CC5-1D1E-DB6C9973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CF09E-C744-83C2-6782-0C4F85B3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6B2A9-C0DE-67C5-6C4A-A3B76A65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06E1C-8AA3-D76F-57AE-AB8FC80C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83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21" Type="http://schemas.openxmlformats.org/officeDocument/2006/relationships/image" Target="../media/image31.jpeg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CBB7FE-1DAB-127A-C652-9A1E096BF9F1}"/>
              </a:ext>
            </a:extLst>
          </p:cNvPr>
          <p:cNvSpPr txBox="1"/>
          <p:nvPr/>
        </p:nvSpPr>
        <p:spPr>
          <a:xfrm>
            <a:off x="105710" y="194009"/>
            <a:ext cx="560207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" sz="6000" b="1" noProof="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CHINSINSI CHA CHIPAMBANO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594EB5-BE8E-1CC5-D2FB-9700B815D5DB}"/>
              </a:ext>
            </a:extLst>
          </p:cNvPr>
          <p:cNvSpPr txBox="1"/>
          <p:nvPr/>
        </p:nvSpPr>
        <p:spPr>
          <a:xfrm>
            <a:off x="0" y="6519446"/>
            <a:ext cx="369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noProof="0" dirty="0" err="1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Phunziro</a:t>
            </a:r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 October 4, 2025</a:t>
            </a:r>
          </a:p>
        </p:txBody>
      </p:sp>
    </p:spTree>
    <p:extLst>
      <p:ext uri="{BB962C8B-B14F-4D97-AF65-F5344CB8AC3E}">
        <p14:creationId xmlns:p14="http://schemas.microsoft.com/office/powerpoint/2010/main" val="26180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92B29-2A36-41E5-362C-109819007CB6}"/>
              </a:ext>
            </a:extLst>
          </p:cNvPr>
          <p:cNvSpPr txBox="1"/>
          <p:nvPr/>
        </p:nvSpPr>
        <p:spPr>
          <a:xfrm>
            <a:off x="3020291" y="69275"/>
            <a:ext cx="683462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8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MPHAMVU</a:t>
            </a:r>
            <a:r>
              <a:rPr lang="en" sz="34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NDI KULIMBA MTIMA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54D24-A45E-9A4F-FFC8-4DA8A55D8E36}"/>
              </a:ext>
            </a:extLst>
          </p:cNvPr>
          <p:cNvSpPr txBox="1"/>
          <p:nvPr/>
        </p:nvSpPr>
        <p:spPr>
          <a:xfrm>
            <a:off x="2757054" y="777669"/>
            <a:ext cx="6944854" cy="8925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" sz="16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Paja ndinakulamula kuti ukhale wamphamvu ndi wolimba mtima. Choncho usamachite mantha kapena kutaya mtima popeza Ine Yehova Mulungu wako ndidzakhala nawe kulikonse kumene udzapite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ZW" sz="1400" b="1" noProof="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Yoswa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A3997D-64FB-FAAC-09B9-E889704BF4E4}"/>
              </a:ext>
            </a:extLst>
          </p:cNvPr>
          <p:cNvSpPr txBox="1"/>
          <p:nvPr/>
        </p:nvSpPr>
        <p:spPr>
          <a:xfrm>
            <a:off x="1953491" y="1876217"/>
            <a:ext cx="10200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W" sz="2000" b="1" dirty="0" err="1"/>
              <a:t>Asanapemphe</a:t>
            </a:r>
            <a:r>
              <a:rPr lang="en-ZW" sz="2000" b="1" dirty="0"/>
              <a:t> </a:t>
            </a:r>
            <a:r>
              <a:rPr lang="en-ZW" sz="2000" b="1" dirty="0" err="1"/>
              <a:t>Yoswa</a:t>
            </a:r>
            <a:r>
              <a:rPr lang="en-ZW" sz="2000" b="1" dirty="0"/>
              <a:t> </a:t>
            </a:r>
            <a:r>
              <a:rPr lang="en-ZW" sz="2000" b="1" dirty="0" err="1"/>
              <a:t>kuti</a:t>
            </a:r>
            <a:r>
              <a:rPr lang="en-ZW" sz="2000" b="1" dirty="0"/>
              <a:t> </a:t>
            </a:r>
            <a:r>
              <a:rPr lang="en-ZW" sz="2000" b="1" dirty="0" err="1"/>
              <a:t>akhale</a:t>
            </a:r>
            <a:r>
              <a:rPr lang="en-ZW" sz="2000" b="1" dirty="0"/>
              <a:t> </a:t>
            </a:r>
            <a:r>
              <a:rPr lang="en-ZW" sz="2000" b="1" dirty="0" err="1"/>
              <a:t>ndi</a:t>
            </a:r>
            <a:r>
              <a:rPr lang="en-ZW" sz="2000" b="1" dirty="0"/>
              <a:t> </a:t>
            </a:r>
            <a:r>
              <a:rPr lang="en-ZW" sz="2000" b="1" dirty="0" err="1"/>
              <a:t>mphamvu</a:t>
            </a:r>
            <a:r>
              <a:rPr lang="en-ZW" sz="2000" b="1" dirty="0"/>
              <a:t> </a:t>
            </a:r>
            <a:r>
              <a:rPr lang="en-ZW" sz="2000" b="1" dirty="0" err="1"/>
              <a:t>ndi</a:t>
            </a:r>
            <a:r>
              <a:rPr lang="en-ZW" sz="2000" b="1" dirty="0"/>
              <a:t> </a:t>
            </a:r>
            <a:r>
              <a:rPr lang="en-ZW" sz="2000" b="1" dirty="0" err="1"/>
              <a:t>kulimba</a:t>
            </a:r>
            <a:r>
              <a:rPr lang="en-ZW" sz="2000" b="1" dirty="0"/>
              <a:t> </a:t>
            </a:r>
            <a:r>
              <a:rPr lang="en-ZW" sz="2000" b="1" dirty="0" err="1"/>
              <a:t>mtima</a:t>
            </a:r>
            <a:r>
              <a:rPr lang="en-ZW" sz="2000" b="1" dirty="0"/>
              <a:t> pa </a:t>
            </a:r>
            <a:r>
              <a:rPr lang="en-ZW" sz="2000" b="1" dirty="0" err="1"/>
              <a:t>nkhondo</a:t>
            </a:r>
            <a:r>
              <a:rPr lang="en-ZW" sz="2000" b="1" dirty="0"/>
              <a:t> </a:t>
            </a:r>
            <a:r>
              <a:rPr lang="en" sz="2000" b="1" noProof="0" dirty="0"/>
              <a:t>(</a:t>
            </a:r>
            <a:r>
              <a:rPr lang="en" sz="2000" b="1" dirty="0" err="1"/>
              <a:t>Yoswa</a:t>
            </a:r>
            <a:r>
              <a:rPr lang="en" sz="2000" b="1" noProof="0" dirty="0"/>
              <a:t> 1:9), </a:t>
            </a:r>
            <a:r>
              <a:rPr lang="en-GB" sz="2000" b="1" dirty="0"/>
              <a:t>Mulungu </a:t>
            </a:r>
            <a:r>
              <a:rPr lang="en-GB" sz="2000" b="1" dirty="0" err="1"/>
              <a:t>poyamba</a:t>
            </a:r>
            <a:r>
              <a:rPr lang="en-GB" sz="2000" b="1" dirty="0"/>
              <a:t> </a:t>
            </a:r>
            <a:r>
              <a:rPr lang="en-GB" sz="2000" b="1" dirty="0" err="1"/>
              <a:t>anamupempha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akhale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mphamvu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kulimba</a:t>
            </a:r>
            <a:r>
              <a:rPr lang="en-GB" sz="2000" b="1" dirty="0"/>
              <a:t> </a:t>
            </a:r>
            <a:r>
              <a:rPr lang="en-GB" sz="2000" b="1" dirty="0" err="1"/>
              <a:t>mtima</a:t>
            </a:r>
            <a:r>
              <a:rPr lang="en-GB" sz="2000" b="1" dirty="0"/>
              <a:t> </a:t>
            </a:r>
            <a:r>
              <a:rPr lang="en-GB" sz="2000" b="1" dirty="0" err="1"/>
              <a:t>pakumvera</a:t>
            </a:r>
            <a:r>
              <a:rPr lang="en-GB" sz="2000" b="1" dirty="0"/>
              <a:t> </a:t>
            </a:r>
            <a:r>
              <a:rPr lang="en-GB" sz="2000" b="1" dirty="0" err="1"/>
              <a:t>Lamulo</a:t>
            </a:r>
            <a:r>
              <a:rPr lang="en-GB" sz="2000" b="1" dirty="0"/>
              <a:t> </a:t>
            </a:r>
            <a:r>
              <a:rPr lang="en" sz="2000" b="1" noProof="0" dirty="0"/>
              <a:t>(</a:t>
            </a:r>
            <a:r>
              <a:rPr lang="en" sz="2000" b="1" dirty="0"/>
              <a:t>Yoswa</a:t>
            </a:r>
            <a:r>
              <a:rPr lang="en" sz="2000" b="1" noProof="0" dirty="0"/>
              <a:t>. 1:7).</a:t>
            </a:r>
          </a:p>
        </p:txBody>
      </p:sp>
      <p:pic>
        <p:nvPicPr>
          <p:cNvPr id="6" name="Imagen 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8196468-7BF2-0EEB-7404-08E453EE49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6" y="31080"/>
            <a:ext cx="2026602" cy="3058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mujer, sostener, hombre&#10;&#10;El contenido generado por IA puede ser incorrecto.">
            <a:extLst>
              <a:ext uri="{FF2B5EF4-FFF2-40B4-BE49-F238E27FC236}">
                <a16:creationId xmlns:a16="http://schemas.microsoft.com/office/drawing/2014/main" id="{AAB31997-6FD9-8E79-874E-629A20D3FD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857" y="3613443"/>
            <a:ext cx="2052439" cy="32307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6206E65-B43E-F18F-DAF1-44152B2F49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702" y="3613443"/>
            <a:ext cx="2077317" cy="3230701"/>
          </a:xfrm>
          <a:prstGeom prst="round2DiagRect">
            <a:avLst>
              <a:gd name="adj1" fmla="val 0"/>
              <a:gd name="adj2" fmla="val 15721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88A9A6-F5D0-34BC-3663-DAD27654D677}"/>
              </a:ext>
            </a:extLst>
          </p:cNvPr>
          <p:cNvSpPr txBox="1"/>
          <p:nvPr/>
        </p:nvSpPr>
        <p:spPr>
          <a:xfrm>
            <a:off x="230981" y="3526445"/>
            <a:ext cx="720547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W" sz="2000" b="1" dirty="0" err="1"/>
              <a:t>Kumbali</a:t>
            </a:r>
            <a:r>
              <a:rPr lang="en-ZW" sz="2000" b="1" dirty="0"/>
              <a:t> Yake, </a:t>
            </a:r>
            <a:r>
              <a:rPr lang="en-ZW" sz="2000" b="1" dirty="0" err="1"/>
              <a:t>akulonjeza</a:t>
            </a:r>
            <a:r>
              <a:rPr lang="en-ZW" sz="2000" b="1" dirty="0"/>
              <a:t> </a:t>
            </a:r>
            <a:r>
              <a:rPr lang="en-ZW" sz="2000" b="1" dirty="0" err="1"/>
              <a:t>kuti</a:t>
            </a:r>
            <a:r>
              <a:rPr lang="en-ZW" sz="2000" b="1" dirty="0"/>
              <a:t> “</a:t>
            </a:r>
            <a:r>
              <a:rPr lang="en-ZW" sz="2000" b="1" dirty="0" err="1"/>
              <a:t>adzakhala</a:t>
            </a:r>
            <a:r>
              <a:rPr lang="en-ZW" sz="2000" b="1" dirty="0"/>
              <a:t> </a:t>
            </a:r>
            <a:r>
              <a:rPr lang="en-ZW" sz="2000" b="1" dirty="0" err="1"/>
              <a:t>nanu</a:t>
            </a:r>
            <a:r>
              <a:rPr lang="en-ZW" sz="2000" b="1" dirty="0"/>
              <a:t> </a:t>
            </a:r>
            <a:r>
              <a:rPr lang="en-ZW" sz="2000" b="1" dirty="0" err="1"/>
              <a:t>kulikonse</a:t>
            </a:r>
            <a:r>
              <a:rPr lang="en-ZW" sz="2000" b="1" dirty="0"/>
              <a:t> </a:t>
            </a:r>
            <a:r>
              <a:rPr lang="en-ZW" sz="2000" b="1" dirty="0" err="1"/>
              <a:t>kumene</a:t>
            </a:r>
            <a:r>
              <a:rPr lang="en-ZW" sz="2000" b="1" dirty="0"/>
              <a:t> </a:t>
            </a:r>
            <a:r>
              <a:rPr lang="en-ZW" sz="2000" b="1" dirty="0" err="1"/>
              <a:t>mudzapita</a:t>
            </a:r>
            <a:r>
              <a:rPr lang="en-ZW" sz="2000" b="1" dirty="0"/>
              <a:t>.” (</a:t>
            </a:r>
            <a:r>
              <a:rPr lang="en-ZW" sz="2000" b="1" dirty="0" err="1"/>
              <a:t>Yoswa</a:t>
            </a:r>
            <a:r>
              <a:rPr lang="en-ZW" sz="2000" b="1" dirty="0"/>
              <a:t> 1:9 ) </a:t>
            </a:r>
            <a:r>
              <a:rPr lang="en-ZW" sz="2000" b="1" dirty="0" err="1"/>
              <a:t>ndikutikuthandiza</a:t>
            </a:r>
            <a:r>
              <a:rPr lang="en-ZW" sz="2000" b="1" dirty="0"/>
              <a:t> </a:t>
            </a:r>
            <a:r>
              <a:rPr lang="en-ZW" sz="2000" b="1" dirty="0" err="1"/>
              <a:t>kulimbana</a:t>
            </a:r>
            <a:r>
              <a:rPr lang="en-ZW" sz="2000" b="1" dirty="0"/>
              <a:t> </a:t>
            </a:r>
            <a:r>
              <a:rPr lang="en-ZW" sz="2000" b="1" dirty="0" err="1"/>
              <a:t>ndi</a:t>
            </a:r>
            <a:r>
              <a:rPr lang="en-ZW" sz="2000" b="1" dirty="0"/>
              <a:t> </a:t>
            </a:r>
            <a:r>
              <a:rPr lang="en-ZW" sz="2000" b="1" dirty="0" err="1"/>
              <a:t>nkhondo</a:t>
            </a:r>
            <a:r>
              <a:rPr lang="en-ZW" sz="2000" b="1" dirty="0"/>
              <a:t> </a:t>
            </a:r>
            <a:r>
              <a:rPr lang="en-ZW" sz="2000" b="1" dirty="0" err="1"/>
              <a:t>imene</a:t>
            </a:r>
            <a:r>
              <a:rPr lang="en-ZW" sz="2000" b="1" dirty="0"/>
              <a:t> </a:t>
            </a:r>
            <a:r>
              <a:rPr lang="en-ZW" sz="2000" b="1" dirty="0" err="1"/>
              <a:t>tikulimbana</a:t>
            </a:r>
            <a:r>
              <a:rPr lang="en-ZW" sz="2000" b="1" dirty="0"/>
              <a:t> </a:t>
            </a:r>
            <a:r>
              <a:rPr lang="en-ZW" sz="2000" b="1" dirty="0" err="1"/>
              <a:t>nayo</a:t>
            </a:r>
            <a:r>
              <a:rPr lang="en-ZW" sz="2000" b="1" dirty="0"/>
              <a:t>. </a:t>
            </a:r>
            <a:r>
              <a:rPr lang="en-ZW" sz="2000" b="1" dirty="0" err="1"/>
              <a:t>Osati</a:t>
            </a:r>
            <a:r>
              <a:rPr lang="en-ZW" sz="2000" b="1" dirty="0"/>
              <a:t> </a:t>
            </a:r>
            <a:r>
              <a:rPr lang="en-ZW" sz="2000" b="1" dirty="0" err="1"/>
              <a:t>nkhondo</a:t>
            </a:r>
            <a:r>
              <a:rPr lang="en-ZW" sz="2000" b="1" dirty="0"/>
              <a:t> </a:t>
            </a:r>
            <a:r>
              <a:rPr lang="en-ZW" sz="2000" b="1" dirty="0" err="1"/>
              <a:t>yakuthupi</a:t>
            </a:r>
            <a:r>
              <a:rPr lang="en-ZW" sz="2000" b="1" dirty="0"/>
              <a:t>, </a:t>
            </a:r>
            <a:r>
              <a:rPr lang="en-ZW" sz="2000" b="1" dirty="0" err="1"/>
              <a:t>koma</a:t>
            </a:r>
            <a:r>
              <a:rPr lang="en-ZW" sz="2000" b="1" dirty="0"/>
              <a:t> “</a:t>
            </a:r>
            <a:r>
              <a:rPr lang="en-ZW" sz="2000" b="1" dirty="0" err="1"/>
              <a:t>kulimbana</a:t>
            </a:r>
            <a:r>
              <a:rPr lang="en-ZW" sz="2000" b="1" dirty="0"/>
              <a:t> </a:t>
            </a:r>
            <a:r>
              <a:rPr lang="en-ZW" sz="2000" b="1" dirty="0" err="1"/>
              <a:t>ndi</a:t>
            </a:r>
            <a:r>
              <a:rPr lang="en-ZW" sz="2000" b="1" dirty="0"/>
              <a:t> </a:t>
            </a:r>
            <a:r>
              <a:rPr lang="en-ZW" sz="2000" b="1" dirty="0" err="1"/>
              <a:t>maufumu</a:t>
            </a:r>
            <a:r>
              <a:rPr lang="en-ZW" sz="2000" b="1" dirty="0"/>
              <a:t>, </a:t>
            </a:r>
            <a:r>
              <a:rPr lang="en-ZW" sz="2000" b="1" dirty="0" err="1"/>
              <a:t>maulamuliro</a:t>
            </a:r>
            <a:r>
              <a:rPr lang="en-ZW" sz="2000" b="1" dirty="0"/>
              <a:t>, </a:t>
            </a:r>
            <a:r>
              <a:rPr lang="en-ZW" sz="2000" b="1" dirty="0" err="1"/>
              <a:t>mphamvu</a:t>
            </a:r>
            <a:r>
              <a:rPr lang="en-ZW" sz="2000" b="1" dirty="0"/>
              <a:t> za </a:t>
            </a:r>
            <a:r>
              <a:rPr lang="en-ZW" sz="2000" b="1" dirty="0" err="1"/>
              <a:t>dziko</a:t>
            </a:r>
            <a:r>
              <a:rPr lang="en-ZW" sz="2000" b="1" dirty="0"/>
              <a:t> la </a:t>
            </a:r>
            <a:r>
              <a:rPr lang="en-ZW" sz="2000" b="1" dirty="0" err="1"/>
              <a:t>mdima</a:t>
            </a:r>
            <a:r>
              <a:rPr lang="en-ZW" sz="2000" b="1" dirty="0"/>
              <a:t>, </a:t>
            </a:r>
            <a:r>
              <a:rPr lang="en-ZW" sz="2000" b="1" dirty="0" err="1"/>
              <a:t>ndi</a:t>
            </a:r>
            <a:r>
              <a:rPr lang="en-ZW" sz="2000" b="1" dirty="0"/>
              <a:t> </a:t>
            </a:r>
            <a:r>
              <a:rPr lang="en-ZW" sz="2000" b="1" dirty="0" err="1"/>
              <a:t>mphamvu</a:t>
            </a:r>
            <a:r>
              <a:rPr lang="en-ZW" sz="2000" b="1" dirty="0"/>
              <a:t> </a:t>
            </a:r>
            <a:r>
              <a:rPr lang="en-ZW" sz="2000" b="1" dirty="0" err="1"/>
              <a:t>zoyipa</a:t>
            </a:r>
            <a:r>
              <a:rPr lang="en-ZW" sz="2000" b="1" dirty="0"/>
              <a:t> </a:t>
            </a:r>
            <a:r>
              <a:rPr lang="en-ZW" sz="2000" b="1" dirty="0" err="1"/>
              <a:t>kwambiri</a:t>
            </a:r>
            <a:r>
              <a:rPr lang="en-ZW" sz="2000" b="1" dirty="0"/>
              <a:t> </a:t>
            </a:r>
            <a:r>
              <a:rPr lang="en-ZW" sz="2000" b="1" dirty="0" err="1"/>
              <a:t>zauzimu</a:t>
            </a:r>
            <a:r>
              <a:rPr lang="en-ZW" sz="2000" b="1" dirty="0"/>
              <a:t> </a:t>
            </a:r>
            <a:r>
              <a:rPr lang="en-ZW" sz="2000" b="1" dirty="0" err="1"/>
              <a:t>zamlengalenga</a:t>
            </a:r>
            <a:r>
              <a:rPr lang="en-ZW" sz="2000" b="1" dirty="0"/>
              <a:t>” (</a:t>
            </a:r>
            <a:r>
              <a:rPr lang="en-ZW" sz="2000" b="1" dirty="0" err="1"/>
              <a:t>Aefeso</a:t>
            </a:r>
            <a:r>
              <a:rPr lang="en-ZW" sz="2000" b="1" dirty="0"/>
              <a:t> 6:12 ). Kuti </a:t>
            </a:r>
            <a:r>
              <a:rPr lang="en-ZW" sz="2000" b="1" dirty="0" err="1"/>
              <a:t>tichite</a:t>
            </a:r>
            <a:r>
              <a:rPr lang="en-ZW" sz="2000" b="1" dirty="0"/>
              <a:t> </a:t>
            </a:r>
            <a:r>
              <a:rPr lang="en-ZW" sz="2000" b="1" dirty="0" err="1"/>
              <a:t>zimenezi</a:t>
            </a:r>
            <a:r>
              <a:rPr lang="en-ZW" sz="2000" b="1" dirty="0"/>
              <a:t>, </a:t>
            </a:r>
            <a:r>
              <a:rPr lang="en-ZW" sz="2000" b="1" dirty="0" err="1"/>
              <a:t>watipatsa</a:t>
            </a:r>
            <a:r>
              <a:rPr lang="en-ZW" sz="2000" b="1" dirty="0"/>
              <a:t> </a:t>
            </a:r>
            <a:r>
              <a:rPr lang="en-ZW" sz="2000" b="1" dirty="0" err="1"/>
              <a:t>zida</a:t>
            </a:r>
            <a:r>
              <a:rPr lang="en-ZW" sz="2000" b="1" dirty="0"/>
              <a:t> </a:t>
            </a:r>
            <a:r>
              <a:rPr lang="en-ZW" sz="2000" b="1" dirty="0" err="1"/>
              <a:t>zofunika</a:t>
            </a:r>
            <a:r>
              <a:rPr lang="en-ZW" sz="2000" b="1" dirty="0"/>
              <a:t> (</a:t>
            </a:r>
            <a:r>
              <a:rPr lang="en-ZW" sz="2000" b="1" dirty="0" err="1"/>
              <a:t>Aefeso</a:t>
            </a:r>
            <a:r>
              <a:rPr lang="en-ZW" sz="2000" b="1" dirty="0"/>
              <a:t> 6:13-17).</a:t>
            </a:r>
            <a:endParaRPr lang="en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72CBA-08C2-5FC8-F003-5EC44E9794BC}"/>
              </a:ext>
            </a:extLst>
          </p:cNvPr>
          <p:cNvSpPr txBox="1"/>
          <p:nvPr/>
        </p:nvSpPr>
        <p:spPr>
          <a:xfrm>
            <a:off x="1991215" y="2827814"/>
            <a:ext cx="102007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Izi ziri chonchonso masiku ano. Mulungu amatifunsa kuti tiyesetse kusunga </a:t>
            </a:r>
            <a:r>
              <a:rPr lang="en" sz="2000" b="1" dirty="0" err="1"/>
              <a:t>malamulo</a:t>
            </a:r>
            <a:r>
              <a:rPr lang="en" sz="2000" b="1" dirty="0"/>
              <a:t> Ake (</a:t>
            </a:r>
            <a:r>
              <a:rPr lang="en" sz="2000" b="1" dirty="0" err="1"/>
              <a:t>Chivumbulutso</a:t>
            </a:r>
            <a:r>
              <a:rPr lang="en" sz="2000" b="1" dirty="0"/>
              <a:t> 14:12). Izi zimafuna kulimba mtima </a:t>
            </a:r>
            <a:r>
              <a:rPr lang="en" sz="2000" b="1" dirty="0" err="1"/>
              <a:t>kwakukulu</a:t>
            </a:r>
            <a:r>
              <a:rPr lang="en" sz="2000" b="1" dirty="0"/>
              <a:t> </a:t>
            </a:r>
            <a:r>
              <a:rPr lang="en" sz="2000" b="1" dirty="0" err="1"/>
              <a:t>ku</a:t>
            </a:r>
            <a:r>
              <a:rPr lang="en" sz="2000" b="1" dirty="0"/>
              <a:t> </a:t>
            </a:r>
            <a:r>
              <a:rPr lang="en" sz="2000" b="1" dirty="0" err="1"/>
              <a:t>mbali</a:t>
            </a:r>
            <a:r>
              <a:rPr lang="en" sz="2000" b="1" dirty="0"/>
              <a:t> </a:t>
            </a:r>
            <a:r>
              <a:rPr lang="en" sz="2000" b="1" dirty="0" err="1"/>
              <a:t>yathu</a:t>
            </a:r>
            <a:r>
              <a:rPr lang="en" sz="2000" b="1" dirty="0"/>
              <a:t>.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B05A00-6DA2-154D-C987-85C1F1A7C8A6}"/>
              </a:ext>
            </a:extLst>
          </p:cNvPr>
          <p:cNvSpPr txBox="1"/>
          <p:nvPr/>
        </p:nvSpPr>
        <p:spPr>
          <a:xfrm>
            <a:off x="226355" y="5807404"/>
            <a:ext cx="72054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Kudalira mwa Mulungu ndiye chinsinsi cha chipambano. Kuti tichite zimenezi, t</a:t>
            </a:r>
            <a:r>
              <a:rPr lang="en-GB" sz="2000" b="1" dirty="0" err="1"/>
              <a:t>iyenera</a:t>
            </a:r>
            <a:r>
              <a:rPr lang="en-GB" sz="2000" b="1" dirty="0"/>
              <a:t> </a:t>
            </a:r>
            <a:r>
              <a:rPr lang="en-GB" sz="2000" b="1" dirty="0" err="1"/>
              <a:t>kulumikizana</a:t>
            </a:r>
            <a:r>
              <a:rPr lang="en-GB" sz="2000" b="1" dirty="0"/>
              <a:t> </a:t>
            </a:r>
            <a:r>
              <a:rPr lang="en-GB" sz="2000" b="1" dirty="0" err="1"/>
              <a:t>naye</a:t>
            </a:r>
            <a:r>
              <a:rPr lang="en-GB" sz="2000" b="1" dirty="0"/>
              <a:t> </a:t>
            </a:r>
            <a:r>
              <a:rPr lang="en-GB" sz="2000" b="1" dirty="0" err="1"/>
              <a:t>tsiku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tsiku</a:t>
            </a:r>
            <a:r>
              <a:rPr lang="en" sz="2000" b="1" noProof="0" dirty="0"/>
              <a:t> (</a:t>
            </a:r>
            <a:r>
              <a:rPr lang="en" sz="2000" b="1" noProof="0" dirty="0" err="1"/>
              <a:t>Aefeso</a:t>
            </a:r>
            <a:r>
              <a:rPr lang="en" sz="2000" b="1" noProof="0" dirty="0"/>
              <a:t> 6:18)</a:t>
            </a:r>
          </a:p>
        </p:txBody>
      </p:sp>
      <p:pic>
        <p:nvPicPr>
          <p:cNvPr id="14" name="Imagen 13" descr="Imagen que contiene persona, interior, hombre, comiendo&#10;&#10;El contenido generado por IA puede ser incorrecto.">
            <a:extLst>
              <a:ext uri="{FF2B5EF4-FFF2-40B4-BE49-F238E27FC236}">
                <a16:creationId xmlns:a16="http://schemas.microsoft.com/office/drawing/2014/main" id="{3ED0D14B-A141-6524-F836-8C6EDA34C5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>
            <a:fillRect/>
          </a:stretch>
        </p:blipFill>
        <p:spPr>
          <a:xfrm>
            <a:off x="9896475" y="123825"/>
            <a:ext cx="2159376" cy="163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0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0CC16-4CF1-4F4C-F704-AE9795844A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CHIPAMBANO CHA NTCHITO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66E7A-6A22-8F97-375E-5779BF299958}"/>
              </a:ext>
            </a:extLst>
          </p:cNvPr>
          <p:cNvSpPr txBox="1"/>
          <p:nvPr/>
        </p:nvSpPr>
        <p:spPr>
          <a:xfrm>
            <a:off x="1138236" y="780530"/>
            <a:ext cx="99155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“Udziwerenga bukhu la Malamuloli, uzilingalira zolembedwa m’menemo usana ndi usiku, kuti uchite zonse zimene zinalembedwamo. Ukamatero udzapeza bwino ndikupambana.” 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ZW" sz="1400" b="1" noProof="0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74FA6E-5D3D-E395-2350-D957F7B3E2C6}"/>
              </a:ext>
            </a:extLst>
          </p:cNvPr>
          <p:cNvSpPr txBox="1"/>
          <p:nvPr/>
        </p:nvSpPr>
        <p:spPr>
          <a:xfrm>
            <a:off x="114298" y="4218849"/>
            <a:ext cx="7588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Tidzakwanitsa</a:t>
            </a:r>
            <a:r>
              <a:rPr lang="en-GB" sz="2000" b="1" dirty="0"/>
              <a:t> </a:t>
            </a:r>
            <a:r>
              <a:rPr lang="en-GB" sz="2000" b="1" dirty="0" err="1"/>
              <a:t>kupambana</a:t>
            </a:r>
            <a:r>
              <a:rPr lang="en-GB" sz="2000" b="1" dirty="0"/>
              <a:t> </a:t>
            </a:r>
            <a:r>
              <a:rPr lang="en-GB" sz="2000" b="1" dirty="0" err="1"/>
              <a:t>tikatsatira</a:t>
            </a:r>
            <a:r>
              <a:rPr lang="en-GB" sz="2000" b="1" dirty="0"/>
              <a:t> </a:t>
            </a:r>
            <a:r>
              <a:rPr lang="en-GB" sz="2000" b="1" dirty="0" err="1"/>
              <a:t>mfundo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makhalidwe</a:t>
            </a:r>
            <a:r>
              <a:rPr lang="en-GB" sz="2000" b="1" dirty="0"/>
              <a:t> </a:t>
            </a:r>
            <a:r>
              <a:rPr lang="en-GB" sz="2000" b="1" dirty="0" err="1"/>
              <a:t>omwe</a:t>
            </a:r>
            <a:r>
              <a:rPr lang="en-GB" sz="2000" b="1" dirty="0"/>
              <a:t> </a:t>
            </a:r>
            <a:r>
              <a:rPr lang="en-GB" sz="2000" b="1" dirty="0" err="1"/>
              <a:t>ali</a:t>
            </a:r>
            <a:r>
              <a:rPr lang="en-GB" sz="2000" b="1" dirty="0"/>
              <a:t> mu </a:t>
            </a:r>
            <a:r>
              <a:rPr lang="en-GB" sz="2000" b="1" dirty="0" err="1"/>
              <a:t>Lamulo</a:t>
            </a:r>
            <a:r>
              <a:rPr lang="en-GB" sz="2000" b="1" dirty="0"/>
              <a:t> la Mulungu. Koma </a:t>
            </a:r>
            <a:r>
              <a:rPr lang="en-GB" sz="2000" b="1" dirty="0" err="1"/>
              <a:t>kodi</a:t>
            </a:r>
            <a:r>
              <a:rPr lang="en-GB" sz="2000" b="1" dirty="0"/>
              <a:t> </a:t>
            </a:r>
            <a:r>
              <a:rPr lang="en-GB" sz="2000" b="1" dirty="0" err="1"/>
              <a:t>izi</a:t>
            </a:r>
            <a:r>
              <a:rPr lang="en-GB" sz="2000" b="1" dirty="0"/>
              <a:t> </a:t>
            </a:r>
            <a:r>
              <a:rPr lang="en-GB" sz="2000" b="1" dirty="0" err="1"/>
              <a:t>sizikutanthauza</a:t>
            </a:r>
            <a:r>
              <a:rPr lang="en-GB" sz="2000" b="1" dirty="0"/>
              <a:t> </a:t>
            </a:r>
            <a:r>
              <a:rPr lang="en-GB" sz="2000" b="1" dirty="0" err="1"/>
              <a:t>chipulumutso</a:t>
            </a:r>
            <a:r>
              <a:rPr lang="en-GB" sz="2000" b="1" dirty="0"/>
              <a:t> </a:t>
            </a:r>
            <a:r>
              <a:rPr lang="en-GB" sz="2000" b="1" dirty="0" err="1"/>
              <a:t>kudzera</a:t>
            </a:r>
            <a:r>
              <a:rPr lang="en-GB" sz="2000" b="1" dirty="0"/>
              <a:t> mu </a:t>
            </a:r>
            <a:r>
              <a:rPr lang="en-GB" sz="2000" b="1" dirty="0" err="1"/>
              <a:t>ntchito</a:t>
            </a:r>
            <a:r>
              <a:rPr lang="en" sz="2000" b="1" noProof="0" dirty="0"/>
              <a:t>?</a:t>
            </a:r>
          </a:p>
        </p:txBody>
      </p:sp>
      <p:pic>
        <p:nvPicPr>
          <p:cNvPr id="6" name="Imagen 5" descr="Imagen que contiene tabla, viejo, grande, hombre&#10;&#10;El contenido generado por IA puede ser incorrecto.">
            <a:extLst>
              <a:ext uri="{FF2B5EF4-FFF2-40B4-BE49-F238E27FC236}">
                <a16:creationId xmlns:a16="http://schemas.microsoft.com/office/drawing/2014/main" id="{F059B3F7-0159-517C-A633-AED77BE332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108" y="1657350"/>
            <a:ext cx="4204861" cy="50292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5AA4B0-622E-F40C-2200-B27172455443}"/>
              </a:ext>
            </a:extLst>
          </p:cNvPr>
          <p:cNvSpPr txBox="1"/>
          <p:nvPr/>
        </p:nvSpPr>
        <p:spPr>
          <a:xfrm>
            <a:off x="2162174" y="1630192"/>
            <a:ext cx="55409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Kupambana</a:t>
            </a:r>
            <a:r>
              <a:rPr lang="en-GB" sz="2000" b="1" dirty="0"/>
              <a:t> </a:t>
            </a:r>
            <a:r>
              <a:rPr lang="en-GB" sz="2000" b="1" dirty="0" err="1"/>
              <a:t>kuchokera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malingaliro</a:t>
            </a:r>
            <a:r>
              <a:rPr lang="en-GB" sz="2000" b="1" dirty="0"/>
              <a:t> </a:t>
            </a:r>
            <a:r>
              <a:rPr lang="en-GB" sz="2000" b="1" dirty="0" err="1"/>
              <a:t>aumulungu</a:t>
            </a:r>
            <a:r>
              <a:rPr lang="en-GB" sz="2000" b="1" dirty="0"/>
              <a:t> </a:t>
            </a:r>
            <a:r>
              <a:rPr lang="en-GB" sz="2000" b="1" dirty="0" err="1"/>
              <a:t>sikugwirizana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kupambana</a:t>
            </a:r>
            <a:r>
              <a:rPr lang="en-GB" sz="2000" b="1" dirty="0"/>
              <a:t> </a:t>
            </a:r>
            <a:r>
              <a:rPr lang="en-GB" sz="2000" b="1" dirty="0" err="1"/>
              <a:t>kuchokera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malingaliro</a:t>
            </a:r>
            <a:r>
              <a:rPr lang="en-GB" sz="2000" b="1" dirty="0"/>
              <a:t> </a:t>
            </a:r>
            <a:r>
              <a:rPr lang="en-GB" sz="2000" b="1" dirty="0" err="1"/>
              <a:t>aumunthu</a:t>
            </a:r>
            <a:r>
              <a:rPr lang="en-GB" sz="2000" b="1" dirty="0"/>
              <a:t>.</a:t>
            </a:r>
            <a:endParaRPr lang="en" sz="2000" b="1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2FAA17-6B9E-0A9B-F0DB-623888849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724477"/>
            <a:ext cx="1924048" cy="2404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C8BE97-54AB-AEA8-FD11-5E5F559DCC4C}"/>
              </a:ext>
            </a:extLst>
          </p:cNvPr>
          <p:cNvSpPr txBox="1"/>
          <p:nvPr/>
        </p:nvSpPr>
        <p:spPr>
          <a:xfrm>
            <a:off x="2134464" y="2638389"/>
            <a:ext cx="55409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Chipambano cha dziko </a:t>
            </a:r>
            <a:r>
              <a:rPr lang="en" sz="2000" b="1" noProof="0" dirty="0" err="1"/>
              <a:t>lapansi</a:t>
            </a:r>
            <a:r>
              <a:rPr lang="en" sz="2000" b="1" noProof="0" dirty="0"/>
              <a:t> </a:t>
            </a:r>
            <a:r>
              <a:rPr lang="en-GB" sz="2000" b="1" noProof="0" dirty="0" err="1"/>
              <a:t>chima</a:t>
            </a:r>
            <a:r>
              <a:rPr lang="en-GB" sz="2000" b="1" dirty="0" err="1"/>
              <a:t>kwaniritsidwa</a:t>
            </a:r>
            <a:r>
              <a:rPr lang="en" sz="2000" b="1" noProof="0" dirty="0"/>
              <a:t> pakuswa malamulo a Mulungu </a:t>
            </a:r>
            <a:r>
              <a:rPr lang="en" sz="2000" b="1" noProof="0" dirty="0" err="1"/>
              <a:t>ndi</a:t>
            </a:r>
            <a:r>
              <a:rPr lang="en" sz="2000" b="1" noProof="0" dirty="0"/>
              <a:t> a </a:t>
            </a:r>
            <a:r>
              <a:rPr lang="en" sz="2000" b="1" noProof="0" dirty="0" err="1"/>
              <a:t>anthu</a:t>
            </a:r>
            <a:r>
              <a:rPr lang="en" sz="2000" b="1" noProof="0" dirty="0"/>
              <a:t>, koma chipambano choona ndi </a:t>
            </a:r>
            <a:r>
              <a:rPr lang="en" sz="2000" b="1" noProof="0" dirty="0" err="1"/>
              <a:t>chamuyaya</a:t>
            </a:r>
            <a:r>
              <a:rPr lang="en" sz="2000" b="1" noProof="0" dirty="0"/>
              <a:t> </a:t>
            </a:r>
            <a:r>
              <a:rPr lang="en-GB" sz="2000" b="1" dirty="0" err="1"/>
              <a:t>sizingatheke</a:t>
            </a:r>
            <a:r>
              <a:rPr lang="en-GB" sz="2000" b="1" dirty="0"/>
              <a:t> </a:t>
            </a:r>
            <a:r>
              <a:rPr lang="en-GB" sz="2000" b="1" dirty="0" err="1"/>
              <a:t>choncho</a:t>
            </a:r>
            <a:r>
              <a:rPr lang="en" sz="2000" b="1" noProof="0" dirty="0"/>
              <a:t> (</a:t>
            </a:r>
            <a:r>
              <a:rPr lang="en" sz="2000" b="1" noProof="0" dirty="0" err="1"/>
              <a:t>Yoswa</a:t>
            </a:r>
            <a:r>
              <a:rPr lang="en" sz="2000" b="1" noProof="0" dirty="0"/>
              <a:t> 1:8)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50C9FC-1B12-0BFF-EEB6-A08E20D3752E}"/>
              </a:ext>
            </a:extLst>
          </p:cNvPr>
          <p:cNvSpPr txBox="1"/>
          <p:nvPr/>
        </p:nvSpPr>
        <p:spPr>
          <a:xfrm>
            <a:off x="114300" y="5186720"/>
            <a:ext cx="768580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W" sz="2000" b="1" dirty="0" err="1"/>
              <a:t>Ayi</a:t>
            </a:r>
            <a:r>
              <a:rPr lang="en-ZW" sz="2000" b="1" dirty="0"/>
              <a:t> </a:t>
            </a:r>
            <a:r>
              <a:rPr lang="en-ZW" sz="2000" b="1" dirty="0" err="1"/>
              <a:t>konse</a:t>
            </a:r>
            <a:r>
              <a:rPr lang="en-ZW" sz="2000" b="1" dirty="0"/>
              <a:t>. </a:t>
            </a:r>
            <a:r>
              <a:rPr lang="en-ZW" sz="2000" b="1" dirty="0" err="1"/>
              <a:t>Chikhulupiriro</a:t>
            </a:r>
            <a:r>
              <a:rPr lang="en-ZW" sz="2000" b="1" dirty="0"/>
              <a:t> </a:t>
            </a:r>
            <a:r>
              <a:rPr lang="en-ZW" sz="2000" b="1" dirty="0" err="1"/>
              <a:t>ndi</a:t>
            </a:r>
            <a:r>
              <a:rPr lang="en-ZW" sz="2000" b="1" dirty="0"/>
              <a:t> </a:t>
            </a:r>
            <a:r>
              <a:rPr lang="en-ZW" sz="2000" b="1" dirty="0" err="1"/>
              <a:t>Chilamulo</a:t>
            </a:r>
            <a:r>
              <a:rPr lang="en-ZW" sz="2000" b="1" dirty="0"/>
              <a:t> </a:t>
            </a:r>
            <a:r>
              <a:rPr lang="en-ZW" sz="2000" b="1" dirty="0" err="1"/>
              <a:t>sizikutsutsana</a:t>
            </a:r>
            <a:r>
              <a:rPr lang="en-ZW" sz="2000" b="1" dirty="0"/>
              <a:t>, </a:t>
            </a:r>
            <a:r>
              <a:rPr lang="en-ZW" sz="2000" b="1" dirty="0" err="1"/>
              <a:t>koma</a:t>
            </a:r>
            <a:r>
              <a:rPr lang="en-ZW" sz="2000" b="1" dirty="0"/>
              <a:t> </a:t>
            </a:r>
            <a:r>
              <a:rPr lang="en-ZW" sz="2000" b="1" dirty="0" err="1"/>
              <a:t>zimayendera</a:t>
            </a:r>
            <a:r>
              <a:rPr lang="en-ZW" sz="2000" b="1" dirty="0"/>
              <a:t> </a:t>
            </a:r>
            <a:r>
              <a:rPr lang="en-ZW" sz="2000" b="1" dirty="0" err="1"/>
              <a:t>limodzi</a:t>
            </a:r>
            <a:r>
              <a:rPr lang="en-ZW" sz="2000" b="1" dirty="0"/>
              <a:t> </a:t>
            </a:r>
            <a:r>
              <a:rPr lang="en-ZW" sz="2000" b="1" dirty="0" err="1"/>
              <a:t>mothandizana</a:t>
            </a:r>
            <a:r>
              <a:rPr lang="en-ZW" sz="2000" b="1" dirty="0"/>
              <a:t> (Aroma 3:31). </a:t>
            </a:r>
            <a:r>
              <a:rPr lang="en-ZW" sz="2000" b="1" dirty="0" err="1"/>
              <a:t>Tikamakamba</a:t>
            </a:r>
            <a:r>
              <a:rPr lang="en-ZW" sz="2000" b="1" dirty="0"/>
              <a:t> za </a:t>
            </a:r>
            <a:r>
              <a:rPr lang="en-ZW" sz="2000" b="1" dirty="0" err="1"/>
              <a:t>chilamulo</a:t>
            </a:r>
            <a:r>
              <a:rPr lang="en-ZW" sz="2000" b="1" dirty="0"/>
              <a:t>, </a:t>
            </a:r>
            <a:r>
              <a:rPr lang="en-ZW" sz="2000" b="1" dirty="0" err="1"/>
              <a:t>timakamba</a:t>
            </a:r>
            <a:r>
              <a:rPr lang="en-ZW" sz="2000" b="1" dirty="0"/>
              <a:t> za </a:t>
            </a:r>
            <a:r>
              <a:rPr lang="en-ZW" sz="2000" b="1" dirty="0" err="1"/>
              <a:t>mmene</a:t>
            </a:r>
            <a:r>
              <a:rPr lang="en-ZW" sz="2000" b="1" dirty="0"/>
              <a:t> </a:t>
            </a:r>
            <a:r>
              <a:rPr lang="en-ZW" sz="2000" b="1" dirty="0" err="1"/>
              <a:t>tiyenera</a:t>
            </a:r>
            <a:r>
              <a:rPr lang="en-ZW" sz="2000" b="1" dirty="0"/>
              <a:t> </a:t>
            </a:r>
            <a:r>
              <a:rPr lang="en-ZW" sz="2000" b="1" dirty="0" err="1"/>
              <a:t>kukhalira</a:t>
            </a:r>
            <a:r>
              <a:rPr lang="en-ZW" sz="2000" b="1" dirty="0"/>
              <a:t>, </a:t>
            </a:r>
            <a:r>
              <a:rPr lang="en-ZW" sz="2000" b="1" dirty="0" err="1"/>
              <a:t>osati</a:t>
            </a:r>
            <a:r>
              <a:rPr lang="en-ZW" sz="2000" b="1" dirty="0"/>
              <a:t> </a:t>
            </a:r>
            <a:r>
              <a:rPr lang="en-ZW" sz="2000" b="1" dirty="0" err="1"/>
              <a:t>mmene</a:t>
            </a:r>
            <a:r>
              <a:rPr lang="en-ZW" sz="2000" b="1" dirty="0"/>
              <a:t> </a:t>
            </a:r>
            <a:r>
              <a:rPr lang="en-ZW" sz="2000" b="1" dirty="0" err="1"/>
              <a:t>tingapulumutsidwire</a:t>
            </a:r>
            <a:r>
              <a:rPr lang="en-ZW" sz="2000" b="1" dirty="0"/>
              <a:t>. Ubale </a:t>
            </a:r>
            <a:r>
              <a:rPr lang="en-ZW" sz="2000" b="1" dirty="0" err="1"/>
              <a:t>wathu</a:t>
            </a:r>
            <a:r>
              <a:rPr lang="en-ZW" sz="2000" b="1" dirty="0"/>
              <a:t> </a:t>
            </a:r>
            <a:r>
              <a:rPr lang="en-ZW" sz="2000" b="1" dirty="0" err="1"/>
              <a:t>ndi</a:t>
            </a:r>
            <a:r>
              <a:rPr lang="en-ZW" sz="2000" b="1" dirty="0"/>
              <a:t> Mulungu </a:t>
            </a:r>
            <a:r>
              <a:rPr lang="en-ZW" sz="2000" b="1" dirty="0" err="1"/>
              <a:t>umaonekera</a:t>
            </a:r>
            <a:r>
              <a:rPr lang="en-ZW" sz="2000" b="1" dirty="0"/>
              <a:t> </a:t>
            </a:r>
            <a:r>
              <a:rPr lang="en-ZW" sz="2000" b="1" dirty="0" err="1"/>
              <a:t>mukumvera</a:t>
            </a:r>
            <a:r>
              <a:rPr lang="en-ZW" sz="2000" b="1" dirty="0"/>
              <a:t> </a:t>
            </a:r>
            <a:r>
              <a:rPr lang="en-ZW" sz="2000" b="1" dirty="0" err="1"/>
              <a:t>chifuniro</a:t>
            </a:r>
            <a:r>
              <a:rPr lang="en-ZW" sz="2000" b="1" dirty="0"/>
              <a:t> </a:t>
            </a:r>
            <a:r>
              <a:rPr lang="en-ZW" sz="2000" b="1" dirty="0" err="1"/>
              <a:t>chake</a:t>
            </a:r>
            <a:r>
              <a:rPr lang="en-ZW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3049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67E8D-9543-CC37-F104-7DA17D8F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37954-64E7-E690-D1C2-B5680EE0A36D}"/>
              </a:ext>
            </a:extLst>
          </p:cNvPr>
          <p:cNvSpPr txBox="1"/>
          <p:nvPr/>
        </p:nvSpPr>
        <p:spPr>
          <a:xfrm>
            <a:off x="2063352" y="707053"/>
            <a:ext cx="789979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</a:t>
            </a:r>
            <a:r>
              <a:rPr lang="en-ZW" sz="2600" b="1" dirty="0" err="1">
                <a:latin typeface="Constantia" panose="02030602050306030303" pitchFamily="18" charset="0"/>
              </a:rPr>
              <a:t>Mkristu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nthawi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zonse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amakhala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ndi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mthandizi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wamphamvu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mwa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Ambuye</a:t>
            </a:r>
            <a:r>
              <a:rPr lang="en-ZW" sz="2600" b="1" dirty="0">
                <a:latin typeface="Constantia" panose="02030602050306030303" pitchFamily="18" charset="0"/>
              </a:rPr>
              <a:t>. </a:t>
            </a:r>
            <a:r>
              <a:rPr lang="en-ZW" sz="2600" b="1" dirty="0" err="1">
                <a:latin typeface="Constantia" panose="02030602050306030303" pitchFamily="18" charset="0"/>
              </a:rPr>
              <a:t>Mwina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sitingamvetse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mmene</a:t>
            </a:r>
            <a:r>
              <a:rPr lang="en-ZW" sz="2600" b="1" dirty="0">
                <a:latin typeface="Constantia" panose="02030602050306030303" pitchFamily="18" charset="0"/>
              </a:rPr>
              <a:t> Iye </a:t>
            </a:r>
            <a:r>
              <a:rPr lang="en-ZW" sz="2600" b="1" dirty="0" err="1">
                <a:latin typeface="Constantia" panose="02030602050306030303" pitchFamily="18" charset="0"/>
              </a:rPr>
              <a:t>amathandizira</a:t>
            </a:r>
            <a:r>
              <a:rPr lang="en-ZW" sz="2600" b="1" dirty="0">
                <a:latin typeface="Constantia" panose="02030602050306030303" pitchFamily="18" charset="0"/>
              </a:rPr>
              <a:t>, </a:t>
            </a:r>
            <a:r>
              <a:rPr lang="en-ZW" sz="2600" b="1" dirty="0" err="1">
                <a:latin typeface="Constantia" panose="02030602050306030303" pitchFamily="18" charset="0"/>
              </a:rPr>
              <a:t>koma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ichi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tichidziwa</a:t>
            </a:r>
            <a:r>
              <a:rPr lang="en-ZW" sz="2600" b="1" dirty="0">
                <a:latin typeface="Constantia" panose="02030602050306030303" pitchFamily="18" charset="0"/>
              </a:rPr>
              <a:t>: Iye </a:t>
            </a:r>
            <a:r>
              <a:rPr lang="en-ZW" sz="2600" b="1" dirty="0" err="1">
                <a:latin typeface="Constantia" panose="02030602050306030303" pitchFamily="18" charset="0"/>
              </a:rPr>
              <a:t>sadzalephera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konse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kwa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iwo</a:t>
            </a:r>
            <a:r>
              <a:rPr lang="en-ZW" sz="2600" b="1" dirty="0">
                <a:latin typeface="Constantia" panose="02030602050306030303" pitchFamily="18" charset="0"/>
              </a:rPr>
              <a:t> amene </a:t>
            </a:r>
            <a:r>
              <a:rPr lang="en-ZW" sz="2600" b="1" dirty="0" err="1">
                <a:latin typeface="Constantia" panose="02030602050306030303" pitchFamily="18" charset="0"/>
              </a:rPr>
              <a:t>amamukhulupirira</a:t>
            </a:r>
            <a:r>
              <a:rPr lang="en-ZW" sz="2600" b="1" dirty="0">
                <a:latin typeface="Constantia" panose="02030602050306030303" pitchFamily="18" charset="0"/>
              </a:rPr>
              <a:t>. </a:t>
            </a:r>
            <a:r>
              <a:rPr lang="en-ZW" sz="2600" b="1" dirty="0" err="1">
                <a:latin typeface="Constantia" panose="02030602050306030303" pitchFamily="18" charset="0"/>
              </a:rPr>
              <a:t>Ngati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okhulupirira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akanadziwa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kuti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nthawi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zambiri</a:t>
            </a:r>
            <a:r>
              <a:rPr lang="en-ZW" sz="2600" b="1" dirty="0">
                <a:latin typeface="Constantia" panose="02030602050306030303" pitchFamily="18" charset="0"/>
              </a:rPr>
              <a:t> Mulungu </a:t>
            </a:r>
            <a:r>
              <a:rPr lang="en-ZW" sz="2600" b="1" dirty="0" err="1">
                <a:latin typeface="Constantia" panose="02030602050306030303" pitchFamily="18" charset="0"/>
              </a:rPr>
              <a:t>amawateteza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ku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zomwe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zikanatha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>
                <a:latin typeface="Constantia" panose="02030602050306030303" pitchFamily="18" charset="0"/>
              </a:rPr>
              <a:t>kuwaononga, </a:t>
            </a:r>
            <a:r>
              <a:rPr lang="en-ZW" sz="2600" b="1" dirty="0" err="1">
                <a:latin typeface="Constantia" panose="02030602050306030303" pitchFamily="18" charset="0"/>
              </a:rPr>
              <a:t>sakanadandaula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kapena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kutaya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chiyembekezo</a:t>
            </a:r>
            <a:r>
              <a:rPr lang="en-ZW" sz="2600" b="1" dirty="0">
                <a:latin typeface="Constantia" panose="02030602050306030303" pitchFamily="18" charset="0"/>
              </a:rPr>
              <a:t>. </a:t>
            </a:r>
            <a:r>
              <a:rPr lang="en-ZW" sz="2600" b="1" dirty="0" err="1">
                <a:latin typeface="Constantia" panose="02030602050306030303" pitchFamily="18" charset="0"/>
              </a:rPr>
              <a:t>Chikhulupiriro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chawo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chikanakhalabe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cholimba</a:t>
            </a:r>
            <a:r>
              <a:rPr lang="en-ZW" sz="2600" b="1" dirty="0">
                <a:latin typeface="Constantia" panose="02030602050306030303" pitchFamily="18" charset="0"/>
              </a:rPr>
              <a:t>, </a:t>
            </a:r>
            <a:r>
              <a:rPr lang="en-ZW" sz="2600" b="1" dirty="0" err="1">
                <a:latin typeface="Constantia" panose="02030602050306030303" pitchFamily="18" charset="0"/>
              </a:rPr>
              <a:t>ndipo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palibe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vuto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limene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likanawagwedeza</a:t>
            </a:r>
            <a:r>
              <a:rPr lang="en-ZW" sz="2600" b="1" dirty="0">
                <a:latin typeface="Constantia" panose="02030602050306030303" pitchFamily="18" charset="0"/>
              </a:rPr>
              <a:t>. Iwo </a:t>
            </a:r>
            <a:r>
              <a:rPr lang="en-ZW" sz="2600" b="1" dirty="0" err="1">
                <a:latin typeface="Constantia" panose="02030602050306030303" pitchFamily="18" charset="0"/>
              </a:rPr>
              <a:t>akanadalira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Mulungu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kuti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awapatse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nzeru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ndi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mphamvu</a:t>
            </a:r>
            <a:r>
              <a:rPr lang="en-ZW" sz="2600" b="1" dirty="0">
                <a:latin typeface="Constantia" panose="02030602050306030303" pitchFamily="18" charset="0"/>
              </a:rPr>
              <a:t>, </a:t>
            </a:r>
            <a:r>
              <a:rPr lang="en-ZW" sz="2600" b="1" dirty="0" err="1">
                <a:latin typeface="Constantia" panose="02030602050306030303" pitchFamily="18" charset="0"/>
              </a:rPr>
              <a:t>ndipo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Iye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akanachita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zazikulu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kupyolera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mwa</a:t>
            </a:r>
            <a:r>
              <a:rPr lang="en-ZW" sz="2600" b="1" dirty="0">
                <a:latin typeface="Constantia" panose="02030602050306030303" pitchFamily="18" charset="0"/>
              </a:rPr>
              <a:t> </a:t>
            </a:r>
            <a:r>
              <a:rPr lang="en-ZW" sz="2600" b="1" dirty="0" err="1">
                <a:latin typeface="Constantia" panose="02030602050306030303" pitchFamily="18" charset="0"/>
              </a:rPr>
              <a:t>iwo</a:t>
            </a:r>
            <a:r>
              <a:rPr lang="en-ZW" sz="2600" b="1" dirty="0">
                <a:latin typeface="Constantia" panose="02030602050306030303" pitchFamily="18" charset="0"/>
              </a:rPr>
              <a:t>.</a:t>
            </a:r>
            <a:r>
              <a:rPr lang="en" sz="26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D8FDC-C75C-4C5C-ACBD-0A3B9B006561}"/>
              </a:ext>
            </a:extLst>
          </p:cNvPr>
          <p:cNvSpPr txBox="1"/>
          <p:nvPr/>
        </p:nvSpPr>
        <p:spPr>
          <a:xfrm>
            <a:off x="6700804" y="5943600"/>
            <a:ext cx="3123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(Prophets and Kings, p. 576)</a:t>
            </a:r>
          </a:p>
        </p:txBody>
      </p:sp>
    </p:spTree>
    <p:extLst>
      <p:ext uri="{BB962C8B-B14F-4D97-AF65-F5344CB8AC3E}">
        <p14:creationId xmlns:p14="http://schemas.microsoft.com/office/powerpoint/2010/main" val="2827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0392-7F06-7FFB-C447-E3E26A64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B67421C-192F-4A19-4CDF-DA5A436344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2612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67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17E2717-27B8-44A6-0770-9173FB2C6416}"/>
              </a:ext>
            </a:extLst>
          </p:cNvPr>
          <p:cNvSpPr txBox="1"/>
          <p:nvPr/>
        </p:nvSpPr>
        <p:spPr>
          <a:xfrm>
            <a:off x="6480273" y="39703"/>
            <a:ext cx="5254222" cy="67710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ZW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Ukhale</a:t>
            </a:r>
            <a:r>
              <a:rPr lang="en-ZW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ZW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wamphamvu</a:t>
            </a:r>
            <a:r>
              <a:rPr lang="en-ZW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ZW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ndi</a:t>
            </a:r>
            <a:r>
              <a:rPr lang="en-ZW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ZW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wolimba</a:t>
            </a:r>
            <a:r>
              <a:rPr lang="en-ZW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ZW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mtima</a:t>
            </a:r>
            <a:r>
              <a:rPr lang="en-ZW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ZW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kwambiri</a:t>
            </a:r>
            <a:r>
              <a:rPr lang="en-ZW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. </a:t>
            </a:r>
            <a:r>
              <a:rPr lang="en-ZW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Usamale</a:t>
            </a:r>
            <a:r>
              <a:rPr lang="en-ZW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ZW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ndithu</a:t>
            </a:r>
            <a:r>
              <a:rPr lang="en-ZW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ZW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kuti</a:t>
            </a:r>
            <a:r>
              <a:rPr lang="en-ZW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ZW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umvere</a:t>
            </a:r>
            <a:r>
              <a:rPr lang="en-ZW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ZW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malamulo</a:t>
            </a:r>
            <a:r>
              <a:rPr lang="en-ZW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ZW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onse</a:t>
            </a:r>
            <a:r>
              <a:rPr lang="en-ZW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amene </a:t>
            </a:r>
            <a:r>
              <a:rPr lang="en-ZW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mtumiki</a:t>
            </a:r>
            <a:r>
              <a:rPr lang="en-ZW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wanga Mose </a:t>
            </a:r>
            <a:r>
              <a:rPr lang="en-ZW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anakupatsa</a:t>
            </a:r>
            <a:r>
              <a:rPr lang="en-ZW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. </a:t>
            </a:r>
            <a:r>
              <a:rPr lang="en-ZW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Usachoke</a:t>
            </a:r>
            <a:r>
              <a:rPr lang="en-ZW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pa </a:t>
            </a:r>
            <a:r>
              <a:rPr lang="en-ZW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malamulo</a:t>
            </a:r>
            <a:r>
              <a:rPr lang="en-ZW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ZW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anga</a:t>
            </a:r>
            <a:r>
              <a:rPr lang="en-ZW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ZW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ndipo</a:t>
            </a:r>
            <a:r>
              <a:rPr lang="en-ZW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ZW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kulikonse</a:t>
            </a:r>
            <a:r>
              <a:rPr lang="en-ZW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ZW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kumene</a:t>
            </a:r>
            <a:r>
              <a:rPr lang="en-ZW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ZW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udzapite</a:t>
            </a:r>
            <a:r>
              <a:rPr lang="en-ZW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ZW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udzapambana</a:t>
            </a:r>
            <a:r>
              <a:rPr lang="en-ZW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.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n" sz="2800" b="1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Yoswa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1:7, </a:t>
            </a:r>
            <a:r>
              <a:rPr lang="en" sz="2000" b="1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CCL</a:t>
            </a:r>
            <a:endParaRPr kumimoji="0" lang="en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93F17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2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2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72804-952D-FD77-49A1-F568C37228EC}"/>
              </a:ext>
            </a:extLst>
          </p:cNvPr>
          <p:cNvSpPr txBox="1"/>
          <p:nvPr/>
        </p:nvSpPr>
        <p:spPr>
          <a:xfrm>
            <a:off x="5297249" y="3779027"/>
            <a:ext cx="4260273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462B8"/>
                </a:solidFill>
              </a:rPr>
              <a:t>Mawu oyamba</a:t>
            </a:r>
            <a:r>
              <a:rPr lang="en" sz="2000" b="1" noProof="0" dirty="0">
                <a:solidFill>
                  <a:srgbClr val="0462B8"/>
                </a:solidFill>
              </a:rPr>
              <a:t> (</a:t>
            </a:r>
            <a:r>
              <a:rPr lang="en" sz="2000" b="1" dirty="0">
                <a:solidFill>
                  <a:srgbClr val="0462B8"/>
                </a:solidFill>
              </a:rPr>
              <a:t>Yoswa</a:t>
            </a:r>
            <a:r>
              <a:rPr lang="en" sz="2000" b="1" noProof="0" dirty="0">
                <a:solidFill>
                  <a:srgbClr val="0462B8"/>
                </a:solidFill>
              </a:rPr>
              <a:t> 1:1-3):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Mose ndi Yoswa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Mmene bukhu la Yoswa liliri</a:t>
            </a:r>
            <a:endParaRPr lang="en" sz="2000" b="1" noProof="0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D10164"/>
                </a:solidFill>
              </a:rPr>
              <a:t>Ntchito ya Yoswa</a:t>
            </a:r>
            <a:r>
              <a:rPr lang="en" sz="2000" b="1" noProof="0" dirty="0">
                <a:solidFill>
                  <a:srgbClr val="D10164"/>
                </a:solidFill>
              </a:rPr>
              <a:t> (</a:t>
            </a:r>
            <a:r>
              <a:rPr lang="en" sz="2000" b="1" dirty="0">
                <a:solidFill>
                  <a:srgbClr val="D10164"/>
                </a:solidFill>
              </a:rPr>
              <a:t>Yoswa</a:t>
            </a:r>
            <a:r>
              <a:rPr lang="en" sz="2000" b="1" noProof="0" dirty="0">
                <a:solidFill>
                  <a:srgbClr val="D10164"/>
                </a:solidFill>
              </a:rPr>
              <a:t> 1:4-9):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Kupitiriza malonjezano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" sz="2000" b="1" dirty="0"/>
              <a:t>Mphamvu ndi kulimba mtima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" sz="2000" b="1" dirty="0"/>
              <a:t>Kupambana kwa ntchito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B81002-B88D-9D73-0FBF-8BF768060ADB}"/>
              </a:ext>
            </a:extLst>
          </p:cNvPr>
          <p:cNvSpPr txBox="1"/>
          <p:nvPr/>
        </p:nvSpPr>
        <p:spPr>
          <a:xfrm>
            <a:off x="4686299" y="199863"/>
            <a:ext cx="7505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Patapita zaka 40 zoyendayenda, mbadwo watsopano udauka, ndipo nthawi yogonjetsa dziko lolonjezedwa idakwana. Mose anamwalira, ndipo Mulungu adasankha Yoswa kuti atsogolere ana ake.</a:t>
            </a:r>
          </a:p>
        </p:txBody>
      </p:sp>
      <p:pic>
        <p:nvPicPr>
          <p:cNvPr id="5" name="Imagen 4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DC5B600E-6A60-8346-F96D-0C38FFE78C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4" y="172741"/>
            <a:ext cx="4260273" cy="651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BB067A3-B3FC-DBB0-0EC8-92209C837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008" y="3523851"/>
            <a:ext cx="2364768" cy="316141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61813FF7-D304-85AE-DE79-62C72D731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606435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5DB1663A-621B-374A-4087-2E247FB7DF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5201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DB16EEE5-3CF0-F8FE-9775-2C87BAD091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62839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08A7FB7-A9A5-B768-3717-5A82018632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2133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D4B975DD-DF5D-6724-28C2-A3137A6717C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89679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05895F14-6E49-C307-2799-E6753F8963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3895397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FD99B83-8749-B2A2-8297-F7DC712CFE0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5200563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7C741D-8B42-A1C9-1B75-C9E279CAAB51}"/>
              </a:ext>
            </a:extLst>
          </p:cNvPr>
          <p:cNvSpPr txBox="1"/>
          <p:nvPr/>
        </p:nvSpPr>
        <p:spPr>
          <a:xfrm>
            <a:off x="4686298" y="2215799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Pamene mbadwo wamakono (ife) tiri mmalire a Kanani wakumwamba, Mulungu akuti: “Koma khala wamphamvu ndi olimbikira” (</a:t>
            </a:r>
            <a:r>
              <a:rPr lang="en" sz="2000" b="1" dirty="0"/>
              <a:t>Yoswa </a:t>
            </a:r>
            <a:r>
              <a:rPr lang="en" sz="2000" b="1" noProof="0" dirty="0"/>
              <a:t>1:7).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AD200-724B-8F5C-6260-8DD615C4C3D5}"/>
              </a:ext>
            </a:extLst>
          </p:cNvPr>
          <p:cNvSpPr txBox="1"/>
          <p:nvPr/>
        </p:nvSpPr>
        <p:spPr>
          <a:xfrm>
            <a:off x="4686298" y="1523302"/>
            <a:ext cx="7505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Yoswa ndi mbadwo watsopano anauzidwa kuti akhulupilire Mulungu kotheratu asanayambe kugonjetsa adaniwo.</a:t>
            </a:r>
          </a:p>
        </p:txBody>
      </p:sp>
    </p:spTree>
    <p:extLst>
      <p:ext uri="{BB962C8B-B14F-4D97-AF65-F5344CB8AC3E}">
        <p14:creationId xmlns:p14="http://schemas.microsoft.com/office/powerpoint/2010/main" val="2843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E95643-E019-951C-6F0D-29B46155C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8" y="0"/>
            <a:ext cx="250256" cy="6858000"/>
          </a:xfrm>
          <a:prstGeom prst="rect">
            <a:avLst/>
          </a:prstGeom>
        </p:spPr>
      </p:pic>
      <p:pic>
        <p:nvPicPr>
          <p:cNvPr id="8" name="Imagen 7" descr="Imagen que contiene interior, hombre, cuarto, mujer&#10;&#10;El contenido generado por IA puede ser incorrecto.">
            <a:extLst>
              <a:ext uri="{FF2B5EF4-FFF2-40B4-BE49-F238E27FC236}">
                <a16:creationId xmlns:a16="http://schemas.microsoft.com/office/drawing/2014/main" id="{8D86899B-C839-8C3E-59E9-9FA45C294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271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AD1093-37D5-7AE2-9316-98043940DB36}"/>
              </a:ext>
            </a:extLst>
          </p:cNvPr>
          <p:cNvSpPr txBox="1"/>
          <p:nvPr/>
        </p:nvSpPr>
        <p:spPr>
          <a:xfrm>
            <a:off x="4158114" y="2459504"/>
            <a:ext cx="803388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" noProof="0" dirty="0"/>
              <a:t>MAWU OYAMBA</a:t>
            </a:r>
          </a:p>
          <a:p>
            <a:r>
              <a:rPr lang="en" sz="5400" noProof="0" dirty="0"/>
              <a:t>(</a:t>
            </a:r>
            <a:r>
              <a:rPr lang="en" sz="5400" dirty="0"/>
              <a:t>YOSW</a:t>
            </a:r>
            <a:r>
              <a:rPr lang="en" sz="5400" noProof="0" dirty="0"/>
              <a:t>A 1:1-3)</a:t>
            </a:r>
          </a:p>
        </p:txBody>
      </p:sp>
    </p:spTree>
    <p:extLst>
      <p:ext uri="{BB962C8B-B14F-4D97-AF65-F5344CB8AC3E}">
        <p14:creationId xmlns:p14="http://schemas.microsoft.com/office/powerpoint/2010/main" val="27816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9CB6A-9A03-7D09-BE44-C81EE437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EE7D95-FE00-5D3C-9C2D-639154771E7A}"/>
              </a:ext>
            </a:extLst>
          </p:cNvPr>
          <p:cNvSpPr txBox="1"/>
          <p:nvPr/>
        </p:nvSpPr>
        <p:spPr>
          <a:xfrm>
            <a:off x="1" y="0"/>
            <a:ext cx="6667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MOSE NDI </a:t>
            </a:r>
            <a:r>
              <a:rPr lang="en-ZW" sz="40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YOSWA</a:t>
            </a:r>
            <a:endParaRPr lang="en" sz="40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6A636-4390-29D1-E221-4224B1F8265B}"/>
              </a:ext>
            </a:extLst>
          </p:cNvPr>
          <p:cNvSpPr txBox="1"/>
          <p:nvPr/>
        </p:nvSpPr>
        <p:spPr>
          <a:xfrm>
            <a:off x="319088" y="640636"/>
            <a:ext cx="602932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atafa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Mose 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mtumiki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Yehova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Yehova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anati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mwana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Nuni 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mnyamata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Mose</a:t>
            </a:r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ZW" sz="1400" b="1" noProof="0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328B18-D16B-B2F8-453F-284BC9B94610}"/>
              </a:ext>
            </a:extLst>
          </p:cNvPr>
          <p:cNvSpPr txBox="1"/>
          <p:nvPr/>
        </p:nvSpPr>
        <p:spPr>
          <a:xfrm>
            <a:off x="240505" y="1608147"/>
            <a:ext cx="6329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 err="1"/>
              <a:t>Muchaputala</a:t>
            </a:r>
            <a:r>
              <a:rPr lang="en" sz="2000" b="1" noProof="0" dirty="0"/>
              <a:t> </a:t>
            </a:r>
            <a:r>
              <a:rPr lang="en-GB" sz="2000" b="1" dirty="0" err="1"/>
              <a:t>choyamba</a:t>
            </a:r>
            <a:r>
              <a:rPr lang="en-GB" sz="2000" b="1" dirty="0"/>
              <a:t> cha </a:t>
            </a:r>
            <a:r>
              <a:rPr lang="en-GB" sz="2000" b="1" dirty="0" err="1"/>
              <a:t>buku</a:t>
            </a:r>
            <a:r>
              <a:rPr lang="en-GB" sz="2000" b="1" dirty="0"/>
              <a:t> la </a:t>
            </a:r>
            <a:r>
              <a:rPr lang="en-GB" sz="2000" b="1" dirty="0" err="1"/>
              <a:t>Yoswa</a:t>
            </a:r>
            <a:r>
              <a:rPr lang="en-GB" sz="2000" b="1" dirty="0"/>
              <a:t>, Mose </a:t>
            </a:r>
            <a:r>
              <a:rPr lang="en-GB" sz="2000" b="1" dirty="0" err="1"/>
              <a:t>amatchulidwa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khumi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limodzi</a:t>
            </a:r>
            <a:r>
              <a:rPr lang="en" sz="2000" b="1" noProof="0" dirty="0"/>
              <a:t>, ndipo dzina lake likupezeka mobwerezedwa mu bukhu lonselo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8900BF-84EA-82FA-9A8B-84BEE6DF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347007"/>
              </p:ext>
            </p:extLst>
          </p:nvPr>
        </p:nvGraphicFramePr>
        <p:xfrm>
          <a:off x="7884318" y="171451"/>
          <a:ext cx="3038476" cy="648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8904DE-6053-C5F7-1398-B5AC98614F41}"/>
              </a:ext>
            </a:extLst>
          </p:cNvPr>
          <p:cNvSpPr/>
          <p:nvPr/>
        </p:nvSpPr>
        <p:spPr>
          <a:xfrm>
            <a:off x="10989469" y="171451"/>
            <a:ext cx="992981" cy="866774"/>
          </a:xfrm>
          <a:prstGeom prst="round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DC2D6A-7B27-7701-6C9D-C57E84E92DF0}"/>
              </a:ext>
            </a:extLst>
          </p:cNvPr>
          <p:cNvSpPr/>
          <p:nvPr/>
        </p:nvSpPr>
        <p:spPr>
          <a:xfrm>
            <a:off x="6817518" y="171451"/>
            <a:ext cx="992981" cy="866774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DC367D-FD91-B4D2-8E7E-6FC406534C46}"/>
              </a:ext>
            </a:extLst>
          </p:cNvPr>
          <p:cNvSpPr/>
          <p:nvPr/>
        </p:nvSpPr>
        <p:spPr>
          <a:xfrm>
            <a:off x="10989469" y="1105744"/>
            <a:ext cx="992981" cy="86677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91981E-BBC6-67AD-D3EF-3EFC1C167CF5}"/>
              </a:ext>
            </a:extLst>
          </p:cNvPr>
          <p:cNvSpPr/>
          <p:nvPr/>
        </p:nvSpPr>
        <p:spPr>
          <a:xfrm>
            <a:off x="6817518" y="1105744"/>
            <a:ext cx="992981" cy="866774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19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443AF68-5516-D848-E666-B875366275BD}"/>
              </a:ext>
            </a:extLst>
          </p:cNvPr>
          <p:cNvSpPr/>
          <p:nvPr/>
        </p:nvSpPr>
        <p:spPr>
          <a:xfrm>
            <a:off x="10989469" y="2040037"/>
            <a:ext cx="992981" cy="866774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23464C-C326-CE94-1F36-09D2E0CB5E42}"/>
              </a:ext>
            </a:extLst>
          </p:cNvPr>
          <p:cNvSpPr/>
          <p:nvPr/>
        </p:nvSpPr>
        <p:spPr>
          <a:xfrm>
            <a:off x="6817518" y="2040037"/>
            <a:ext cx="992981" cy="866774"/>
          </a:xfrm>
          <a:prstGeom prst="round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1DAAC7-AB7C-415A-B569-E4F1AFB617C3}"/>
              </a:ext>
            </a:extLst>
          </p:cNvPr>
          <p:cNvSpPr/>
          <p:nvPr/>
        </p:nvSpPr>
        <p:spPr>
          <a:xfrm>
            <a:off x="10989469" y="2974330"/>
            <a:ext cx="992981" cy="866774"/>
          </a:xfrm>
          <a:prstGeom prst="round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345B44-170E-B01A-5FAF-14890C211D9B}"/>
              </a:ext>
            </a:extLst>
          </p:cNvPr>
          <p:cNvSpPr/>
          <p:nvPr/>
        </p:nvSpPr>
        <p:spPr>
          <a:xfrm>
            <a:off x="6817518" y="2974330"/>
            <a:ext cx="992981" cy="866774"/>
          </a:xfrm>
          <a:prstGeom prst="round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2D64267-007F-A5BF-EB43-7069287F4856}"/>
              </a:ext>
            </a:extLst>
          </p:cNvPr>
          <p:cNvSpPr/>
          <p:nvPr/>
        </p:nvSpPr>
        <p:spPr>
          <a:xfrm>
            <a:off x="10989469" y="3908623"/>
            <a:ext cx="992981" cy="866774"/>
          </a:xfrm>
          <a:prstGeom prst="round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35CC79-7A05-25F4-EB81-A6B198EEC7E1}"/>
              </a:ext>
            </a:extLst>
          </p:cNvPr>
          <p:cNvSpPr/>
          <p:nvPr/>
        </p:nvSpPr>
        <p:spPr>
          <a:xfrm>
            <a:off x="6817518" y="3908623"/>
            <a:ext cx="992981" cy="866774"/>
          </a:xfrm>
          <a:prstGeom prst="round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904655-A129-9EFB-6767-ACEB8A667443}"/>
              </a:ext>
            </a:extLst>
          </p:cNvPr>
          <p:cNvSpPr/>
          <p:nvPr/>
        </p:nvSpPr>
        <p:spPr>
          <a:xfrm>
            <a:off x="10989469" y="4842916"/>
            <a:ext cx="992981" cy="866774"/>
          </a:xfrm>
          <a:prstGeom prst="round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F5BE55B-7849-DF41-70D0-90D6999A48B8}"/>
              </a:ext>
            </a:extLst>
          </p:cNvPr>
          <p:cNvSpPr/>
          <p:nvPr/>
        </p:nvSpPr>
        <p:spPr>
          <a:xfrm>
            <a:off x="6817518" y="4842916"/>
            <a:ext cx="992981" cy="866774"/>
          </a:xfrm>
          <a:prstGeom prst="round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A3041EF-AA52-2565-FA3F-BE31744988D5}"/>
              </a:ext>
            </a:extLst>
          </p:cNvPr>
          <p:cNvSpPr/>
          <p:nvPr/>
        </p:nvSpPr>
        <p:spPr>
          <a:xfrm>
            <a:off x="10989469" y="5777210"/>
            <a:ext cx="992981" cy="866774"/>
          </a:xfrm>
          <a:prstGeom prst="round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8ABD94-E9A3-620B-284D-AACD5CAA88B0}"/>
              </a:ext>
            </a:extLst>
          </p:cNvPr>
          <p:cNvSpPr/>
          <p:nvPr/>
        </p:nvSpPr>
        <p:spPr>
          <a:xfrm>
            <a:off x="6817518" y="5777210"/>
            <a:ext cx="992981" cy="866774"/>
          </a:xfrm>
          <a:prstGeom prst="round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A059EB-DA15-A841-A4A5-15D7B8D7F910}"/>
              </a:ext>
            </a:extLst>
          </p:cNvPr>
          <p:cNvSpPr txBox="1"/>
          <p:nvPr/>
        </p:nvSpPr>
        <p:spPr>
          <a:xfrm>
            <a:off x="240504" y="4586305"/>
            <a:ext cx="6329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Ngakhale chaputala choyamba cha bukhu la Yoswa chikulongosola kusinthana kwa utsogoleri pakati pa Mose ndi Yoswa, nkhani yaikulu ndi yokamba za Mulungu. </a:t>
            </a:r>
            <a:r>
              <a:rPr lang="en" sz="2000" b="1" noProof="0" dirty="0" err="1"/>
              <a:t>Akulankhula</a:t>
            </a:r>
            <a:r>
              <a:rPr lang="en" sz="2000" b="1" noProof="0" dirty="0"/>
              <a:t> </a:t>
            </a:r>
            <a:r>
              <a:rPr lang="en" sz="2000" b="1" noProof="0" dirty="0" err="1"/>
              <a:t>kumayambiriro</a:t>
            </a:r>
            <a:r>
              <a:rPr lang="en" sz="2000" b="1" noProof="0" dirty="0"/>
              <a:t> ndipo akutsogolera nkhani yonse. Kuonetsa kuti Mulungu ndiye mtsogoleri wa ana a Israel.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2A53118-FC3D-83E5-8584-315AD5EB1E4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8" y="3018055"/>
            <a:ext cx="2732509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 descr="Imagen que contiene exterior, edificio, pasto, parado&#10;&#10;El contenido generado por IA puede ser incorrecto.">
            <a:extLst>
              <a:ext uri="{FF2B5EF4-FFF2-40B4-BE49-F238E27FC236}">
                <a16:creationId xmlns:a16="http://schemas.microsoft.com/office/drawing/2014/main" id="{DB0821C7-8DC3-FAE0-A7B7-7906BF77983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5351" y="3018055"/>
            <a:ext cx="2915424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D9FC58-6466-B475-B89F-079C42012497}"/>
              </a:ext>
            </a:extLst>
          </p:cNvPr>
          <p:cNvSpPr txBox="1"/>
          <p:nvPr/>
        </p:nvSpPr>
        <p:spPr>
          <a:xfrm>
            <a:off x="240503" y="2620878"/>
            <a:ext cx="63293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Pali zofanana zambiri pakati pa atsogoleri awiriwa:</a:t>
            </a:r>
          </a:p>
        </p:txBody>
      </p:sp>
    </p:spTree>
    <p:extLst>
      <p:ext uri="{BB962C8B-B14F-4D97-AF65-F5344CB8AC3E}">
        <p14:creationId xmlns:p14="http://schemas.microsoft.com/office/powerpoint/2010/main" val="22689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3436FD-8243-B72C-C93D-9878B3F09D7C}"/>
              </a:ext>
            </a:extLst>
          </p:cNvPr>
          <p:cNvSpPr txBox="1"/>
          <p:nvPr/>
        </p:nvSpPr>
        <p:spPr>
          <a:xfrm>
            <a:off x="2057399" y="1073315"/>
            <a:ext cx="10048875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W" sz="2300" b="1" dirty="0" err="1">
                <a:latin typeface="Constantia" panose="02030602050306030303" pitchFamily="18" charset="0"/>
              </a:rPr>
              <a:t>Tsopano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Yoswa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anali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mtsogoleri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wovomerezedwa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wa</a:t>
            </a:r>
            <a:r>
              <a:rPr lang="en-ZW" sz="2300" b="1" dirty="0">
                <a:latin typeface="Constantia" panose="02030602050306030303" pitchFamily="18" charset="0"/>
              </a:rPr>
              <a:t> Israeli. </a:t>
            </a:r>
            <a:r>
              <a:rPr lang="en-ZW" sz="2300" b="1" dirty="0" err="1">
                <a:latin typeface="Constantia" panose="02030602050306030303" pitchFamily="18" charset="0"/>
              </a:rPr>
              <a:t>Amadziwika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makamaka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ngati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msilikali</a:t>
            </a:r>
            <a:r>
              <a:rPr lang="en-ZW" sz="2300" b="1" dirty="0">
                <a:latin typeface="Constantia" panose="02030602050306030303" pitchFamily="18" charset="0"/>
              </a:rPr>
              <a:t>, </a:t>
            </a:r>
            <a:r>
              <a:rPr lang="en-ZW" sz="2300" b="1" dirty="0" err="1">
                <a:latin typeface="Constantia" panose="02030602050306030303" pitchFamily="18" charset="0"/>
              </a:rPr>
              <a:t>ndipo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mphatso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zake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ndi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makhalidwe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ake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anali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ofunika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kwambiri</a:t>
            </a:r>
            <a:r>
              <a:rPr lang="en-ZW" sz="2300" b="1" dirty="0">
                <a:latin typeface="Constantia" panose="02030602050306030303" pitchFamily="18" charset="0"/>
              </a:rPr>
              <a:t> pa </a:t>
            </a:r>
            <a:r>
              <a:rPr lang="en-ZW" sz="2300" b="1" dirty="0" err="1">
                <a:latin typeface="Constantia" panose="02030602050306030303" pitchFamily="18" charset="0"/>
              </a:rPr>
              <a:t>nthawi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imeneyi</a:t>
            </a:r>
            <a:r>
              <a:rPr lang="en-ZW" sz="2300" b="1" dirty="0">
                <a:latin typeface="Constantia" panose="02030602050306030303" pitchFamily="18" charset="0"/>
              </a:rPr>
              <a:t> mu </a:t>
            </a:r>
            <a:r>
              <a:rPr lang="en-ZW" sz="2300" b="1" dirty="0" err="1">
                <a:latin typeface="Constantia" panose="02030602050306030303" pitchFamily="18" charset="0"/>
              </a:rPr>
              <a:t>mbiri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ya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anthu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ake</a:t>
            </a:r>
            <a:r>
              <a:rPr lang="en-ZW" sz="2300" b="1" dirty="0">
                <a:latin typeface="Constantia" panose="02030602050306030303" pitchFamily="18" charset="0"/>
              </a:rPr>
              <a:t>. Anali </a:t>
            </a:r>
            <a:r>
              <a:rPr lang="en-ZW" sz="2300" b="1" dirty="0" err="1">
                <a:latin typeface="Constantia" panose="02030602050306030303" pitchFamily="18" charset="0"/>
              </a:rPr>
              <a:t>wolimba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mtima</a:t>
            </a:r>
            <a:r>
              <a:rPr lang="en-ZW" sz="2300" b="1" dirty="0">
                <a:latin typeface="Constantia" panose="02030602050306030303" pitchFamily="18" charset="0"/>
              </a:rPr>
              <a:t>, </a:t>
            </a:r>
            <a:r>
              <a:rPr lang="en-ZW" sz="2300" b="1" dirty="0" err="1">
                <a:latin typeface="Constantia" panose="02030602050306030303" pitchFamily="18" charset="0"/>
              </a:rPr>
              <a:t>wotsimikiza</a:t>
            </a:r>
            <a:r>
              <a:rPr lang="en-ZW" sz="2300" b="1" dirty="0">
                <a:latin typeface="Constantia" panose="02030602050306030303" pitchFamily="18" charset="0"/>
              </a:rPr>
              <a:t> pa </a:t>
            </a:r>
            <a:r>
              <a:rPr lang="en-ZW" sz="2300" b="1" dirty="0" err="1">
                <a:latin typeface="Constantia" panose="02030602050306030303" pitchFamily="18" charset="0"/>
              </a:rPr>
              <a:t>chigamulo</a:t>
            </a:r>
            <a:r>
              <a:rPr lang="en-ZW" sz="2300" b="1" dirty="0">
                <a:latin typeface="Constantia" panose="02030602050306030303" pitchFamily="18" charset="0"/>
              </a:rPr>
              <a:t>, </a:t>
            </a:r>
            <a:r>
              <a:rPr lang="en-ZW" sz="2300" b="1" dirty="0" err="1">
                <a:latin typeface="Constantia" panose="02030602050306030303" pitchFamily="18" charset="0"/>
              </a:rPr>
              <a:t>wosakaikaika</a:t>
            </a:r>
            <a:r>
              <a:rPr lang="en-ZW" sz="2300" b="1" dirty="0">
                <a:latin typeface="Constantia" panose="02030602050306030303" pitchFamily="18" charset="0"/>
              </a:rPr>
              <a:t>, </a:t>
            </a:r>
            <a:r>
              <a:rPr lang="en-ZW" sz="2300" b="1" dirty="0" err="1">
                <a:latin typeface="Constantia" panose="02030602050306030303" pitchFamily="18" charset="0"/>
              </a:rPr>
              <a:t>wachangu</a:t>
            </a:r>
            <a:r>
              <a:rPr lang="en-ZW" sz="2300" b="1" dirty="0">
                <a:latin typeface="Constantia" panose="02030602050306030303" pitchFamily="18" charset="0"/>
              </a:rPr>
              <a:t>, </a:t>
            </a:r>
            <a:r>
              <a:rPr lang="en-ZW" sz="2300" b="1" dirty="0" err="1">
                <a:latin typeface="Constantia" panose="02030602050306030303" pitchFamily="18" charset="0"/>
              </a:rPr>
              <a:t>woona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mtima</a:t>
            </a:r>
            <a:r>
              <a:rPr lang="en-ZW" sz="2300" b="1" dirty="0">
                <a:latin typeface="Constantia" panose="02030602050306030303" pitchFamily="18" charset="0"/>
              </a:rPr>
              <a:t>, </a:t>
            </a:r>
            <a:r>
              <a:rPr lang="en-ZW" sz="2300" b="1" dirty="0" err="1">
                <a:latin typeface="Constantia" panose="02030602050306030303" pitchFamily="18" charset="0"/>
              </a:rPr>
              <a:t>ankaganizira</a:t>
            </a:r>
            <a:r>
              <a:rPr lang="en-ZW" sz="2300" b="1" dirty="0">
                <a:latin typeface="Constantia" panose="02030602050306030303" pitchFamily="18" charset="0"/>
              </a:rPr>
              <a:t> ena </a:t>
            </a:r>
            <a:r>
              <a:rPr lang="en-ZW" sz="2300" b="1" dirty="0" err="1">
                <a:latin typeface="Constantia" panose="02030602050306030303" pitchFamily="18" charset="0"/>
              </a:rPr>
              <a:t>kuposa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iyeyo</a:t>
            </a:r>
            <a:r>
              <a:rPr lang="en-ZW" sz="2300" b="1" dirty="0">
                <a:latin typeface="Constantia" panose="02030602050306030303" pitchFamily="18" charset="0"/>
              </a:rPr>
              <a:t>, </a:t>
            </a:r>
            <a:r>
              <a:rPr lang="en-ZW" sz="2300" b="1" dirty="0" err="1">
                <a:latin typeface="Constantia" panose="02030602050306030303" pitchFamily="18" charset="0"/>
              </a:rPr>
              <a:t>ndipo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koposa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zonse</a:t>
            </a:r>
            <a:r>
              <a:rPr lang="en-ZW" sz="2300" b="1" dirty="0">
                <a:latin typeface="Constantia" panose="02030602050306030303" pitchFamily="18" charset="0"/>
              </a:rPr>
              <a:t>, </a:t>
            </a:r>
            <a:r>
              <a:rPr lang="en-ZW" sz="2300" b="1" dirty="0" err="1">
                <a:latin typeface="Constantia" panose="02030602050306030303" pitchFamily="18" charset="0"/>
              </a:rPr>
              <a:t>analimbikitsidwa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ndi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chikhulupiliro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chamoyo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mwa</a:t>
            </a:r>
            <a:r>
              <a:rPr lang="en-ZW" sz="2300" b="1" dirty="0">
                <a:latin typeface="Constantia" panose="02030602050306030303" pitchFamily="18" charset="0"/>
              </a:rPr>
              <a:t> Mulungu – </a:t>
            </a:r>
            <a:r>
              <a:rPr lang="en-ZW" sz="2300" b="1" dirty="0" err="1">
                <a:latin typeface="Constantia" panose="02030602050306030303" pitchFamily="18" charset="0"/>
              </a:rPr>
              <a:t>limeneli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linali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khalidwe</a:t>
            </a:r>
            <a:r>
              <a:rPr lang="en-ZW" sz="2300" b="1" dirty="0">
                <a:latin typeface="Constantia" panose="02030602050306030303" pitchFamily="18" charset="0"/>
              </a:rPr>
              <a:t> la </a:t>
            </a:r>
            <a:r>
              <a:rPr lang="en-ZW" sz="2300" b="1" dirty="0" err="1">
                <a:latin typeface="Constantia" panose="02030602050306030303" pitchFamily="18" charset="0"/>
              </a:rPr>
              <a:t>munthu</a:t>
            </a:r>
            <a:r>
              <a:rPr lang="en-ZW" sz="2300" b="1" dirty="0">
                <a:latin typeface="Constantia" panose="02030602050306030303" pitchFamily="18" charset="0"/>
              </a:rPr>
              <a:t> amene Mulungu </a:t>
            </a:r>
            <a:r>
              <a:rPr lang="en-ZW" sz="2300" b="1" dirty="0" err="1">
                <a:latin typeface="Constantia" panose="02030602050306030303" pitchFamily="18" charset="0"/>
              </a:rPr>
              <a:t>anasankha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kuti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atsogolere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gulu</a:t>
            </a:r>
            <a:r>
              <a:rPr lang="en-ZW" sz="2300" b="1" dirty="0">
                <a:latin typeface="Constantia" panose="02030602050306030303" pitchFamily="18" charset="0"/>
              </a:rPr>
              <a:t> la </a:t>
            </a:r>
            <a:r>
              <a:rPr lang="en-ZW" sz="2300" b="1" dirty="0" err="1">
                <a:latin typeface="Constantia" panose="02030602050306030303" pitchFamily="18" charset="0"/>
              </a:rPr>
              <a:t>nkhondo</a:t>
            </a:r>
            <a:r>
              <a:rPr lang="en-ZW" sz="2300" b="1" dirty="0">
                <a:latin typeface="Constantia" panose="02030602050306030303" pitchFamily="18" charset="0"/>
              </a:rPr>
              <a:t> la Israeli </a:t>
            </a:r>
            <a:r>
              <a:rPr lang="en-ZW" sz="2300" b="1" dirty="0" err="1">
                <a:latin typeface="Constantia" panose="02030602050306030303" pitchFamily="18" charset="0"/>
              </a:rPr>
              <a:t>polowa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mudziko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lolonjezedwa</a:t>
            </a:r>
            <a:r>
              <a:rPr lang="en-ZW" sz="23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ZW" sz="2300" b="1" dirty="0" err="1">
                <a:latin typeface="Constantia" panose="02030602050306030303" pitchFamily="18" charset="0"/>
              </a:rPr>
              <a:t>Pamene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Aisrayeli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anali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muchipululu</a:t>
            </a:r>
            <a:r>
              <a:rPr lang="en-ZW" sz="2300" b="1" dirty="0">
                <a:latin typeface="Constantia" panose="02030602050306030303" pitchFamily="18" charset="0"/>
              </a:rPr>
              <a:t>, iye </a:t>
            </a:r>
            <a:r>
              <a:rPr lang="en-ZW" sz="2300" b="1" dirty="0" err="1">
                <a:latin typeface="Constantia" panose="02030602050306030303" pitchFamily="18" charset="0"/>
              </a:rPr>
              <a:t>anagwira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ntchito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ngati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mtsogoleri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wachiwiri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kwa</a:t>
            </a:r>
            <a:r>
              <a:rPr lang="en-ZW" sz="2300" b="1" dirty="0">
                <a:latin typeface="Constantia" panose="02030602050306030303" pitchFamily="18" charset="0"/>
              </a:rPr>
              <a:t> Mose. </a:t>
            </a:r>
            <a:r>
              <a:rPr lang="en-ZW" sz="2300" b="1" dirty="0" err="1">
                <a:latin typeface="Constantia" panose="02030602050306030303" pitchFamily="18" charset="0"/>
              </a:rPr>
              <a:t>Ndipo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mwa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khalidwe</a:t>
            </a:r>
            <a:r>
              <a:rPr lang="en-ZW" sz="2300" b="1" dirty="0">
                <a:latin typeface="Constantia" panose="02030602050306030303" pitchFamily="18" charset="0"/>
              </a:rPr>
              <a:t> lake </a:t>
            </a:r>
            <a:r>
              <a:rPr lang="en-ZW" sz="2300" b="1" dirty="0" err="1">
                <a:latin typeface="Constantia" panose="02030602050306030303" pitchFamily="18" charset="0"/>
              </a:rPr>
              <a:t>losalankhula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zambiri</a:t>
            </a:r>
            <a:r>
              <a:rPr lang="en-ZW" sz="2300" b="1" dirty="0">
                <a:latin typeface="Constantia" panose="02030602050306030303" pitchFamily="18" charset="0"/>
              </a:rPr>
              <a:t>, </a:t>
            </a:r>
            <a:r>
              <a:rPr lang="en-ZW" sz="2300" b="1" dirty="0" err="1">
                <a:latin typeface="Constantia" panose="02030602050306030303" pitchFamily="18" charset="0"/>
              </a:rPr>
              <a:t>kukhazikika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kwake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pamene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ena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anali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osadalirika</a:t>
            </a:r>
            <a:r>
              <a:rPr lang="en-ZW" sz="2300" b="1" dirty="0">
                <a:latin typeface="Constantia" panose="02030602050306030303" pitchFamily="18" charset="0"/>
              </a:rPr>
              <a:t>, </a:t>
            </a:r>
            <a:r>
              <a:rPr lang="en-ZW" sz="2300" b="1" dirty="0" err="1">
                <a:latin typeface="Constantia" panose="02030602050306030303" pitchFamily="18" charset="0"/>
              </a:rPr>
              <a:t>ndi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kulimba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mtima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kwake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kutsatira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choonadi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muthawi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ya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zovuta</a:t>
            </a:r>
            <a:r>
              <a:rPr lang="en-ZW" sz="2300" b="1" dirty="0">
                <a:latin typeface="Constantia" panose="02030602050306030303" pitchFamily="18" charset="0"/>
              </a:rPr>
              <a:t>, </a:t>
            </a:r>
            <a:r>
              <a:rPr lang="en-ZW" sz="2300" b="1" dirty="0" err="1">
                <a:latin typeface="Constantia" panose="02030602050306030303" pitchFamily="18" charset="0"/>
              </a:rPr>
              <a:t>anapereka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umboni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wa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kuyenerera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kwake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kulowa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m’malo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mwa</a:t>
            </a:r>
            <a:r>
              <a:rPr lang="en-ZW" sz="2300" b="1" dirty="0">
                <a:latin typeface="Constantia" panose="02030602050306030303" pitchFamily="18" charset="0"/>
              </a:rPr>
              <a:t> Mose. </a:t>
            </a:r>
            <a:r>
              <a:rPr lang="en-ZW" sz="2300" b="1" dirty="0" err="1">
                <a:latin typeface="Constantia" panose="02030602050306030303" pitchFamily="18" charset="0"/>
              </a:rPr>
              <a:t>ngakhale</a:t>
            </a:r>
            <a:r>
              <a:rPr lang="en-ZW" sz="2300" b="1" dirty="0">
                <a:latin typeface="Constantia" panose="02030602050306030303" pitchFamily="18" charset="0"/>
              </a:rPr>
              <a:t> Mulungu </a:t>
            </a:r>
            <a:r>
              <a:rPr lang="en-ZW" sz="2300" b="1" dirty="0" err="1">
                <a:latin typeface="Constantia" panose="02030602050306030303" pitchFamily="18" charset="0"/>
              </a:rPr>
              <a:t>asanamupatse</a:t>
            </a:r>
            <a:r>
              <a:rPr lang="en-ZW" sz="2300" b="1" dirty="0">
                <a:latin typeface="Constantia" panose="02030602050306030303" pitchFamily="18" charset="0"/>
              </a:rPr>
              <a:t> </a:t>
            </a:r>
            <a:r>
              <a:rPr lang="en-ZW" sz="2300" b="1" dirty="0" err="1">
                <a:latin typeface="Constantia" panose="02030602050306030303" pitchFamily="18" charset="0"/>
              </a:rPr>
              <a:t>udindowo</a:t>
            </a:r>
            <a:endParaRPr lang="en" sz="23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56EB0-61B3-D096-DBC3-9D07238CBDF5}"/>
              </a:ext>
            </a:extLst>
          </p:cNvPr>
          <p:cNvSpPr txBox="1"/>
          <p:nvPr/>
        </p:nvSpPr>
        <p:spPr>
          <a:xfrm>
            <a:off x="8376637" y="6396454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(Patriarchs and Prophets, p. 481)</a:t>
            </a:r>
          </a:p>
        </p:txBody>
      </p:sp>
    </p:spTree>
    <p:extLst>
      <p:ext uri="{BB962C8B-B14F-4D97-AF65-F5344CB8AC3E}">
        <p14:creationId xmlns:p14="http://schemas.microsoft.com/office/powerpoint/2010/main" val="4964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4DB32A-EBA4-A30B-BFE2-E0426417335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MMENE BUKHU LA YOSWA LILIRI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80771-F5A0-0E99-025B-FD5893C1B1ED}"/>
              </a:ext>
            </a:extLst>
          </p:cNvPr>
          <p:cNvSpPr txBox="1"/>
          <p:nvPr/>
        </p:nvSpPr>
        <p:spPr>
          <a:xfrm>
            <a:off x="276226" y="1308631"/>
            <a:ext cx="6648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Bukhu la Yoswa limasonyeza kukwaniritsidwa kwa malonjezano a Mulungu kwa a Israyeli pamene anawatulutsa mu </a:t>
            </a:r>
            <a:r>
              <a:rPr lang="en" sz="2000" b="1" noProof="0" dirty="0" err="1"/>
              <a:t>Igupto</a:t>
            </a:r>
            <a:r>
              <a:rPr lang="en" sz="2000" b="1" noProof="0" dirty="0"/>
              <a:t> </a:t>
            </a:r>
            <a:r>
              <a:rPr lang="en-GB" sz="2000" b="1" dirty="0" err="1"/>
              <a:t>kumene</a:t>
            </a:r>
            <a:r>
              <a:rPr lang="en-GB" sz="2000" b="1" dirty="0"/>
              <a:t> </a:t>
            </a:r>
            <a:r>
              <a:rPr lang="en-GB" sz="2000" b="1" dirty="0" err="1"/>
              <a:t>kuli</a:t>
            </a:r>
            <a:r>
              <a:rPr lang="en-GB" sz="2000" b="1" dirty="0"/>
              <a:t> </a:t>
            </a:r>
            <a:r>
              <a:rPr lang="en-GB" sz="2000" b="1" dirty="0" err="1"/>
              <a:t>kuwapatsa</a:t>
            </a:r>
            <a:r>
              <a:rPr lang="en-GB" sz="2000" b="1" dirty="0"/>
              <a:t> </a:t>
            </a:r>
            <a:r>
              <a:rPr lang="en-GB" sz="2000" b="1" dirty="0" err="1"/>
              <a:t>dziko</a:t>
            </a:r>
            <a:r>
              <a:rPr lang="en-GB" sz="2000" b="1" dirty="0"/>
              <a:t> la Kanani</a:t>
            </a:r>
            <a:r>
              <a:rPr lang="en" sz="2000" b="1" noProof="0" dirty="0"/>
              <a:t>. </a:t>
            </a:r>
            <a:r>
              <a:rPr lang="en-GB" sz="2000" b="1" dirty="0" err="1"/>
              <a:t>Chiyambi</a:t>
            </a:r>
            <a:r>
              <a:rPr lang="en-GB" sz="2000" b="1" dirty="0"/>
              <a:t> (</a:t>
            </a:r>
            <a:r>
              <a:rPr lang="en-GB" sz="2000" b="1" dirty="0" err="1"/>
              <a:t>chaputala</a:t>
            </a:r>
            <a:r>
              <a:rPr lang="en-GB" sz="2000" b="1" dirty="0"/>
              <a:t> 1)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bukulo</a:t>
            </a:r>
            <a:r>
              <a:rPr lang="en-GB" sz="2000" b="1" dirty="0"/>
              <a:t> </a:t>
            </a:r>
            <a:r>
              <a:rPr lang="en" sz="2000" b="1" noProof="0" dirty="0" err="1"/>
              <a:t>lonselo</a:t>
            </a:r>
            <a:r>
              <a:rPr lang="en" sz="2000" b="1" noProof="0" dirty="0"/>
              <a:t> </a:t>
            </a:r>
            <a:r>
              <a:rPr lang="en" sz="2000" b="1" noProof="0" dirty="0" err="1"/>
              <a:t>linagawidwa</a:t>
            </a:r>
            <a:r>
              <a:rPr lang="en" sz="2000" b="1" noProof="0" dirty="0"/>
              <a:t> </a:t>
            </a:r>
            <a:r>
              <a:rPr lang="en-GB" sz="2000" b="1" dirty="0" err="1"/>
              <a:t>m’magawo</a:t>
            </a:r>
            <a:r>
              <a:rPr lang="en-GB" sz="2000" b="1" dirty="0"/>
              <a:t> </a:t>
            </a:r>
            <a:r>
              <a:rPr lang="en-GB" sz="2000" b="1" dirty="0" err="1"/>
              <a:t>anayi</a:t>
            </a:r>
            <a:r>
              <a:rPr lang="en-GB" sz="2000" b="1" dirty="0"/>
              <a:t> </a:t>
            </a:r>
            <a:r>
              <a:rPr lang="en-GB" sz="2000" b="1" dirty="0" err="1"/>
              <a:t>akuluakulu</a:t>
            </a:r>
            <a:r>
              <a:rPr lang="en" sz="2000" b="1" noProof="0" dirty="0"/>
              <a:t>: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1BC82C4-B340-7BF1-7E67-12436915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4098064"/>
              </p:ext>
            </p:extLst>
          </p:nvPr>
        </p:nvGraphicFramePr>
        <p:xfrm>
          <a:off x="276226" y="3002816"/>
          <a:ext cx="6648450" cy="365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0AD637-9178-63AF-E04C-1DF9A3493A75}"/>
              </a:ext>
            </a:extLst>
          </p:cNvPr>
          <p:cNvSpPr txBox="1"/>
          <p:nvPr/>
        </p:nvSpPr>
        <p:spPr>
          <a:xfrm>
            <a:off x="600075" y="599331"/>
            <a:ext cx="10991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“Mose mtumiki wanga wamwalira. Ndipo iwe ndi anthu onsewa, tsopano konzekani kuoloka mtsinje wa Yorodani kupita ku dziko limene ndiwapatse a Israyeli onse.” 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1:2)</a:t>
            </a:r>
            <a:endParaRPr lang="en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4D7B874-E9A5-C27A-4938-7FBDDE032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551755"/>
              </p:ext>
            </p:extLst>
          </p:nvPr>
        </p:nvGraphicFramePr>
        <p:xfrm>
          <a:off x="7286624" y="1308631"/>
          <a:ext cx="4705351" cy="53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8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4247-B691-FED5-7B85-8CBECAF8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39D5C3-CFE0-0C9D-726A-7570F5CD1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8" y="0"/>
            <a:ext cx="25025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28852-2B8C-5188-C738-50D00C817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9903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8C11B-989F-21D9-5256-5EA51D3220A8}"/>
              </a:ext>
            </a:extLst>
          </p:cNvPr>
          <p:cNvSpPr txBox="1"/>
          <p:nvPr/>
        </p:nvSpPr>
        <p:spPr>
          <a:xfrm>
            <a:off x="4158114" y="2505670"/>
            <a:ext cx="8033886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ZW" sz="6000" noProof="0" dirty="0"/>
              <a:t>NTCHITO YA YOSWA</a:t>
            </a:r>
            <a:endParaRPr lang="en" sz="6000" noProof="0" dirty="0"/>
          </a:p>
          <a:p>
            <a:r>
              <a:rPr lang="en" sz="5400" noProof="0" dirty="0"/>
              <a:t>(</a:t>
            </a:r>
            <a:r>
              <a:rPr lang="en-ZW" sz="5400" noProof="0" dirty="0" err="1"/>
              <a:t>Yoswa</a:t>
            </a:r>
            <a:r>
              <a:rPr lang="en" sz="5400" noProof="0" dirty="0"/>
              <a:t> 1:4-9)</a:t>
            </a:r>
          </a:p>
        </p:txBody>
      </p:sp>
    </p:spTree>
    <p:extLst>
      <p:ext uri="{BB962C8B-B14F-4D97-AF65-F5344CB8AC3E}">
        <p14:creationId xmlns:p14="http://schemas.microsoft.com/office/powerpoint/2010/main" val="1726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A50197-3DF7-CAF5-0E7C-9B81B5DBC0D6}"/>
              </a:ext>
            </a:extLst>
          </p:cNvPr>
          <p:cNvSpPr txBox="1"/>
          <p:nvPr/>
        </p:nvSpPr>
        <p:spPr>
          <a:xfrm>
            <a:off x="2076005" y="0"/>
            <a:ext cx="10115994" cy="769441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GB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KULANDIRA MALONJEZO</a:t>
            </a:r>
            <a:endParaRPr lang="en" sz="4400" b="1" spc="30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127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5223E5-7738-39F4-427F-4FCC26971739}"/>
              </a:ext>
            </a:extLst>
          </p:cNvPr>
          <p:cNvSpPr txBox="1"/>
          <p:nvPr/>
        </p:nvSpPr>
        <p:spPr>
          <a:xfrm>
            <a:off x="2970274" y="636710"/>
            <a:ext cx="8327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Paliponse</a:t>
            </a:r>
            <a:r>
              <a:rPr lang="en-GB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pamene</a:t>
            </a:r>
            <a:r>
              <a:rPr lang="en-GB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phazi</a:t>
            </a:r>
            <a:r>
              <a:rPr lang="en-GB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lanu</a:t>
            </a:r>
            <a:r>
              <a:rPr lang="en-GB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liponde</a:t>
            </a:r>
            <a:r>
              <a:rPr lang="en-GB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ndikupatsani</a:t>
            </a:r>
            <a:r>
              <a:rPr lang="en-GB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monga</a:t>
            </a:r>
            <a:r>
              <a:rPr lang="en-GB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momwe</a:t>
            </a:r>
            <a:r>
              <a:rPr lang="en-GB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ndinalonjezera</a:t>
            </a:r>
            <a:r>
              <a:rPr lang="en-GB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Mose</a:t>
            </a:r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ZW" sz="1400" b="1" noProof="0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n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ED90D-7565-E78D-5D59-6FD8DA596E34}"/>
              </a:ext>
            </a:extLst>
          </p:cNvPr>
          <p:cNvSpPr txBox="1"/>
          <p:nvPr/>
        </p:nvSpPr>
        <p:spPr>
          <a:xfrm>
            <a:off x="214320" y="1368492"/>
            <a:ext cx="8231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noProof="0" dirty="0"/>
              <a:t>Pa Yoswa 1:3, Mulungu </a:t>
            </a:r>
            <a:r>
              <a:rPr lang="en" b="1" noProof="0" dirty="0" err="1"/>
              <a:t>analakhula</a:t>
            </a:r>
            <a:r>
              <a:rPr lang="en" b="1" noProof="0" dirty="0"/>
              <a:t> </a:t>
            </a:r>
            <a:r>
              <a:rPr lang="en" b="1" noProof="0" dirty="0" err="1"/>
              <a:t>mwa</a:t>
            </a:r>
            <a:r>
              <a:rPr lang="en" b="1" noProof="0" dirty="0"/>
              <a:t> </a:t>
            </a:r>
            <a:r>
              <a:rPr lang="en" b="1" dirty="0" err="1"/>
              <a:t>ulosi</a:t>
            </a:r>
            <a:r>
              <a:rPr lang="en" b="1" dirty="0"/>
              <a:t> </a:t>
            </a:r>
            <a:r>
              <a:rPr lang="en" b="1" dirty="0" err="1"/>
              <a:t>ngati</a:t>
            </a:r>
            <a:r>
              <a:rPr lang="en" b="1" dirty="0"/>
              <a:t> </a:t>
            </a:r>
            <a:r>
              <a:rPr lang="en" b="1" dirty="0" err="1"/>
              <a:t>kuti</a:t>
            </a:r>
            <a:r>
              <a:rPr lang="en" b="1" dirty="0"/>
              <a:t> </a:t>
            </a:r>
            <a:r>
              <a:rPr lang="en" b="1" noProof="0" dirty="0"/>
              <a:t>Kanani </a:t>
            </a:r>
            <a:r>
              <a:rPr lang="en" b="1" noProof="0" dirty="0" err="1"/>
              <a:t>waperekedwa</a:t>
            </a:r>
            <a:r>
              <a:rPr lang="en" b="1" noProof="0" dirty="0"/>
              <a:t> kale </a:t>
            </a:r>
            <a:r>
              <a:rPr lang="en" b="1" noProof="0" dirty="0" err="1"/>
              <a:t>kwa</a:t>
            </a:r>
            <a:r>
              <a:rPr lang="en" b="1" noProof="0" dirty="0"/>
              <a:t> Israyeli. </a:t>
            </a:r>
            <a:r>
              <a:rPr lang="en-GB" b="1" dirty="0"/>
              <a:t>Izi </a:t>
            </a:r>
            <a:r>
              <a:rPr lang="en-GB" b="1" dirty="0" err="1"/>
              <a:t>zikutanthauza</a:t>
            </a:r>
            <a:r>
              <a:rPr lang="en-GB" b="1" dirty="0"/>
              <a:t> </a:t>
            </a:r>
            <a:r>
              <a:rPr lang="en-GB" b="1" dirty="0" err="1"/>
              <a:t>kuti</a:t>
            </a:r>
            <a:r>
              <a:rPr lang="en-GB" b="1" dirty="0"/>
              <a:t> Mulungu </a:t>
            </a:r>
            <a:r>
              <a:rPr lang="en-GB" b="1" dirty="0" err="1"/>
              <a:t>anawapatsa</a:t>
            </a:r>
            <a:r>
              <a:rPr lang="en-GB" b="1" dirty="0"/>
              <a:t> </a:t>
            </a:r>
            <a:r>
              <a:rPr lang="en-GB" b="1" dirty="0" err="1"/>
              <a:t>chitsimikizo</a:t>
            </a:r>
            <a:r>
              <a:rPr lang="en-GB" b="1" dirty="0"/>
              <a:t> </a:t>
            </a:r>
            <a:r>
              <a:rPr lang="en-GB" b="1" dirty="0" err="1"/>
              <a:t>chokwanira</a:t>
            </a:r>
            <a:r>
              <a:rPr lang="en-GB" b="1" dirty="0"/>
              <a:t> cha </a:t>
            </a:r>
            <a:r>
              <a:rPr lang="en-GB" b="1" dirty="0" err="1"/>
              <a:t>kupambana</a:t>
            </a:r>
            <a:r>
              <a:rPr lang="en-GB" b="1" dirty="0"/>
              <a:t> </a:t>
            </a:r>
            <a:r>
              <a:rPr lang="en-GB" b="1" dirty="0" err="1"/>
              <a:t>kwa</a:t>
            </a:r>
            <a:r>
              <a:rPr lang="en-GB" b="1" dirty="0"/>
              <a:t> </a:t>
            </a:r>
            <a:r>
              <a:rPr lang="en-GB" b="1" dirty="0" err="1"/>
              <a:t>kulanda</a:t>
            </a:r>
            <a:r>
              <a:rPr lang="en-GB" b="1" dirty="0"/>
              <a:t> </a:t>
            </a:r>
            <a:r>
              <a:rPr lang="en-GB" b="1" dirty="0" err="1"/>
              <a:t>dzikolo</a:t>
            </a:r>
            <a:r>
              <a:rPr lang="en" b="1" noProof="0" dirty="0"/>
              <a:t>.</a:t>
            </a:r>
          </a:p>
        </p:txBody>
      </p:sp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EFECF322-83CE-E61C-BC37-BF3FFE216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521" y="1422588"/>
            <a:ext cx="3443159" cy="52404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D8E96A-D325-43FB-BC8D-77D1DE940A12}"/>
              </a:ext>
            </a:extLst>
          </p:cNvPr>
          <p:cNvSpPr txBox="1"/>
          <p:nvPr/>
        </p:nvSpPr>
        <p:spPr>
          <a:xfrm>
            <a:off x="10381971" y="150343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YUFURATE</a:t>
            </a:r>
            <a:endParaRPr lang="en" sz="14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2C592-F5E9-0565-DF4B-C78D1B4CA45A}"/>
              </a:ext>
            </a:extLst>
          </p:cNvPr>
          <p:cNvSpPr txBox="1"/>
          <p:nvPr/>
        </p:nvSpPr>
        <p:spPr>
          <a:xfrm>
            <a:off x="9644836" y="628185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CHIPULULU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AC2E60-D0D3-0B92-F990-B1582E02E880}"/>
              </a:ext>
            </a:extLst>
          </p:cNvPr>
          <p:cNvSpPr txBox="1"/>
          <p:nvPr/>
        </p:nvSpPr>
        <p:spPr>
          <a:xfrm rot="16200000">
            <a:off x="7940842" y="3167390"/>
            <a:ext cx="176736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NYANJA YA KUMADZULO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DBC6A-66A0-D9D2-24FC-FA8ADD2BED8F}"/>
              </a:ext>
            </a:extLst>
          </p:cNvPr>
          <p:cNvSpPr txBox="1"/>
          <p:nvPr/>
        </p:nvSpPr>
        <p:spPr>
          <a:xfrm rot="5400000">
            <a:off x="10997665" y="3421657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YORDANE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0A9472-E782-1160-D2E8-5150FABDC091}"/>
              </a:ext>
            </a:extLst>
          </p:cNvPr>
          <p:cNvSpPr txBox="1"/>
          <p:nvPr/>
        </p:nvSpPr>
        <p:spPr>
          <a:xfrm>
            <a:off x="4034829" y="3369887"/>
            <a:ext cx="42884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W" b="1" noProof="0" dirty="0" err="1"/>
              <a:t>Anatembenukira</a:t>
            </a:r>
            <a:r>
              <a:rPr lang="en-ZW" b="1" noProof="0" dirty="0"/>
              <a:t> </a:t>
            </a:r>
            <a:r>
              <a:rPr lang="en-ZW" b="1" noProof="0" dirty="0" err="1"/>
              <a:t>kwa</a:t>
            </a:r>
            <a:r>
              <a:rPr lang="en-ZW" b="1" noProof="0" dirty="0"/>
              <a:t> </a:t>
            </a:r>
            <a:r>
              <a:rPr lang="en-ZW" b="1" noProof="0" dirty="0" err="1"/>
              <a:t>Yoswa</a:t>
            </a:r>
            <a:r>
              <a:rPr lang="en-ZW" b="1" noProof="0" dirty="0"/>
              <a:t> </a:t>
            </a:r>
            <a:r>
              <a:rPr lang="en-ZW" b="1" noProof="0" dirty="0" err="1"/>
              <a:t>ndi</a:t>
            </a:r>
            <a:r>
              <a:rPr lang="en-ZW" b="1" noProof="0" dirty="0"/>
              <a:t> </a:t>
            </a:r>
            <a:r>
              <a:rPr lang="en-ZW" b="1" noProof="0" dirty="0" err="1"/>
              <a:t>kumutsimikizira</a:t>
            </a:r>
            <a:r>
              <a:rPr lang="en-ZW" b="1" noProof="0" dirty="0"/>
              <a:t> </a:t>
            </a:r>
            <a:r>
              <a:rPr lang="en-ZW" b="1" noProof="0" dirty="0" err="1"/>
              <a:t>kuti</a:t>
            </a:r>
            <a:r>
              <a:rPr lang="en-ZW" b="1" noProof="0" dirty="0"/>
              <a:t> </a:t>
            </a:r>
            <a:r>
              <a:rPr lang="en-ZW" b="1" noProof="0" dirty="0" err="1"/>
              <a:t>ngati</a:t>
            </a:r>
            <a:r>
              <a:rPr lang="en-ZW" b="1" noProof="0" dirty="0"/>
              <a:t> </a:t>
            </a:r>
            <a:r>
              <a:rPr lang="en-ZW" b="1" noProof="0" dirty="0" err="1"/>
              <a:t>ali</a:t>
            </a:r>
            <a:r>
              <a:rPr lang="en-ZW" b="1" noProof="0" dirty="0"/>
              <a:t> </a:t>
            </a:r>
            <a:r>
              <a:rPr lang="en-ZW" b="1" noProof="0" dirty="0" err="1"/>
              <a:t>wamphamvu</a:t>
            </a:r>
            <a:r>
              <a:rPr lang="en-ZW" b="1" noProof="0" dirty="0"/>
              <a:t> </a:t>
            </a:r>
            <a:r>
              <a:rPr lang="en-ZW" b="1" noProof="0" dirty="0" err="1"/>
              <a:t>komanso</a:t>
            </a:r>
            <a:r>
              <a:rPr lang="en-ZW" b="1" noProof="0" dirty="0"/>
              <a:t> </a:t>
            </a:r>
            <a:r>
              <a:rPr lang="en-ZW" b="1" noProof="0" dirty="0" err="1"/>
              <a:t>olimba</a:t>
            </a:r>
            <a:r>
              <a:rPr lang="en-ZW" b="1" noProof="0" dirty="0"/>
              <a:t> </a:t>
            </a:r>
            <a:r>
              <a:rPr lang="en-ZW" b="1" noProof="0" dirty="0" err="1"/>
              <a:t>mtima</a:t>
            </a:r>
            <a:r>
              <a:rPr lang="en-ZW" b="1" noProof="0" dirty="0"/>
              <a:t>, </a:t>
            </a:r>
            <a:r>
              <a:rPr lang="en-ZW" b="1" noProof="0" dirty="0" err="1"/>
              <a:t>palibe</a:t>
            </a:r>
            <a:r>
              <a:rPr lang="en-ZW" b="1" noProof="0" dirty="0"/>
              <a:t> </a:t>
            </a:r>
            <a:r>
              <a:rPr lang="en-ZW" b="1" noProof="0" dirty="0" err="1"/>
              <a:t>amene</a:t>
            </a:r>
            <a:r>
              <a:rPr lang="en-ZW" b="1" noProof="0" dirty="0"/>
              <a:t> </a:t>
            </a:r>
            <a:r>
              <a:rPr lang="en-ZW" b="1" noProof="0" dirty="0" err="1"/>
              <a:t>adzalimbane</a:t>
            </a:r>
            <a:r>
              <a:rPr lang="en-ZW" b="1" noProof="0" dirty="0"/>
              <a:t> </a:t>
            </a:r>
            <a:r>
              <a:rPr lang="en-ZW" b="1" noProof="0" dirty="0" err="1"/>
              <a:t>naye</a:t>
            </a:r>
            <a:r>
              <a:rPr lang="en-ZW" b="1" noProof="0" dirty="0"/>
              <a:t>. (</a:t>
            </a:r>
            <a:r>
              <a:rPr lang="en-ZW" b="1" noProof="0" dirty="0" err="1"/>
              <a:t>Yoswa</a:t>
            </a:r>
            <a:r>
              <a:rPr lang="en-ZW" b="1" noProof="0" dirty="0"/>
              <a:t> 1:5-6)</a:t>
            </a:r>
            <a:endParaRPr lang="en" b="1" noProof="0" dirty="0"/>
          </a:p>
        </p:txBody>
      </p:sp>
      <p:pic>
        <p:nvPicPr>
          <p:cNvPr id="14" name="Imagen 13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23B98AD4-A7B0-D518-4CB7-7AC0A3BA5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3449507"/>
            <a:ext cx="3583888" cy="2015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D90170-6F6B-C784-841C-3665061D31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9191" y="4793381"/>
            <a:ext cx="2214078" cy="1905687"/>
          </a:xfrm>
          <a:prstGeom prst="snip2DiagRect">
            <a:avLst>
              <a:gd name="adj1" fmla="val 166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2CA62D5-E357-EDD5-7A65-589DEE5AF74D}"/>
              </a:ext>
            </a:extLst>
          </p:cNvPr>
          <p:cNvSpPr txBox="1"/>
          <p:nvPr/>
        </p:nvSpPr>
        <p:spPr>
          <a:xfrm>
            <a:off x="108694" y="5604744"/>
            <a:ext cx="59741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W" b="1" noProof="0" dirty="0" err="1"/>
              <a:t>Chipambano</a:t>
            </a:r>
            <a:r>
              <a:rPr lang="en-ZW" b="1" noProof="0" dirty="0"/>
              <a:t> </a:t>
            </a:r>
            <a:r>
              <a:rPr lang="en-ZW" b="1" noProof="0" dirty="0" err="1"/>
              <a:t>sichinali</a:t>
            </a:r>
            <a:r>
              <a:rPr lang="en-ZW" b="1" noProof="0" dirty="0"/>
              <a:t> mu </a:t>
            </a:r>
            <a:r>
              <a:rPr lang="en-ZW" b="1" noProof="0" dirty="0" err="1"/>
              <a:t>mphamvu</a:t>
            </a:r>
            <a:r>
              <a:rPr lang="en-ZW" b="1" noProof="0" dirty="0"/>
              <a:t> </a:t>
            </a:r>
            <a:r>
              <a:rPr lang="en-ZW" b="1" noProof="0" dirty="0" err="1"/>
              <a:t>za</a:t>
            </a:r>
            <a:r>
              <a:rPr lang="en-ZW" b="1" noProof="0" dirty="0"/>
              <a:t> </a:t>
            </a:r>
            <a:r>
              <a:rPr lang="en-ZW" b="1" noProof="0" dirty="0" err="1"/>
              <a:t>Yoswa</a:t>
            </a:r>
            <a:r>
              <a:rPr lang="en-ZW" b="1" noProof="0" dirty="0"/>
              <a:t> </a:t>
            </a:r>
            <a:r>
              <a:rPr lang="en-ZW" b="1" noProof="0" dirty="0" err="1"/>
              <a:t>koma</a:t>
            </a:r>
            <a:r>
              <a:rPr lang="en-ZW" b="1" noProof="0" dirty="0"/>
              <a:t> </a:t>
            </a:r>
            <a:r>
              <a:rPr lang="en-ZW" b="1" noProof="0" dirty="0" err="1"/>
              <a:t>kupezeka</a:t>
            </a:r>
            <a:r>
              <a:rPr lang="en-ZW" b="1" noProof="0" dirty="0"/>
              <a:t> </a:t>
            </a:r>
            <a:r>
              <a:rPr lang="en-ZW" b="1" noProof="0" dirty="0" err="1"/>
              <a:t>kwa</a:t>
            </a:r>
            <a:r>
              <a:rPr lang="en-ZW" b="1" noProof="0" dirty="0"/>
              <a:t> </a:t>
            </a:r>
            <a:r>
              <a:rPr lang="en-ZW" b="1" noProof="0" dirty="0" err="1"/>
              <a:t>Mulungu</a:t>
            </a:r>
            <a:r>
              <a:rPr lang="en-ZW" b="1" noProof="0" dirty="0"/>
              <a:t>. </a:t>
            </a:r>
            <a:r>
              <a:rPr lang="en-ZW" b="1" noProof="0" dirty="0" err="1"/>
              <a:t>Anamutsimikizira</a:t>
            </a:r>
            <a:r>
              <a:rPr lang="en-ZW" b="1" dirty="0"/>
              <a:t>, </a:t>
            </a:r>
            <a:r>
              <a:rPr lang="en-ZW" b="1" dirty="0" err="1"/>
              <a:t>monga</a:t>
            </a:r>
            <a:r>
              <a:rPr lang="en-ZW" b="1" dirty="0"/>
              <a:t> </a:t>
            </a:r>
            <a:r>
              <a:rPr lang="en-ZW" b="1" dirty="0" err="1"/>
              <a:t>mmene</a:t>
            </a:r>
            <a:r>
              <a:rPr lang="en-ZW" b="1" dirty="0"/>
              <a:t> </a:t>
            </a:r>
            <a:r>
              <a:rPr lang="en-ZW" b="1" dirty="0" err="1"/>
              <a:t>akuchitira</a:t>
            </a:r>
            <a:r>
              <a:rPr lang="en-ZW" b="1" dirty="0"/>
              <a:t> </a:t>
            </a:r>
            <a:r>
              <a:rPr lang="en-ZW" b="1" dirty="0" err="1"/>
              <a:t>nafe</a:t>
            </a:r>
            <a:r>
              <a:rPr lang="en-ZW" b="1" dirty="0"/>
              <a:t> </a:t>
            </a:r>
            <a:r>
              <a:rPr lang="en-ZW" b="1" dirty="0" err="1"/>
              <a:t>lero</a:t>
            </a:r>
            <a:r>
              <a:rPr lang="en-ZW" b="1" dirty="0"/>
              <a:t> </a:t>
            </a:r>
            <a:r>
              <a:rPr lang="en-ZW" b="1" dirty="0" err="1"/>
              <a:t>nati</a:t>
            </a:r>
            <a:r>
              <a:rPr lang="en-ZW" b="1" dirty="0"/>
              <a:t>: “</a:t>
            </a:r>
            <a:r>
              <a:rPr lang="en-ZW" b="1" dirty="0" err="1"/>
              <a:t>Ndidzakhala</a:t>
            </a:r>
            <a:r>
              <a:rPr lang="en-ZW" b="1" dirty="0"/>
              <a:t> </a:t>
            </a:r>
            <a:r>
              <a:rPr lang="en-ZW" b="1" dirty="0" err="1"/>
              <a:t>ndi</a:t>
            </a:r>
            <a:r>
              <a:rPr lang="en-ZW" b="1" dirty="0"/>
              <a:t> </a:t>
            </a:r>
            <a:r>
              <a:rPr lang="en-ZW" b="1" dirty="0" err="1"/>
              <a:t>iwe</a:t>
            </a:r>
            <a:r>
              <a:rPr lang="en-ZW" b="1" dirty="0"/>
              <a:t>”</a:t>
            </a:r>
            <a:endParaRPr lang="en" b="1" noProof="0" dirty="0"/>
          </a:p>
        </p:txBody>
      </p:sp>
      <p:pic>
        <p:nvPicPr>
          <p:cNvPr id="22" name="Imagen 21" descr="Grupo de personas posando delante de un edificio&#10;&#10;El contenido generado por IA puede ser incorrecto.">
            <a:extLst>
              <a:ext uri="{FF2B5EF4-FFF2-40B4-BE49-F238E27FC236}">
                <a16:creationId xmlns:a16="http://schemas.microsoft.com/office/drawing/2014/main" id="{C08F376E-7E9E-1DD1-5BC9-60C06B5095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" y="107038"/>
            <a:ext cx="1964714" cy="11061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1257-88EF-32E4-14CE-E7B7DD2CD60F}"/>
              </a:ext>
            </a:extLst>
          </p:cNvPr>
          <p:cNvSpPr txBox="1"/>
          <p:nvPr/>
        </p:nvSpPr>
        <p:spPr>
          <a:xfrm>
            <a:off x="214320" y="2244543"/>
            <a:ext cx="83202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noProof="0" dirty="0"/>
              <a:t>Kenako anawakumbutsa malire achigonjetso chawo (Yoswa 1:4): kachigawo pakati pa mtsinje wa Yorodano (kummawa) ndi nyanja ya Mediterranean (kumadzulo), kuchokera kuchipululu (kummwera) mpake kumtsinje </a:t>
            </a:r>
            <a:r>
              <a:rPr lang="en" b="1" noProof="0" dirty="0" err="1"/>
              <a:t>wa</a:t>
            </a:r>
            <a:r>
              <a:rPr lang="en" b="1" noProof="0" dirty="0"/>
              <a:t> </a:t>
            </a:r>
            <a:r>
              <a:rPr lang="en" b="1" noProof="0" dirty="0" err="1"/>
              <a:t>Yufurate</a:t>
            </a:r>
            <a:r>
              <a:rPr lang="en" b="1" noProof="0" dirty="0"/>
              <a:t> (kumpoto).</a:t>
            </a:r>
          </a:p>
        </p:txBody>
      </p:sp>
    </p:spTree>
    <p:extLst>
      <p:ext uri="{BB962C8B-B14F-4D97-AF65-F5344CB8AC3E}">
        <p14:creationId xmlns:p14="http://schemas.microsoft.com/office/powerpoint/2010/main" val="904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  <p:bldP spid="8" grpId="0" animBg="1"/>
      <p:bldP spid="9" grpId="0" animBg="1"/>
      <p:bldP spid="10" grpId="0" animBg="1"/>
      <p:bldP spid="12" grpId="0"/>
      <p:bldP spid="1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1124</Words>
  <Application>Microsoft Office PowerPoint</Application>
  <PresentationFormat>Panorámica</PresentationFormat>
  <Paragraphs>78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Constantia</vt:lpstr>
      <vt:lpstr>Comic Sans MS</vt:lpstr>
      <vt:lpstr>Calibri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135</cp:revision>
  <dcterms:created xsi:type="dcterms:W3CDTF">2025-09-05T17:18:48Z</dcterms:created>
  <dcterms:modified xsi:type="dcterms:W3CDTF">2025-10-03T14:10:42Z</dcterms:modified>
</cp:coreProperties>
</file>