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sldIdLst>
    <p:sldId id="298" r:id="rId3"/>
    <p:sldId id="302" r:id="rId4"/>
    <p:sldId id="257" r:id="rId5"/>
    <p:sldId id="299" r:id="rId6"/>
    <p:sldId id="259" r:id="rId7"/>
    <p:sldId id="300" r:id="rId8"/>
    <p:sldId id="261" r:id="rId9"/>
    <p:sldId id="262" r:id="rId10"/>
    <p:sldId id="301" r:id="rId11"/>
    <p:sldId id="264" r:id="rId12"/>
    <p:sldId id="293" r:id="rId13"/>
    <p:sldId id="294" r:id="rId14"/>
  </p:sldIdLst>
  <p:sldSz cx="12192000" cy="6858000"/>
  <p:notesSz cx="6858000" cy="9144000"/>
  <p:embeddedFontLst>
    <p:embeddedFont>
      <p:font typeface="Comic Sans MS" panose="030F0702030302020204" pitchFamily="66" charset="0"/>
      <p:regular r:id="rId15"/>
      <p:bold r:id="rId16"/>
      <p:italic r:id="rId17"/>
      <p:boldItalic r:id="rId18"/>
    </p:embeddedFont>
    <p:embeddedFont>
      <p:font typeface="Constantia" panose="02030602050306030303" pitchFamily="18" charset="0"/>
      <p:regular r:id="rId19"/>
      <p:bold r:id="rId20"/>
      <p:italic r:id="rId21"/>
      <p:boldItalic r:id="rId22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0000"/>
    <a:srgbClr val="920000"/>
    <a:srgbClr val="FFAC33"/>
    <a:srgbClr val="FFA219"/>
    <a:srgbClr val="D07C00"/>
    <a:srgbClr val="FF9900"/>
    <a:srgbClr val="5B7966"/>
    <a:srgbClr val="FFC46D"/>
    <a:srgbClr val="FF66FF"/>
    <a:srgbClr val="99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67" autoAdjust="0"/>
    <p:restoredTop sz="94684"/>
  </p:normalViewPr>
  <p:slideViewPr>
    <p:cSldViewPr snapToGrid="0">
      <p:cViewPr varScale="1">
        <p:scale>
          <a:sx n="101" d="100"/>
          <a:sy n="101" d="100"/>
        </p:scale>
        <p:origin x="26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font" Target="fonts/font7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8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458DD5F-1FBE-49B1-A7C0-73DFCE1BCB41}" type="doc">
      <dgm:prSet loTypeId="urn:microsoft.com/office/officeart/2005/8/layout/process4" loCatId="list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5DB3EC55-73FD-486D-8926-CB9FECD84620}">
      <dgm:prSet phldrT="[Texto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Azondi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anatumizidwa</a:t>
          </a:r>
          <a:endParaRPr lang="en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997EDCA-FCB7-4242-B259-BE30A1F7F254}" type="parTrans" cxnId="{D064E804-130B-4513-904D-F6C579DCF5E1}">
      <dgm:prSet/>
      <dgm:spPr/>
      <dgm:t>
        <a:bodyPr/>
        <a:lstStyle/>
        <a:p>
          <a:endParaRPr lang="es-ES" sz="2000" b="1"/>
        </a:p>
      </dgm:t>
    </dgm:pt>
    <dgm:pt modelId="{7A6D1576-393C-4B6B-BCCD-3A8E9FB72236}" type="sibTrans" cxnId="{D064E804-130B-4513-904D-F6C579DCF5E1}">
      <dgm:prSet/>
      <dgm:spPr/>
      <dgm:t>
        <a:bodyPr/>
        <a:lstStyle/>
        <a:p>
          <a:endParaRPr lang="es-ES" sz="2000" b="1"/>
        </a:p>
      </dgm:t>
    </dgm:pt>
    <dgm:pt modelId="{27486556-6039-4EC6-B2B3-FEFF0789E737}">
      <dgm:prSet phldrT="[Texto]" custT="1"/>
      <dgm:spPr/>
      <dgm:t>
        <a:bodyPr/>
        <a:lstStyle/>
        <a:p>
          <a:r>
            <a:rPr lang="en" sz="2000" b="1" dirty="0" err="1"/>
            <a:t>Pagulu</a:t>
          </a:r>
          <a:r>
            <a:rPr lang="en" sz="2000" b="1" dirty="0"/>
            <a:t> (</a:t>
          </a:r>
          <a:r>
            <a:rPr lang="en" sz="2000" b="1" dirty="0" err="1"/>
            <a:t>azondi</a:t>
          </a:r>
          <a:r>
            <a:rPr lang="en" sz="2000" b="1" dirty="0"/>
            <a:t> </a:t>
          </a:r>
          <a:r>
            <a:rPr lang="en" sz="2000" b="1" dirty="0" err="1"/>
            <a:t>khumi</a:t>
          </a:r>
          <a:r>
            <a:rPr lang="en" sz="2000" b="1" dirty="0"/>
            <a:t> </a:t>
          </a:r>
          <a:r>
            <a:rPr lang="en" sz="2000" b="1" dirty="0" err="1"/>
            <a:t>ndi</a:t>
          </a:r>
          <a:r>
            <a:rPr lang="en" sz="2000" b="1" dirty="0"/>
            <a:t> </a:t>
          </a:r>
          <a:r>
            <a:rPr lang="en" sz="2000" b="1" dirty="0" err="1"/>
            <a:t>awiri</a:t>
          </a:r>
          <a:r>
            <a:rPr lang="en" sz="2000" b="1" dirty="0"/>
            <a:t>)</a:t>
          </a:r>
        </a:p>
      </dgm:t>
    </dgm:pt>
    <dgm:pt modelId="{EEEFB90E-C079-491F-A682-5583C8D67A87}" type="parTrans" cxnId="{25A7D2CE-FD96-4FD8-9255-9B109801B3AB}">
      <dgm:prSet/>
      <dgm:spPr/>
      <dgm:t>
        <a:bodyPr/>
        <a:lstStyle/>
        <a:p>
          <a:endParaRPr lang="es-ES" sz="2000" b="1"/>
        </a:p>
      </dgm:t>
    </dgm:pt>
    <dgm:pt modelId="{2DE06CDD-965A-4D94-B253-FD0DBF0CD09B}" type="sibTrans" cxnId="{25A7D2CE-FD96-4FD8-9255-9B109801B3AB}">
      <dgm:prSet/>
      <dgm:spPr/>
      <dgm:t>
        <a:bodyPr/>
        <a:lstStyle/>
        <a:p>
          <a:endParaRPr lang="es-ES" sz="2000" b="1"/>
        </a:p>
      </dgm:t>
    </dgm:pt>
    <dgm:pt modelId="{5A514BF2-413B-4BAB-9DD9-D3559EA00E53}">
      <dgm:prSet phldrT="[Texto]" custT="1"/>
      <dgm:spPr/>
      <dgm:t>
        <a:bodyPr/>
        <a:lstStyle/>
        <a:p>
          <a:r>
            <a:rPr lang="en" sz="2000" b="1" dirty="0" err="1"/>
            <a:t>Mwachinsinsi</a:t>
          </a:r>
          <a:r>
            <a:rPr lang="en" sz="2000" b="1" dirty="0"/>
            <a:t> (</a:t>
          </a:r>
          <a:r>
            <a:rPr lang="en" sz="2000" b="1" dirty="0" err="1"/>
            <a:t>azondi</a:t>
          </a:r>
          <a:r>
            <a:rPr lang="en" sz="2000" b="1" dirty="0"/>
            <a:t> </a:t>
          </a:r>
          <a:r>
            <a:rPr lang="en" sz="2000" b="1" dirty="0" err="1"/>
            <a:t>awiri</a:t>
          </a:r>
          <a:r>
            <a:rPr lang="en" sz="2000" b="1" dirty="0"/>
            <a:t>)</a:t>
          </a:r>
        </a:p>
      </dgm:t>
    </dgm:pt>
    <dgm:pt modelId="{A8DEBE7F-7755-4FDB-96B8-4B97124B9590}" type="parTrans" cxnId="{5672E441-88DB-45F1-BA1F-13EAC39C2618}">
      <dgm:prSet/>
      <dgm:spPr/>
      <dgm:t>
        <a:bodyPr/>
        <a:lstStyle/>
        <a:p>
          <a:endParaRPr lang="es-ES" sz="2000" b="1"/>
        </a:p>
      </dgm:t>
    </dgm:pt>
    <dgm:pt modelId="{CED305EE-082F-47E6-86D0-37B63EFC6276}" type="sibTrans" cxnId="{5672E441-88DB-45F1-BA1F-13EAC39C2618}">
      <dgm:prSet/>
      <dgm:spPr/>
      <dgm:t>
        <a:bodyPr/>
        <a:lstStyle/>
        <a:p>
          <a:endParaRPr lang="es-ES" sz="2000" b="1"/>
        </a:p>
      </dgm:t>
    </dgm:pt>
    <dgm:pt modelId="{6A8C5BBB-C9F3-4EB1-804A-CED34AFB954F}">
      <dgm:prSet phldrT="[Texto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Kachitidwe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ka </a:t>
          </a:r>
          <a:r>
            <a:rPr lang="en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azondi</a:t>
          </a:r>
          <a:endParaRPr lang="en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D409647-3192-44F6-A961-EF83C48917C6}" type="parTrans" cxnId="{2A228E3B-9A8F-4803-90F2-E92CCF1C3DC5}">
      <dgm:prSet/>
      <dgm:spPr/>
      <dgm:t>
        <a:bodyPr/>
        <a:lstStyle/>
        <a:p>
          <a:endParaRPr lang="es-ES" sz="2000" b="1"/>
        </a:p>
      </dgm:t>
    </dgm:pt>
    <dgm:pt modelId="{03406C16-A6E2-4420-8529-4FF6DB3BCCB8}" type="sibTrans" cxnId="{2A228E3B-9A8F-4803-90F2-E92CCF1C3DC5}">
      <dgm:prSet/>
      <dgm:spPr/>
      <dgm:t>
        <a:bodyPr/>
        <a:lstStyle/>
        <a:p>
          <a:endParaRPr lang="es-ES" sz="2000" b="1"/>
        </a:p>
      </dgm:t>
    </dgm:pt>
    <dgm:pt modelId="{182D1CFF-3ECC-420A-B37D-CF673C526D2F}">
      <dgm:prSet phldrT="[Texto]" custT="1"/>
      <dgm:spPr/>
      <dgm:t>
        <a:bodyPr/>
        <a:lstStyle/>
        <a:p>
          <a:r>
            <a:rPr lang="en" sz="2000" b="1" dirty="0" err="1"/>
            <a:t>Masiku</a:t>
          </a:r>
          <a:r>
            <a:rPr lang="en" sz="2000" b="1" dirty="0"/>
            <a:t> 40 </a:t>
          </a:r>
          <a:r>
            <a:rPr lang="en" sz="2000" b="1" dirty="0" err="1"/>
            <a:t>ofufuza</a:t>
          </a:r>
          <a:endParaRPr lang="en" sz="2000" b="1" dirty="0"/>
        </a:p>
      </dgm:t>
    </dgm:pt>
    <dgm:pt modelId="{9D5918E8-2745-4DBF-85FD-31BE925C4A46}" type="parTrans" cxnId="{82417B18-33A8-461E-8726-1D99659D1477}">
      <dgm:prSet/>
      <dgm:spPr/>
      <dgm:t>
        <a:bodyPr/>
        <a:lstStyle/>
        <a:p>
          <a:endParaRPr lang="es-ES" sz="2000" b="1"/>
        </a:p>
      </dgm:t>
    </dgm:pt>
    <dgm:pt modelId="{95E97889-0DC3-4676-BF67-6A096CBEB56F}" type="sibTrans" cxnId="{82417B18-33A8-461E-8726-1D99659D1477}">
      <dgm:prSet/>
      <dgm:spPr/>
      <dgm:t>
        <a:bodyPr/>
        <a:lstStyle/>
        <a:p>
          <a:endParaRPr lang="es-ES" sz="2000" b="1"/>
        </a:p>
      </dgm:t>
    </dgm:pt>
    <dgm:pt modelId="{AE91EAED-4D0C-44B5-B39C-C1D7C8D29E78}">
      <dgm:prSet phldrT="[Texto]" custT="1"/>
      <dgm:spPr/>
      <dgm:t>
        <a:bodyPr/>
        <a:lstStyle/>
        <a:p>
          <a:r>
            <a:rPr lang="en" sz="2000" b="1" dirty="0" err="1"/>
            <a:t>Masiku</a:t>
          </a:r>
          <a:r>
            <a:rPr lang="en" sz="2000" b="1" dirty="0"/>
            <a:t> </a:t>
          </a:r>
          <a:r>
            <a:rPr lang="en" sz="2000" b="1" dirty="0" err="1"/>
            <a:t>atatu</a:t>
          </a:r>
          <a:r>
            <a:rPr lang="en" sz="2000" b="1" dirty="0"/>
            <a:t> </a:t>
          </a:r>
          <a:r>
            <a:rPr lang="en" sz="2000" b="1" dirty="0" err="1"/>
            <a:t>obisala</a:t>
          </a:r>
          <a:endParaRPr lang="en" sz="2000" b="1" dirty="0"/>
        </a:p>
      </dgm:t>
    </dgm:pt>
    <dgm:pt modelId="{5AA0B014-8A55-4136-9872-132630CF2FB2}" type="parTrans" cxnId="{D52B0CD8-7E7B-4A8F-938D-C9D08C385303}">
      <dgm:prSet/>
      <dgm:spPr/>
      <dgm:t>
        <a:bodyPr/>
        <a:lstStyle/>
        <a:p>
          <a:endParaRPr lang="es-ES" sz="2000" b="1"/>
        </a:p>
      </dgm:t>
    </dgm:pt>
    <dgm:pt modelId="{2AD7C133-521D-45D7-B803-BD7710D01126}" type="sibTrans" cxnId="{D52B0CD8-7E7B-4A8F-938D-C9D08C385303}">
      <dgm:prSet/>
      <dgm:spPr/>
      <dgm:t>
        <a:bodyPr/>
        <a:lstStyle/>
        <a:p>
          <a:endParaRPr lang="es-ES" sz="2000" b="1"/>
        </a:p>
      </dgm:t>
    </dgm:pt>
    <dgm:pt modelId="{542F9281-49B9-49A6-BEA7-743D18862990}">
      <dgm:prSet phldrT="[Texto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n-GB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Lipoti</a:t>
          </a:r>
          <a:r>
            <a:rPr lang="en-GB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la </a:t>
          </a:r>
          <a:r>
            <a:rPr lang="en-GB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azondi</a:t>
          </a:r>
          <a:endParaRPr lang="en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EC5588C-749E-42D1-8FBE-A7B352EB760B}" type="parTrans" cxnId="{41609095-90CE-4D2D-A199-2FBD99954D25}">
      <dgm:prSet/>
      <dgm:spPr/>
      <dgm:t>
        <a:bodyPr/>
        <a:lstStyle/>
        <a:p>
          <a:endParaRPr lang="es-ES" sz="2000" b="1"/>
        </a:p>
      </dgm:t>
    </dgm:pt>
    <dgm:pt modelId="{EBBECAD3-C209-455E-8B9F-572380AAC06C}" type="sibTrans" cxnId="{41609095-90CE-4D2D-A199-2FBD99954D25}">
      <dgm:prSet/>
      <dgm:spPr/>
      <dgm:t>
        <a:bodyPr/>
        <a:lstStyle/>
        <a:p>
          <a:endParaRPr lang="es-ES" sz="2000" b="1"/>
        </a:p>
      </dgm:t>
    </dgm:pt>
    <dgm:pt modelId="{6C7D69AB-B889-4073-8900-C89D52DC0D81}">
      <dgm:prSet phldrT="[Texto]" custT="1"/>
      <dgm:spPr/>
      <dgm:t>
        <a:bodyPr lIns="0" rIns="0"/>
        <a:lstStyle/>
        <a:p>
          <a:r>
            <a:rPr lang="en" sz="2000" b="1" dirty="0" err="1"/>
            <a:t>Anakhumudwitsa</a:t>
          </a:r>
          <a:r>
            <a:rPr lang="en" sz="2000" b="1" dirty="0"/>
            <a:t> </a:t>
          </a:r>
          <a:r>
            <a:rPr lang="en" sz="2000" b="1" dirty="0" err="1"/>
            <a:t>anthu</a:t>
          </a:r>
          <a:endParaRPr lang="en" sz="2000" b="1" dirty="0"/>
        </a:p>
      </dgm:t>
    </dgm:pt>
    <dgm:pt modelId="{CCE02291-2136-4227-9AA8-A8A6CC8603AE}" type="parTrans" cxnId="{A2BEE940-14D6-4EAD-8622-33011C8ED5DD}">
      <dgm:prSet/>
      <dgm:spPr/>
      <dgm:t>
        <a:bodyPr/>
        <a:lstStyle/>
        <a:p>
          <a:endParaRPr lang="es-ES" sz="2000" b="1"/>
        </a:p>
      </dgm:t>
    </dgm:pt>
    <dgm:pt modelId="{606070C3-5228-481E-992A-B1E60C3696F4}" type="sibTrans" cxnId="{A2BEE940-14D6-4EAD-8622-33011C8ED5DD}">
      <dgm:prSet/>
      <dgm:spPr/>
      <dgm:t>
        <a:bodyPr/>
        <a:lstStyle/>
        <a:p>
          <a:endParaRPr lang="es-ES" sz="2000" b="1"/>
        </a:p>
      </dgm:t>
    </dgm:pt>
    <dgm:pt modelId="{C88C0E5A-9B46-4FF9-8EAF-EA262F0FA456}">
      <dgm:prSet phldrT="[Texto]" custT="1"/>
      <dgm:spPr/>
      <dgm:t>
        <a:bodyPr/>
        <a:lstStyle/>
        <a:p>
          <a:r>
            <a:rPr lang="en" sz="2000" b="1" dirty="0" err="1"/>
            <a:t>Analimbikitsa</a:t>
          </a:r>
          <a:r>
            <a:rPr lang="en" sz="2000" b="1" dirty="0"/>
            <a:t> </a:t>
          </a:r>
          <a:r>
            <a:rPr lang="en" sz="2000" b="1" dirty="0" err="1"/>
            <a:t>anthu</a:t>
          </a:r>
          <a:endParaRPr lang="en" sz="2000" b="1" dirty="0"/>
        </a:p>
      </dgm:t>
    </dgm:pt>
    <dgm:pt modelId="{A80EE3AA-A08C-43A9-9866-09CF271AAFAF}" type="parTrans" cxnId="{2744EC14-9C3F-403D-B364-38EE8E7E1F2B}">
      <dgm:prSet/>
      <dgm:spPr/>
      <dgm:t>
        <a:bodyPr/>
        <a:lstStyle/>
        <a:p>
          <a:endParaRPr lang="es-ES" sz="2000" b="1"/>
        </a:p>
      </dgm:t>
    </dgm:pt>
    <dgm:pt modelId="{EAF9E7B4-E29A-4A8D-9598-47D88E72492F}" type="sibTrans" cxnId="{2744EC14-9C3F-403D-B364-38EE8E7E1F2B}">
      <dgm:prSet/>
      <dgm:spPr/>
      <dgm:t>
        <a:bodyPr/>
        <a:lstStyle/>
        <a:p>
          <a:endParaRPr lang="es-ES" sz="2000" b="1"/>
        </a:p>
      </dgm:t>
    </dgm:pt>
    <dgm:pt modelId="{10073912-CC69-4BF9-917E-638FE819FE87}" type="pres">
      <dgm:prSet presAssocID="{8458DD5F-1FBE-49B1-A7C0-73DFCE1BCB41}" presName="Name0" presStyleCnt="0">
        <dgm:presLayoutVars>
          <dgm:dir/>
          <dgm:animLvl val="lvl"/>
          <dgm:resizeHandles val="exact"/>
        </dgm:presLayoutVars>
      </dgm:prSet>
      <dgm:spPr/>
    </dgm:pt>
    <dgm:pt modelId="{E5D64688-0D86-4823-9923-167125A3D7A0}" type="pres">
      <dgm:prSet presAssocID="{542F9281-49B9-49A6-BEA7-743D18862990}" presName="boxAndChildren" presStyleCnt="0"/>
      <dgm:spPr/>
    </dgm:pt>
    <dgm:pt modelId="{2F16C8E0-A906-4558-92BE-F855F591AB1E}" type="pres">
      <dgm:prSet presAssocID="{542F9281-49B9-49A6-BEA7-743D18862990}" presName="parentTextBox" presStyleLbl="node1" presStyleIdx="0" presStyleCnt="3"/>
      <dgm:spPr/>
    </dgm:pt>
    <dgm:pt modelId="{82463BB5-EC8C-432B-A541-D0529CD5FF65}" type="pres">
      <dgm:prSet presAssocID="{542F9281-49B9-49A6-BEA7-743D18862990}" presName="entireBox" presStyleLbl="node1" presStyleIdx="0" presStyleCnt="3"/>
      <dgm:spPr/>
    </dgm:pt>
    <dgm:pt modelId="{562B5C1F-6C95-4119-A165-EBAE5103E008}" type="pres">
      <dgm:prSet presAssocID="{542F9281-49B9-49A6-BEA7-743D18862990}" presName="descendantBox" presStyleCnt="0"/>
      <dgm:spPr/>
    </dgm:pt>
    <dgm:pt modelId="{4F5BB67F-9B10-4A84-896B-2D3CF8A6565C}" type="pres">
      <dgm:prSet presAssocID="{6C7D69AB-B889-4073-8900-C89D52DC0D81}" presName="childTextBox" presStyleLbl="fgAccFollowNode1" presStyleIdx="0" presStyleCnt="6">
        <dgm:presLayoutVars>
          <dgm:bulletEnabled val="1"/>
        </dgm:presLayoutVars>
      </dgm:prSet>
      <dgm:spPr/>
    </dgm:pt>
    <dgm:pt modelId="{A28D5C6D-972F-4F35-8CD7-E0F7C8401561}" type="pres">
      <dgm:prSet presAssocID="{C88C0E5A-9B46-4FF9-8EAF-EA262F0FA456}" presName="childTextBox" presStyleLbl="fgAccFollowNode1" presStyleIdx="1" presStyleCnt="6">
        <dgm:presLayoutVars>
          <dgm:bulletEnabled val="1"/>
        </dgm:presLayoutVars>
      </dgm:prSet>
      <dgm:spPr/>
    </dgm:pt>
    <dgm:pt modelId="{24C65EFD-5C27-4B38-9EED-2C3069D5B297}" type="pres">
      <dgm:prSet presAssocID="{03406C16-A6E2-4420-8529-4FF6DB3BCCB8}" presName="sp" presStyleCnt="0"/>
      <dgm:spPr/>
    </dgm:pt>
    <dgm:pt modelId="{12ACE9AC-8AD3-4CFF-9961-5EE09E8566EB}" type="pres">
      <dgm:prSet presAssocID="{6A8C5BBB-C9F3-4EB1-804A-CED34AFB954F}" presName="arrowAndChildren" presStyleCnt="0"/>
      <dgm:spPr/>
    </dgm:pt>
    <dgm:pt modelId="{AFDD0548-3D74-4AEF-99C2-D96CB87D784A}" type="pres">
      <dgm:prSet presAssocID="{6A8C5BBB-C9F3-4EB1-804A-CED34AFB954F}" presName="parentTextArrow" presStyleLbl="node1" presStyleIdx="0" presStyleCnt="3"/>
      <dgm:spPr/>
    </dgm:pt>
    <dgm:pt modelId="{57C67423-FC5B-4797-8140-59BC8EE7184D}" type="pres">
      <dgm:prSet presAssocID="{6A8C5BBB-C9F3-4EB1-804A-CED34AFB954F}" presName="arrow" presStyleLbl="node1" presStyleIdx="1" presStyleCnt="3"/>
      <dgm:spPr/>
    </dgm:pt>
    <dgm:pt modelId="{43F606C5-C040-44F2-8FDC-5F60D393E5BB}" type="pres">
      <dgm:prSet presAssocID="{6A8C5BBB-C9F3-4EB1-804A-CED34AFB954F}" presName="descendantArrow" presStyleCnt="0"/>
      <dgm:spPr/>
    </dgm:pt>
    <dgm:pt modelId="{0BC1B3AF-405E-4E91-98FC-8EA1AC129EEC}" type="pres">
      <dgm:prSet presAssocID="{182D1CFF-3ECC-420A-B37D-CF673C526D2F}" presName="childTextArrow" presStyleLbl="fgAccFollowNode1" presStyleIdx="2" presStyleCnt="6">
        <dgm:presLayoutVars>
          <dgm:bulletEnabled val="1"/>
        </dgm:presLayoutVars>
      </dgm:prSet>
      <dgm:spPr/>
    </dgm:pt>
    <dgm:pt modelId="{21770E6D-F66A-42CF-A7DE-928960BADAC6}" type="pres">
      <dgm:prSet presAssocID="{AE91EAED-4D0C-44B5-B39C-C1D7C8D29E78}" presName="childTextArrow" presStyleLbl="fgAccFollowNode1" presStyleIdx="3" presStyleCnt="6">
        <dgm:presLayoutVars>
          <dgm:bulletEnabled val="1"/>
        </dgm:presLayoutVars>
      </dgm:prSet>
      <dgm:spPr/>
    </dgm:pt>
    <dgm:pt modelId="{F4619729-5C18-468C-88A1-B242EB25C4BF}" type="pres">
      <dgm:prSet presAssocID="{7A6D1576-393C-4B6B-BCCD-3A8E9FB72236}" presName="sp" presStyleCnt="0"/>
      <dgm:spPr/>
    </dgm:pt>
    <dgm:pt modelId="{80A0D559-D8EF-46ED-B99D-7B10561B8DF9}" type="pres">
      <dgm:prSet presAssocID="{5DB3EC55-73FD-486D-8926-CB9FECD84620}" presName="arrowAndChildren" presStyleCnt="0"/>
      <dgm:spPr/>
    </dgm:pt>
    <dgm:pt modelId="{83823D1D-5473-47E1-9BFC-C40670315F04}" type="pres">
      <dgm:prSet presAssocID="{5DB3EC55-73FD-486D-8926-CB9FECD84620}" presName="parentTextArrow" presStyleLbl="node1" presStyleIdx="1" presStyleCnt="3"/>
      <dgm:spPr/>
    </dgm:pt>
    <dgm:pt modelId="{E450371A-17AE-4EA7-B9F1-BFFE689FE574}" type="pres">
      <dgm:prSet presAssocID="{5DB3EC55-73FD-486D-8926-CB9FECD84620}" presName="arrow" presStyleLbl="node1" presStyleIdx="2" presStyleCnt="3"/>
      <dgm:spPr/>
    </dgm:pt>
    <dgm:pt modelId="{35A29848-EEA6-4115-B75D-252EA82CACDA}" type="pres">
      <dgm:prSet presAssocID="{5DB3EC55-73FD-486D-8926-CB9FECD84620}" presName="descendantArrow" presStyleCnt="0"/>
      <dgm:spPr/>
    </dgm:pt>
    <dgm:pt modelId="{66E0A6B1-8D5A-4220-9D78-110535ADA5F6}" type="pres">
      <dgm:prSet presAssocID="{27486556-6039-4EC6-B2B3-FEFF0789E737}" presName="childTextArrow" presStyleLbl="fgAccFollowNode1" presStyleIdx="4" presStyleCnt="6">
        <dgm:presLayoutVars>
          <dgm:bulletEnabled val="1"/>
        </dgm:presLayoutVars>
      </dgm:prSet>
      <dgm:spPr/>
    </dgm:pt>
    <dgm:pt modelId="{76A18CC4-4DD7-4B4D-8477-71797658946B}" type="pres">
      <dgm:prSet presAssocID="{5A514BF2-413B-4BAB-9DD9-D3559EA00E53}" presName="childTextArrow" presStyleLbl="fgAccFollowNode1" presStyleIdx="5" presStyleCnt="6">
        <dgm:presLayoutVars>
          <dgm:bulletEnabled val="1"/>
        </dgm:presLayoutVars>
      </dgm:prSet>
      <dgm:spPr/>
    </dgm:pt>
  </dgm:ptLst>
  <dgm:cxnLst>
    <dgm:cxn modelId="{D064E804-130B-4513-904D-F6C579DCF5E1}" srcId="{8458DD5F-1FBE-49B1-A7C0-73DFCE1BCB41}" destId="{5DB3EC55-73FD-486D-8926-CB9FECD84620}" srcOrd="0" destOrd="0" parTransId="{3997EDCA-FCB7-4242-B259-BE30A1F7F254}" sibTransId="{7A6D1576-393C-4B6B-BCCD-3A8E9FB72236}"/>
    <dgm:cxn modelId="{7757980C-0749-40F4-8C59-AA82B7401210}" type="presOf" srcId="{182D1CFF-3ECC-420A-B37D-CF673C526D2F}" destId="{0BC1B3AF-405E-4E91-98FC-8EA1AC129EEC}" srcOrd="0" destOrd="0" presId="urn:microsoft.com/office/officeart/2005/8/layout/process4"/>
    <dgm:cxn modelId="{2DDFAF0C-BC51-4EBA-BB00-23C95DEEE1CD}" type="presOf" srcId="{6A8C5BBB-C9F3-4EB1-804A-CED34AFB954F}" destId="{AFDD0548-3D74-4AEF-99C2-D96CB87D784A}" srcOrd="0" destOrd="0" presId="urn:microsoft.com/office/officeart/2005/8/layout/process4"/>
    <dgm:cxn modelId="{2744EC14-9C3F-403D-B364-38EE8E7E1F2B}" srcId="{542F9281-49B9-49A6-BEA7-743D18862990}" destId="{C88C0E5A-9B46-4FF9-8EAF-EA262F0FA456}" srcOrd="1" destOrd="0" parTransId="{A80EE3AA-A08C-43A9-9866-09CF271AAFAF}" sibTransId="{EAF9E7B4-E29A-4A8D-9598-47D88E72492F}"/>
    <dgm:cxn modelId="{82417B18-33A8-461E-8726-1D99659D1477}" srcId="{6A8C5BBB-C9F3-4EB1-804A-CED34AFB954F}" destId="{182D1CFF-3ECC-420A-B37D-CF673C526D2F}" srcOrd="0" destOrd="0" parTransId="{9D5918E8-2745-4DBF-85FD-31BE925C4A46}" sibTransId="{95E97889-0DC3-4676-BF67-6A096CBEB56F}"/>
    <dgm:cxn modelId="{2A228E3B-9A8F-4803-90F2-E92CCF1C3DC5}" srcId="{8458DD5F-1FBE-49B1-A7C0-73DFCE1BCB41}" destId="{6A8C5BBB-C9F3-4EB1-804A-CED34AFB954F}" srcOrd="1" destOrd="0" parTransId="{9D409647-3192-44F6-A961-EF83C48917C6}" sibTransId="{03406C16-A6E2-4420-8529-4FF6DB3BCCB8}"/>
    <dgm:cxn modelId="{A2BEE940-14D6-4EAD-8622-33011C8ED5DD}" srcId="{542F9281-49B9-49A6-BEA7-743D18862990}" destId="{6C7D69AB-B889-4073-8900-C89D52DC0D81}" srcOrd="0" destOrd="0" parTransId="{CCE02291-2136-4227-9AA8-A8A6CC8603AE}" sibTransId="{606070C3-5228-481E-992A-B1E60C3696F4}"/>
    <dgm:cxn modelId="{5672E441-88DB-45F1-BA1F-13EAC39C2618}" srcId="{5DB3EC55-73FD-486D-8926-CB9FECD84620}" destId="{5A514BF2-413B-4BAB-9DD9-D3559EA00E53}" srcOrd="1" destOrd="0" parTransId="{A8DEBE7F-7755-4FDB-96B8-4B97124B9590}" sibTransId="{CED305EE-082F-47E6-86D0-37B63EFC6276}"/>
    <dgm:cxn modelId="{14248262-0850-4402-9868-6A5656D21CAE}" type="presOf" srcId="{5DB3EC55-73FD-486D-8926-CB9FECD84620}" destId="{83823D1D-5473-47E1-9BFC-C40670315F04}" srcOrd="0" destOrd="0" presId="urn:microsoft.com/office/officeart/2005/8/layout/process4"/>
    <dgm:cxn modelId="{C07E8366-F6F7-4D64-A68F-72DAC90DEB70}" type="presOf" srcId="{5A514BF2-413B-4BAB-9DD9-D3559EA00E53}" destId="{76A18CC4-4DD7-4B4D-8477-71797658946B}" srcOrd="0" destOrd="0" presId="urn:microsoft.com/office/officeart/2005/8/layout/process4"/>
    <dgm:cxn modelId="{3429D349-65D9-4168-8036-3D1B256F6375}" type="presOf" srcId="{5DB3EC55-73FD-486D-8926-CB9FECD84620}" destId="{E450371A-17AE-4EA7-B9F1-BFFE689FE574}" srcOrd="1" destOrd="0" presId="urn:microsoft.com/office/officeart/2005/8/layout/process4"/>
    <dgm:cxn modelId="{ACF70487-8973-4ABC-8BD4-072E95047850}" type="presOf" srcId="{542F9281-49B9-49A6-BEA7-743D18862990}" destId="{82463BB5-EC8C-432B-A541-D0529CD5FF65}" srcOrd="1" destOrd="0" presId="urn:microsoft.com/office/officeart/2005/8/layout/process4"/>
    <dgm:cxn modelId="{6721C28C-BED4-40D4-8FDF-116099425ED9}" type="presOf" srcId="{6A8C5BBB-C9F3-4EB1-804A-CED34AFB954F}" destId="{57C67423-FC5B-4797-8140-59BC8EE7184D}" srcOrd="1" destOrd="0" presId="urn:microsoft.com/office/officeart/2005/8/layout/process4"/>
    <dgm:cxn modelId="{F6BF6690-281D-4F7E-AE3D-6169082930B9}" type="presOf" srcId="{8458DD5F-1FBE-49B1-A7C0-73DFCE1BCB41}" destId="{10073912-CC69-4BF9-917E-638FE819FE87}" srcOrd="0" destOrd="0" presId="urn:microsoft.com/office/officeart/2005/8/layout/process4"/>
    <dgm:cxn modelId="{C0187391-B792-4B06-A34D-4590146774B6}" type="presOf" srcId="{27486556-6039-4EC6-B2B3-FEFF0789E737}" destId="{66E0A6B1-8D5A-4220-9D78-110535ADA5F6}" srcOrd="0" destOrd="0" presId="urn:microsoft.com/office/officeart/2005/8/layout/process4"/>
    <dgm:cxn modelId="{41609095-90CE-4D2D-A199-2FBD99954D25}" srcId="{8458DD5F-1FBE-49B1-A7C0-73DFCE1BCB41}" destId="{542F9281-49B9-49A6-BEA7-743D18862990}" srcOrd="2" destOrd="0" parTransId="{6EC5588C-749E-42D1-8FBE-A7B352EB760B}" sibTransId="{EBBECAD3-C209-455E-8B9F-572380AAC06C}"/>
    <dgm:cxn modelId="{6CAB4E9F-2E97-4E67-875F-915D2E66CD11}" type="presOf" srcId="{C88C0E5A-9B46-4FF9-8EAF-EA262F0FA456}" destId="{A28D5C6D-972F-4F35-8CD7-E0F7C8401561}" srcOrd="0" destOrd="0" presId="urn:microsoft.com/office/officeart/2005/8/layout/process4"/>
    <dgm:cxn modelId="{FFB528A2-DF4E-484A-AC52-8A4279FB1080}" type="presOf" srcId="{AE91EAED-4D0C-44B5-B39C-C1D7C8D29E78}" destId="{21770E6D-F66A-42CF-A7DE-928960BADAC6}" srcOrd="0" destOrd="0" presId="urn:microsoft.com/office/officeart/2005/8/layout/process4"/>
    <dgm:cxn modelId="{25A7D2CE-FD96-4FD8-9255-9B109801B3AB}" srcId="{5DB3EC55-73FD-486D-8926-CB9FECD84620}" destId="{27486556-6039-4EC6-B2B3-FEFF0789E737}" srcOrd="0" destOrd="0" parTransId="{EEEFB90E-C079-491F-A682-5583C8D67A87}" sibTransId="{2DE06CDD-965A-4D94-B253-FD0DBF0CD09B}"/>
    <dgm:cxn modelId="{B6B4B3D4-9D26-401A-A5CF-591B7EC661DA}" type="presOf" srcId="{6C7D69AB-B889-4073-8900-C89D52DC0D81}" destId="{4F5BB67F-9B10-4A84-896B-2D3CF8A6565C}" srcOrd="0" destOrd="0" presId="urn:microsoft.com/office/officeart/2005/8/layout/process4"/>
    <dgm:cxn modelId="{D52B0CD8-7E7B-4A8F-938D-C9D08C385303}" srcId="{6A8C5BBB-C9F3-4EB1-804A-CED34AFB954F}" destId="{AE91EAED-4D0C-44B5-B39C-C1D7C8D29E78}" srcOrd="1" destOrd="0" parTransId="{5AA0B014-8A55-4136-9872-132630CF2FB2}" sibTransId="{2AD7C133-521D-45D7-B803-BD7710D01126}"/>
    <dgm:cxn modelId="{81D259DB-8F53-452B-B259-F7E79228A066}" type="presOf" srcId="{542F9281-49B9-49A6-BEA7-743D18862990}" destId="{2F16C8E0-A906-4558-92BE-F855F591AB1E}" srcOrd="0" destOrd="0" presId="urn:microsoft.com/office/officeart/2005/8/layout/process4"/>
    <dgm:cxn modelId="{D396A497-D82E-49CB-9FE0-13AC3B2C8976}" type="presParOf" srcId="{10073912-CC69-4BF9-917E-638FE819FE87}" destId="{E5D64688-0D86-4823-9923-167125A3D7A0}" srcOrd="0" destOrd="0" presId="urn:microsoft.com/office/officeart/2005/8/layout/process4"/>
    <dgm:cxn modelId="{E63ECFD9-1714-4F95-83C5-34FF48B6DA5F}" type="presParOf" srcId="{E5D64688-0D86-4823-9923-167125A3D7A0}" destId="{2F16C8E0-A906-4558-92BE-F855F591AB1E}" srcOrd="0" destOrd="0" presId="urn:microsoft.com/office/officeart/2005/8/layout/process4"/>
    <dgm:cxn modelId="{57F4F165-47EF-4957-852D-EF107CA22C3F}" type="presParOf" srcId="{E5D64688-0D86-4823-9923-167125A3D7A0}" destId="{82463BB5-EC8C-432B-A541-D0529CD5FF65}" srcOrd="1" destOrd="0" presId="urn:microsoft.com/office/officeart/2005/8/layout/process4"/>
    <dgm:cxn modelId="{57B3C958-39B0-4519-AF71-5F460457CF5B}" type="presParOf" srcId="{E5D64688-0D86-4823-9923-167125A3D7A0}" destId="{562B5C1F-6C95-4119-A165-EBAE5103E008}" srcOrd="2" destOrd="0" presId="urn:microsoft.com/office/officeart/2005/8/layout/process4"/>
    <dgm:cxn modelId="{43F9701E-076F-4E67-B608-8DC23935E229}" type="presParOf" srcId="{562B5C1F-6C95-4119-A165-EBAE5103E008}" destId="{4F5BB67F-9B10-4A84-896B-2D3CF8A6565C}" srcOrd="0" destOrd="0" presId="urn:microsoft.com/office/officeart/2005/8/layout/process4"/>
    <dgm:cxn modelId="{4C8924B7-2715-4334-8E90-2B24E3F59CC0}" type="presParOf" srcId="{562B5C1F-6C95-4119-A165-EBAE5103E008}" destId="{A28D5C6D-972F-4F35-8CD7-E0F7C8401561}" srcOrd="1" destOrd="0" presId="urn:microsoft.com/office/officeart/2005/8/layout/process4"/>
    <dgm:cxn modelId="{C284CDFE-C8FC-4EB9-88BC-7FBE95057E20}" type="presParOf" srcId="{10073912-CC69-4BF9-917E-638FE819FE87}" destId="{24C65EFD-5C27-4B38-9EED-2C3069D5B297}" srcOrd="1" destOrd="0" presId="urn:microsoft.com/office/officeart/2005/8/layout/process4"/>
    <dgm:cxn modelId="{A33EC5AE-7144-44EF-AFB1-C657AC666A0E}" type="presParOf" srcId="{10073912-CC69-4BF9-917E-638FE819FE87}" destId="{12ACE9AC-8AD3-4CFF-9961-5EE09E8566EB}" srcOrd="2" destOrd="0" presId="urn:microsoft.com/office/officeart/2005/8/layout/process4"/>
    <dgm:cxn modelId="{F8A742F6-B63A-4744-9329-256F97EA431C}" type="presParOf" srcId="{12ACE9AC-8AD3-4CFF-9961-5EE09E8566EB}" destId="{AFDD0548-3D74-4AEF-99C2-D96CB87D784A}" srcOrd="0" destOrd="0" presId="urn:microsoft.com/office/officeart/2005/8/layout/process4"/>
    <dgm:cxn modelId="{F5A4BCF3-767A-4E5B-A133-11ADA75C58F2}" type="presParOf" srcId="{12ACE9AC-8AD3-4CFF-9961-5EE09E8566EB}" destId="{57C67423-FC5B-4797-8140-59BC8EE7184D}" srcOrd="1" destOrd="0" presId="urn:microsoft.com/office/officeart/2005/8/layout/process4"/>
    <dgm:cxn modelId="{E27EF4A4-1EC1-44C5-8270-1332F899E4C6}" type="presParOf" srcId="{12ACE9AC-8AD3-4CFF-9961-5EE09E8566EB}" destId="{43F606C5-C040-44F2-8FDC-5F60D393E5BB}" srcOrd="2" destOrd="0" presId="urn:microsoft.com/office/officeart/2005/8/layout/process4"/>
    <dgm:cxn modelId="{FC717514-497A-46D5-A573-02355AC20EDB}" type="presParOf" srcId="{43F606C5-C040-44F2-8FDC-5F60D393E5BB}" destId="{0BC1B3AF-405E-4E91-98FC-8EA1AC129EEC}" srcOrd="0" destOrd="0" presId="urn:microsoft.com/office/officeart/2005/8/layout/process4"/>
    <dgm:cxn modelId="{FBDA423F-EEE6-46E7-9230-CCF5E7AC26B5}" type="presParOf" srcId="{43F606C5-C040-44F2-8FDC-5F60D393E5BB}" destId="{21770E6D-F66A-42CF-A7DE-928960BADAC6}" srcOrd="1" destOrd="0" presId="urn:microsoft.com/office/officeart/2005/8/layout/process4"/>
    <dgm:cxn modelId="{04612470-5E13-4A37-ABAF-232EFBF6A32F}" type="presParOf" srcId="{10073912-CC69-4BF9-917E-638FE819FE87}" destId="{F4619729-5C18-468C-88A1-B242EB25C4BF}" srcOrd="3" destOrd="0" presId="urn:microsoft.com/office/officeart/2005/8/layout/process4"/>
    <dgm:cxn modelId="{F9D1B46D-0478-4309-BE03-5A286006CAB5}" type="presParOf" srcId="{10073912-CC69-4BF9-917E-638FE819FE87}" destId="{80A0D559-D8EF-46ED-B99D-7B10561B8DF9}" srcOrd="4" destOrd="0" presId="urn:microsoft.com/office/officeart/2005/8/layout/process4"/>
    <dgm:cxn modelId="{4A6D9E3E-50E5-4DD0-AC9D-A6B96B8B5A25}" type="presParOf" srcId="{80A0D559-D8EF-46ED-B99D-7B10561B8DF9}" destId="{83823D1D-5473-47E1-9BFC-C40670315F04}" srcOrd="0" destOrd="0" presId="urn:microsoft.com/office/officeart/2005/8/layout/process4"/>
    <dgm:cxn modelId="{507AD233-F00A-4923-BA5C-96CC8DF0AA75}" type="presParOf" srcId="{80A0D559-D8EF-46ED-B99D-7B10561B8DF9}" destId="{E450371A-17AE-4EA7-B9F1-BFFE689FE574}" srcOrd="1" destOrd="0" presId="urn:microsoft.com/office/officeart/2005/8/layout/process4"/>
    <dgm:cxn modelId="{8FC25A11-4881-43D5-9280-6F0BCAD85B79}" type="presParOf" srcId="{80A0D559-D8EF-46ED-B99D-7B10561B8DF9}" destId="{35A29848-EEA6-4115-B75D-252EA82CACDA}" srcOrd="2" destOrd="0" presId="urn:microsoft.com/office/officeart/2005/8/layout/process4"/>
    <dgm:cxn modelId="{0ADCBCC5-347F-49C8-A341-FCB79793459A}" type="presParOf" srcId="{35A29848-EEA6-4115-B75D-252EA82CACDA}" destId="{66E0A6B1-8D5A-4220-9D78-110535ADA5F6}" srcOrd="0" destOrd="0" presId="urn:microsoft.com/office/officeart/2005/8/layout/process4"/>
    <dgm:cxn modelId="{BF9F4E6A-428F-464B-9A67-A4983EE3CADB}" type="presParOf" srcId="{35A29848-EEA6-4115-B75D-252EA82CACDA}" destId="{76A18CC4-4DD7-4B4D-8477-71797658946B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B62CA17-2AF3-4FC6-BFFD-725592F5E1C7}" type="doc">
      <dgm:prSet loTypeId="urn:microsoft.com/office/officeart/2005/8/layout/hierarchy3" loCatId="list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15C3A5F2-2971-43D7-A54B-79EDDBA9AF2A}">
      <dgm:prSet phldrT="[Texto]" custT="1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en-GB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Israeli pa Paska</a:t>
          </a:r>
          <a:endParaRPr lang="en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D49CF37-9EA3-47A2-8083-5A7F848E5152}" type="parTrans" cxnId="{AB28DF12-3EBC-40C2-9CD9-027C2845390A}">
      <dgm:prSet/>
      <dgm:spPr/>
      <dgm:t>
        <a:bodyPr/>
        <a:lstStyle/>
        <a:p>
          <a:endParaRPr lang="es-ES" sz="1800" b="1"/>
        </a:p>
      </dgm:t>
    </dgm:pt>
    <dgm:pt modelId="{A37338BB-2F8D-42BD-A616-AE01928C9AE2}" type="sibTrans" cxnId="{AB28DF12-3EBC-40C2-9CD9-027C2845390A}">
      <dgm:prSet/>
      <dgm:spPr/>
      <dgm:t>
        <a:bodyPr/>
        <a:lstStyle/>
        <a:p>
          <a:endParaRPr lang="es-ES" sz="1800" b="1"/>
        </a:p>
      </dgm:t>
    </dgm:pt>
    <dgm:pt modelId="{349D57AF-D784-48AF-8B25-C26C2C823D0F}">
      <dgm:prSet phldrT="[Texto]" custT="1"/>
      <dgm:spPr>
        <a:solidFill>
          <a:schemeClr val="accent3">
            <a:lumMod val="40000"/>
            <a:lumOff val="60000"/>
            <a:alpha val="90000"/>
          </a:schemeClr>
        </a:solidFill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r>
            <a:rPr lang="en-GB" sz="1600" b="1" dirty="0" err="1"/>
            <a:t>Anayenera</a:t>
          </a:r>
          <a:r>
            <a:rPr lang="en-GB" sz="1600" b="1" dirty="0"/>
            <a:t> </a:t>
          </a:r>
          <a:r>
            <a:rPr lang="en-GB" sz="1600" b="1" dirty="0" err="1"/>
            <a:t>kudzoza</a:t>
          </a:r>
          <a:r>
            <a:rPr lang="en-GB" sz="1600" b="1" dirty="0"/>
            <a:t> </a:t>
          </a:r>
          <a:r>
            <a:rPr lang="en-GB" sz="1600" b="1" dirty="0" err="1"/>
            <a:t>mphuthu</a:t>
          </a:r>
          <a:r>
            <a:rPr lang="en-GB" sz="1600" b="1" dirty="0"/>
            <a:t> </a:t>
          </a:r>
          <a:r>
            <a:rPr lang="en-GB" sz="1600" b="1" dirty="0" err="1"/>
            <a:t>ndi</a:t>
          </a:r>
          <a:r>
            <a:rPr lang="en-GB" sz="1600" b="1" dirty="0"/>
            <a:t> </a:t>
          </a:r>
          <a:r>
            <a:rPr lang="en-GB" sz="1600" b="1" dirty="0" err="1"/>
            <a:t>mwazi</a:t>
          </a:r>
          <a:br>
            <a:rPr lang="es-ES" sz="1600" b="1" dirty="0"/>
          </a:br>
          <a:r>
            <a:rPr lang="en" sz="1600" b="1" dirty="0"/>
            <a:t>(</a:t>
          </a:r>
          <a:r>
            <a:rPr lang="en" sz="1600" b="1" dirty="0" err="1"/>
            <a:t>Eksodo</a:t>
          </a:r>
          <a:r>
            <a:rPr lang="en" sz="1600" b="1" dirty="0"/>
            <a:t> 12:7)</a:t>
          </a:r>
        </a:p>
      </dgm:t>
    </dgm:pt>
    <dgm:pt modelId="{1261F220-42E9-4C26-B01D-DCDB45CBF744}" type="parTrans" cxnId="{02A7975B-08AB-42E2-B117-7FD8B49940A7}">
      <dgm:prSet/>
      <dgm:spPr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endParaRPr lang="es-ES" sz="1800" b="1"/>
        </a:p>
      </dgm:t>
    </dgm:pt>
    <dgm:pt modelId="{40EE81EE-8BF1-47FF-931B-732B51E26775}" type="sibTrans" cxnId="{02A7975B-08AB-42E2-B117-7FD8B49940A7}">
      <dgm:prSet/>
      <dgm:spPr/>
      <dgm:t>
        <a:bodyPr/>
        <a:lstStyle/>
        <a:p>
          <a:endParaRPr lang="es-ES" sz="1800" b="1"/>
        </a:p>
      </dgm:t>
    </dgm:pt>
    <dgm:pt modelId="{F5252359-AAAA-480C-8FA5-BFE414FE9AE2}">
      <dgm:prSet phldrT="[Texto]" custT="1"/>
      <dgm:spPr>
        <a:solidFill>
          <a:schemeClr val="accent3">
            <a:lumMod val="40000"/>
            <a:lumOff val="60000"/>
            <a:alpha val="90000"/>
          </a:schemeClr>
        </a:solidFill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r>
            <a:rPr lang="en-GB" sz="1600" b="1" dirty="0" err="1"/>
            <a:t>Akanatuluka</a:t>
          </a:r>
          <a:r>
            <a:rPr lang="en-GB" sz="1600" b="1" dirty="0"/>
            <a:t> </a:t>
          </a:r>
          <a:r>
            <a:rPr lang="en-GB" sz="1600" b="1" dirty="0" err="1"/>
            <a:t>pakhomo</a:t>
          </a:r>
          <a:r>
            <a:rPr lang="en-GB" sz="1600" b="1" dirty="0"/>
            <a:t>, </a:t>
          </a:r>
          <a:r>
            <a:rPr lang="en-GB" sz="1600" b="1" dirty="0" err="1"/>
            <a:t>akanafa</a:t>
          </a:r>
          <a:r>
            <a:rPr lang="en-GB" sz="1600" b="1" dirty="0"/>
            <a:t> </a:t>
          </a:r>
          <a:r>
            <a:rPr lang="en" sz="1600" b="1" dirty="0"/>
            <a:t>(</a:t>
          </a:r>
          <a:r>
            <a:rPr lang="en" sz="1600" b="1" dirty="0" err="1"/>
            <a:t>Eksodo</a:t>
          </a:r>
          <a:r>
            <a:rPr lang="en" sz="1600" b="1" dirty="0"/>
            <a:t> 12:13)</a:t>
          </a:r>
        </a:p>
      </dgm:t>
    </dgm:pt>
    <dgm:pt modelId="{6405A52B-111D-4C61-AD73-29763182C796}" type="parTrans" cxnId="{DC07FB2C-AF3B-4A3B-BD6C-C6D96555D64C}">
      <dgm:prSet/>
      <dgm:spPr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endParaRPr lang="es-ES" sz="1800" b="1"/>
        </a:p>
      </dgm:t>
    </dgm:pt>
    <dgm:pt modelId="{609170C6-DE97-4E2B-B76B-1ECC6E383788}" type="sibTrans" cxnId="{DC07FB2C-AF3B-4A3B-BD6C-C6D96555D64C}">
      <dgm:prSet/>
      <dgm:spPr/>
      <dgm:t>
        <a:bodyPr/>
        <a:lstStyle/>
        <a:p>
          <a:endParaRPr lang="es-ES" sz="1800" b="1"/>
        </a:p>
      </dgm:t>
    </dgm:pt>
    <dgm:pt modelId="{75CF40A8-6285-4D26-941F-6CB9198ED250}">
      <dgm:prSet phldrT="[Texto]" custT="1"/>
      <dgm:spPr>
        <a:solidFill>
          <a:srgbClr val="7030A0"/>
        </a:solidFill>
      </dgm:spPr>
      <dgm:t>
        <a:bodyPr/>
        <a:lstStyle/>
        <a:p>
          <a:r>
            <a:rPr lang="en-GB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Rahabi</a:t>
          </a:r>
          <a:r>
            <a:rPr lang="en-GB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ku</a:t>
          </a:r>
          <a:r>
            <a:rPr lang="en-GB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Yeriko</a:t>
          </a:r>
          <a:endParaRPr lang="en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0293200-DC54-46BB-800A-18BBE6993949}" type="parTrans" cxnId="{7AD4B19E-2EE5-4215-B6D1-765B1C932580}">
      <dgm:prSet/>
      <dgm:spPr/>
      <dgm:t>
        <a:bodyPr/>
        <a:lstStyle/>
        <a:p>
          <a:endParaRPr lang="es-ES" sz="1800" b="1"/>
        </a:p>
      </dgm:t>
    </dgm:pt>
    <dgm:pt modelId="{9AC7A46C-BDBB-424E-8011-700D71F38766}" type="sibTrans" cxnId="{7AD4B19E-2EE5-4215-B6D1-765B1C932580}">
      <dgm:prSet/>
      <dgm:spPr/>
      <dgm:t>
        <a:bodyPr/>
        <a:lstStyle/>
        <a:p>
          <a:endParaRPr lang="es-ES" sz="1800" b="1"/>
        </a:p>
      </dgm:t>
    </dgm:pt>
    <dgm:pt modelId="{3BD7AD65-7332-474F-9EA9-1A664200B4C6}">
      <dgm:prSet phldrT="[Texto]" custT="1"/>
      <dgm:spPr>
        <a:solidFill>
          <a:schemeClr val="accent6">
            <a:lumMod val="20000"/>
            <a:lumOff val="80000"/>
            <a:alpha val="90000"/>
          </a:schemeClr>
        </a:solidFill>
        <a:ln>
          <a:solidFill>
            <a:srgbClr val="7030A0"/>
          </a:solidFill>
        </a:ln>
      </dgm:spPr>
      <dgm:t>
        <a:bodyPr/>
        <a:lstStyle/>
        <a:p>
          <a:r>
            <a:rPr lang="en-GB" sz="1600" b="1" dirty="0"/>
            <a:t>Iye </a:t>
          </a:r>
          <a:r>
            <a:rPr lang="en-GB" sz="1600" b="1" dirty="0" err="1"/>
            <a:t>anachita</a:t>
          </a:r>
          <a:r>
            <a:rPr lang="en-GB" sz="1600" b="1" dirty="0"/>
            <a:t> </a:t>
          </a:r>
          <a:r>
            <a:rPr lang="en-GB" sz="1600" b="1" dirty="0" err="1"/>
            <a:t>kuyika</a:t>
          </a:r>
          <a:r>
            <a:rPr lang="en-GB" sz="1600" b="1" dirty="0"/>
            <a:t> </a:t>
          </a:r>
          <a:r>
            <a:rPr lang="en-GB" sz="1600" b="1" dirty="0" err="1"/>
            <a:t>chingwe</a:t>
          </a:r>
          <a:r>
            <a:rPr lang="en-GB" sz="1600" b="1" dirty="0"/>
            <a:t> </a:t>
          </a:r>
          <a:r>
            <a:rPr lang="en-GB" sz="1600" b="1" dirty="0" err="1"/>
            <a:t>chofiira</a:t>
          </a:r>
          <a:r>
            <a:rPr lang="en-GB" sz="1600" b="1" dirty="0"/>
            <a:t> pa </a:t>
          </a:r>
          <a:r>
            <a:rPr lang="en-GB" sz="1600" b="1" dirty="0" err="1"/>
            <a:t>zenera</a:t>
          </a:r>
          <a:r>
            <a:rPr lang="en-GB" sz="1600" b="1" dirty="0"/>
            <a:t> lake </a:t>
          </a:r>
          <a:r>
            <a:rPr lang="en" sz="1600" b="1" dirty="0"/>
            <a:t>(</a:t>
          </a:r>
          <a:r>
            <a:rPr lang="en" sz="1600" b="1" dirty="0" err="1"/>
            <a:t>Yoswa</a:t>
          </a:r>
          <a:r>
            <a:rPr lang="en" sz="1600" b="1" dirty="0"/>
            <a:t> 2:18)</a:t>
          </a:r>
        </a:p>
      </dgm:t>
    </dgm:pt>
    <dgm:pt modelId="{5D76C8FB-A817-4ED7-BEE0-B81833B5AB73}" type="parTrans" cxnId="{E5A4B7E6-2803-44B2-94C7-62B86781B12F}">
      <dgm:prSet/>
      <dgm:spPr>
        <a:ln>
          <a:solidFill>
            <a:srgbClr val="7030A0"/>
          </a:solidFill>
        </a:ln>
      </dgm:spPr>
      <dgm:t>
        <a:bodyPr/>
        <a:lstStyle/>
        <a:p>
          <a:endParaRPr lang="es-ES" sz="1800" b="1"/>
        </a:p>
      </dgm:t>
    </dgm:pt>
    <dgm:pt modelId="{8542B675-9066-4807-AD05-BA34BE1F82F5}" type="sibTrans" cxnId="{E5A4B7E6-2803-44B2-94C7-62B86781B12F}">
      <dgm:prSet/>
      <dgm:spPr/>
      <dgm:t>
        <a:bodyPr/>
        <a:lstStyle/>
        <a:p>
          <a:endParaRPr lang="es-ES" sz="1800" b="1"/>
        </a:p>
      </dgm:t>
    </dgm:pt>
    <dgm:pt modelId="{82F8F07E-B4F3-4819-BCAE-848EA0AB292A}">
      <dgm:prSet phldrT="[Texto]" custT="1"/>
      <dgm:spPr>
        <a:solidFill>
          <a:schemeClr val="accent6">
            <a:lumMod val="20000"/>
            <a:lumOff val="80000"/>
            <a:alpha val="90000"/>
          </a:schemeClr>
        </a:solidFill>
        <a:ln>
          <a:solidFill>
            <a:srgbClr val="7030A0"/>
          </a:solidFill>
        </a:ln>
      </dgm:spPr>
      <dgm:t>
        <a:bodyPr/>
        <a:lstStyle/>
        <a:p>
          <a:r>
            <a:rPr lang="en-GB" sz="1600" b="1" dirty="0" err="1"/>
            <a:t>Akanatuluka</a:t>
          </a:r>
          <a:r>
            <a:rPr lang="en-GB" sz="1600" b="1" dirty="0"/>
            <a:t> </a:t>
          </a:r>
          <a:r>
            <a:rPr lang="en-GB" sz="1600" b="1" dirty="0" err="1"/>
            <a:t>m’nyumba</a:t>
          </a:r>
          <a:r>
            <a:rPr lang="en-GB" sz="1600" b="1" dirty="0"/>
            <a:t>, </a:t>
          </a:r>
          <a:r>
            <a:rPr lang="en-GB" sz="1600" b="1" dirty="0" err="1"/>
            <a:t>akanafa</a:t>
          </a:r>
          <a:br>
            <a:rPr lang="en" sz="1600" b="1" dirty="0"/>
          </a:br>
          <a:r>
            <a:rPr lang="en" sz="1600" b="1" dirty="0"/>
            <a:t>(</a:t>
          </a:r>
          <a:r>
            <a:rPr lang="en" sz="1600" b="1" dirty="0" err="1"/>
            <a:t>Yoswa</a:t>
          </a:r>
          <a:r>
            <a:rPr lang="en" sz="1600" b="1" dirty="0"/>
            <a:t> 2:19)</a:t>
          </a:r>
        </a:p>
      </dgm:t>
    </dgm:pt>
    <dgm:pt modelId="{32FF7F5C-29BE-416D-BB6E-258416BE95E9}" type="parTrans" cxnId="{6F9E7681-A8A8-4BDF-AA54-82D9299348E7}">
      <dgm:prSet/>
      <dgm:spPr>
        <a:ln>
          <a:solidFill>
            <a:srgbClr val="7030A0"/>
          </a:solidFill>
        </a:ln>
      </dgm:spPr>
      <dgm:t>
        <a:bodyPr/>
        <a:lstStyle/>
        <a:p>
          <a:endParaRPr lang="es-ES" sz="1800" b="1"/>
        </a:p>
      </dgm:t>
    </dgm:pt>
    <dgm:pt modelId="{46C4BBBC-8A96-43CB-B5A9-8E3C2107177B}" type="sibTrans" cxnId="{6F9E7681-A8A8-4BDF-AA54-82D9299348E7}">
      <dgm:prSet/>
      <dgm:spPr/>
      <dgm:t>
        <a:bodyPr/>
        <a:lstStyle/>
        <a:p>
          <a:endParaRPr lang="es-ES" sz="1800" b="1"/>
        </a:p>
      </dgm:t>
    </dgm:pt>
    <dgm:pt modelId="{00D3D756-F677-49AF-B97E-4B7EA762A22B}" type="pres">
      <dgm:prSet presAssocID="{CB62CA17-2AF3-4FC6-BFFD-725592F5E1C7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6BB35FB1-4B17-4B7B-80C7-304FED3ED4CB}" type="pres">
      <dgm:prSet presAssocID="{15C3A5F2-2971-43D7-A54B-79EDDBA9AF2A}" presName="root" presStyleCnt="0"/>
      <dgm:spPr/>
    </dgm:pt>
    <dgm:pt modelId="{7ECF8735-BB71-4F9B-AF8D-5C6560222BCC}" type="pres">
      <dgm:prSet presAssocID="{15C3A5F2-2971-43D7-A54B-79EDDBA9AF2A}" presName="rootComposite" presStyleCnt="0"/>
      <dgm:spPr/>
    </dgm:pt>
    <dgm:pt modelId="{7A6FB36C-C47A-4E5B-A75D-7F3173A4CF5C}" type="pres">
      <dgm:prSet presAssocID="{15C3A5F2-2971-43D7-A54B-79EDDBA9AF2A}" presName="rootText" presStyleLbl="node1" presStyleIdx="0" presStyleCnt="2"/>
      <dgm:spPr/>
    </dgm:pt>
    <dgm:pt modelId="{3A1C4EE2-D289-4F2C-81E5-6775CCE9B20E}" type="pres">
      <dgm:prSet presAssocID="{15C3A5F2-2971-43D7-A54B-79EDDBA9AF2A}" presName="rootConnector" presStyleLbl="node1" presStyleIdx="0" presStyleCnt="2"/>
      <dgm:spPr/>
    </dgm:pt>
    <dgm:pt modelId="{08662543-81A5-4B31-A60F-3521CA0C3CCF}" type="pres">
      <dgm:prSet presAssocID="{15C3A5F2-2971-43D7-A54B-79EDDBA9AF2A}" presName="childShape" presStyleCnt="0"/>
      <dgm:spPr/>
    </dgm:pt>
    <dgm:pt modelId="{6FD29593-0F47-498E-A227-7857A06540C7}" type="pres">
      <dgm:prSet presAssocID="{1261F220-42E9-4C26-B01D-DCDB45CBF744}" presName="Name13" presStyleLbl="parChTrans1D2" presStyleIdx="0" presStyleCnt="4"/>
      <dgm:spPr/>
    </dgm:pt>
    <dgm:pt modelId="{B11AC3C5-6E50-4A51-8189-291B12B49027}" type="pres">
      <dgm:prSet presAssocID="{349D57AF-D784-48AF-8B25-C26C2C823D0F}" presName="childText" presStyleLbl="bgAcc1" presStyleIdx="0" presStyleCnt="4" custScaleX="123717" custScaleY="131812">
        <dgm:presLayoutVars>
          <dgm:bulletEnabled val="1"/>
        </dgm:presLayoutVars>
      </dgm:prSet>
      <dgm:spPr/>
    </dgm:pt>
    <dgm:pt modelId="{C6514BCD-E44B-42D1-B0D0-329310F0950A}" type="pres">
      <dgm:prSet presAssocID="{6405A52B-111D-4C61-AD73-29763182C796}" presName="Name13" presStyleLbl="parChTrans1D2" presStyleIdx="1" presStyleCnt="4"/>
      <dgm:spPr/>
    </dgm:pt>
    <dgm:pt modelId="{9F5EBBF5-A2DE-43AF-AA24-79352D9E556A}" type="pres">
      <dgm:prSet presAssocID="{F5252359-AAAA-480C-8FA5-BFE414FE9AE2}" presName="childText" presStyleLbl="bgAcc1" presStyleIdx="1" presStyleCnt="4" custScaleX="123717" custLinFactNeighborY="19146">
        <dgm:presLayoutVars>
          <dgm:bulletEnabled val="1"/>
        </dgm:presLayoutVars>
      </dgm:prSet>
      <dgm:spPr/>
    </dgm:pt>
    <dgm:pt modelId="{D9E68133-E7D5-4645-B616-9684EA230912}" type="pres">
      <dgm:prSet presAssocID="{75CF40A8-6285-4D26-941F-6CB9198ED250}" presName="root" presStyleCnt="0"/>
      <dgm:spPr/>
    </dgm:pt>
    <dgm:pt modelId="{F7AB0F8F-193F-4FDA-9F19-C95BCAA5491C}" type="pres">
      <dgm:prSet presAssocID="{75CF40A8-6285-4D26-941F-6CB9198ED250}" presName="rootComposite" presStyleCnt="0"/>
      <dgm:spPr/>
    </dgm:pt>
    <dgm:pt modelId="{DB3278D5-FA06-43AA-B519-12815FAE331E}" type="pres">
      <dgm:prSet presAssocID="{75CF40A8-6285-4D26-941F-6CB9198ED250}" presName="rootText" presStyleLbl="node1" presStyleIdx="1" presStyleCnt="2"/>
      <dgm:spPr/>
    </dgm:pt>
    <dgm:pt modelId="{FDA0BC14-A5DE-43A9-AB33-328339BE59BE}" type="pres">
      <dgm:prSet presAssocID="{75CF40A8-6285-4D26-941F-6CB9198ED250}" presName="rootConnector" presStyleLbl="node1" presStyleIdx="1" presStyleCnt="2"/>
      <dgm:spPr/>
    </dgm:pt>
    <dgm:pt modelId="{5F848487-7C90-4DBB-862C-CFC7A5CC2806}" type="pres">
      <dgm:prSet presAssocID="{75CF40A8-6285-4D26-941F-6CB9198ED250}" presName="childShape" presStyleCnt="0"/>
      <dgm:spPr/>
    </dgm:pt>
    <dgm:pt modelId="{045898C0-555C-4C36-867E-8DAF3D795777}" type="pres">
      <dgm:prSet presAssocID="{5D76C8FB-A817-4ED7-BEE0-B81833B5AB73}" presName="Name13" presStyleLbl="parChTrans1D2" presStyleIdx="2" presStyleCnt="4"/>
      <dgm:spPr/>
    </dgm:pt>
    <dgm:pt modelId="{9F4FCA65-AA28-4B2D-A27B-D3678611D661}" type="pres">
      <dgm:prSet presAssocID="{3BD7AD65-7332-474F-9EA9-1A664200B4C6}" presName="childText" presStyleLbl="bgAcc1" presStyleIdx="2" presStyleCnt="4" custScaleX="123717" custScaleY="158651">
        <dgm:presLayoutVars>
          <dgm:bulletEnabled val="1"/>
        </dgm:presLayoutVars>
      </dgm:prSet>
      <dgm:spPr/>
    </dgm:pt>
    <dgm:pt modelId="{BD5A8F5A-C612-4609-8613-BEF1DD385892}" type="pres">
      <dgm:prSet presAssocID="{32FF7F5C-29BE-416D-BB6E-258416BE95E9}" presName="Name13" presStyleLbl="parChTrans1D2" presStyleIdx="3" presStyleCnt="4"/>
      <dgm:spPr/>
    </dgm:pt>
    <dgm:pt modelId="{0E2237D8-BE99-43AE-869C-1BAF9B408756}" type="pres">
      <dgm:prSet presAssocID="{82F8F07E-B4F3-4819-BCAE-848EA0AB292A}" presName="childText" presStyleLbl="bgAcc1" presStyleIdx="3" presStyleCnt="4" custScaleX="123717" custScaleY="125577" custLinFactNeighborY="-8568">
        <dgm:presLayoutVars>
          <dgm:bulletEnabled val="1"/>
        </dgm:presLayoutVars>
      </dgm:prSet>
      <dgm:spPr/>
    </dgm:pt>
  </dgm:ptLst>
  <dgm:cxnLst>
    <dgm:cxn modelId="{AB28DF12-3EBC-40C2-9CD9-027C2845390A}" srcId="{CB62CA17-2AF3-4FC6-BFFD-725592F5E1C7}" destId="{15C3A5F2-2971-43D7-A54B-79EDDBA9AF2A}" srcOrd="0" destOrd="0" parTransId="{2D49CF37-9EA3-47A2-8083-5A7F848E5152}" sibTransId="{A37338BB-2F8D-42BD-A616-AE01928C9AE2}"/>
    <dgm:cxn modelId="{6AC66F17-6D54-47D2-9F5F-970ADC27AE05}" type="presOf" srcId="{3BD7AD65-7332-474F-9EA9-1A664200B4C6}" destId="{9F4FCA65-AA28-4B2D-A27B-D3678611D661}" srcOrd="0" destOrd="0" presId="urn:microsoft.com/office/officeart/2005/8/layout/hierarchy3"/>
    <dgm:cxn modelId="{9E40FF1D-E1F8-47B4-A3B1-793B3712802A}" type="presOf" srcId="{6405A52B-111D-4C61-AD73-29763182C796}" destId="{C6514BCD-E44B-42D1-B0D0-329310F0950A}" srcOrd="0" destOrd="0" presId="urn:microsoft.com/office/officeart/2005/8/layout/hierarchy3"/>
    <dgm:cxn modelId="{DAD58521-55C7-444B-A126-667ED72ED4A2}" type="presOf" srcId="{349D57AF-D784-48AF-8B25-C26C2C823D0F}" destId="{B11AC3C5-6E50-4A51-8189-291B12B49027}" srcOrd="0" destOrd="0" presId="urn:microsoft.com/office/officeart/2005/8/layout/hierarchy3"/>
    <dgm:cxn modelId="{DC07FB2C-AF3B-4A3B-BD6C-C6D96555D64C}" srcId="{15C3A5F2-2971-43D7-A54B-79EDDBA9AF2A}" destId="{F5252359-AAAA-480C-8FA5-BFE414FE9AE2}" srcOrd="1" destOrd="0" parTransId="{6405A52B-111D-4C61-AD73-29763182C796}" sibTransId="{609170C6-DE97-4E2B-B76B-1ECC6E383788}"/>
    <dgm:cxn modelId="{B21A2137-53C5-4D18-A805-23BC02736CAC}" type="presOf" srcId="{75CF40A8-6285-4D26-941F-6CB9198ED250}" destId="{DB3278D5-FA06-43AA-B519-12815FAE331E}" srcOrd="0" destOrd="0" presId="urn:microsoft.com/office/officeart/2005/8/layout/hierarchy3"/>
    <dgm:cxn modelId="{02A7975B-08AB-42E2-B117-7FD8B49940A7}" srcId="{15C3A5F2-2971-43D7-A54B-79EDDBA9AF2A}" destId="{349D57AF-D784-48AF-8B25-C26C2C823D0F}" srcOrd="0" destOrd="0" parTransId="{1261F220-42E9-4C26-B01D-DCDB45CBF744}" sibTransId="{40EE81EE-8BF1-47FF-931B-732B51E26775}"/>
    <dgm:cxn modelId="{6F9E7681-A8A8-4BDF-AA54-82D9299348E7}" srcId="{75CF40A8-6285-4D26-941F-6CB9198ED250}" destId="{82F8F07E-B4F3-4819-BCAE-848EA0AB292A}" srcOrd="1" destOrd="0" parTransId="{32FF7F5C-29BE-416D-BB6E-258416BE95E9}" sibTransId="{46C4BBBC-8A96-43CB-B5A9-8E3C2107177B}"/>
    <dgm:cxn modelId="{8FA91086-08FD-4A60-BCC1-A8923F51E77E}" type="presOf" srcId="{CB62CA17-2AF3-4FC6-BFFD-725592F5E1C7}" destId="{00D3D756-F677-49AF-B97E-4B7EA762A22B}" srcOrd="0" destOrd="0" presId="urn:microsoft.com/office/officeart/2005/8/layout/hierarchy3"/>
    <dgm:cxn modelId="{BCFBAA8F-8C61-436C-B5E1-71C1481AB523}" type="presOf" srcId="{15C3A5F2-2971-43D7-A54B-79EDDBA9AF2A}" destId="{7A6FB36C-C47A-4E5B-A75D-7F3173A4CF5C}" srcOrd="0" destOrd="0" presId="urn:microsoft.com/office/officeart/2005/8/layout/hierarchy3"/>
    <dgm:cxn modelId="{9DD91A97-8B02-4F51-8238-F3995D9BCC56}" type="presOf" srcId="{15C3A5F2-2971-43D7-A54B-79EDDBA9AF2A}" destId="{3A1C4EE2-D289-4F2C-81E5-6775CCE9B20E}" srcOrd="1" destOrd="0" presId="urn:microsoft.com/office/officeart/2005/8/layout/hierarchy3"/>
    <dgm:cxn modelId="{7AD4B19E-2EE5-4215-B6D1-765B1C932580}" srcId="{CB62CA17-2AF3-4FC6-BFFD-725592F5E1C7}" destId="{75CF40A8-6285-4D26-941F-6CB9198ED250}" srcOrd="1" destOrd="0" parTransId="{B0293200-DC54-46BB-800A-18BBE6993949}" sibTransId="{9AC7A46C-BDBB-424E-8011-700D71F38766}"/>
    <dgm:cxn modelId="{6798C5A0-1B6E-47D5-913C-1C843B24CC40}" type="presOf" srcId="{32FF7F5C-29BE-416D-BB6E-258416BE95E9}" destId="{BD5A8F5A-C612-4609-8613-BEF1DD385892}" srcOrd="0" destOrd="0" presId="urn:microsoft.com/office/officeart/2005/8/layout/hierarchy3"/>
    <dgm:cxn modelId="{E090C8BB-1542-4186-B397-2A7E4900FE56}" type="presOf" srcId="{1261F220-42E9-4C26-B01D-DCDB45CBF744}" destId="{6FD29593-0F47-498E-A227-7857A06540C7}" srcOrd="0" destOrd="0" presId="urn:microsoft.com/office/officeart/2005/8/layout/hierarchy3"/>
    <dgm:cxn modelId="{D1A788BE-5EB8-488D-BEFB-53CAFE2B43C1}" type="presOf" srcId="{F5252359-AAAA-480C-8FA5-BFE414FE9AE2}" destId="{9F5EBBF5-A2DE-43AF-AA24-79352D9E556A}" srcOrd="0" destOrd="0" presId="urn:microsoft.com/office/officeart/2005/8/layout/hierarchy3"/>
    <dgm:cxn modelId="{8EEEBFDD-99CA-4BF2-B4A0-D52BA8679BE9}" type="presOf" srcId="{82F8F07E-B4F3-4819-BCAE-848EA0AB292A}" destId="{0E2237D8-BE99-43AE-869C-1BAF9B408756}" srcOrd="0" destOrd="0" presId="urn:microsoft.com/office/officeart/2005/8/layout/hierarchy3"/>
    <dgm:cxn modelId="{E5A4B7E6-2803-44B2-94C7-62B86781B12F}" srcId="{75CF40A8-6285-4D26-941F-6CB9198ED250}" destId="{3BD7AD65-7332-474F-9EA9-1A664200B4C6}" srcOrd="0" destOrd="0" parTransId="{5D76C8FB-A817-4ED7-BEE0-B81833B5AB73}" sibTransId="{8542B675-9066-4807-AD05-BA34BE1F82F5}"/>
    <dgm:cxn modelId="{D875F9F5-057E-4676-B4B5-24130D650F27}" type="presOf" srcId="{75CF40A8-6285-4D26-941F-6CB9198ED250}" destId="{FDA0BC14-A5DE-43A9-AB33-328339BE59BE}" srcOrd="1" destOrd="0" presId="urn:microsoft.com/office/officeart/2005/8/layout/hierarchy3"/>
    <dgm:cxn modelId="{5CD008F6-F203-41A3-B048-5CD4343A8ABF}" type="presOf" srcId="{5D76C8FB-A817-4ED7-BEE0-B81833B5AB73}" destId="{045898C0-555C-4C36-867E-8DAF3D795777}" srcOrd="0" destOrd="0" presId="urn:microsoft.com/office/officeart/2005/8/layout/hierarchy3"/>
    <dgm:cxn modelId="{066395A4-54E2-44E8-9AB9-DA4AA8ED144A}" type="presParOf" srcId="{00D3D756-F677-49AF-B97E-4B7EA762A22B}" destId="{6BB35FB1-4B17-4B7B-80C7-304FED3ED4CB}" srcOrd="0" destOrd="0" presId="urn:microsoft.com/office/officeart/2005/8/layout/hierarchy3"/>
    <dgm:cxn modelId="{ACAF36AA-C84C-498E-9071-32DC29895810}" type="presParOf" srcId="{6BB35FB1-4B17-4B7B-80C7-304FED3ED4CB}" destId="{7ECF8735-BB71-4F9B-AF8D-5C6560222BCC}" srcOrd="0" destOrd="0" presId="urn:microsoft.com/office/officeart/2005/8/layout/hierarchy3"/>
    <dgm:cxn modelId="{97C10803-1736-403E-BF54-25B15257311C}" type="presParOf" srcId="{7ECF8735-BB71-4F9B-AF8D-5C6560222BCC}" destId="{7A6FB36C-C47A-4E5B-A75D-7F3173A4CF5C}" srcOrd="0" destOrd="0" presId="urn:microsoft.com/office/officeart/2005/8/layout/hierarchy3"/>
    <dgm:cxn modelId="{218D78F7-50BD-4C72-835F-EB1942881DB8}" type="presParOf" srcId="{7ECF8735-BB71-4F9B-AF8D-5C6560222BCC}" destId="{3A1C4EE2-D289-4F2C-81E5-6775CCE9B20E}" srcOrd="1" destOrd="0" presId="urn:microsoft.com/office/officeart/2005/8/layout/hierarchy3"/>
    <dgm:cxn modelId="{E02A2E97-9233-4EA2-8BEC-3BCAD6EE63BC}" type="presParOf" srcId="{6BB35FB1-4B17-4B7B-80C7-304FED3ED4CB}" destId="{08662543-81A5-4B31-A60F-3521CA0C3CCF}" srcOrd="1" destOrd="0" presId="urn:microsoft.com/office/officeart/2005/8/layout/hierarchy3"/>
    <dgm:cxn modelId="{DA832864-CCCD-4D6F-96A1-CF61CBEEACB1}" type="presParOf" srcId="{08662543-81A5-4B31-A60F-3521CA0C3CCF}" destId="{6FD29593-0F47-498E-A227-7857A06540C7}" srcOrd="0" destOrd="0" presId="urn:microsoft.com/office/officeart/2005/8/layout/hierarchy3"/>
    <dgm:cxn modelId="{2C5C4E23-2A91-4187-8874-7A3CCBB85BCC}" type="presParOf" srcId="{08662543-81A5-4B31-A60F-3521CA0C3CCF}" destId="{B11AC3C5-6E50-4A51-8189-291B12B49027}" srcOrd="1" destOrd="0" presId="urn:microsoft.com/office/officeart/2005/8/layout/hierarchy3"/>
    <dgm:cxn modelId="{0153CF6C-D69F-40CD-82EE-EF30414E8253}" type="presParOf" srcId="{08662543-81A5-4B31-A60F-3521CA0C3CCF}" destId="{C6514BCD-E44B-42D1-B0D0-329310F0950A}" srcOrd="2" destOrd="0" presId="urn:microsoft.com/office/officeart/2005/8/layout/hierarchy3"/>
    <dgm:cxn modelId="{BB92D115-2A1B-4186-86C3-C88892628DA9}" type="presParOf" srcId="{08662543-81A5-4B31-A60F-3521CA0C3CCF}" destId="{9F5EBBF5-A2DE-43AF-AA24-79352D9E556A}" srcOrd="3" destOrd="0" presId="urn:microsoft.com/office/officeart/2005/8/layout/hierarchy3"/>
    <dgm:cxn modelId="{DC9D70CD-9659-4792-8F57-959A30BA75FB}" type="presParOf" srcId="{00D3D756-F677-49AF-B97E-4B7EA762A22B}" destId="{D9E68133-E7D5-4645-B616-9684EA230912}" srcOrd="1" destOrd="0" presId="urn:microsoft.com/office/officeart/2005/8/layout/hierarchy3"/>
    <dgm:cxn modelId="{452E9B5D-99D4-4463-8F7E-27EA8FDE7360}" type="presParOf" srcId="{D9E68133-E7D5-4645-B616-9684EA230912}" destId="{F7AB0F8F-193F-4FDA-9F19-C95BCAA5491C}" srcOrd="0" destOrd="0" presId="urn:microsoft.com/office/officeart/2005/8/layout/hierarchy3"/>
    <dgm:cxn modelId="{515C5173-E981-49EF-AE9C-3A588D23B862}" type="presParOf" srcId="{F7AB0F8F-193F-4FDA-9F19-C95BCAA5491C}" destId="{DB3278D5-FA06-43AA-B519-12815FAE331E}" srcOrd="0" destOrd="0" presId="urn:microsoft.com/office/officeart/2005/8/layout/hierarchy3"/>
    <dgm:cxn modelId="{2F88AB35-5505-44D3-9E09-190348A8B185}" type="presParOf" srcId="{F7AB0F8F-193F-4FDA-9F19-C95BCAA5491C}" destId="{FDA0BC14-A5DE-43A9-AB33-328339BE59BE}" srcOrd="1" destOrd="0" presId="urn:microsoft.com/office/officeart/2005/8/layout/hierarchy3"/>
    <dgm:cxn modelId="{E8EF852F-AEF8-449E-B6A5-E4A5154DD0BC}" type="presParOf" srcId="{D9E68133-E7D5-4645-B616-9684EA230912}" destId="{5F848487-7C90-4DBB-862C-CFC7A5CC2806}" srcOrd="1" destOrd="0" presId="urn:microsoft.com/office/officeart/2005/8/layout/hierarchy3"/>
    <dgm:cxn modelId="{56059ECB-D16F-4503-8022-A0B2A2FE59F9}" type="presParOf" srcId="{5F848487-7C90-4DBB-862C-CFC7A5CC2806}" destId="{045898C0-555C-4C36-867E-8DAF3D795777}" srcOrd="0" destOrd="0" presId="urn:microsoft.com/office/officeart/2005/8/layout/hierarchy3"/>
    <dgm:cxn modelId="{205CFFD8-B02E-41EF-AB97-B837AC857257}" type="presParOf" srcId="{5F848487-7C90-4DBB-862C-CFC7A5CC2806}" destId="{9F4FCA65-AA28-4B2D-A27B-D3678611D661}" srcOrd="1" destOrd="0" presId="urn:microsoft.com/office/officeart/2005/8/layout/hierarchy3"/>
    <dgm:cxn modelId="{0F9E7939-03BF-4C6E-BC95-707CDBE1022D}" type="presParOf" srcId="{5F848487-7C90-4DBB-862C-CFC7A5CC2806}" destId="{BD5A8F5A-C612-4609-8613-BEF1DD385892}" srcOrd="2" destOrd="0" presId="urn:microsoft.com/office/officeart/2005/8/layout/hierarchy3"/>
    <dgm:cxn modelId="{3AC50625-0041-4AAD-948C-58ED0A067FAB}" type="presParOf" srcId="{5F848487-7C90-4DBB-862C-CFC7A5CC2806}" destId="{0E2237D8-BE99-43AE-869C-1BAF9B408756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463BB5-EC8C-432B-A541-D0529CD5FF65}">
      <dsp:nvSpPr>
        <dsp:cNvPr id="0" name=""/>
        <dsp:cNvSpPr/>
      </dsp:nvSpPr>
      <dsp:spPr>
        <a:xfrm>
          <a:off x="0" y="1873064"/>
          <a:ext cx="7897090" cy="614781"/>
        </a:xfrm>
        <a:prstGeom prst="rect">
          <a:avLst/>
        </a:prstGeom>
        <a:solidFill>
          <a:schemeClr val="accent5">
            <a:lumMod val="75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Lipoti</a:t>
          </a:r>
          <a:r>
            <a:rPr lang="en-GB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la </a:t>
          </a:r>
          <a:r>
            <a:rPr lang="en-GB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azondi</a:t>
          </a:r>
          <a:endParaRPr lang="en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1873064"/>
        <a:ext cx="7897090" cy="331982"/>
      </dsp:txXfrm>
    </dsp:sp>
    <dsp:sp modelId="{4F5BB67F-9B10-4A84-896B-2D3CF8A6565C}">
      <dsp:nvSpPr>
        <dsp:cNvPr id="0" name=""/>
        <dsp:cNvSpPr/>
      </dsp:nvSpPr>
      <dsp:spPr>
        <a:xfrm>
          <a:off x="0" y="2192751"/>
          <a:ext cx="3948545" cy="282799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5400" rIns="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 err="1"/>
            <a:t>Anakhumudwitsa</a:t>
          </a:r>
          <a:r>
            <a:rPr lang="en" sz="2000" b="1" kern="1200" dirty="0"/>
            <a:t> </a:t>
          </a:r>
          <a:r>
            <a:rPr lang="en" sz="2000" b="1" kern="1200" dirty="0" err="1"/>
            <a:t>anthu</a:t>
          </a:r>
          <a:endParaRPr lang="en" sz="2000" b="1" kern="1200" dirty="0"/>
        </a:p>
      </dsp:txBody>
      <dsp:txXfrm>
        <a:off x="0" y="2192751"/>
        <a:ext cx="3948545" cy="282799"/>
      </dsp:txXfrm>
    </dsp:sp>
    <dsp:sp modelId="{A28D5C6D-972F-4F35-8CD7-E0F7C8401561}">
      <dsp:nvSpPr>
        <dsp:cNvPr id="0" name=""/>
        <dsp:cNvSpPr/>
      </dsp:nvSpPr>
      <dsp:spPr>
        <a:xfrm>
          <a:off x="3948545" y="2192751"/>
          <a:ext cx="3948545" cy="282799"/>
        </a:xfrm>
        <a:prstGeom prst="rect">
          <a:avLst/>
        </a:prstGeom>
        <a:solidFill>
          <a:schemeClr val="accent5">
            <a:tint val="40000"/>
            <a:alpha val="90000"/>
            <a:hueOff val="2372787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 err="1"/>
            <a:t>Analimbikitsa</a:t>
          </a:r>
          <a:r>
            <a:rPr lang="en" sz="2000" b="1" kern="1200" dirty="0"/>
            <a:t> </a:t>
          </a:r>
          <a:r>
            <a:rPr lang="en" sz="2000" b="1" kern="1200" dirty="0" err="1"/>
            <a:t>anthu</a:t>
          </a:r>
          <a:endParaRPr lang="en" sz="2000" b="1" kern="1200" dirty="0"/>
        </a:p>
      </dsp:txBody>
      <dsp:txXfrm>
        <a:off x="3948545" y="2192751"/>
        <a:ext cx="3948545" cy="282799"/>
      </dsp:txXfrm>
    </dsp:sp>
    <dsp:sp modelId="{57C67423-FC5B-4797-8140-59BC8EE7184D}">
      <dsp:nvSpPr>
        <dsp:cNvPr id="0" name=""/>
        <dsp:cNvSpPr/>
      </dsp:nvSpPr>
      <dsp:spPr>
        <a:xfrm rot="10800000">
          <a:off x="0" y="936752"/>
          <a:ext cx="7897090" cy="945534"/>
        </a:xfrm>
        <a:prstGeom prst="upArrowCallout">
          <a:avLst/>
        </a:prstGeom>
        <a:solidFill>
          <a:schemeClr val="accent4">
            <a:lumMod val="75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Kachitidwe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ka </a:t>
          </a:r>
          <a:r>
            <a:rPr lang="en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azondi</a:t>
          </a:r>
          <a:endParaRPr lang="en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10800000">
        <a:off x="0" y="936752"/>
        <a:ext cx="7897090" cy="331882"/>
      </dsp:txXfrm>
    </dsp:sp>
    <dsp:sp modelId="{0BC1B3AF-405E-4E91-98FC-8EA1AC129EEC}">
      <dsp:nvSpPr>
        <dsp:cNvPr id="0" name=""/>
        <dsp:cNvSpPr/>
      </dsp:nvSpPr>
      <dsp:spPr>
        <a:xfrm>
          <a:off x="0" y="1268634"/>
          <a:ext cx="3948545" cy="282714"/>
        </a:xfrm>
        <a:prstGeom prst="rect">
          <a:avLst/>
        </a:prstGeom>
        <a:solidFill>
          <a:schemeClr val="accent5">
            <a:tint val="40000"/>
            <a:alpha val="90000"/>
            <a:hueOff val="4745575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 err="1"/>
            <a:t>Masiku</a:t>
          </a:r>
          <a:r>
            <a:rPr lang="en" sz="2000" b="1" kern="1200" dirty="0"/>
            <a:t> 40 </a:t>
          </a:r>
          <a:r>
            <a:rPr lang="en" sz="2000" b="1" kern="1200" dirty="0" err="1"/>
            <a:t>ofufuza</a:t>
          </a:r>
          <a:endParaRPr lang="en" sz="2000" b="1" kern="1200" dirty="0"/>
        </a:p>
      </dsp:txBody>
      <dsp:txXfrm>
        <a:off x="0" y="1268634"/>
        <a:ext cx="3948545" cy="282714"/>
      </dsp:txXfrm>
    </dsp:sp>
    <dsp:sp modelId="{21770E6D-F66A-42CF-A7DE-928960BADAC6}">
      <dsp:nvSpPr>
        <dsp:cNvPr id="0" name=""/>
        <dsp:cNvSpPr/>
      </dsp:nvSpPr>
      <dsp:spPr>
        <a:xfrm>
          <a:off x="3948545" y="1268634"/>
          <a:ext cx="3948545" cy="282714"/>
        </a:xfrm>
        <a:prstGeom prst="rect">
          <a:avLst/>
        </a:prstGeom>
        <a:solidFill>
          <a:schemeClr val="accent5">
            <a:tint val="40000"/>
            <a:alpha val="90000"/>
            <a:hueOff val="7118362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 err="1"/>
            <a:t>Masiku</a:t>
          </a:r>
          <a:r>
            <a:rPr lang="en" sz="2000" b="1" kern="1200" dirty="0"/>
            <a:t> </a:t>
          </a:r>
          <a:r>
            <a:rPr lang="en" sz="2000" b="1" kern="1200" dirty="0" err="1"/>
            <a:t>atatu</a:t>
          </a:r>
          <a:r>
            <a:rPr lang="en" sz="2000" b="1" kern="1200" dirty="0"/>
            <a:t> </a:t>
          </a:r>
          <a:r>
            <a:rPr lang="en" sz="2000" b="1" kern="1200" dirty="0" err="1"/>
            <a:t>obisala</a:t>
          </a:r>
          <a:endParaRPr lang="en" sz="2000" b="1" kern="1200" dirty="0"/>
        </a:p>
      </dsp:txBody>
      <dsp:txXfrm>
        <a:off x="3948545" y="1268634"/>
        <a:ext cx="3948545" cy="282714"/>
      </dsp:txXfrm>
    </dsp:sp>
    <dsp:sp modelId="{E450371A-17AE-4EA7-B9F1-BFFE689FE574}">
      <dsp:nvSpPr>
        <dsp:cNvPr id="0" name=""/>
        <dsp:cNvSpPr/>
      </dsp:nvSpPr>
      <dsp:spPr>
        <a:xfrm rot="10800000">
          <a:off x="0" y="439"/>
          <a:ext cx="7897090" cy="945534"/>
        </a:xfrm>
        <a:prstGeom prst="upArrowCallout">
          <a:avLst/>
        </a:prstGeom>
        <a:solidFill>
          <a:schemeClr val="accent6">
            <a:lumMod val="75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Azondi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anatumizidwa</a:t>
          </a:r>
          <a:endParaRPr lang="en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10800000">
        <a:off x="0" y="439"/>
        <a:ext cx="7897090" cy="331882"/>
      </dsp:txXfrm>
    </dsp:sp>
    <dsp:sp modelId="{66E0A6B1-8D5A-4220-9D78-110535ADA5F6}">
      <dsp:nvSpPr>
        <dsp:cNvPr id="0" name=""/>
        <dsp:cNvSpPr/>
      </dsp:nvSpPr>
      <dsp:spPr>
        <a:xfrm>
          <a:off x="0" y="332322"/>
          <a:ext cx="3948545" cy="282714"/>
        </a:xfrm>
        <a:prstGeom prst="rect">
          <a:avLst/>
        </a:prstGeom>
        <a:solidFill>
          <a:schemeClr val="accent5">
            <a:tint val="40000"/>
            <a:alpha val="90000"/>
            <a:hueOff val="9491149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 err="1"/>
            <a:t>Pagulu</a:t>
          </a:r>
          <a:r>
            <a:rPr lang="en" sz="2000" b="1" kern="1200" dirty="0"/>
            <a:t> (</a:t>
          </a:r>
          <a:r>
            <a:rPr lang="en" sz="2000" b="1" kern="1200" dirty="0" err="1"/>
            <a:t>azondi</a:t>
          </a:r>
          <a:r>
            <a:rPr lang="en" sz="2000" b="1" kern="1200" dirty="0"/>
            <a:t> </a:t>
          </a:r>
          <a:r>
            <a:rPr lang="en" sz="2000" b="1" kern="1200" dirty="0" err="1"/>
            <a:t>khumi</a:t>
          </a:r>
          <a:r>
            <a:rPr lang="en" sz="2000" b="1" kern="1200" dirty="0"/>
            <a:t> </a:t>
          </a:r>
          <a:r>
            <a:rPr lang="en" sz="2000" b="1" kern="1200" dirty="0" err="1"/>
            <a:t>ndi</a:t>
          </a:r>
          <a:r>
            <a:rPr lang="en" sz="2000" b="1" kern="1200" dirty="0"/>
            <a:t> </a:t>
          </a:r>
          <a:r>
            <a:rPr lang="en" sz="2000" b="1" kern="1200" dirty="0" err="1"/>
            <a:t>awiri</a:t>
          </a:r>
          <a:r>
            <a:rPr lang="en" sz="2000" b="1" kern="1200" dirty="0"/>
            <a:t>)</a:t>
          </a:r>
        </a:p>
      </dsp:txBody>
      <dsp:txXfrm>
        <a:off x="0" y="332322"/>
        <a:ext cx="3948545" cy="282714"/>
      </dsp:txXfrm>
    </dsp:sp>
    <dsp:sp modelId="{76A18CC4-4DD7-4B4D-8477-71797658946B}">
      <dsp:nvSpPr>
        <dsp:cNvPr id="0" name=""/>
        <dsp:cNvSpPr/>
      </dsp:nvSpPr>
      <dsp:spPr>
        <a:xfrm>
          <a:off x="3948545" y="332322"/>
          <a:ext cx="3948545" cy="282714"/>
        </a:xfrm>
        <a:prstGeom prst="rect">
          <a:avLst/>
        </a:prstGeom>
        <a:solidFill>
          <a:schemeClr val="accent5">
            <a:tint val="40000"/>
            <a:alpha val="90000"/>
            <a:hueOff val="11863936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 err="1"/>
            <a:t>Mwachinsinsi</a:t>
          </a:r>
          <a:r>
            <a:rPr lang="en" sz="2000" b="1" kern="1200" dirty="0"/>
            <a:t> (</a:t>
          </a:r>
          <a:r>
            <a:rPr lang="en" sz="2000" b="1" kern="1200" dirty="0" err="1"/>
            <a:t>azondi</a:t>
          </a:r>
          <a:r>
            <a:rPr lang="en" sz="2000" b="1" kern="1200" dirty="0"/>
            <a:t> </a:t>
          </a:r>
          <a:r>
            <a:rPr lang="en" sz="2000" b="1" kern="1200" dirty="0" err="1"/>
            <a:t>awiri</a:t>
          </a:r>
          <a:r>
            <a:rPr lang="en" sz="2000" b="1" kern="1200" dirty="0"/>
            <a:t>)</a:t>
          </a:r>
        </a:p>
      </dsp:txBody>
      <dsp:txXfrm>
        <a:off x="3948545" y="332322"/>
        <a:ext cx="3948545" cy="28271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6FB36C-C47A-4E5B-A75D-7F3173A4CF5C}">
      <dsp:nvSpPr>
        <dsp:cNvPr id="0" name=""/>
        <dsp:cNvSpPr/>
      </dsp:nvSpPr>
      <dsp:spPr>
        <a:xfrm>
          <a:off x="1093" y="59889"/>
          <a:ext cx="1728624" cy="864312"/>
        </a:xfrm>
        <a:prstGeom prst="roundRect">
          <a:avLst>
            <a:gd name="adj" fmla="val 10000"/>
          </a:avLst>
        </a:prstGeom>
        <a:solidFill>
          <a:schemeClr val="accent2">
            <a:lumMod val="50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Israeli pa Paska</a:t>
          </a:r>
          <a:endParaRPr lang="en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6408" y="85204"/>
        <a:ext cx="1677994" cy="813682"/>
      </dsp:txXfrm>
    </dsp:sp>
    <dsp:sp modelId="{6FD29593-0F47-498E-A227-7857A06540C7}">
      <dsp:nvSpPr>
        <dsp:cNvPr id="0" name=""/>
        <dsp:cNvSpPr/>
      </dsp:nvSpPr>
      <dsp:spPr>
        <a:xfrm>
          <a:off x="173955" y="924201"/>
          <a:ext cx="172862" cy="7857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85711"/>
              </a:lnTo>
              <a:lnTo>
                <a:pt x="172862" y="785711"/>
              </a:lnTo>
            </a:path>
          </a:pathLst>
        </a:custGeom>
        <a:noFill/>
        <a:ln w="19050" cap="flat" cmpd="sng" algn="ctr">
          <a:solidFill>
            <a:schemeClr val="accent2">
              <a:lumMod val="5000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1AC3C5-6E50-4A51-8189-291B12B49027}">
      <dsp:nvSpPr>
        <dsp:cNvPr id="0" name=""/>
        <dsp:cNvSpPr/>
      </dsp:nvSpPr>
      <dsp:spPr>
        <a:xfrm>
          <a:off x="346818" y="1140279"/>
          <a:ext cx="1710882" cy="1139267"/>
        </a:xfrm>
        <a:prstGeom prst="roundRect">
          <a:avLst>
            <a:gd name="adj" fmla="val 10000"/>
          </a:avLst>
        </a:prstGeom>
        <a:solidFill>
          <a:schemeClr val="accent3">
            <a:lumMod val="40000"/>
            <a:lumOff val="60000"/>
            <a:alpha val="90000"/>
          </a:schemeClr>
        </a:solidFill>
        <a:ln w="12700" cap="flat" cmpd="sng" algn="ctr">
          <a:solidFill>
            <a:schemeClr val="accent2">
              <a:lumMod val="5000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dirty="0" err="1"/>
            <a:t>Anayenera</a:t>
          </a:r>
          <a:r>
            <a:rPr lang="en-GB" sz="1600" b="1" kern="1200" dirty="0"/>
            <a:t> </a:t>
          </a:r>
          <a:r>
            <a:rPr lang="en-GB" sz="1600" b="1" kern="1200" dirty="0" err="1"/>
            <a:t>kudzoza</a:t>
          </a:r>
          <a:r>
            <a:rPr lang="en-GB" sz="1600" b="1" kern="1200" dirty="0"/>
            <a:t> </a:t>
          </a:r>
          <a:r>
            <a:rPr lang="en-GB" sz="1600" b="1" kern="1200" dirty="0" err="1"/>
            <a:t>mphuthu</a:t>
          </a:r>
          <a:r>
            <a:rPr lang="en-GB" sz="1600" b="1" kern="1200" dirty="0"/>
            <a:t> </a:t>
          </a:r>
          <a:r>
            <a:rPr lang="en-GB" sz="1600" b="1" kern="1200" dirty="0" err="1"/>
            <a:t>ndi</a:t>
          </a:r>
          <a:r>
            <a:rPr lang="en-GB" sz="1600" b="1" kern="1200" dirty="0"/>
            <a:t> </a:t>
          </a:r>
          <a:r>
            <a:rPr lang="en-GB" sz="1600" b="1" kern="1200" dirty="0" err="1"/>
            <a:t>mwazi</a:t>
          </a:r>
          <a:br>
            <a:rPr lang="es-ES" sz="1600" b="1" kern="1200" dirty="0"/>
          </a:br>
          <a:r>
            <a:rPr lang="en" sz="1600" b="1" kern="1200" dirty="0"/>
            <a:t>(</a:t>
          </a:r>
          <a:r>
            <a:rPr lang="en" sz="1600" b="1" kern="1200" dirty="0" err="1"/>
            <a:t>Eksodo</a:t>
          </a:r>
          <a:r>
            <a:rPr lang="en" sz="1600" b="1" kern="1200" dirty="0"/>
            <a:t> 12:7)</a:t>
          </a:r>
        </a:p>
      </dsp:txBody>
      <dsp:txXfrm>
        <a:off x="380186" y="1173647"/>
        <a:ext cx="1644146" cy="1072531"/>
      </dsp:txXfrm>
    </dsp:sp>
    <dsp:sp modelId="{C6514BCD-E44B-42D1-B0D0-329310F0950A}">
      <dsp:nvSpPr>
        <dsp:cNvPr id="0" name=""/>
        <dsp:cNvSpPr/>
      </dsp:nvSpPr>
      <dsp:spPr>
        <a:xfrm>
          <a:off x="173955" y="924201"/>
          <a:ext cx="172862" cy="21690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69061"/>
              </a:lnTo>
              <a:lnTo>
                <a:pt x="172862" y="2169061"/>
              </a:lnTo>
            </a:path>
          </a:pathLst>
        </a:custGeom>
        <a:noFill/>
        <a:ln w="19050" cap="flat" cmpd="sng" algn="ctr">
          <a:solidFill>
            <a:schemeClr val="accent2">
              <a:lumMod val="5000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5EBBF5-A2DE-43AF-AA24-79352D9E556A}">
      <dsp:nvSpPr>
        <dsp:cNvPr id="0" name=""/>
        <dsp:cNvSpPr/>
      </dsp:nvSpPr>
      <dsp:spPr>
        <a:xfrm>
          <a:off x="346818" y="2661106"/>
          <a:ext cx="1710882" cy="864312"/>
        </a:xfrm>
        <a:prstGeom prst="roundRect">
          <a:avLst>
            <a:gd name="adj" fmla="val 10000"/>
          </a:avLst>
        </a:prstGeom>
        <a:solidFill>
          <a:schemeClr val="accent3">
            <a:lumMod val="40000"/>
            <a:lumOff val="60000"/>
            <a:alpha val="90000"/>
          </a:schemeClr>
        </a:solidFill>
        <a:ln w="12700" cap="flat" cmpd="sng" algn="ctr">
          <a:solidFill>
            <a:schemeClr val="accent2">
              <a:lumMod val="5000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dirty="0" err="1"/>
            <a:t>Akanatuluka</a:t>
          </a:r>
          <a:r>
            <a:rPr lang="en-GB" sz="1600" b="1" kern="1200" dirty="0"/>
            <a:t> </a:t>
          </a:r>
          <a:r>
            <a:rPr lang="en-GB" sz="1600" b="1" kern="1200" dirty="0" err="1"/>
            <a:t>pakhomo</a:t>
          </a:r>
          <a:r>
            <a:rPr lang="en-GB" sz="1600" b="1" kern="1200" dirty="0"/>
            <a:t>, </a:t>
          </a:r>
          <a:r>
            <a:rPr lang="en-GB" sz="1600" b="1" kern="1200" dirty="0" err="1"/>
            <a:t>akanafa</a:t>
          </a:r>
          <a:r>
            <a:rPr lang="en-GB" sz="1600" b="1" kern="1200" dirty="0"/>
            <a:t> </a:t>
          </a:r>
          <a:r>
            <a:rPr lang="en" sz="1600" b="1" kern="1200" dirty="0"/>
            <a:t>(</a:t>
          </a:r>
          <a:r>
            <a:rPr lang="en" sz="1600" b="1" kern="1200" dirty="0" err="1"/>
            <a:t>Eksodo</a:t>
          </a:r>
          <a:r>
            <a:rPr lang="en" sz="1600" b="1" kern="1200" dirty="0"/>
            <a:t> 12:13)</a:t>
          </a:r>
        </a:p>
      </dsp:txBody>
      <dsp:txXfrm>
        <a:off x="372133" y="2686421"/>
        <a:ext cx="1660252" cy="813682"/>
      </dsp:txXfrm>
    </dsp:sp>
    <dsp:sp modelId="{DB3278D5-FA06-43AA-B519-12815FAE331E}">
      <dsp:nvSpPr>
        <dsp:cNvPr id="0" name=""/>
        <dsp:cNvSpPr/>
      </dsp:nvSpPr>
      <dsp:spPr>
        <a:xfrm>
          <a:off x="2161874" y="59889"/>
          <a:ext cx="1728624" cy="864312"/>
        </a:xfrm>
        <a:prstGeom prst="roundRect">
          <a:avLst>
            <a:gd name="adj" fmla="val 10000"/>
          </a:avLst>
        </a:prstGeom>
        <a:solidFill>
          <a:srgbClr val="7030A0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Rahabi</a:t>
          </a:r>
          <a:r>
            <a:rPr lang="en-GB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ku</a:t>
          </a:r>
          <a:r>
            <a:rPr lang="en-GB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Yeriko</a:t>
          </a:r>
          <a:endParaRPr lang="en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187189" y="85204"/>
        <a:ext cx="1677994" cy="813682"/>
      </dsp:txXfrm>
    </dsp:sp>
    <dsp:sp modelId="{045898C0-555C-4C36-867E-8DAF3D795777}">
      <dsp:nvSpPr>
        <dsp:cNvPr id="0" name=""/>
        <dsp:cNvSpPr/>
      </dsp:nvSpPr>
      <dsp:spPr>
        <a:xfrm>
          <a:off x="2334736" y="924201"/>
          <a:ext cx="172862" cy="9016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01698"/>
              </a:lnTo>
              <a:lnTo>
                <a:pt x="172862" y="901698"/>
              </a:lnTo>
            </a:path>
          </a:pathLst>
        </a:custGeom>
        <a:noFill/>
        <a:ln w="19050" cap="flat" cmpd="sng" algn="ctr">
          <a:solidFill>
            <a:srgbClr val="7030A0"/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4FCA65-AA28-4B2D-A27B-D3678611D661}">
      <dsp:nvSpPr>
        <dsp:cNvPr id="0" name=""/>
        <dsp:cNvSpPr/>
      </dsp:nvSpPr>
      <dsp:spPr>
        <a:xfrm>
          <a:off x="2507599" y="1140279"/>
          <a:ext cx="1710882" cy="1371240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  <a:alpha val="90000"/>
          </a:schemeClr>
        </a:solidFill>
        <a:ln w="12700" cap="flat" cmpd="sng" algn="ctr">
          <a:solidFill>
            <a:srgbClr val="7030A0"/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dirty="0"/>
            <a:t>Iye </a:t>
          </a:r>
          <a:r>
            <a:rPr lang="en-GB" sz="1600" b="1" kern="1200" dirty="0" err="1"/>
            <a:t>anachita</a:t>
          </a:r>
          <a:r>
            <a:rPr lang="en-GB" sz="1600" b="1" kern="1200" dirty="0"/>
            <a:t> </a:t>
          </a:r>
          <a:r>
            <a:rPr lang="en-GB" sz="1600" b="1" kern="1200" dirty="0" err="1"/>
            <a:t>kuyika</a:t>
          </a:r>
          <a:r>
            <a:rPr lang="en-GB" sz="1600" b="1" kern="1200" dirty="0"/>
            <a:t> </a:t>
          </a:r>
          <a:r>
            <a:rPr lang="en-GB" sz="1600" b="1" kern="1200" dirty="0" err="1"/>
            <a:t>chingwe</a:t>
          </a:r>
          <a:r>
            <a:rPr lang="en-GB" sz="1600" b="1" kern="1200" dirty="0"/>
            <a:t> </a:t>
          </a:r>
          <a:r>
            <a:rPr lang="en-GB" sz="1600" b="1" kern="1200" dirty="0" err="1"/>
            <a:t>chofiira</a:t>
          </a:r>
          <a:r>
            <a:rPr lang="en-GB" sz="1600" b="1" kern="1200" dirty="0"/>
            <a:t> pa </a:t>
          </a:r>
          <a:r>
            <a:rPr lang="en-GB" sz="1600" b="1" kern="1200" dirty="0" err="1"/>
            <a:t>zenera</a:t>
          </a:r>
          <a:r>
            <a:rPr lang="en-GB" sz="1600" b="1" kern="1200" dirty="0"/>
            <a:t> lake </a:t>
          </a:r>
          <a:r>
            <a:rPr lang="en" sz="1600" b="1" kern="1200" dirty="0"/>
            <a:t>(</a:t>
          </a:r>
          <a:r>
            <a:rPr lang="en" sz="1600" b="1" kern="1200" dirty="0" err="1"/>
            <a:t>Yoswa</a:t>
          </a:r>
          <a:r>
            <a:rPr lang="en" sz="1600" b="1" kern="1200" dirty="0"/>
            <a:t> 2:18)</a:t>
          </a:r>
        </a:p>
      </dsp:txBody>
      <dsp:txXfrm>
        <a:off x="2547761" y="1180441"/>
        <a:ext cx="1630558" cy="1290916"/>
      </dsp:txXfrm>
    </dsp:sp>
    <dsp:sp modelId="{BD5A8F5A-C612-4609-8613-BEF1DD385892}">
      <dsp:nvSpPr>
        <dsp:cNvPr id="0" name=""/>
        <dsp:cNvSpPr/>
      </dsp:nvSpPr>
      <dsp:spPr>
        <a:xfrm>
          <a:off x="2334736" y="924201"/>
          <a:ext cx="172862" cy="22720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72030"/>
              </a:lnTo>
              <a:lnTo>
                <a:pt x="172862" y="2272030"/>
              </a:lnTo>
            </a:path>
          </a:pathLst>
        </a:custGeom>
        <a:noFill/>
        <a:ln w="19050" cap="flat" cmpd="sng" algn="ctr">
          <a:solidFill>
            <a:srgbClr val="7030A0"/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2237D8-BE99-43AE-869C-1BAF9B408756}">
      <dsp:nvSpPr>
        <dsp:cNvPr id="0" name=""/>
        <dsp:cNvSpPr/>
      </dsp:nvSpPr>
      <dsp:spPr>
        <a:xfrm>
          <a:off x="2507599" y="2653543"/>
          <a:ext cx="1710882" cy="1085377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  <a:alpha val="90000"/>
          </a:schemeClr>
        </a:solidFill>
        <a:ln w="12700" cap="flat" cmpd="sng" algn="ctr">
          <a:solidFill>
            <a:srgbClr val="7030A0"/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dirty="0" err="1"/>
            <a:t>Akanatuluka</a:t>
          </a:r>
          <a:r>
            <a:rPr lang="en-GB" sz="1600" b="1" kern="1200" dirty="0"/>
            <a:t> </a:t>
          </a:r>
          <a:r>
            <a:rPr lang="en-GB" sz="1600" b="1" kern="1200" dirty="0" err="1"/>
            <a:t>m’nyumba</a:t>
          </a:r>
          <a:r>
            <a:rPr lang="en-GB" sz="1600" b="1" kern="1200" dirty="0"/>
            <a:t>, </a:t>
          </a:r>
          <a:r>
            <a:rPr lang="en-GB" sz="1600" b="1" kern="1200" dirty="0" err="1"/>
            <a:t>akanafa</a:t>
          </a:r>
          <a:br>
            <a:rPr lang="en" sz="1600" b="1" kern="1200" dirty="0"/>
          </a:br>
          <a:r>
            <a:rPr lang="en" sz="1600" b="1" kern="1200" dirty="0"/>
            <a:t>(</a:t>
          </a:r>
          <a:r>
            <a:rPr lang="en" sz="1600" b="1" kern="1200" dirty="0" err="1"/>
            <a:t>Yoswa</a:t>
          </a:r>
          <a:r>
            <a:rPr lang="en" sz="1600" b="1" kern="1200" dirty="0"/>
            <a:t> 2:19)</a:t>
          </a:r>
        </a:p>
      </dsp:txBody>
      <dsp:txXfrm>
        <a:off x="2539389" y="2685333"/>
        <a:ext cx="1647302" cy="10217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B3B0A9-8C15-9102-24CD-DCEA66E5B2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566ED38-33D3-9E60-E45F-E19AC4EB52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70508BF-D4E7-4ABC-D151-0DA4FE99CA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D894-1EDB-4F24-BA01-D3524A42F5FB}" type="datetimeFigureOut">
              <a:rPr lang="es-ES" smtClean="0"/>
              <a:t>10/10/2025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F5E322D-EB40-1852-78E8-9B6364863F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FA0DCA3-C594-81AC-FA40-B5EF26025C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FD082-7D11-4514-BA35-129C32814C5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68146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AF4255-C168-B084-1FBB-5395F4177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03CC173-FDAD-6D07-FDFF-0906105A6D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0227C13-3F33-154C-E967-638B66DEF3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D894-1EDB-4F24-BA01-D3524A42F5FB}" type="datetimeFigureOut">
              <a:rPr lang="es-ES" smtClean="0"/>
              <a:t>10/10/2025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3C41B29-55A2-9E0B-790A-035592D20A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D08A0A0-7FE5-84CE-E1CE-8AD545095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FD082-7D11-4514-BA35-129C32814C5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83255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418AD9E-6BE1-D142-9654-477AA638CA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7D7DEED-1F53-F49A-3B14-268C4DABD9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6BF9E45-30FF-D6B9-70C4-863778230F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D894-1EDB-4F24-BA01-D3524A42F5FB}" type="datetimeFigureOut">
              <a:rPr lang="es-ES" smtClean="0"/>
              <a:t>10/10/2025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CFF2A55-0F6D-0676-9577-5DFCB18B81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CA0FB13-A5C3-8DA6-2776-3417F4D21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FD082-7D11-4514-BA35-129C32814C5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77275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6ACD53-015A-1B50-5619-1692E09713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194D81D-9BCE-BA18-A48F-DE4B1552A7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CE0CBD-0920-4381-A70F-6808DB8C7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10/10/2025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45BAE7-2D58-6EAC-494D-FA1663477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65C693-D397-8F01-E7DD-0EB2A3BBA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93907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0A532A-E4DA-6159-3570-C266082D6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709E60-A379-2E5F-E987-295173E18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5CF6E2-C3B0-A159-4DDC-E951511D0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10/10/2025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9F430B-693A-7FFF-3A49-482CEE4FC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5EBB4B-9EC6-E14B-C96E-6BCC9A4CF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70216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18DB00-0B81-2173-2715-117BD9970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025F0A-A287-AD90-5AED-69CB8A4D4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994869-D5A6-1E76-4F97-03AE078B5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10/10/2025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C74855-86CD-013E-5DA0-3F3C03F5F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37799E-69FD-45A5-3C99-9B994CF81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68429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BF5C7E-F16B-AD10-2C40-6FF8445B7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93D549-6727-1F01-FA69-9652A11CC5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C25C804-D858-A05C-639B-3F75AB120B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6A0D192-DE8D-5E90-CFE1-B31969129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10/10/2025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B3943E4-FE97-DA4C-EF0F-560BE5ABA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51E95C7-2EFD-2B8E-ADB3-7CA2A3E12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71473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B2E16D-05D6-743F-D22F-73907E729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F192FE9-1356-0580-E4D2-402CC21C2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890E71B-A63F-B96C-C918-D74A104F9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076C492-BB7A-DC45-B1DD-FABB183035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8DBB07C-72D4-023D-F525-B269406B83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26ABA5C-A219-4019-7B41-6336CD13A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10/10/2025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CF65710-F1E8-26EA-7106-E580EB4C3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9E6B9AA-21FA-72F1-4FA0-2C61B6BCB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1997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66274F-174A-D3C1-88CD-48175A6D4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42175ED-FFFC-EAD5-B176-B2732A010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10/10/2025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DBF41FE-87D2-6AB3-1323-3A324A822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95253C5-6CD5-994B-F84D-9A9CF624E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52364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98B9883-A442-E281-B077-F15129C84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10/10/2025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922A0E7-F30E-476A-307B-0A3CC76EA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038A671-C115-CCF9-13FE-C3D2627AC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1036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CA609B-3B70-41AD-EA54-01F63977F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3D1BA2-207D-3382-968B-B2D06C592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B455BD7-E68C-900D-34C7-A20E34A561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50AEB5F-3ABC-FB7B-7E62-62927CCAB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10/10/2025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F13EFA3-06F7-1B21-7FD0-1CB9376B4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8F6CEC9-D47B-DA67-0ACA-96CBC10B4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82743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8A93E9-8C77-7D9F-B30C-1192CB6443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5F760B7-B7CD-CBEB-D291-47AD4621EE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E4E8087-EE0A-42FC-0481-8A48AA1810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D894-1EDB-4F24-BA01-D3524A42F5FB}" type="datetimeFigureOut">
              <a:rPr lang="es-ES" smtClean="0"/>
              <a:t>10/10/2025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F7D9547-7904-0418-862B-2CC25A47E1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19BC2ED-5C6F-E087-1E70-B0B657D1F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FD082-7D11-4514-BA35-129C32814C5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39816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5C02CA-48CC-0A67-2119-4B28A9AA2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180754F-D385-7B3D-2A1C-81151224F9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3633B77-4BAB-F7EC-DA65-427328C78C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21ECEE-D50F-4F06-1D51-4E8B450F8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10/10/2025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0D9EA87-DD77-CE02-4973-53CA4DCA3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00E1D12-BC63-2DFB-2210-B7C1F2349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7169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1ADA4F-BCF4-94A7-A59A-A97950794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6FF65D5-C420-C901-4B68-31C018AD8D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75CC69-D6EC-2B6F-30A3-2D995B7E0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10/10/2025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D3CA59-A2E9-D243-8379-C3276A8F5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3BD7D6-3839-240F-E880-D567062ED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82195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2D2DBCC-35F2-F6AC-B749-524BFC2610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38D330E-4382-1AB7-BCC4-6FF4AB49B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95679D-B37D-516F-0111-DD7BCAF30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10/10/2025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C77A74-E560-F281-F898-FF724CE8A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30C324-E168-9E20-EFC3-9B18A847B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33782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B32B4F-9DE9-7F36-6E53-F04C4CB015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DF7CCDE-812D-B3AB-EABC-3C44F6D399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5600D34-D25B-3EED-33E0-9D833AB268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D894-1EDB-4F24-BA01-D3524A42F5FB}" type="datetimeFigureOut">
              <a:rPr lang="es-ES" smtClean="0"/>
              <a:t>10/10/2025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8084912-403B-9D38-C492-F10E07B0C9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F64CD1C-B643-B169-454F-23C13B837D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FD082-7D11-4514-BA35-129C32814C5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33403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5D59B8-19A0-9E1F-49B1-0F2F946F69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938F8E6-11A8-4655-66EF-8B4E74D892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8CF6F83-C980-ABB7-377E-CC61D60189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A4D7EEF-E552-AE8A-DFCB-42B9C5ECF6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D894-1EDB-4F24-BA01-D3524A42F5FB}" type="datetimeFigureOut">
              <a:rPr lang="es-ES" smtClean="0"/>
              <a:t>10/10/2025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751E0FE-FA33-E56B-8331-1055FF64C1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2D0145B-74F6-96E5-20A7-F4B845197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FD082-7D11-4514-BA35-129C32814C5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7922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C34714-AA32-F2C5-4E4D-EE7A156C81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B9F5B78-A272-1456-262C-1F31F08A59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9B3F767-64C9-201F-0DC7-58A66E79DE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2044233-67D4-DFDD-5780-D7B5E62BFC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76A7AC0-DACB-1FE2-4461-2B6B300805E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169E4051-8633-21CA-F3EE-CDB59F3EB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D894-1EDB-4F24-BA01-D3524A42F5FB}" type="datetimeFigureOut">
              <a:rPr lang="es-ES" smtClean="0"/>
              <a:t>10/10/2025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44AC3F2C-34F9-4D90-C233-94D945D7EA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DA6EC5D3-63E8-134A-74A5-4B5AD1F13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FD082-7D11-4514-BA35-129C32814C5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13019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0FD38E-986C-5FB5-DE7B-2C08BAFC70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C1DD6F8-85C2-649D-4EE3-D1C6EA3BB0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D894-1EDB-4F24-BA01-D3524A42F5FB}" type="datetimeFigureOut">
              <a:rPr lang="es-ES" smtClean="0"/>
              <a:t>10/10/2025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4F0D610-BD1D-E35C-F8DB-C058952FFF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BF24821-DA72-B76A-4A52-B934849560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FD082-7D11-4514-BA35-129C32814C5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83388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D0FCD57-3587-946F-EEB1-78B8C28896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D894-1EDB-4F24-BA01-D3524A42F5FB}" type="datetimeFigureOut">
              <a:rPr lang="es-ES" smtClean="0"/>
              <a:t>10/10/2025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2337DB27-3783-D3A2-B0A2-19B7E17525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288074B-AC1A-627B-059A-3B39DF005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FD082-7D11-4514-BA35-129C32814C5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50838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8B7D45-3A0A-D1D9-3FE9-4D52B227D8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06F3FDE-1439-0E51-4ADA-C521529351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9A655E8-0C33-323C-2707-7F95D24407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5EE90DE-8458-8778-1F71-F1C149BB8D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D894-1EDB-4F24-BA01-D3524A42F5FB}" type="datetimeFigureOut">
              <a:rPr lang="es-ES" smtClean="0"/>
              <a:t>10/10/2025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78E1D37-5734-5DF0-9DC5-3D02311632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ECE9358-B79B-C443-BD3C-038B213DFF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FD082-7D11-4514-BA35-129C32814C5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42490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1AEF8A-B790-8093-71D7-F35C639832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B1524AE1-5745-92EC-2300-431A3DB144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A3922D3-49DB-3A13-522B-D35CCDC245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FF610C4-D35E-9F89-DAB3-2C8866CEE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D894-1EDB-4F24-BA01-D3524A42F5FB}" type="datetimeFigureOut">
              <a:rPr lang="es-ES" smtClean="0"/>
              <a:t>10/10/2025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9EB7D80-D97A-7621-0B18-F9D784B578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C50A55D-5719-14C1-514D-AA4136B81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FD082-7D11-4514-BA35-129C32814C5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39520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BE1B1962-9134-3B13-AEA0-0CCCC02604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EE15CAC-73BA-AB4E-BF33-CD9103762E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29C824F-4169-8F36-8CB5-0FE99A8B99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7CDD894-1EDB-4F24-BA01-D3524A42F5FB}" type="datetimeFigureOut">
              <a:rPr lang="es-ES" smtClean="0"/>
              <a:t>10/10/2025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9C40321-478A-40B1-8D61-F1DB5F3F28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F167C30-9474-A68E-7CCD-98CB944AC6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A1FD082-7D11-4514-BA35-129C32814C5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58015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786E2ED-DCB2-E340-84AD-B30F0B252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5C67FD-3F5E-375F-C131-AD22879A5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AB6407-EA01-C876-EE0B-4C008A522D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2E8027-C3E3-4EBF-8ECC-94EC8C4D01B0}" type="datetimeFigureOut">
              <a:rPr lang="es-ES" smtClean="0"/>
              <a:t>10/10/2025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AB7995-E9C5-0E5A-9B3C-33AADB2E92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80D52C-4F34-D2AD-5FFB-DF23D09A8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27044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jpe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9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openxmlformats.org/officeDocument/2006/relationships/image" Target="../media/image21.jpeg"/><Relationship Id="rId4" Type="http://schemas.openxmlformats.org/officeDocument/2006/relationships/diagramData" Target="../diagrams/data1.xml"/><Relationship Id="rId9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Relationship Id="rId9" Type="http://schemas.openxmlformats.org/officeDocument/2006/relationships/image" Target="../media/image30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34.jpeg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33.jpeg"/><Relationship Id="rId4" Type="http://schemas.openxmlformats.org/officeDocument/2006/relationships/diagramLayout" Target="../diagrams/layout2.xml"/><Relationship Id="rId9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AD077B5-CA49-9C91-AC0C-109443D095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8D89F23-F0AA-139F-5EA6-88019343A4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n 2" descr="Imagen que contiene colorido, tabla, decorado, pintura&#10;&#10;El contenido generado por IA puede ser incorrecto.">
            <a:extLst>
              <a:ext uri="{FF2B5EF4-FFF2-40B4-BE49-F238E27FC236}">
                <a16:creationId xmlns:a16="http://schemas.microsoft.com/office/drawing/2014/main" id="{2FF1A6C1-D613-A39D-0446-FFA489BD226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35214" y="131328"/>
            <a:ext cx="4786741" cy="659534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38100" cap="sq">
            <a:solidFill>
              <a:srgbClr val="FFFF00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" name="Imagen 4" descr="Imagen que contiene persona, caballo, hombre, vestido&#10;&#10;El contenido generado por IA puede ser incorrecto.">
            <a:extLst>
              <a:ext uri="{FF2B5EF4-FFF2-40B4-BE49-F238E27FC236}">
                <a16:creationId xmlns:a16="http://schemas.microsoft.com/office/drawing/2014/main" id="{26B0822C-E89D-B3EE-493D-B05418332DF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118486" y="131339"/>
            <a:ext cx="6938300" cy="659533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38100" cap="sq">
            <a:solidFill>
              <a:srgbClr val="FFFF00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CE12015C-CE97-5057-5C86-EAA8CCF3FE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4523705"/>
            <a:ext cx="5625863" cy="2089317"/>
          </a:xfrm>
          <a:prstGeom prst="rect">
            <a:avLst/>
          </a:prstGeom>
          <a:solidFill>
            <a:schemeClr val="bg1"/>
          </a:solidFill>
          <a:ln w="12700">
            <a:solidFill>
              <a:srgbClr val="EFEFEF"/>
            </a:solidFill>
          </a:ln>
          <a:effectLst>
            <a:innerShdw blurRad="114300">
              <a:srgbClr val="FF0000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A3063E1E-D16B-A336-30F8-8A1C46D7ED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05574" y="4495130"/>
            <a:ext cx="4848225" cy="59944"/>
          </a:xfrm>
          <a:prstGeom prst="roundRect">
            <a:avLst>
              <a:gd name="adj" fmla="val 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A749196-76F8-3064-A5AC-AF1319A20A3B}"/>
              </a:ext>
            </a:extLst>
          </p:cNvPr>
          <p:cNvSpPr txBox="1">
            <a:spLocks/>
          </p:cNvSpPr>
          <p:nvPr/>
        </p:nvSpPr>
        <p:spPr>
          <a:xfrm>
            <a:off x="6027823" y="4701588"/>
            <a:ext cx="5730136" cy="175432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GB" sz="5400" b="1" dirty="0">
                <a:ln/>
                <a:solidFill>
                  <a:srgbClr val="FF0000"/>
                </a:solidFill>
              </a:rPr>
              <a:t>KUDABWITSIDWA NDI CHISOMO</a:t>
            </a:r>
            <a:endParaRPr lang="en" sz="5400" b="1" dirty="0">
              <a:ln/>
              <a:solidFill>
                <a:srgbClr val="FF0000"/>
              </a:solidFill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8BFBCCA-C687-D0ED-A5C6-1E0BEDC1433C}"/>
              </a:ext>
            </a:extLst>
          </p:cNvPr>
          <p:cNvSpPr txBox="1"/>
          <p:nvPr/>
        </p:nvSpPr>
        <p:spPr>
          <a:xfrm>
            <a:off x="196531" y="6343787"/>
            <a:ext cx="47867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Phunziro</a:t>
            </a:r>
            <a:r>
              <a:rPr lang="en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2,  October 11, 2025</a:t>
            </a:r>
          </a:p>
        </p:txBody>
      </p:sp>
    </p:spTree>
    <p:extLst>
      <p:ext uri="{BB962C8B-B14F-4D97-AF65-F5344CB8AC3E}">
        <p14:creationId xmlns:p14="http://schemas.microsoft.com/office/powerpoint/2010/main" val="674692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5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ángulo 17">
            <a:extLst>
              <a:ext uri="{FF2B5EF4-FFF2-40B4-BE49-F238E27FC236}">
                <a16:creationId xmlns:a16="http://schemas.microsoft.com/office/drawing/2014/main" id="{5FB49E30-260F-EC08-269A-3305C133BB2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8" cy="1322903"/>
          </a:xfrm>
          <a:prstGeom prst="rect">
            <a:avLst/>
          </a:prstGeom>
          <a:blipFill dpi="0" rotWithShape="1">
            <a:blip r:embed="rId3" cstate="email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9" name="Imagen 8" descr="Imagen que contiene foto, pequeño, diferente, sostener&#10;&#10;El contenido generado por IA puede ser incorrecto.">
            <a:extLst>
              <a:ext uri="{FF2B5EF4-FFF2-40B4-BE49-F238E27FC236}">
                <a16:creationId xmlns:a16="http://schemas.microsoft.com/office/drawing/2014/main" id="{FAD4ED36-6F7D-B779-2868-132FA555FD6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59908" y="5254207"/>
            <a:ext cx="4932091" cy="1713124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81225028-4F26-8DF4-0D59-7805DBD8435D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AKAZEMBE ACHINYENGO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7DA6F9B-83DC-F7B1-0CB1-8B990EE585EC}"/>
              </a:ext>
            </a:extLst>
          </p:cNvPr>
          <p:cNvSpPr txBox="1"/>
          <p:nvPr/>
        </p:nvSpPr>
        <p:spPr>
          <a:xfrm>
            <a:off x="1" y="638472"/>
            <a:ext cx="12191998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dirty="0">
                <a:solidFill>
                  <a:srgbClr val="5B7966"/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rgbClr val="5B7966"/>
                </a:solidFill>
                <a:latin typeface="Comic Sans MS" panose="030F0702030302020204" pitchFamily="66" charset="0"/>
              </a:rPr>
              <a:t>Ndipo</a:t>
            </a:r>
            <a:r>
              <a:rPr lang="en-US" b="1" dirty="0">
                <a:solidFill>
                  <a:srgbClr val="5B7966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5B7966"/>
                </a:solidFill>
                <a:latin typeface="Comic Sans MS" panose="030F0702030302020204" pitchFamily="66" charset="0"/>
              </a:rPr>
              <a:t>anapita</a:t>
            </a:r>
            <a:r>
              <a:rPr lang="en-US" b="1" dirty="0">
                <a:solidFill>
                  <a:srgbClr val="5B7966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5B7966"/>
                </a:solidFill>
                <a:latin typeface="Comic Sans MS" panose="030F0702030302020204" pitchFamily="66" charset="0"/>
              </a:rPr>
              <a:t>kwa</a:t>
            </a:r>
            <a:r>
              <a:rPr lang="en-US" b="1" dirty="0">
                <a:solidFill>
                  <a:srgbClr val="5B7966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5B7966"/>
                </a:solidFill>
                <a:latin typeface="Comic Sans MS" panose="030F0702030302020204" pitchFamily="66" charset="0"/>
              </a:rPr>
              <a:t>Yoswa</a:t>
            </a:r>
            <a:r>
              <a:rPr lang="en-US" b="1" dirty="0">
                <a:solidFill>
                  <a:srgbClr val="5B7966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5B7966"/>
                </a:solidFill>
                <a:latin typeface="Comic Sans MS" panose="030F0702030302020204" pitchFamily="66" charset="0"/>
              </a:rPr>
              <a:t>ku</a:t>
            </a:r>
            <a:r>
              <a:rPr lang="en-US" b="1" dirty="0">
                <a:solidFill>
                  <a:srgbClr val="5B7966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5B7966"/>
                </a:solidFill>
                <a:latin typeface="Comic Sans MS" panose="030F0702030302020204" pitchFamily="66" charset="0"/>
              </a:rPr>
              <a:t>msasa</a:t>
            </a:r>
            <a:r>
              <a:rPr lang="en-US" b="1" dirty="0">
                <a:solidFill>
                  <a:srgbClr val="5B7966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5B7966"/>
                </a:solidFill>
                <a:latin typeface="Comic Sans MS" panose="030F0702030302020204" pitchFamily="66" charset="0"/>
              </a:rPr>
              <a:t>ku</a:t>
            </a:r>
            <a:r>
              <a:rPr lang="en-US" b="1" dirty="0">
                <a:solidFill>
                  <a:srgbClr val="5B7966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5B7966"/>
                </a:solidFill>
                <a:latin typeface="Comic Sans MS" panose="030F0702030302020204" pitchFamily="66" charset="0"/>
              </a:rPr>
              <a:t>Giligala</a:t>
            </a:r>
            <a:r>
              <a:rPr lang="en-US" b="1" dirty="0">
                <a:solidFill>
                  <a:srgbClr val="5B7966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5B7966"/>
                </a:solidFill>
                <a:latin typeface="Comic Sans MS" panose="030F0702030302020204" pitchFamily="66" charset="0"/>
              </a:rPr>
              <a:t>ndikumuwuza</a:t>
            </a:r>
            <a:r>
              <a:rPr lang="en-US" b="1" dirty="0">
                <a:solidFill>
                  <a:srgbClr val="5B7966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5B7966"/>
                </a:solidFill>
                <a:latin typeface="Comic Sans MS" panose="030F0702030302020204" pitchFamily="66" charset="0"/>
              </a:rPr>
              <a:t>kuti</a:t>
            </a:r>
            <a:r>
              <a:rPr lang="en-US" b="1" dirty="0">
                <a:solidFill>
                  <a:srgbClr val="5B7966"/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rgbClr val="5B7966"/>
                </a:solidFill>
                <a:latin typeface="Comic Sans MS" panose="030F0702030302020204" pitchFamily="66" charset="0"/>
              </a:rPr>
              <a:t>pamodzi</a:t>
            </a:r>
            <a:r>
              <a:rPr lang="en-US" b="1" dirty="0">
                <a:solidFill>
                  <a:srgbClr val="5B7966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5B7966"/>
                </a:solidFill>
                <a:latin typeface="Comic Sans MS" panose="030F0702030302020204" pitchFamily="66" charset="0"/>
              </a:rPr>
              <a:t>ndi</a:t>
            </a:r>
            <a:r>
              <a:rPr lang="en-US" b="1" dirty="0">
                <a:solidFill>
                  <a:srgbClr val="5B7966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5B7966"/>
                </a:solidFill>
                <a:latin typeface="Comic Sans MS" panose="030F0702030302020204" pitchFamily="66" charset="0"/>
              </a:rPr>
              <a:t>Aisraeli</a:t>
            </a:r>
            <a:r>
              <a:rPr lang="en-US" b="1" dirty="0">
                <a:solidFill>
                  <a:srgbClr val="5B7966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5B7966"/>
                </a:solidFill>
                <a:latin typeface="Comic Sans MS" panose="030F0702030302020204" pitchFamily="66" charset="0"/>
              </a:rPr>
              <a:t>onse</a:t>
            </a:r>
            <a:r>
              <a:rPr lang="en-US" b="1" dirty="0">
                <a:solidFill>
                  <a:srgbClr val="5B7966"/>
                </a:solidFill>
                <a:latin typeface="Comic Sans MS" panose="030F0702030302020204" pitchFamily="66" charset="0"/>
              </a:rPr>
              <a:t>, ‘Ife </a:t>
            </a:r>
            <a:r>
              <a:rPr lang="en-US" b="1" dirty="0" err="1">
                <a:solidFill>
                  <a:srgbClr val="5B7966"/>
                </a:solidFill>
                <a:latin typeface="Comic Sans MS" panose="030F0702030302020204" pitchFamily="66" charset="0"/>
              </a:rPr>
              <a:t>tachokera</a:t>
            </a:r>
            <a:r>
              <a:rPr lang="en-US" b="1" dirty="0">
                <a:solidFill>
                  <a:srgbClr val="5B7966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5B7966"/>
                </a:solidFill>
                <a:latin typeface="Comic Sans MS" panose="030F0702030302020204" pitchFamily="66" charset="0"/>
              </a:rPr>
              <a:t>ku</a:t>
            </a:r>
            <a:r>
              <a:rPr lang="en-US" b="1" dirty="0">
                <a:solidFill>
                  <a:srgbClr val="5B7966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5B7966"/>
                </a:solidFill>
                <a:latin typeface="Comic Sans MS" panose="030F0702030302020204" pitchFamily="66" charset="0"/>
              </a:rPr>
              <a:t>dziko</a:t>
            </a:r>
            <a:r>
              <a:rPr lang="en-US" b="1" dirty="0">
                <a:solidFill>
                  <a:srgbClr val="5B7966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5B7966"/>
                </a:solidFill>
                <a:latin typeface="Comic Sans MS" panose="030F0702030302020204" pitchFamily="66" charset="0"/>
              </a:rPr>
              <a:t>lakutali</a:t>
            </a:r>
            <a:r>
              <a:rPr lang="en-US" b="1" dirty="0">
                <a:solidFill>
                  <a:srgbClr val="5B7966"/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rgbClr val="5B7966"/>
                </a:solidFill>
                <a:latin typeface="Comic Sans MS" panose="030F0702030302020204" pitchFamily="66" charset="0"/>
              </a:rPr>
              <a:t>ndipo</a:t>
            </a:r>
            <a:r>
              <a:rPr lang="en-US" b="1" dirty="0">
                <a:solidFill>
                  <a:srgbClr val="5B7966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5B7966"/>
                </a:solidFill>
                <a:latin typeface="Comic Sans MS" panose="030F0702030302020204" pitchFamily="66" charset="0"/>
              </a:rPr>
              <a:t>tikufuna</a:t>
            </a:r>
            <a:r>
              <a:rPr lang="en-US" b="1" dirty="0">
                <a:solidFill>
                  <a:srgbClr val="5B7966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5B7966"/>
                </a:solidFill>
                <a:latin typeface="Comic Sans MS" panose="030F0702030302020204" pitchFamily="66" charset="0"/>
              </a:rPr>
              <a:t>kuti</a:t>
            </a:r>
            <a:r>
              <a:rPr lang="en-US" b="1" dirty="0">
                <a:solidFill>
                  <a:srgbClr val="5B7966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5B7966"/>
                </a:solidFill>
                <a:latin typeface="Comic Sans MS" panose="030F0702030302020204" pitchFamily="66" charset="0"/>
              </a:rPr>
              <a:t>muchite</a:t>
            </a:r>
            <a:r>
              <a:rPr lang="en-US" b="1" dirty="0">
                <a:solidFill>
                  <a:srgbClr val="5B7966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5B7966"/>
                </a:solidFill>
                <a:latin typeface="Comic Sans MS" panose="030F0702030302020204" pitchFamily="66" charset="0"/>
              </a:rPr>
              <a:t>mgwirizano</a:t>
            </a:r>
            <a:r>
              <a:rPr lang="en-US" b="1" dirty="0">
                <a:solidFill>
                  <a:srgbClr val="5B7966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5B7966"/>
                </a:solidFill>
                <a:latin typeface="Comic Sans MS" panose="030F0702030302020204" pitchFamily="66" charset="0"/>
              </a:rPr>
              <a:t>ndi</a:t>
            </a:r>
            <a:r>
              <a:rPr lang="en-US" b="1" dirty="0">
                <a:solidFill>
                  <a:srgbClr val="5B7966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5B7966"/>
                </a:solidFill>
                <a:latin typeface="Comic Sans MS" panose="030F0702030302020204" pitchFamily="66" charset="0"/>
              </a:rPr>
              <a:t>ife</a:t>
            </a:r>
            <a:r>
              <a:rPr lang="en-US" b="1" dirty="0">
                <a:solidFill>
                  <a:srgbClr val="5B7966"/>
                </a:solidFill>
                <a:latin typeface="Comic Sans MS" panose="030F0702030302020204" pitchFamily="66" charset="0"/>
              </a:rPr>
              <a:t>’ </a:t>
            </a:r>
            <a:r>
              <a:rPr lang="en" b="1" dirty="0">
                <a:solidFill>
                  <a:srgbClr val="5B7966"/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rgbClr val="5B7966"/>
                </a:solidFill>
                <a:latin typeface="Comic Sans MS" panose="030F0702030302020204" pitchFamily="66" charset="0"/>
              </a:rPr>
              <a:t>(</a:t>
            </a:r>
            <a:r>
              <a:rPr lang="en" sz="1400" b="1" dirty="0" err="1">
                <a:solidFill>
                  <a:srgbClr val="5B7966"/>
                </a:solidFill>
                <a:latin typeface="Comic Sans MS" panose="030F0702030302020204" pitchFamily="66" charset="0"/>
              </a:rPr>
              <a:t>Yoswa</a:t>
            </a:r>
            <a:r>
              <a:rPr lang="en" sz="1400" b="1" dirty="0">
                <a:solidFill>
                  <a:srgbClr val="5B7966"/>
                </a:solidFill>
                <a:latin typeface="Comic Sans MS" panose="030F0702030302020204" pitchFamily="66" charset="0"/>
              </a:rPr>
              <a:t> 9:6)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741179A-B294-8528-FAA4-5097873C3CB9}"/>
              </a:ext>
            </a:extLst>
          </p:cNvPr>
          <p:cNvSpPr txBox="1"/>
          <p:nvPr/>
        </p:nvSpPr>
        <p:spPr>
          <a:xfrm>
            <a:off x="166685" y="1368628"/>
            <a:ext cx="120253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/>
              <a:t>Taonani </a:t>
            </a:r>
            <a:r>
              <a:rPr lang="en-GB" sz="2000" b="1" dirty="0" err="1"/>
              <a:t>zofanana</a:t>
            </a:r>
            <a:r>
              <a:rPr lang="en-GB" sz="2000" b="1" dirty="0"/>
              <a:t> </a:t>
            </a:r>
            <a:r>
              <a:rPr lang="en-GB" sz="2000" b="1" dirty="0" err="1"/>
              <a:t>ndi</a:t>
            </a:r>
            <a:r>
              <a:rPr lang="en-GB" sz="2000" b="1" dirty="0"/>
              <a:t> </a:t>
            </a:r>
            <a:r>
              <a:rPr lang="en-GB" sz="2000" b="1" dirty="0" err="1"/>
              <a:t>zosiyana</a:t>
            </a:r>
            <a:r>
              <a:rPr lang="en-GB" sz="2000" b="1" dirty="0"/>
              <a:t> </a:t>
            </a:r>
            <a:r>
              <a:rPr lang="en-GB" sz="2000" b="1" dirty="0" err="1"/>
              <a:t>pakati</a:t>
            </a:r>
            <a:r>
              <a:rPr lang="en-GB" sz="2000" b="1" dirty="0"/>
              <a:t> pa </a:t>
            </a:r>
            <a:r>
              <a:rPr lang="en-GB" sz="2000" b="1" dirty="0" err="1"/>
              <a:t>Rahabe</a:t>
            </a:r>
            <a:r>
              <a:rPr lang="en-GB" sz="2000" b="1" dirty="0"/>
              <a:t> </a:t>
            </a:r>
            <a:r>
              <a:rPr lang="en-GB" sz="2000" b="1" dirty="0" err="1"/>
              <a:t>ndi</a:t>
            </a:r>
            <a:r>
              <a:rPr lang="en-GB" sz="2000" b="1" dirty="0"/>
              <a:t> </a:t>
            </a:r>
            <a:r>
              <a:rPr lang="en-GB" sz="2000" b="1" dirty="0" err="1"/>
              <a:t>Agibeoni</a:t>
            </a:r>
            <a:r>
              <a:rPr lang="en-GB" sz="2000" b="1" dirty="0"/>
              <a:t> </a:t>
            </a:r>
            <a:r>
              <a:rPr lang="en" sz="2000" b="1" dirty="0"/>
              <a:t>: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B922641-56E9-AFFB-13F6-A7B74C891150}"/>
              </a:ext>
            </a:extLst>
          </p:cNvPr>
          <p:cNvSpPr txBox="1"/>
          <p:nvPr/>
        </p:nvSpPr>
        <p:spPr>
          <a:xfrm>
            <a:off x="3269674" y="4115003"/>
            <a:ext cx="892232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 err="1"/>
              <a:t>Rahabe</a:t>
            </a:r>
            <a:r>
              <a:rPr lang="en-GB" sz="2000" b="1" dirty="0"/>
              <a:t> </a:t>
            </a:r>
            <a:r>
              <a:rPr lang="en-GB" sz="2000" b="1" dirty="0" err="1"/>
              <a:t>ananama</a:t>
            </a:r>
            <a:r>
              <a:rPr lang="en-GB" sz="2000" b="1" dirty="0"/>
              <a:t> </a:t>
            </a:r>
            <a:r>
              <a:rPr lang="en-GB" sz="2000" b="1" dirty="0" err="1"/>
              <a:t>mwadzidzidzi</a:t>
            </a:r>
            <a:r>
              <a:rPr lang="en-GB" sz="2000" b="1" dirty="0"/>
              <a:t> </a:t>
            </a:r>
            <a:r>
              <a:rPr lang="en-GB" sz="2000" b="1" dirty="0" err="1"/>
              <a:t>kuti</a:t>
            </a:r>
            <a:r>
              <a:rPr lang="en-GB" sz="2000" b="1" dirty="0"/>
              <a:t> </a:t>
            </a:r>
            <a:r>
              <a:rPr lang="en-GB" sz="2000" b="1" dirty="0" err="1"/>
              <a:t>atulutse</a:t>
            </a:r>
            <a:r>
              <a:rPr lang="en-GB" sz="2000" b="1" dirty="0"/>
              <a:t> </a:t>
            </a:r>
            <a:r>
              <a:rPr lang="en-GB" sz="2000" b="1" dirty="0" err="1"/>
              <a:t>azondi</a:t>
            </a:r>
            <a:r>
              <a:rPr lang="en-GB" sz="2000" b="1" dirty="0"/>
              <a:t>. Koma </a:t>
            </a:r>
            <a:r>
              <a:rPr lang="en-GB" sz="2000" b="1" dirty="0" err="1"/>
              <a:t>Agibeoni</a:t>
            </a:r>
            <a:r>
              <a:rPr lang="en-GB" sz="2000" b="1" dirty="0"/>
              <a:t> </a:t>
            </a:r>
            <a:r>
              <a:rPr lang="en-GB" sz="2000" b="1" dirty="0" err="1"/>
              <a:t>iwo</a:t>
            </a:r>
            <a:r>
              <a:rPr lang="en-GB" sz="2000" b="1" dirty="0"/>
              <a:t> </a:t>
            </a:r>
            <a:r>
              <a:rPr lang="en-GB" sz="2000" b="1" dirty="0" err="1"/>
              <a:t>ananama</a:t>
            </a:r>
            <a:r>
              <a:rPr lang="en-GB" sz="2000" b="1" dirty="0"/>
              <a:t> </a:t>
            </a:r>
            <a:r>
              <a:rPr lang="en-GB" sz="2000" b="1" dirty="0" err="1"/>
              <a:t>mwadala</a:t>
            </a:r>
            <a:r>
              <a:rPr lang="en-GB" sz="2000" b="1" dirty="0"/>
              <a:t>, </a:t>
            </a:r>
            <a:r>
              <a:rPr lang="en-GB" sz="2000" b="1" dirty="0" err="1"/>
              <a:t>ndi</a:t>
            </a:r>
            <a:r>
              <a:rPr lang="en-GB" sz="2000" b="1" dirty="0"/>
              <a:t> </a:t>
            </a:r>
            <a:r>
              <a:rPr lang="en-GB" sz="2000" b="1" dirty="0" err="1"/>
              <a:t>cholinga</a:t>
            </a:r>
            <a:r>
              <a:rPr lang="en-GB" sz="2000" b="1" dirty="0"/>
              <a:t> </a:t>
            </a:r>
            <a:r>
              <a:rPr lang="en-GB" sz="2000" b="1" dirty="0" err="1"/>
              <a:t>chonyenga</a:t>
            </a:r>
            <a:r>
              <a:rPr lang="en-GB" sz="2000" b="1" dirty="0"/>
              <a:t>, </a:t>
            </a:r>
            <a:r>
              <a:rPr lang="en-GB" sz="2000" b="1" dirty="0" err="1"/>
              <a:t>pogwiritsa</a:t>
            </a:r>
            <a:r>
              <a:rPr lang="en-GB" sz="2000" b="1" dirty="0"/>
              <a:t> </a:t>
            </a:r>
            <a:r>
              <a:rPr lang="en-GB" sz="2000" b="1" dirty="0" err="1"/>
              <a:t>ntchito</a:t>
            </a:r>
            <a:r>
              <a:rPr lang="en-GB" sz="2000" b="1" dirty="0"/>
              <a:t> </a:t>
            </a:r>
            <a:r>
              <a:rPr lang="en-GB" sz="2000" b="1" dirty="0" err="1"/>
              <a:t>nzeru</a:t>
            </a:r>
            <a:r>
              <a:rPr lang="en-GB" sz="2000" b="1" dirty="0"/>
              <a:t> </a:t>
            </a:r>
            <a:r>
              <a:rPr lang="en-GB" sz="2000" b="1" dirty="0" err="1"/>
              <a:t>zonyenga</a:t>
            </a:r>
            <a:r>
              <a:rPr lang="en-GB" sz="2000" b="1" dirty="0"/>
              <a:t> (</a:t>
            </a:r>
            <a:r>
              <a:rPr lang="en-GB" sz="2000" b="1" dirty="0" err="1"/>
              <a:t>onani</a:t>
            </a:r>
            <a:r>
              <a:rPr lang="en-GB" sz="2000" b="1" dirty="0"/>
              <a:t> Genesis 3:1a). </a:t>
            </a:r>
            <a:r>
              <a:rPr lang="en-GB" sz="2000" b="1" dirty="0" err="1"/>
              <a:t>Komanso</a:t>
            </a:r>
            <a:r>
              <a:rPr lang="en-GB" sz="2000" b="1" dirty="0"/>
              <a:t>, </a:t>
            </a:r>
            <a:r>
              <a:rPr lang="en-GB" sz="2000" b="1" dirty="0" err="1"/>
              <a:t>atsogoleri</a:t>
            </a:r>
            <a:r>
              <a:rPr lang="en-GB" sz="2000" b="1" dirty="0"/>
              <a:t> a Israeli </a:t>
            </a:r>
            <a:r>
              <a:rPr lang="en-GB" sz="2000" b="1" dirty="0" err="1"/>
              <a:t>analephera</a:t>
            </a:r>
            <a:r>
              <a:rPr lang="en-GB" sz="2000" b="1" dirty="0"/>
              <a:t> </a:t>
            </a:r>
            <a:r>
              <a:rPr lang="en-GB" sz="2000" b="1" dirty="0" err="1"/>
              <a:t>chifukwa</a:t>
            </a:r>
            <a:r>
              <a:rPr lang="en-GB" sz="2000" b="1" dirty="0"/>
              <a:t> </a:t>
            </a:r>
            <a:r>
              <a:rPr lang="en-GB" sz="2000" b="1" dirty="0" err="1"/>
              <a:t>sanapemphe</a:t>
            </a:r>
            <a:r>
              <a:rPr lang="en-GB" sz="2000" b="1" dirty="0"/>
              <a:t> </a:t>
            </a:r>
            <a:r>
              <a:rPr lang="en-GB" sz="2000" b="1" dirty="0" err="1"/>
              <a:t>upangiri</a:t>
            </a:r>
            <a:r>
              <a:rPr lang="en-GB" sz="2000" b="1" dirty="0"/>
              <a:t> </a:t>
            </a:r>
            <a:r>
              <a:rPr lang="en-GB" sz="2000" b="1" dirty="0" err="1"/>
              <a:t>kwa</a:t>
            </a:r>
            <a:r>
              <a:rPr lang="en-GB" sz="2000" b="1" dirty="0"/>
              <a:t> Mulungu </a:t>
            </a:r>
            <a:r>
              <a:rPr lang="en" sz="2000" b="1" dirty="0"/>
              <a:t>(</a:t>
            </a:r>
            <a:r>
              <a:rPr lang="en" sz="2000" b="1" dirty="0" err="1"/>
              <a:t>Yoswa</a:t>
            </a:r>
            <a:r>
              <a:rPr lang="en" sz="2000" b="1" dirty="0"/>
              <a:t> 9:14).</a:t>
            </a:r>
          </a:p>
        </p:txBody>
      </p:sp>
      <p:pic>
        <p:nvPicPr>
          <p:cNvPr id="13" name="Imagen 12" descr="Un dibujo de un grupo de personas en una montaña&#10;&#10;El contenido generado por IA puede ser incorrecto.">
            <a:extLst>
              <a:ext uri="{FF2B5EF4-FFF2-40B4-BE49-F238E27FC236}">
                <a16:creationId xmlns:a16="http://schemas.microsoft.com/office/drawing/2014/main" id="{98B2D1BC-3CFE-03C0-6E61-E3F96CC0013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13" y="1807496"/>
            <a:ext cx="2965587" cy="462011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5B7966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874A8770-11BB-BC57-2E3B-30987DCBD33B}"/>
              </a:ext>
            </a:extLst>
          </p:cNvPr>
          <p:cNvSpPr txBox="1"/>
          <p:nvPr/>
        </p:nvSpPr>
        <p:spPr>
          <a:xfrm>
            <a:off x="3269673" y="5563137"/>
            <a:ext cx="432261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b="1" dirty="0" err="1"/>
              <a:t>Zimenezi</a:t>
            </a:r>
            <a:r>
              <a:rPr lang="en-GB" sz="2000" b="1" dirty="0"/>
              <a:t> </a:t>
            </a:r>
            <a:r>
              <a:rPr lang="en-GB" sz="2000" b="1" dirty="0" err="1"/>
              <a:t>zinawaika</a:t>
            </a:r>
            <a:r>
              <a:rPr lang="en-GB" sz="2000" b="1" dirty="0"/>
              <a:t> </a:t>
            </a:r>
            <a:r>
              <a:rPr lang="en-GB" sz="2000" b="1" dirty="0" err="1"/>
              <a:t>m’mavuto</a:t>
            </a:r>
            <a:r>
              <a:rPr lang="en-GB" sz="2000" b="1" dirty="0"/>
              <a:t>: </a:t>
            </a:r>
            <a:r>
              <a:rPr lang="en-GB" sz="2000" b="1" dirty="0" err="1"/>
              <a:t>kuwononga</a:t>
            </a:r>
            <a:r>
              <a:rPr lang="en-GB" sz="2000" b="1" dirty="0"/>
              <a:t> </a:t>
            </a:r>
            <a:r>
              <a:rPr lang="en-GB" sz="2000" b="1" dirty="0" err="1"/>
              <a:t>Agibeoni</a:t>
            </a:r>
            <a:r>
              <a:rPr lang="en-GB" sz="2000" b="1" dirty="0"/>
              <a:t>, </a:t>
            </a:r>
            <a:r>
              <a:rPr lang="en-GB" sz="2000" b="1" dirty="0" err="1"/>
              <a:t>kapena</a:t>
            </a:r>
            <a:r>
              <a:rPr lang="en-GB" sz="2000" b="1" dirty="0"/>
              <a:t> </a:t>
            </a:r>
            <a:r>
              <a:rPr lang="en-GB" sz="2000" b="1" dirty="0" err="1"/>
              <a:t>kulemekeza</a:t>
            </a:r>
            <a:r>
              <a:rPr lang="en-GB" sz="2000" b="1" dirty="0"/>
              <a:t> </a:t>
            </a:r>
            <a:r>
              <a:rPr lang="en-GB" sz="2000" b="1" dirty="0" err="1"/>
              <a:t>lumbirolo</a:t>
            </a:r>
            <a:r>
              <a:rPr lang="en" sz="2000" b="1" dirty="0"/>
              <a:t> (</a:t>
            </a:r>
            <a:r>
              <a:rPr lang="en" sz="2000" b="1" dirty="0" err="1"/>
              <a:t>Yoswa</a:t>
            </a:r>
            <a:r>
              <a:rPr lang="en" sz="2000" b="1" dirty="0"/>
              <a:t> 9:18).</a:t>
            </a:r>
            <a:endParaRPr lang="es-ES" sz="2000" dirty="0"/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A85B0F73-F319-DDC1-0041-6F0644CBB5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3628319"/>
              </p:ext>
            </p:extLst>
          </p:nvPr>
        </p:nvGraphicFramePr>
        <p:xfrm>
          <a:off x="3269673" y="1837313"/>
          <a:ext cx="8760402" cy="2194560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{7DF18680-E054-41AD-8BC1-D1AEF772440D}</a:tableStyleId>
              </a:tblPr>
              <a:tblGrid>
                <a:gridCol w="2920134">
                  <a:extLst>
                    <a:ext uri="{9D8B030D-6E8A-4147-A177-3AD203B41FA5}">
                      <a16:colId xmlns:a16="http://schemas.microsoft.com/office/drawing/2014/main" val="2865947940"/>
                    </a:ext>
                  </a:extLst>
                </a:gridCol>
                <a:gridCol w="2920134">
                  <a:extLst>
                    <a:ext uri="{9D8B030D-6E8A-4147-A177-3AD203B41FA5}">
                      <a16:colId xmlns:a16="http://schemas.microsoft.com/office/drawing/2014/main" val="3391155745"/>
                    </a:ext>
                  </a:extLst>
                </a:gridCol>
                <a:gridCol w="2920134">
                  <a:extLst>
                    <a:ext uri="{9D8B030D-6E8A-4147-A177-3AD203B41FA5}">
                      <a16:colId xmlns:a16="http://schemas.microsoft.com/office/drawing/2014/main" val="2872670868"/>
                    </a:ext>
                  </a:extLst>
                </a:gridCol>
              </a:tblGrid>
              <a:tr h="192334">
                <a:tc>
                  <a:txBody>
                    <a:bodyPr/>
                    <a:lstStyle/>
                    <a:p>
                      <a:r>
                        <a:rPr lang="es-ES" b="1" dirty="0" err="1">
                          <a:solidFill>
                            <a:schemeClr val="accent3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Zigawo</a:t>
                      </a:r>
                      <a:r>
                        <a:rPr lang="es-ES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s-ES" b="1" dirty="0" err="1">
                          <a:solidFill>
                            <a:schemeClr val="accent3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za</a:t>
                      </a:r>
                      <a:r>
                        <a:rPr lang="es-ES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s-ES" b="1" dirty="0" err="1">
                          <a:solidFill>
                            <a:schemeClr val="accent3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Chikhulupiriro</a:t>
                      </a:r>
                      <a:endParaRPr lang="en" b="1" dirty="0">
                        <a:solidFill>
                          <a:schemeClr val="accent3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" b="1" dirty="0" err="1">
                          <a:solidFill>
                            <a:schemeClr val="accent3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Rahabe</a:t>
                      </a:r>
                      <a:endParaRPr lang="en" b="1" dirty="0">
                        <a:solidFill>
                          <a:schemeClr val="accent3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" b="1" dirty="0" err="1">
                          <a:solidFill>
                            <a:schemeClr val="accent3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Agibeyoni</a:t>
                      </a:r>
                      <a:endParaRPr lang="en" b="1" dirty="0">
                        <a:solidFill>
                          <a:schemeClr val="accent3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4288614"/>
                  </a:ext>
                </a:extLst>
              </a:tr>
              <a:tr h="192334">
                <a:tc>
                  <a:txBody>
                    <a:bodyPr/>
                    <a:lstStyle/>
                    <a:p>
                      <a:r>
                        <a:rPr lang="es-ES" b="1" dirty="0" err="1">
                          <a:solidFill>
                            <a:schemeClr val="tx1"/>
                          </a:solidFill>
                          <a:effectLst/>
                        </a:rPr>
                        <a:t>Maziko</a:t>
                      </a:r>
                      <a:endParaRPr lang="en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rgbClr val="FFAC3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b="1" dirty="0" err="1"/>
                        <a:t>Kumva</a:t>
                      </a:r>
                      <a:r>
                        <a:rPr lang="en" b="1" dirty="0"/>
                        <a:t> (2:10)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b="1" dirty="0" err="1"/>
                        <a:t>Kumva</a:t>
                      </a:r>
                      <a:r>
                        <a:rPr lang="en" b="1" dirty="0"/>
                        <a:t> (9:3)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7630110"/>
                  </a:ext>
                </a:extLst>
              </a:tr>
              <a:tr h="192334">
                <a:tc>
                  <a:txBody>
                    <a:bodyPr/>
                    <a:lstStyle/>
                    <a:p>
                      <a:r>
                        <a:rPr lang="es-ES" b="1" dirty="0" err="1">
                          <a:solidFill>
                            <a:schemeClr val="tx1"/>
                          </a:solidFill>
                          <a:effectLst/>
                        </a:rPr>
                        <a:t>Njira</a:t>
                      </a:r>
                      <a:endParaRPr lang="en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rgbClr val="FFC46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" b="1" dirty="0"/>
                        <a:t>Bodza (2:4-5)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" b="1" dirty="0"/>
                        <a:t>Bodza (9:4)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2598517"/>
                  </a:ext>
                </a:extLst>
              </a:tr>
              <a:tr h="192334">
                <a:tc>
                  <a:txBody>
                    <a:bodyPr/>
                    <a:lstStyle/>
                    <a:p>
                      <a:r>
                        <a:rPr lang="es-ES" b="1" dirty="0" err="1">
                          <a:solidFill>
                            <a:schemeClr val="tx1"/>
                          </a:solidFill>
                          <a:effectLst/>
                        </a:rPr>
                        <a:t>Chilinga</a:t>
                      </a:r>
                      <a:endParaRPr lang="en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rgbClr val="FFAC3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b="1" dirty="0" err="1"/>
                        <a:t>Kupulumutsidwa</a:t>
                      </a:r>
                      <a:r>
                        <a:rPr lang="es-ES" b="1" dirty="0"/>
                        <a:t> </a:t>
                      </a:r>
                      <a:r>
                        <a:rPr lang="en" b="1" dirty="0"/>
                        <a:t>(2:13)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b="1" dirty="0" err="1"/>
                        <a:t>Kupulumutsidwa</a:t>
                      </a:r>
                      <a:r>
                        <a:rPr lang="es-ES" b="1" dirty="0"/>
                        <a:t> </a:t>
                      </a:r>
                      <a:r>
                        <a:rPr lang="en" b="1" dirty="0"/>
                        <a:t>(9:24)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212303"/>
                  </a:ext>
                </a:extLst>
              </a:tr>
              <a:tr h="192334">
                <a:tc>
                  <a:txBody>
                    <a:bodyPr/>
                    <a:lstStyle/>
                    <a:p>
                      <a:r>
                        <a:rPr lang="en-GB" b="1" dirty="0" err="1">
                          <a:solidFill>
                            <a:schemeClr val="tx1"/>
                          </a:solidFill>
                          <a:effectLst/>
                        </a:rPr>
                        <a:t>Zotsatira</a:t>
                      </a:r>
                      <a:r>
                        <a:rPr lang="en-GB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GB" b="1" dirty="0" err="1">
                          <a:solidFill>
                            <a:schemeClr val="tx1"/>
                          </a:solidFill>
                          <a:effectLst/>
                        </a:rPr>
                        <a:t>Zachangu</a:t>
                      </a:r>
                      <a:endParaRPr lang="en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rgbClr val="FFC46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b="1" dirty="0" err="1"/>
                        <a:t>Chipulumutso</a:t>
                      </a:r>
                      <a:r>
                        <a:rPr lang="en" b="1" dirty="0"/>
                        <a:t> (6:23)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b="1" dirty="0" err="1"/>
                        <a:t>Chipulumutso</a:t>
                      </a:r>
                      <a:r>
                        <a:rPr lang="en" b="1" dirty="0"/>
                        <a:t> (9:26)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8325556"/>
                  </a:ext>
                </a:extLst>
              </a:tr>
              <a:tr h="192334">
                <a:tc>
                  <a:txBody>
                    <a:bodyPr/>
                    <a:lstStyle/>
                    <a:p>
                      <a:r>
                        <a:rPr lang="en-GB" b="1" dirty="0" err="1">
                          <a:solidFill>
                            <a:schemeClr val="tx1"/>
                          </a:solidFill>
                          <a:effectLst/>
                        </a:rPr>
                        <a:t>Zotsatira</a:t>
                      </a:r>
                      <a:r>
                        <a:rPr lang="en-GB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GB" b="1" dirty="0" err="1">
                          <a:solidFill>
                            <a:schemeClr val="tx1"/>
                          </a:solidFill>
                          <a:effectLst/>
                        </a:rPr>
                        <a:t>Zanthawi</a:t>
                      </a:r>
                      <a:r>
                        <a:rPr lang="en-GB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GB" b="1" dirty="0" err="1">
                          <a:solidFill>
                            <a:schemeClr val="tx1"/>
                          </a:solidFill>
                          <a:effectLst/>
                        </a:rPr>
                        <a:t>Yaitali</a:t>
                      </a:r>
                      <a:endParaRPr lang="en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rgbClr val="FFAC3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" b="1" dirty="0" err="1">
                          <a:solidFill>
                            <a:srgbClr val="C00000"/>
                          </a:solidFill>
                        </a:rPr>
                        <a:t>Unzika</a:t>
                      </a:r>
                      <a:r>
                        <a:rPr lang="en" b="1" dirty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en" b="1" dirty="0" err="1">
                          <a:solidFill>
                            <a:srgbClr val="C00000"/>
                          </a:solidFill>
                        </a:rPr>
                        <a:t>weniweni</a:t>
                      </a:r>
                      <a:r>
                        <a:rPr lang="en" b="1" dirty="0">
                          <a:solidFill>
                            <a:srgbClr val="C00000"/>
                          </a:solidFill>
                        </a:rPr>
                        <a:t>(6:25)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" b="1" dirty="0" err="1">
                          <a:solidFill>
                            <a:srgbClr val="C00000"/>
                          </a:solidFill>
                        </a:rPr>
                        <a:t>Ukapolo</a:t>
                      </a:r>
                      <a:r>
                        <a:rPr lang="en" b="1" dirty="0">
                          <a:solidFill>
                            <a:srgbClr val="C00000"/>
                          </a:solidFill>
                        </a:rPr>
                        <a:t> (9:27)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05616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5527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74000"/>
            <a:duotone>
              <a:schemeClr val="accent2">
                <a:shade val="45000"/>
                <a:satMod val="135000"/>
              </a:schemeClr>
              <a:prstClr val="white"/>
            </a:duotone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EC0DF5E9-E6D0-027A-6DD4-41CE034EC833}"/>
              </a:ext>
            </a:extLst>
          </p:cNvPr>
          <p:cNvSpPr/>
          <p:nvPr/>
        </p:nvSpPr>
        <p:spPr>
          <a:xfrm>
            <a:off x="166466" y="1284803"/>
            <a:ext cx="6982478" cy="541686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B4FA050-EF2E-5824-B3AE-7A030C2BD297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brightRoom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" sz="4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accent6">
                      <a:lumMod val="75000"/>
                    </a:schemeClr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MADALITSO NDI TEMBERERO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795F120-8A2C-BDCC-711E-6AFF38F70DBC}"/>
              </a:ext>
            </a:extLst>
          </p:cNvPr>
          <p:cNvSpPr txBox="1"/>
          <p:nvPr/>
        </p:nvSpPr>
        <p:spPr>
          <a:xfrm>
            <a:off x="166465" y="638472"/>
            <a:ext cx="1189218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GB" b="1" dirty="0" err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Tsopano</a:t>
            </a:r>
            <a:r>
              <a:rPr lang="en-GB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GB" b="1" dirty="0" err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popeza</a:t>
            </a:r>
            <a:r>
              <a:rPr lang="en-GB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GB" b="1" dirty="0" err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mwachita</a:t>
            </a:r>
            <a:r>
              <a:rPr lang="en-GB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GB" b="1" dirty="0" err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izi</a:t>
            </a:r>
            <a:r>
              <a:rPr lang="en-GB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, Mulungu </a:t>
            </a:r>
            <a:r>
              <a:rPr lang="en-GB" b="1" dirty="0" err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wakutembererani</a:t>
            </a:r>
            <a:r>
              <a:rPr lang="en-GB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GB" b="1" dirty="0" err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ndipo</a:t>
            </a:r>
            <a:r>
              <a:rPr lang="en-GB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GB" b="1" dirty="0" err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palibe</a:t>
            </a:r>
            <a:r>
              <a:rPr lang="en-GB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GB" b="1" dirty="0" err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wina</a:t>
            </a:r>
            <a:r>
              <a:rPr lang="en-GB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GB" b="1" dirty="0" err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mwa</a:t>
            </a:r>
            <a:r>
              <a:rPr lang="en-GB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GB" b="1" dirty="0" err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inu</a:t>
            </a:r>
            <a:r>
              <a:rPr lang="en-GB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amene </a:t>
            </a:r>
            <a:r>
              <a:rPr lang="en-GB" b="1" dirty="0" err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akhale</a:t>
            </a:r>
            <a:r>
              <a:rPr lang="en-GB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GB" b="1" dirty="0" err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mfulu</a:t>
            </a:r>
            <a:r>
              <a:rPr lang="en-GB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. </a:t>
            </a:r>
            <a:r>
              <a:rPr lang="en-GB" b="1" dirty="0" err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Nthawi</a:t>
            </a:r>
            <a:r>
              <a:rPr lang="en-GB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GB" b="1" dirty="0" err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zonse</a:t>
            </a:r>
            <a:r>
              <a:rPr lang="en-GB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GB" b="1" dirty="0" err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inu</a:t>
            </a:r>
            <a:r>
              <a:rPr lang="en-GB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GB" b="1" dirty="0" err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muzidzatidulira</a:t>
            </a:r>
            <a:r>
              <a:rPr lang="en-GB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GB" b="1" dirty="0" err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nkhuni</a:t>
            </a:r>
            <a:r>
              <a:rPr lang="en-GB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GB" b="1" dirty="0" err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ndi</a:t>
            </a:r>
            <a:r>
              <a:rPr lang="en-GB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GB" b="1" dirty="0" err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kutitungira</a:t>
            </a:r>
            <a:r>
              <a:rPr lang="en-GB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GB" b="1" dirty="0" err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madzi</a:t>
            </a:r>
            <a:r>
              <a:rPr lang="en-GB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GB" b="1" dirty="0" err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ku</a:t>
            </a:r>
            <a:r>
              <a:rPr lang="en-GB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GB" b="1" dirty="0" err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Nyumba</a:t>
            </a:r>
            <a:r>
              <a:rPr lang="en-GB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GB" b="1" dirty="0" err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ya</a:t>
            </a:r>
            <a:r>
              <a:rPr lang="en-GB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GB" b="1" dirty="0" err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Yehova</a:t>
            </a:r>
            <a:r>
              <a:rPr lang="en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en" sz="1400" b="1" dirty="0" err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Yoswa</a:t>
            </a:r>
            <a:r>
              <a:rPr lang="en" sz="14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9:23)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6E3DA68-18EC-1E6B-6365-9A6B4472BC97}"/>
              </a:ext>
            </a:extLst>
          </p:cNvPr>
          <p:cNvSpPr txBox="1"/>
          <p:nvPr/>
        </p:nvSpPr>
        <p:spPr>
          <a:xfrm>
            <a:off x="180319" y="1274119"/>
            <a:ext cx="6848964" cy="163121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 err="1"/>
              <a:t>Kupulumutsa</a:t>
            </a:r>
            <a:r>
              <a:rPr lang="en-GB" sz="2000" b="1" dirty="0"/>
              <a:t> </a:t>
            </a:r>
            <a:r>
              <a:rPr lang="en-GB" sz="2000" b="1" dirty="0" err="1"/>
              <a:t>miyoyo</a:t>
            </a:r>
            <a:r>
              <a:rPr lang="en-GB" sz="2000" b="1" dirty="0"/>
              <a:t> </a:t>
            </a:r>
            <a:r>
              <a:rPr lang="en-GB" sz="2000" b="1" dirty="0" err="1"/>
              <a:t>ya</a:t>
            </a:r>
            <a:r>
              <a:rPr lang="en-GB" sz="2000" b="1" dirty="0"/>
              <a:t> </a:t>
            </a:r>
            <a:r>
              <a:rPr lang="en-GB" sz="2000" b="1" dirty="0" err="1"/>
              <a:t>Agibeoni</a:t>
            </a:r>
            <a:r>
              <a:rPr lang="en-GB" sz="2000" b="1" dirty="0"/>
              <a:t> </a:t>
            </a:r>
            <a:r>
              <a:rPr lang="en-GB" sz="2000" b="1" dirty="0" err="1"/>
              <a:t>kukanakhala</a:t>
            </a:r>
            <a:r>
              <a:rPr lang="en-GB" sz="2000" b="1" dirty="0"/>
              <a:t> </a:t>
            </a:r>
            <a:r>
              <a:rPr lang="en-GB" sz="2000" b="1" dirty="0" err="1"/>
              <a:t>kosamvera</a:t>
            </a:r>
            <a:r>
              <a:rPr lang="en-GB" sz="2000" b="1" dirty="0"/>
              <a:t> </a:t>
            </a:r>
            <a:r>
              <a:rPr lang="en-GB" sz="2000" b="1" dirty="0" err="1"/>
              <a:t>lamulo</a:t>
            </a:r>
            <a:r>
              <a:rPr lang="en-GB" sz="2000" b="1" dirty="0"/>
              <a:t> </a:t>
            </a:r>
            <a:r>
              <a:rPr lang="en-GB" sz="2000" b="1" dirty="0" err="1"/>
              <a:t>lomveka</a:t>
            </a:r>
            <a:r>
              <a:rPr lang="en-GB" sz="2000" b="1" dirty="0"/>
              <a:t> </a:t>
            </a:r>
            <a:r>
              <a:rPr lang="en-GB" sz="2000" b="1" dirty="0" err="1"/>
              <a:t>bwino</a:t>
            </a:r>
            <a:r>
              <a:rPr lang="en-GB" sz="2000" b="1" dirty="0"/>
              <a:t> la Mulungu (Deut. 7:1-2). Koma </a:t>
            </a:r>
            <a:r>
              <a:rPr lang="en-GB" sz="2000" b="1" dirty="0" err="1"/>
              <a:t>kuswa</a:t>
            </a:r>
            <a:r>
              <a:rPr lang="en-GB" sz="2000" b="1" dirty="0"/>
              <a:t> </a:t>
            </a:r>
            <a:r>
              <a:rPr lang="en-GB" sz="2000" b="1" dirty="0" err="1"/>
              <a:t>lumbiro</a:t>
            </a:r>
            <a:r>
              <a:rPr lang="en-GB" sz="2000" b="1" dirty="0"/>
              <a:t> </a:t>
            </a:r>
            <a:r>
              <a:rPr lang="en-GB" sz="2000" b="1" dirty="0" err="1"/>
              <a:t>limene</a:t>
            </a:r>
            <a:r>
              <a:rPr lang="en-GB" sz="2000" b="1" dirty="0"/>
              <a:t> </a:t>
            </a:r>
            <a:r>
              <a:rPr lang="en-GB" sz="2000" b="1" dirty="0" err="1"/>
              <a:t>analumbira</a:t>
            </a:r>
            <a:r>
              <a:rPr lang="en-GB" sz="2000" b="1" dirty="0"/>
              <a:t> </a:t>
            </a:r>
            <a:r>
              <a:rPr lang="en-GB" sz="2000" b="1" dirty="0" err="1"/>
              <a:t>kwa</a:t>
            </a:r>
            <a:r>
              <a:rPr lang="en-GB" sz="2000" b="1" dirty="0"/>
              <a:t> </a:t>
            </a:r>
            <a:r>
              <a:rPr lang="en-GB" sz="2000" b="1" dirty="0" err="1"/>
              <a:t>iwo</a:t>
            </a:r>
            <a:r>
              <a:rPr lang="en-GB" sz="2000" b="1" dirty="0"/>
              <a:t> </a:t>
            </a:r>
            <a:r>
              <a:rPr lang="en-GB" sz="2000" b="1" dirty="0" err="1"/>
              <a:t>kunalinso</a:t>
            </a:r>
            <a:r>
              <a:rPr lang="en-GB" sz="2000" b="1" dirty="0"/>
              <a:t> </a:t>
            </a:r>
            <a:r>
              <a:rPr lang="en-GB" sz="2000" b="1" dirty="0" err="1"/>
              <a:t>tchimo</a:t>
            </a:r>
            <a:r>
              <a:rPr lang="en-GB" sz="2000" b="1" dirty="0"/>
              <a:t> (</a:t>
            </a:r>
            <a:r>
              <a:rPr lang="en-GB" sz="2000" b="1" dirty="0" err="1"/>
              <a:t>Yoswa</a:t>
            </a:r>
            <a:r>
              <a:rPr lang="en-GB" sz="2000" b="1" dirty="0"/>
              <a:t> 9:19; </a:t>
            </a:r>
            <a:r>
              <a:rPr lang="en-GB" sz="2000" b="1" dirty="0" err="1"/>
              <a:t>Masalmo</a:t>
            </a:r>
            <a:r>
              <a:rPr lang="en-GB" sz="2000" b="1" dirty="0"/>
              <a:t> 15:4b). Kodi </a:t>
            </a:r>
            <a:r>
              <a:rPr lang="en-GB" sz="2000" b="1" dirty="0" err="1"/>
              <a:t>vutoli</a:t>
            </a:r>
            <a:r>
              <a:rPr lang="en-GB" sz="2000" b="1" dirty="0"/>
              <a:t> </a:t>
            </a:r>
            <a:r>
              <a:rPr lang="en-GB" sz="2000" b="1" dirty="0" err="1"/>
              <a:t>linathetsedwa</a:t>
            </a:r>
            <a:r>
              <a:rPr lang="en-GB" sz="2000" b="1" dirty="0"/>
              <a:t> </a:t>
            </a:r>
            <a:r>
              <a:rPr lang="en-GB" sz="2000" b="1" dirty="0" err="1"/>
              <a:t>bwanji</a:t>
            </a:r>
            <a:r>
              <a:rPr lang="en" sz="2000" b="1" dirty="0">
                <a:effectLst/>
              </a:rPr>
              <a:t>?</a:t>
            </a:r>
          </a:p>
        </p:txBody>
      </p:sp>
      <p:pic>
        <p:nvPicPr>
          <p:cNvPr id="7" name="Imagen 6" descr="Un grupo de personas disfrazadas&#10;&#10;El contenido generado por IA puede ser incorrecto.">
            <a:extLst>
              <a:ext uri="{FF2B5EF4-FFF2-40B4-BE49-F238E27FC236}">
                <a16:creationId xmlns:a16="http://schemas.microsoft.com/office/drawing/2014/main" id="{7F51E8E2-B6F2-EF4D-3EEF-306A478890B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8945" y="3820467"/>
            <a:ext cx="4894602" cy="2881202"/>
          </a:xfrm>
          <a:prstGeom prst="rect">
            <a:avLst/>
          </a:prstGeom>
          <a:ln w="38100" cap="sq">
            <a:solidFill>
              <a:schemeClr val="accent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8504E705-7361-D3EB-09CD-194F49D831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29284" y="1290577"/>
            <a:ext cx="5332372" cy="270445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323EC74C-2514-F2F9-AFC2-FCD13C7BBADA}"/>
              </a:ext>
            </a:extLst>
          </p:cNvPr>
          <p:cNvSpPr txBox="1"/>
          <p:nvPr/>
        </p:nvSpPr>
        <p:spPr>
          <a:xfrm>
            <a:off x="166465" y="4471668"/>
            <a:ext cx="6982478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 err="1"/>
              <a:t>Komanso</a:t>
            </a:r>
            <a:r>
              <a:rPr lang="en-GB" sz="2000" b="1" dirty="0"/>
              <a:t>, </a:t>
            </a:r>
            <a:r>
              <a:rPr lang="en-GB" sz="2000" b="1" dirty="0" err="1"/>
              <a:t>kukhala</a:t>
            </a:r>
            <a:r>
              <a:rPr lang="en-GB" sz="2000" b="1" dirty="0"/>
              <a:t> </a:t>
            </a:r>
            <a:r>
              <a:rPr lang="en-GB" sz="2000" b="1" dirty="0" err="1"/>
              <a:t>otengera</a:t>
            </a:r>
            <a:r>
              <a:rPr lang="en-GB" sz="2000" b="1" dirty="0"/>
              <a:t> </a:t>
            </a:r>
            <a:r>
              <a:rPr lang="en-GB" sz="2000" b="1" dirty="0" err="1"/>
              <a:t>madzi</a:t>
            </a:r>
            <a:r>
              <a:rPr lang="en-GB" sz="2000" b="1" dirty="0"/>
              <a:t> </a:t>
            </a:r>
            <a:r>
              <a:rPr lang="en-GB" sz="2000" b="1" dirty="0" err="1"/>
              <a:t>ndi</a:t>
            </a:r>
            <a:r>
              <a:rPr lang="en-GB" sz="2000" b="1" dirty="0"/>
              <a:t> </a:t>
            </a:r>
            <a:r>
              <a:rPr lang="en-GB" sz="2000" b="1" dirty="0" err="1"/>
              <a:t>odula</a:t>
            </a:r>
            <a:r>
              <a:rPr lang="en-GB" sz="2000" b="1" dirty="0"/>
              <a:t> </a:t>
            </a:r>
            <a:r>
              <a:rPr lang="en-GB" sz="2000" b="1" dirty="0" err="1"/>
              <a:t>nkhuni</a:t>
            </a:r>
            <a:r>
              <a:rPr lang="en-GB" sz="2000" b="1" dirty="0"/>
              <a:t> a </a:t>
            </a:r>
            <a:r>
              <a:rPr lang="en-GB" sz="2000" b="1" dirty="0" err="1"/>
              <a:t>nyumba</a:t>
            </a:r>
            <a:r>
              <a:rPr lang="en-GB" sz="2000" b="1" dirty="0"/>
              <a:t> </a:t>
            </a:r>
            <a:r>
              <a:rPr lang="en-GB" sz="2000" b="1" dirty="0" err="1"/>
              <a:t>ya</a:t>
            </a:r>
            <a:r>
              <a:rPr lang="en-GB" sz="2000" b="1" dirty="0"/>
              <a:t> Mulungu </a:t>
            </a:r>
            <a:r>
              <a:rPr lang="en-GB" sz="2000" b="1" dirty="0" err="1"/>
              <a:t>kunawapatsa</a:t>
            </a:r>
            <a:r>
              <a:rPr lang="en-GB" sz="2000" b="1" dirty="0"/>
              <a:t> </a:t>
            </a:r>
            <a:r>
              <a:rPr lang="en-GB" sz="2000" b="1" dirty="0" err="1"/>
              <a:t>mwayi</a:t>
            </a:r>
            <a:r>
              <a:rPr lang="en-GB" sz="2000" b="1" dirty="0"/>
              <a:t> </a:t>
            </a:r>
            <a:r>
              <a:rPr lang="en-GB" sz="2000" b="1" dirty="0" err="1"/>
              <a:t>wokhalabe</a:t>
            </a:r>
            <a:r>
              <a:rPr lang="en-GB" sz="2000" b="1" dirty="0"/>
              <a:t> </a:t>
            </a:r>
            <a:r>
              <a:rPr lang="en-GB" sz="2000" b="1" dirty="0" err="1"/>
              <a:t>pafupi</a:t>
            </a:r>
            <a:r>
              <a:rPr lang="en-GB" sz="2000" b="1" dirty="0"/>
              <a:t> </a:t>
            </a:r>
            <a:r>
              <a:rPr lang="en-GB" sz="2000" b="1" dirty="0" err="1"/>
              <a:t>ndi</a:t>
            </a:r>
            <a:r>
              <a:rPr lang="en-GB" sz="2000" b="1" dirty="0"/>
              <a:t> Mulungu </a:t>
            </a:r>
            <a:r>
              <a:rPr lang="en-GB" sz="2000" b="1" dirty="0" err="1"/>
              <a:t>nthawi</a:t>
            </a:r>
            <a:r>
              <a:rPr lang="en-GB" sz="2000" b="1" dirty="0"/>
              <a:t> </a:t>
            </a:r>
            <a:r>
              <a:rPr lang="en-GB" sz="2000" b="1" dirty="0" err="1"/>
              <a:t>zonse</a:t>
            </a:r>
            <a:r>
              <a:rPr lang="en-GB" sz="2000" b="1" dirty="0"/>
              <a:t>. </a:t>
            </a:r>
            <a:r>
              <a:rPr lang="en-GB" sz="2000" b="1" dirty="0" err="1"/>
              <a:t>Mwa</a:t>
            </a:r>
            <a:r>
              <a:rPr lang="en-GB" sz="2000" b="1" dirty="0"/>
              <a:t> </a:t>
            </a:r>
            <a:r>
              <a:rPr lang="en-GB" sz="2000" b="1" dirty="0" err="1"/>
              <a:t>chisomo</a:t>
            </a:r>
            <a:r>
              <a:rPr lang="en-GB" sz="2000" b="1" dirty="0"/>
              <a:t> cha Mulungu, </a:t>
            </a:r>
            <a:r>
              <a:rPr lang="en-GB" sz="2000" b="1" dirty="0" err="1"/>
              <a:t>temberero</a:t>
            </a:r>
            <a:r>
              <a:rPr lang="en-GB" sz="2000" b="1" dirty="0"/>
              <a:t> </a:t>
            </a:r>
            <a:r>
              <a:rPr lang="en-GB" sz="2000" b="1" dirty="0" err="1"/>
              <a:t>linasandulika</a:t>
            </a:r>
            <a:r>
              <a:rPr lang="en-GB" sz="2000" b="1" dirty="0"/>
              <a:t> </a:t>
            </a:r>
            <a:r>
              <a:rPr lang="en-GB" sz="2000" b="1" dirty="0" err="1"/>
              <a:t>m’dalitso</a:t>
            </a:r>
            <a:r>
              <a:rPr lang="en" sz="2000" b="1" dirty="0">
                <a:effectLst/>
              </a:rPr>
              <a:t>.  “</a:t>
            </a:r>
            <a:r>
              <a:rPr lang="en-US" sz="2000" b="1" dirty="0" err="1"/>
              <a:t>sindikondwera</a:t>
            </a:r>
            <a:r>
              <a:rPr lang="en-US" sz="2000" b="1" dirty="0"/>
              <a:t> </a:t>
            </a:r>
            <a:r>
              <a:rPr lang="en-US" sz="2000" b="1" dirty="0" err="1"/>
              <a:t>ndi</a:t>
            </a:r>
            <a:r>
              <a:rPr lang="en-US" sz="2000" b="1" dirty="0"/>
              <a:t> </a:t>
            </a:r>
            <a:r>
              <a:rPr lang="en-US" sz="2000" b="1" dirty="0" err="1"/>
              <a:t>imfa</a:t>
            </a:r>
            <a:r>
              <a:rPr lang="en-US" sz="2000" b="1" dirty="0"/>
              <a:t> </a:t>
            </a:r>
            <a:r>
              <a:rPr lang="en-US" sz="2000" b="1" dirty="0" err="1"/>
              <a:t>ya</a:t>
            </a:r>
            <a:r>
              <a:rPr lang="en-US" sz="2000" b="1" dirty="0"/>
              <a:t> </a:t>
            </a:r>
            <a:r>
              <a:rPr lang="en-US" sz="2000" b="1" dirty="0" err="1"/>
              <a:t>munthu</a:t>
            </a:r>
            <a:r>
              <a:rPr lang="en-US" sz="2000" b="1" dirty="0"/>
              <a:t> </a:t>
            </a:r>
            <a:r>
              <a:rPr lang="en-US" sz="2000" b="1" dirty="0" err="1"/>
              <a:t>woyipa</a:t>
            </a:r>
            <a:r>
              <a:rPr lang="en-US" sz="2000" b="1" dirty="0"/>
              <a:t>. </a:t>
            </a:r>
            <a:r>
              <a:rPr lang="en-US" sz="2000" b="1" dirty="0" err="1"/>
              <a:t>Ndimakondwera</a:t>
            </a:r>
            <a:r>
              <a:rPr lang="en-US" sz="2000" b="1" dirty="0"/>
              <a:t> </a:t>
            </a:r>
            <a:r>
              <a:rPr lang="en-US" sz="2000" b="1" dirty="0" err="1"/>
              <a:t>ndikamaona</a:t>
            </a:r>
            <a:r>
              <a:rPr lang="en-US" sz="2000" b="1" dirty="0"/>
              <a:t> </a:t>
            </a:r>
            <a:r>
              <a:rPr lang="en-US" sz="2000" b="1" dirty="0" err="1"/>
              <a:t>munthu</a:t>
            </a:r>
            <a:r>
              <a:rPr lang="en-US" sz="2000" b="1" dirty="0"/>
              <a:t> </a:t>
            </a:r>
            <a:r>
              <a:rPr lang="en-US" sz="2000" b="1" dirty="0" err="1"/>
              <a:t>woyipa</a:t>
            </a:r>
            <a:r>
              <a:rPr lang="en-US" sz="2000" b="1" dirty="0"/>
              <a:t> </a:t>
            </a:r>
            <a:r>
              <a:rPr lang="en-US" sz="2000" b="1" dirty="0" err="1"/>
              <a:t>akuleka</a:t>
            </a:r>
            <a:r>
              <a:rPr lang="en-US" sz="2000" b="1" dirty="0"/>
              <a:t> </a:t>
            </a:r>
            <a:r>
              <a:rPr lang="en-US" sz="2000" b="1" dirty="0" err="1"/>
              <a:t>zoyipa</a:t>
            </a:r>
            <a:r>
              <a:rPr lang="en-US" sz="2000" b="1" dirty="0"/>
              <a:t> </a:t>
            </a:r>
            <a:r>
              <a:rPr lang="en-US" sz="2000" b="1" dirty="0" err="1"/>
              <a:t>zake</a:t>
            </a:r>
            <a:r>
              <a:rPr lang="en-US" sz="2000" b="1" dirty="0"/>
              <a:t> </a:t>
            </a:r>
            <a:r>
              <a:rPr lang="en-US" sz="2000" b="1" dirty="0" err="1"/>
              <a:t>kuti</a:t>
            </a:r>
            <a:r>
              <a:rPr lang="en-US" sz="2000" b="1" dirty="0"/>
              <a:t> </a:t>
            </a:r>
            <a:r>
              <a:rPr lang="en-US" sz="2000" b="1" dirty="0" err="1"/>
              <a:t>akhale</a:t>
            </a:r>
            <a:r>
              <a:rPr lang="en-US" sz="2000" b="1" dirty="0"/>
              <a:t> </a:t>
            </a:r>
            <a:r>
              <a:rPr lang="en-US" sz="2000" b="1" dirty="0" err="1"/>
              <a:t>ndi</a:t>
            </a:r>
            <a:r>
              <a:rPr lang="en-US" sz="2000" b="1" dirty="0"/>
              <a:t> </a:t>
            </a:r>
            <a:r>
              <a:rPr lang="en-US" sz="2000" b="1" dirty="0" err="1"/>
              <a:t>moyo</a:t>
            </a:r>
            <a:r>
              <a:rPr lang="en" sz="2000" b="1" dirty="0">
                <a:effectLst/>
              </a:rPr>
              <a:t>” (</a:t>
            </a:r>
            <a:r>
              <a:rPr lang="en" sz="2000" b="1" dirty="0" err="1">
                <a:effectLst/>
              </a:rPr>
              <a:t>Ezekieli</a:t>
            </a:r>
            <a:r>
              <a:rPr lang="en" sz="2000" b="1" dirty="0">
                <a:effectLst/>
              </a:rPr>
              <a:t>  33:11).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6C853886-C814-93E6-854E-2615B486A9C4}"/>
              </a:ext>
            </a:extLst>
          </p:cNvPr>
          <p:cNvSpPr txBox="1"/>
          <p:nvPr/>
        </p:nvSpPr>
        <p:spPr>
          <a:xfrm>
            <a:off x="166466" y="2877743"/>
            <a:ext cx="6848963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 err="1"/>
              <a:t>Miyoyo</a:t>
            </a:r>
            <a:r>
              <a:rPr lang="en-GB" sz="2000" b="1" dirty="0"/>
              <a:t> </a:t>
            </a:r>
            <a:r>
              <a:rPr lang="en-GB" sz="2000" b="1" dirty="0" err="1"/>
              <a:t>yawo</a:t>
            </a:r>
            <a:r>
              <a:rPr lang="en-GB" sz="2000" b="1" dirty="0"/>
              <a:t> </a:t>
            </a:r>
            <a:r>
              <a:rPr lang="en-GB" sz="2000" b="1" dirty="0" err="1"/>
              <a:t>inapulumutsidwa</a:t>
            </a:r>
            <a:r>
              <a:rPr lang="en-GB" sz="2000" b="1" dirty="0"/>
              <a:t>, </a:t>
            </a:r>
            <a:r>
              <a:rPr lang="en-GB" sz="2000" b="1" dirty="0" err="1"/>
              <a:t>koma</a:t>
            </a:r>
            <a:r>
              <a:rPr lang="en-GB" sz="2000" b="1" dirty="0"/>
              <a:t> </a:t>
            </a:r>
            <a:r>
              <a:rPr lang="en-GB" sz="2000" b="1" dirty="0" err="1"/>
              <a:t>anatembereredwa</a:t>
            </a:r>
            <a:r>
              <a:rPr lang="en-GB" sz="2000" b="1" dirty="0"/>
              <a:t> (</a:t>
            </a:r>
            <a:r>
              <a:rPr lang="en-GB" sz="2000" b="1" dirty="0" err="1"/>
              <a:t>Yoswa</a:t>
            </a:r>
            <a:r>
              <a:rPr lang="en-GB" sz="2000" b="1" dirty="0"/>
              <a:t> 9:20–23). </a:t>
            </a:r>
            <a:r>
              <a:rPr lang="en-GB" sz="2000" b="1" dirty="0" err="1"/>
              <a:t>Temberero</a:t>
            </a:r>
            <a:r>
              <a:rPr lang="en-GB" sz="2000" b="1" dirty="0"/>
              <a:t> </a:t>
            </a:r>
            <a:r>
              <a:rPr lang="en-GB" sz="2000" b="1" dirty="0" err="1"/>
              <a:t>limenelo</a:t>
            </a:r>
            <a:r>
              <a:rPr lang="en-GB" sz="2000" b="1" dirty="0"/>
              <a:t> </a:t>
            </a:r>
            <a:r>
              <a:rPr lang="en-GB" sz="2000" b="1" dirty="0" err="1"/>
              <a:t>linali</a:t>
            </a:r>
            <a:r>
              <a:rPr lang="en-GB" sz="2000" b="1" dirty="0"/>
              <a:t> </a:t>
            </a:r>
            <a:r>
              <a:rPr lang="en-GB" sz="2000" b="1" dirty="0" err="1"/>
              <a:t>lakuti</a:t>
            </a:r>
            <a:r>
              <a:rPr lang="en-GB" sz="2000" b="1" dirty="0"/>
              <a:t> </a:t>
            </a:r>
            <a:r>
              <a:rPr lang="en-GB" sz="2000" b="1" dirty="0" err="1"/>
              <a:t>azikhala</a:t>
            </a:r>
            <a:r>
              <a:rPr lang="en-GB" sz="2000" b="1" dirty="0"/>
              <a:t> </a:t>
            </a:r>
            <a:r>
              <a:rPr lang="en-GB" sz="2000" b="1" dirty="0" err="1"/>
              <a:t>atumiki</a:t>
            </a:r>
            <a:r>
              <a:rPr lang="en-GB" sz="2000" b="1" dirty="0"/>
              <a:t> </a:t>
            </a:r>
            <a:r>
              <a:rPr lang="en-GB" sz="2000" b="1" dirty="0" err="1"/>
              <a:t>kuchokera</a:t>
            </a:r>
            <a:r>
              <a:rPr lang="en-GB" sz="2000" b="1" dirty="0"/>
              <a:t> </a:t>
            </a:r>
            <a:r>
              <a:rPr lang="en-GB" sz="2000" b="1" dirty="0" err="1"/>
              <a:t>m’badwo</a:t>
            </a:r>
            <a:r>
              <a:rPr lang="en-GB" sz="2000" b="1" dirty="0"/>
              <a:t> </a:t>
            </a:r>
            <a:r>
              <a:rPr lang="en-GB" sz="2000" b="1" dirty="0" err="1"/>
              <a:t>ndi</a:t>
            </a:r>
            <a:r>
              <a:rPr lang="en-GB" sz="2000" b="1" dirty="0"/>
              <a:t> </a:t>
            </a:r>
            <a:r>
              <a:rPr lang="en-GB" sz="2000" b="1" dirty="0" err="1"/>
              <a:t>m’badwo</a:t>
            </a:r>
            <a:r>
              <a:rPr lang="en-GB" sz="2000" b="1" dirty="0"/>
              <a:t>. Izi </a:t>
            </a:r>
            <a:r>
              <a:rPr lang="en-GB" sz="2000" b="1" dirty="0" err="1"/>
              <a:t>zinawapanga</a:t>
            </a:r>
            <a:r>
              <a:rPr lang="en-GB" sz="2000" b="1" dirty="0"/>
              <a:t> </a:t>
            </a:r>
            <a:r>
              <a:rPr lang="en-GB" sz="2000" b="1" dirty="0" err="1"/>
              <a:t>kukhala</a:t>
            </a:r>
            <a:r>
              <a:rPr lang="en-GB" sz="2000" b="1" dirty="0"/>
              <a:t> </a:t>
            </a:r>
            <a:r>
              <a:rPr lang="en-GB" sz="2000" b="1" dirty="0" err="1"/>
              <a:t>paubale</a:t>
            </a:r>
            <a:r>
              <a:rPr lang="en-GB" sz="2000" b="1" dirty="0"/>
              <a:t> </a:t>
            </a:r>
            <a:r>
              <a:rPr lang="en-GB" sz="2000" b="1" dirty="0" err="1"/>
              <a:t>ndi</a:t>
            </a:r>
            <a:r>
              <a:rPr lang="en-GB" sz="2000" b="1" dirty="0"/>
              <a:t> </a:t>
            </a:r>
            <a:r>
              <a:rPr lang="en-GB" sz="2000" b="1" dirty="0" err="1"/>
              <a:t>anthu</a:t>
            </a:r>
            <a:r>
              <a:rPr lang="en-GB" sz="2000" b="1" dirty="0"/>
              <a:t> a Mulungu, </a:t>
            </a:r>
            <a:r>
              <a:rPr lang="en-GB" sz="2000" b="1" dirty="0" err="1"/>
              <a:t>ndipo</a:t>
            </a:r>
            <a:r>
              <a:rPr lang="en-GB" sz="2000" b="1" dirty="0"/>
              <a:t> </a:t>
            </a:r>
            <a:r>
              <a:rPr lang="en-GB" sz="2000" b="1" dirty="0" err="1"/>
              <a:t>sanachotsedwepo</a:t>
            </a:r>
            <a:r>
              <a:rPr lang="en-GB" sz="2000" b="1" dirty="0"/>
              <a:t> </a:t>
            </a:r>
            <a:r>
              <a:rPr lang="en-GB" sz="2000" b="1" dirty="0" err="1"/>
              <a:t>pakati</a:t>
            </a:r>
            <a:r>
              <a:rPr lang="en-GB" sz="2000" b="1" dirty="0"/>
              <a:t> </a:t>
            </a:r>
            <a:r>
              <a:rPr lang="en-GB" sz="2000" b="1" dirty="0" err="1"/>
              <a:t>pawo</a:t>
            </a:r>
            <a:r>
              <a:rPr lang="en" sz="2000" b="1" dirty="0">
                <a:effectLst/>
              </a:rPr>
              <a:t> (</a:t>
            </a:r>
            <a:r>
              <a:rPr lang="en" sz="2000" b="1" dirty="0" err="1">
                <a:effectLst/>
              </a:rPr>
              <a:t>Nehemiya</a:t>
            </a:r>
            <a:r>
              <a:rPr lang="en" sz="2000" b="1" dirty="0">
                <a:effectLst/>
              </a:rPr>
              <a:t> 7:6, 25).</a:t>
            </a:r>
          </a:p>
        </p:txBody>
      </p:sp>
    </p:spTree>
    <p:extLst>
      <p:ext uri="{BB962C8B-B14F-4D97-AF65-F5344CB8AC3E}">
        <p14:creationId xmlns:p14="http://schemas.microsoft.com/office/powerpoint/2010/main" val="1047286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  <p:bldP spid="8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C382A11F-2309-6145-F60F-4F1D9E87A2B7}"/>
              </a:ext>
            </a:extLst>
          </p:cNvPr>
          <p:cNvSpPr txBox="1"/>
          <p:nvPr/>
        </p:nvSpPr>
        <p:spPr>
          <a:xfrm>
            <a:off x="2365513" y="1306764"/>
            <a:ext cx="9193695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400" b="1" dirty="0">
                <a:latin typeface="Constantia" panose="02030602050306030303" pitchFamily="18" charset="0"/>
              </a:rPr>
              <a:t>“</a:t>
            </a:r>
            <a:r>
              <a:rPr lang="en-US" sz="2400" b="1" dirty="0">
                <a:latin typeface="Constantia" panose="02030602050306030303" pitchFamily="18" charset="0"/>
              </a:rPr>
              <a:t>Ana a Israeli </a:t>
            </a:r>
            <a:r>
              <a:rPr lang="en-US" sz="2400" b="1" dirty="0" err="1">
                <a:latin typeface="Constantia" panose="02030602050306030303" pitchFamily="18" charset="0"/>
              </a:rPr>
              <a:t>ankayenera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kulanda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dziko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lonse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limene</a:t>
            </a:r>
            <a:r>
              <a:rPr lang="en-US" sz="2400" b="1" dirty="0">
                <a:latin typeface="Constantia" panose="02030602050306030303" pitchFamily="18" charset="0"/>
              </a:rPr>
              <a:t> Mulungu </a:t>
            </a:r>
            <a:r>
              <a:rPr lang="en-US" sz="2400" b="1" dirty="0" err="1">
                <a:latin typeface="Constantia" panose="02030602050306030303" pitchFamily="18" charset="0"/>
              </a:rPr>
              <a:t>anawapangira</a:t>
            </a:r>
            <a:r>
              <a:rPr lang="en-US" sz="2400" b="1" dirty="0">
                <a:latin typeface="Constantia" panose="02030602050306030303" pitchFamily="18" charset="0"/>
              </a:rPr>
              <a:t>. </a:t>
            </a:r>
            <a:r>
              <a:rPr lang="en-US" sz="2400" b="1" dirty="0" err="1">
                <a:latin typeface="Constantia" panose="02030602050306030303" pitchFamily="18" charset="0"/>
              </a:rPr>
              <a:t>Mitundu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imene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inakana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kulambira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ndi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kutumikira</a:t>
            </a:r>
            <a:r>
              <a:rPr lang="en-US" sz="2400" b="1" dirty="0">
                <a:latin typeface="Constantia" panose="02030602050306030303" pitchFamily="18" charset="0"/>
              </a:rPr>
              <a:t> Mulungu </a:t>
            </a:r>
            <a:r>
              <a:rPr lang="en-US" sz="2400" b="1" dirty="0" err="1">
                <a:latin typeface="Constantia" panose="02030602050306030303" pitchFamily="18" charset="0"/>
              </a:rPr>
              <a:t>woona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iyenera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kuchotsedwa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m’dzikomo</a:t>
            </a:r>
            <a:r>
              <a:rPr lang="en-US" sz="2400" b="1" dirty="0">
                <a:latin typeface="Constantia" panose="02030602050306030303" pitchFamily="18" charset="0"/>
              </a:rPr>
              <a:t>. Koma </a:t>
            </a:r>
            <a:r>
              <a:rPr lang="en-US" sz="2400" b="1" dirty="0" err="1">
                <a:latin typeface="Constantia" panose="02030602050306030303" pitchFamily="18" charset="0"/>
              </a:rPr>
              <a:t>cholinga</a:t>
            </a:r>
            <a:r>
              <a:rPr lang="en-US" sz="2400" b="1" dirty="0">
                <a:latin typeface="Constantia" panose="02030602050306030303" pitchFamily="18" charset="0"/>
              </a:rPr>
              <a:t> cha Mulungu </a:t>
            </a:r>
            <a:r>
              <a:rPr lang="en-US" sz="2400" b="1" dirty="0" err="1">
                <a:latin typeface="Constantia" panose="02030602050306030303" pitchFamily="18" charset="0"/>
              </a:rPr>
              <a:t>chinali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chakuti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kudzera</a:t>
            </a:r>
            <a:r>
              <a:rPr lang="en-US" sz="2400" b="1" dirty="0">
                <a:latin typeface="Constantia" panose="02030602050306030303" pitchFamily="18" charset="0"/>
              </a:rPr>
              <a:t> mu </a:t>
            </a:r>
            <a:r>
              <a:rPr lang="en-US" sz="2400" b="1" dirty="0" err="1">
                <a:latin typeface="Constantia" panose="02030602050306030303" pitchFamily="18" charset="0"/>
              </a:rPr>
              <a:t>kuwonetsera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khalidwe</a:t>
            </a:r>
            <a:r>
              <a:rPr lang="en-US" sz="2400" b="1" dirty="0">
                <a:latin typeface="Constantia" panose="02030602050306030303" pitchFamily="18" charset="0"/>
              </a:rPr>
              <a:t> lake </a:t>
            </a:r>
            <a:r>
              <a:rPr lang="en-US" sz="2400" b="1" dirty="0" err="1">
                <a:latin typeface="Constantia" panose="02030602050306030303" pitchFamily="18" charset="0"/>
              </a:rPr>
              <a:t>kudzera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mwa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Aisraeli</a:t>
            </a:r>
            <a:r>
              <a:rPr lang="en-US" sz="2400" b="1" dirty="0"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latin typeface="Constantia" panose="02030602050306030303" pitchFamily="18" charset="0"/>
              </a:rPr>
              <a:t>anthu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azikopeka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kuti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abwere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kwa</a:t>
            </a:r>
            <a:r>
              <a:rPr lang="en-US" sz="2400" b="1" dirty="0">
                <a:latin typeface="Constantia" panose="02030602050306030303" pitchFamily="18" charset="0"/>
              </a:rPr>
              <a:t> Iye. </a:t>
            </a:r>
            <a:r>
              <a:rPr lang="en-US" sz="2400" b="1" dirty="0" err="1">
                <a:latin typeface="Constantia" panose="02030602050306030303" pitchFamily="18" charset="0"/>
              </a:rPr>
              <a:t>Uthenga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Wabwino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unayenera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kuperekedwa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padziko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lonse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lapansi</a:t>
            </a:r>
            <a:r>
              <a:rPr lang="en-US" sz="2400" b="1" dirty="0">
                <a:latin typeface="Constantia" panose="02030602050306030303" pitchFamily="18" charset="0"/>
              </a:rPr>
              <a:t>. […] </a:t>
            </a:r>
            <a:r>
              <a:rPr lang="en-US" sz="2400" b="1" dirty="0" err="1">
                <a:latin typeface="Constantia" panose="02030602050306030303" pitchFamily="18" charset="0"/>
              </a:rPr>
              <a:t>Onse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monga</a:t>
            </a:r>
            <a:r>
              <a:rPr lang="en-US" sz="2400" b="1" dirty="0"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latin typeface="Constantia" panose="02030602050306030303" pitchFamily="18" charset="0"/>
              </a:rPr>
              <a:t>Rahabe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wa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ku</a:t>
            </a:r>
            <a:r>
              <a:rPr lang="en-US" sz="2400" b="1" dirty="0">
                <a:latin typeface="Constantia" panose="02030602050306030303" pitchFamily="18" charset="0"/>
              </a:rPr>
              <a:t> Kanani </a:t>
            </a:r>
            <a:r>
              <a:rPr lang="en-US" sz="2400" b="1" dirty="0" err="1">
                <a:latin typeface="Constantia" panose="02030602050306030303" pitchFamily="18" charset="0"/>
              </a:rPr>
              <a:t>ndi</a:t>
            </a:r>
            <a:r>
              <a:rPr lang="en-US" sz="2400" b="1" dirty="0">
                <a:latin typeface="Constantia" panose="02030602050306030303" pitchFamily="18" charset="0"/>
              </a:rPr>
              <a:t> Rute </a:t>
            </a:r>
            <a:r>
              <a:rPr lang="en-US" sz="2400" b="1" dirty="0" err="1">
                <a:latin typeface="Constantia" panose="02030602050306030303" pitchFamily="18" charset="0"/>
              </a:rPr>
              <a:t>wa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ku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Moabu</a:t>
            </a:r>
            <a:r>
              <a:rPr lang="en-US" sz="2400" b="1" dirty="0"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latin typeface="Constantia" panose="02030602050306030303" pitchFamily="18" charset="0"/>
              </a:rPr>
              <a:t>anatembenuka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ku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kusiya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kulambira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mafano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ndikuyamba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kulambira</a:t>
            </a:r>
            <a:r>
              <a:rPr lang="en-US" sz="2400" b="1" dirty="0">
                <a:latin typeface="Constantia" panose="02030602050306030303" pitchFamily="18" charset="0"/>
              </a:rPr>
              <a:t> Mulungu </a:t>
            </a:r>
            <a:r>
              <a:rPr lang="en-US" sz="2400" b="1" dirty="0" err="1">
                <a:latin typeface="Constantia" panose="02030602050306030303" pitchFamily="18" charset="0"/>
              </a:rPr>
              <a:t>woona</a:t>
            </a:r>
            <a:r>
              <a:rPr lang="en-US" sz="2400" b="1" dirty="0"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latin typeface="Constantia" panose="02030602050306030303" pitchFamily="18" charset="0"/>
              </a:rPr>
              <a:t>ankayenera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kugwirizana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ndi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anthu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ake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osankhidwa</a:t>
            </a:r>
            <a:r>
              <a:rPr lang="en" sz="2400" b="1" dirty="0">
                <a:latin typeface="Constantia" panose="02030602050306030303" pitchFamily="18" charset="0"/>
              </a:rPr>
              <a:t>.”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2ACD515-16B6-E350-2372-43E63AA98A9B}"/>
              </a:ext>
            </a:extLst>
          </p:cNvPr>
          <p:cNvSpPr txBox="1"/>
          <p:nvPr/>
        </p:nvSpPr>
        <p:spPr>
          <a:xfrm>
            <a:off x="5280517" y="5657022"/>
            <a:ext cx="35230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" sz="1600" b="1" dirty="0"/>
              <a:t>EGW (</a:t>
            </a:r>
            <a:r>
              <a:rPr lang="fr-FR" sz="1600" b="1" dirty="0"/>
              <a:t>Christ’s Object Lessons, p. 290</a:t>
            </a:r>
            <a:r>
              <a:rPr lang="en" sz="1600" b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107568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1056117-CE28-424A-FAF0-12A3F0CB2F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1">
            <a:extLst>
              <a:ext uri="{FF2B5EF4-FFF2-40B4-BE49-F238E27FC236}">
                <a16:creationId xmlns:a16="http://schemas.microsoft.com/office/drawing/2014/main" id="{25B97239-2685-48C8-8104-1D4E4E383D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15" name="Imagen 14" descr="Dibujo de un hombre&#10;&#10;El contenido generado por IA puede ser incorrecto.">
            <a:extLst>
              <a:ext uri="{FF2B5EF4-FFF2-40B4-BE49-F238E27FC236}">
                <a16:creationId xmlns:a16="http://schemas.microsoft.com/office/drawing/2014/main" id="{BEB71BB6-C8EC-FE23-F12B-88C409C6B7F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087" r="-2" b="-2"/>
          <a:stretch>
            <a:fillRect/>
          </a:stretch>
        </p:blipFill>
        <p:spPr>
          <a:xfrm>
            <a:off x="321734" y="321733"/>
            <a:ext cx="5674894" cy="303084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  <p:pic>
        <p:nvPicPr>
          <p:cNvPr id="3" name="Imagen 2" descr="Imagen de la pantalla de un video juego&#10;&#10;El contenido generado por IA puede ser incorrecto.">
            <a:extLst>
              <a:ext uri="{FF2B5EF4-FFF2-40B4-BE49-F238E27FC236}">
                <a16:creationId xmlns:a16="http://schemas.microsoft.com/office/drawing/2014/main" id="{CA2DFBF5-8A8B-2D2C-5920-6DA431D837F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2" r="22562" b="4"/>
          <a:stretch>
            <a:fillRect/>
          </a:stretch>
        </p:blipFill>
        <p:spPr>
          <a:xfrm>
            <a:off x="321735" y="3524289"/>
            <a:ext cx="2676579" cy="277651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  <p:pic>
        <p:nvPicPr>
          <p:cNvPr id="13" name="Imagen 12" descr="Imagen que contiene persona, edificio, exterior, mujer&#10;&#10;El contenido generado por IA puede ser incorrecto.">
            <a:extLst>
              <a:ext uri="{FF2B5EF4-FFF2-40B4-BE49-F238E27FC236}">
                <a16:creationId xmlns:a16="http://schemas.microsoft.com/office/drawing/2014/main" id="{D27A9270-2FA4-B3E0-3305-883EC33624D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18" r="18353" b="-2"/>
          <a:stretch>
            <a:fillRect/>
          </a:stretch>
        </p:blipFill>
        <p:spPr>
          <a:xfrm>
            <a:off x="3159553" y="3514855"/>
            <a:ext cx="2837076" cy="278595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A29187E7-B5CE-F03D-F02F-9B7D4060F73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195373" y="321733"/>
            <a:ext cx="5674892" cy="5979073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50A2944-3633-87C9-18AD-AB7C2FDF4CC0}"/>
              </a:ext>
            </a:extLst>
          </p:cNvPr>
          <p:cNvSpPr txBox="1"/>
          <p:nvPr/>
        </p:nvSpPr>
        <p:spPr>
          <a:xfrm>
            <a:off x="6301205" y="384864"/>
            <a:ext cx="5463228" cy="59708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spcBef>
                <a:spcPts val="1200"/>
              </a:spcBef>
              <a:defRPr/>
            </a:pPr>
            <a:r>
              <a:rPr kumimoji="0" lang="es-ES" sz="4200" b="1" i="0" u="none" strike="noStrike" kern="1200" cap="none" spc="0" normalizeH="0" baseline="0" noProof="0" dirty="0">
                <a:ln w="12700" cmpd="sng">
                  <a:solidFill>
                    <a:srgbClr val="0F9ED5"/>
                  </a:solidFill>
                  <a:prstDash val="solid"/>
                </a:ln>
                <a:gradFill>
                  <a:gsLst>
                    <a:gs pos="0">
                      <a:srgbClr val="0F9ED5">
                        <a:lumMod val="60000"/>
                        <a:lumOff val="40000"/>
                      </a:srgbClr>
                    </a:gs>
                    <a:gs pos="4000">
                      <a:srgbClr val="0F9ED5">
                        <a:lumMod val="40000"/>
                        <a:lumOff val="60000"/>
                      </a:srgbClr>
                    </a:gs>
                    <a:gs pos="87000">
                      <a:srgbClr val="0F9ED5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lang="en-US" sz="4200" b="1" dirty="0">
                <a:ln w="12700" cmpd="sng">
                  <a:solidFill>
                    <a:srgbClr val="0F9ED5"/>
                  </a:solidFill>
                  <a:prstDash val="solid"/>
                </a:ln>
                <a:gradFill>
                  <a:gsLst>
                    <a:gs pos="0">
                      <a:srgbClr val="0F9ED5">
                        <a:lumMod val="60000"/>
                        <a:lumOff val="40000"/>
                      </a:srgbClr>
                    </a:gs>
                    <a:gs pos="4000">
                      <a:srgbClr val="0F9ED5">
                        <a:lumMod val="40000"/>
                        <a:lumOff val="60000"/>
                      </a:srgbClr>
                    </a:gs>
                    <a:gs pos="87000">
                      <a:srgbClr val="0F9ED5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Ndi </a:t>
            </a:r>
            <a:r>
              <a:rPr lang="en-US" sz="4200" b="1" dirty="0" err="1">
                <a:ln w="12700" cmpd="sng">
                  <a:solidFill>
                    <a:srgbClr val="0F9ED5"/>
                  </a:solidFill>
                  <a:prstDash val="solid"/>
                </a:ln>
                <a:gradFill>
                  <a:gsLst>
                    <a:gs pos="0">
                      <a:srgbClr val="0F9ED5">
                        <a:lumMod val="60000"/>
                        <a:lumOff val="40000"/>
                      </a:srgbClr>
                    </a:gs>
                    <a:gs pos="4000">
                      <a:srgbClr val="0F9ED5">
                        <a:lumMod val="40000"/>
                        <a:lumOff val="60000"/>
                      </a:srgbClr>
                    </a:gs>
                    <a:gs pos="87000">
                      <a:srgbClr val="0F9ED5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chikhulupiriro</a:t>
            </a:r>
            <a:r>
              <a:rPr lang="en-US" sz="4200" b="1" dirty="0">
                <a:ln w="12700" cmpd="sng">
                  <a:solidFill>
                    <a:srgbClr val="0F9ED5"/>
                  </a:solidFill>
                  <a:prstDash val="solid"/>
                </a:ln>
                <a:gradFill>
                  <a:gsLst>
                    <a:gs pos="0">
                      <a:srgbClr val="0F9ED5">
                        <a:lumMod val="60000"/>
                        <a:lumOff val="40000"/>
                      </a:srgbClr>
                    </a:gs>
                    <a:gs pos="4000">
                      <a:srgbClr val="0F9ED5">
                        <a:lumMod val="40000"/>
                        <a:lumOff val="60000"/>
                      </a:srgbClr>
                    </a:gs>
                    <a:gs pos="87000">
                      <a:srgbClr val="0F9ED5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4200" b="1" dirty="0" err="1">
                <a:ln w="12700" cmpd="sng">
                  <a:solidFill>
                    <a:srgbClr val="0F9ED5"/>
                  </a:solidFill>
                  <a:prstDash val="solid"/>
                </a:ln>
                <a:gradFill>
                  <a:gsLst>
                    <a:gs pos="0">
                      <a:srgbClr val="0F9ED5">
                        <a:lumMod val="60000"/>
                        <a:lumOff val="40000"/>
                      </a:srgbClr>
                    </a:gs>
                    <a:gs pos="4000">
                      <a:srgbClr val="0F9ED5">
                        <a:lumMod val="40000"/>
                        <a:lumOff val="60000"/>
                      </a:srgbClr>
                    </a:gs>
                    <a:gs pos="87000">
                      <a:srgbClr val="0F9ED5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Rahabe</a:t>
            </a:r>
            <a:r>
              <a:rPr lang="en-US" sz="4200" b="1" dirty="0">
                <a:ln w="12700" cmpd="sng">
                  <a:solidFill>
                    <a:srgbClr val="0F9ED5"/>
                  </a:solidFill>
                  <a:prstDash val="solid"/>
                </a:ln>
                <a:gradFill>
                  <a:gsLst>
                    <a:gs pos="0">
                      <a:srgbClr val="0F9ED5">
                        <a:lumMod val="60000"/>
                        <a:lumOff val="40000"/>
                      </a:srgbClr>
                    </a:gs>
                    <a:gs pos="4000">
                      <a:srgbClr val="0F9ED5">
                        <a:lumMod val="40000"/>
                        <a:lumOff val="60000"/>
                      </a:srgbClr>
                    </a:gs>
                    <a:gs pos="87000">
                      <a:srgbClr val="0F9ED5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sz="4200" b="1" dirty="0" err="1">
                <a:ln w="12700" cmpd="sng">
                  <a:solidFill>
                    <a:srgbClr val="0F9ED5"/>
                  </a:solidFill>
                  <a:prstDash val="solid"/>
                </a:ln>
                <a:gradFill>
                  <a:gsLst>
                    <a:gs pos="0">
                      <a:srgbClr val="0F9ED5">
                        <a:lumMod val="60000"/>
                        <a:lumOff val="40000"/>
                      </a:srgbClr>
                    </a:gs>
                    <a:gs pos="4000">
                      <a:srgbClr val="0F9ED5">
                        <a:lumMod val="40000"/>
                        <a:lumOff val="60000"/>
                      </a:srgbClr>
                    </a:gs>
                    <a:gs pos="87000">
                      <a:srgbClr val="0F9ED5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mkazi</a:t>
            </a:r>
            <a:r>
              <a:rPr lang="en-US" sz="4200" b="1" dirty="0">
                <a:ln w="12700" cmpd="sng">
                  <a:solidFill>
                    <a:srgbClr val="0F9ED5"/>
                  </a:solidFill>
                  <a:prstDash val="solid"/>
                </a:ln>
                <a:gradFill>
                  <a:gsLst>
                    <a:gs pos="0">
                      <a:srgbClr val="0F9ED5">
                        <a:lumMod val="60000"/>
                        <a:lumOff val="40000"/>
                      </a:srgbClr>
                    </a:gs>
                    <a:gs pos="4000">
                      <a:srgbClr val="0F9ED5">
                        <a:lumMod val="40000"/>
                        <a:lumOff val="60000"/>
                      </a:srgbClr>
                    </a:gs>
                    <a:gs pos="87000">
                      <a:srgbClr val="0F9ED5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4200" b="1" dirty="0" err="1">
                <a:ln w="12700" cmpd="sng">
                  <a:solidFill>
                    <a:srgbClr val="0F9ED5"/>
                  </a:solidFill>
                  <a:prstDash val="solid"/>
                </a:ln>
                <a:gradFill>
                  <a:gsLst>
                    <a:gs pos="0">
                      <a:srgbClr val="0F9ED5">
                        <a:lumMod val="60000"/>
                        <a:lumOff val="40000"/>
                      </a:srgbClr>
                    </a:gs>
                    <a:gs pos="4000">
                      <a:srgbClr val="0F9ED5">
                        <a:lumMod val="40000"/>
                        <a:lumOff val="60000"/>
                      </a:srgbClr>
                    </a:gs>
                    <a:gs pos="87000">
                      <a:srgbClr val="0F9ED5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wadama</a:t>
            </a:r>
            <a:r>
              <a:rPr lang="en-US" sz="4200" b="1" dirty="0">
                <a:ln w="12700" cmpd="sng">
                  <a:solidFill>
                    <a:srgbClr val="0F9ED5"/>
                  </a:solidFill>
                  <a:prstDash val="solid"/>
                </a:ln>
                <a:gradFill>
                  <a:gsLst>
                    <a:gs pos="0">
                      <a:srgbClr val="0F9ED5">
                        <a:lumMod val="60000"/>
                        <a:lumOff val="40000"/>
                      </a:srgbClr>
                    </a:gs>
                    <a:gs pos="4000">
                      <a:srgbClr val="0F9ED5">
                        <a:lumMod val="40000"/>
                        <a:lumOff val="60000"/>
                      </a:srgbClr>
                    </a:gs>
                    <a:gs pos="87000">
                      <a:srgbClr val="0F9ED5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4200" b="1" dirty="0" err="1">
                <a:ln w="12700" cmpd="sng">
                  <a:solidFill>
                    <a:srgbClr val="0F9ED5"/>
                  </a:solidFill>
                  <a:prstDash val="solid"/>
                </a:ln>
                <a:gradFill>
                  <a:gsLst>
                    <a:gs pos="0">
                      <a:srgbClr val="0F9ED5">
                        <a:lumMod val="60000"/>
                        <a:lumOff val="40000"/>
                      </a:srgbClr>
                    </a:gs>
                    <a:gs pos="4000">
                      <a:srgbClr val="0F9ED5">
                        <a:lumMod val="40000"/>
                        <a:lumOff val="60000"/>
                      </a:srgbClr>
                    </a:gs>
                    <a:gs pos="87000">
                      <a:srgbClr val="0F9ED5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sanaphedwe</a:t>
            </a:r>
            <a:r>
              <a:rPr lang="en-US" sz="4200" b="1" dirty="0">
                <a:ln w="12700" cmpd="sng">
                  <a:solidFill>
                    <a:srgbClr val="0F9ED5"/>
                  </a:solidFill>
                  <a:prstDash val="solid"/>
                </a:ln>
                <a:gradFill>
                  <a:gsLst>
                    <a:gs pos="0">
                      <a:srgbClr val="0F9ED5">
                        <a:lumMod val="60000"/>
                        <a:lumOff val="40000"/>
                      </a:srgbClr>
                    </a:gs>
                    <a:gs pos="4000">
                      <a:srgbClr val="0F9ED5">
                        <a:lumMod val="40000"/>
                        <a:lumOff val="60000"/>
                      </a:srgbClr>
                    </a:gs>
                    <a:gs pos="87000">
                      <a:srgbClr val="0F9ED5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4200" b="1" dirty="0" err="1">
                <a:ln w="12700" cmpd="sng">
                  <a:solidFill>
                    <a:srgbClr val="0F9ED5"/>
                  </a:solidFill>
                  <a:prstDash val="solid"/>
                </a:ln>
                <a:gradFill>
                  <a:gsLst>
                    <a:gs pos="0">
                      <a:srgbClr val="0F9ED5">
                        <a:lumMod val="60000"/>
                        <a:lumOff val="40000"/>
                      </a:srgbClr>
                    </a:gs>
                    <a:gs pos="4000">
                      <a:srgbClr val="0F9ED5">
                        <a:lumMod val="40000"/>
                        <a:lumOff val="60000"/>
                      </a:srgbClr>
                    </a:gs>
                    <a:gs pos="87000">
                      <a:srgbClr val="0F9ED5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pamodzi</a:t>
            </a:r>
            <a:r>
              <a:rPr lang="en-US" sz="4200" b="1" dirty="0">
                <a:ln w="12700" cmpd="sng">
                  <a:solidFill>
                    <a:srgbClr val="0F9ED5"/>
                  </a:solidFill>
                  <a:prstDash val="solid"/>
                </a:ln>
                <a:gradFill>
                  <a:gsLst>
                    <a:gs pos="0">
                      <a:srgbClr val="0F9ED5">
                        <a:lumMod val="60000"/>
                        <a:lumOff val="40000"/>
                      </a:srgbClr>
                    </a:gs>
                    <a:gs pos="4000">
                      <a:srgbClr val="0F9ED5">
                        <a:lumMod val="40000"/>
                        <a:lumOff val="60000"/>
                      </a:srgbClr>
                    </a:gs>
                    <a:gs pos="87000">
                      <a:srgbClr val="0F9ED5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4200" b="1" dirty="0" err="1">
                <a:ln w="12700" cmpd="sng">
                  <a:solidFill>
                    <a:srgbClr val="0F9ED5"/>
                  </a:solidFill>
                  <a:prstDash val="solid"/>
                </a:ln>
                <a:gradFill>
                  <a:gsLst>
                    <a:gs pos="0">
                      <a:srgbClr val="0F9ED5">
                        <a:lumMod val="60000"/>
                        <a:lumOff val="40000"/>
                      </a:srgbClr>
                    </a:gs>
                    <a:gs pos="4000">
                      <a:srgbClr val="0F9ED5">
                        <a:lumMod val="40000"/>
                        <a:lumOff val="60000"/>
                      </a:srgbClr>
                    </a:gs>
                    <a:gs pos="87000">
                      <a:srgbClr val="0F9ED5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ndi</a:t>
            </a:r>
            <a:r>
              <a:rPr lang="en-US" sz="4200" b="1" dirty="0">
                <a:ln w="12700" cmpd="sng">
                  <a:solidFill>
                    <a:srgbClr val="0F9ED5"/>
                  </a:solidFill>
                  <a:prstDash val="solid"/>
                </a:ln>
                <a:gradFill>
                  <a:gsLst>
                    <a:gs pos="0">
                      <a:srgbClr val="0F9ED5">
                        <a:lumMod val="60000"/>
                        <a:lumOff val="40000"/>
                      </a:srgbClr>
                    </a:gs>
                    <a:gs pos="4000">
                      <a:srgbClr val="0F9ED5">
                        <a:lumMod val="40000"/>
                        <a:lumOff val="60000"/>
                      </a:srgbClr>
                    </a:gs>
                    <a:gs pos="87000">
                      <a:srgbClr val="0F9ED5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4200" b="1" dirty="0" err="1">
                <a:ln w="12700" cmpd="sng">
                  <a:solidFill>
                    <a:srgbClr val="0F9ED5"/>
                  </a:solidFill>
                  <a:prstDash val="solid"/>
                </a:ln>
                <a:gradFill>
                  <a:gsLst>
                    <a:gs pos="0">
                      <a:srgbClr val="0F9ED5">
                        <a:lumMod val="60000"/>
                        <a:lumOff val="40000"/>
                      </a:srgbClr>
                    </a:gs>
                    <a:gs pos="4000">
                      <a:srgbClr val="0F9ED5">
                        <a:lumMod val="40000"/>
                        <a:lumOff val="60000"/>
                      </a:srgbClr>
                    </a:gs>
                    <a:gs pos="87000">
                      <a:srgbClr val="0F9ED5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osamvera</a:t>
            </a:r>
            <a:r>
              <a:rPr lang="en-US" sz="4200" b="1" dirty="0">
                <a:ln w="12700" cmpd="sng">
                  <a:solidFill>
                    <a:srgbClr val="0F9ED5"/>
                  </a:solidFill>
                  <a:prstDash val="solid"/>
                </a:ln>
                <a:gradFill>
                  <a:gsLst>
                    <a:gs pos="0">
                      <a:srgbClr val="0F9ED5">
                        <a:lumMod val="60000"/>
                        <a:lumOff val="40000"/>
                      </a:srgbClr>
                    </a:gs>
                    <a:gs pos="4000">
                      <a:srgbClr val="0F9ED5">
                        <a:lumMod val="40000"/>
                        <a:lumOff val="60000"/>
                      </a:srgbClr>
                    </a:gs>
                    <a:gs pos="87000">
                      <a:srgbClr val="0F9ED5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4200" b="1" dirty="0" err="1">
                <a:ln w="12700" cmpd="sng">
                  <a:solidFill>
                    <a:srgbClr val="0F9ED5"/>
                  </a:solidFill>
                  <a:prstDash val="solid"/>
                </a:ln>
                <a:gradFill>
                  <a:gsLst>
                    <a:gs pos="0">
                      <a:srgbClr val="0F9ED5">
                        <a:lumMod val="60000"/>
                        <a:lumOff val="40000"/>
                      </a:srgbClr>
                    </a:gs>
                    <a:gs pos="4000">
                      <a:srgbClr val="0F9ED5">
                        <a:lumMod val="40000"/>
                        <a:lumOff val="60000"/>
                      </a:srgbClr>
                    </a:gs>
                    <a:gs pos="87000">
                      <a:srgbClr val="0F9ED5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aja</a:t>
            </a:r>
            <a:r>
              <a:rPr lang="en-US" sz="4200" b="1" dirty="0">
                <a:ln w="12700" cmpd="sng">
                  <a:solidFill>
                    <a:srgbClr val="0F9ED5"/>
                  </a:solidFill>
                  <a:prstDash val="solid"/>
                </a:ln>
                <a:gradFill>
                  <a:gsLst>
                    <a:gs pos="0">
                      <a:srgbClr val="0F9ED5">
                        <a:lumMod val="60000"/>
                        <a:lumOff val="40000"/>
                      </a:srgbClr>
                    </a:gs>
                    <a:gs pos="4000">
                      <a:srgbClr val="0F9ED5">
                        <a:lumMod val="40000"/>
                        <a:lumOff val="60000"/>
                      </a:srgbClr>
                    </a:gs>
                    <a:gs pos="87000">
                      <a:srgbClr val="0F9ED5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4200" b="1" dirty="0" err="1">
                <a:ln w="12700" cmpd="sng">
                  <a:solidFill>
                    <a:srgbClr val="0F9ED5"/>
                  </a:solidFill>
                  <a:prstDash val="solid"/>
                </a:ln>
                <a:gradFill>
                  <a:gsLst>
                    <a:gs pos="0">
                      <a:srgbClr val="0F9ED5">
                        <a:lumMod val="60000"/>
                        <a:lumOff val="40000"/>
                      </a:srgbClr>
                    </a:gs>
                    <a:gs pos="4000">
                      <a:srgbClr val="0F9ED5">
                        <a:lumMod val="40000"/>
                        <a:lumOff val="60000"/>
                      </a:srgbClr>
                    </a:gs>
                    <a:gs pos="87000">
                      <a:srgbClr val="0F9ED5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chifukwa</a:t>
            </a:r>
            <a:r>
              <a:rPr lang="en-US" sz="4200" b="1" dirty="0">
                <a:ln w="12700" cmpd="sng">
                  <a:solidFill>
                    <a:srgbClr val="0F9ED5"/>
                  </a:solidFill>
                  <a:prstDash val="solid"/>
                </a:ln>
                <a:gradFill>
                  <a:gsLst>
                    <a:gs pos="0">
                      <a:srgbClr val="0F9ED5">
                        <a:lumMod val="60000"/>
                        <a:lumOff val="40000"/>
                      </a:srgbClr>
                    </a:gs>
                    <a:gs pos="4000">
                      <a:srgbClr val="0F9ED5">
                        <a:lumMod val="40000"/>
                        <a:lumOff val="60000"/>
                      </a:srgbClr>
                    </a:gs>
                    <a:gs pos="87000">
                      <a:srgbClr val="0F9ED5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4200" b="1" dirty="0" err="1">
                <a:ln w="12700" cmpd="sng">
                  <a:solidFill>
                    <a:srgbClr val="0F9ED5"/>
                  </a:solidFill>
                  <a:prstDash val="solid"/>
                </a:ln>
                <a:gradFill>
                  <a:gsLst>
                    <a:gs pos="0">
                      <a:srgbClr val="0F9ED5">
                        <a:lumMod val="60000"/>
                        <a:lumOff val="40000"/>
                      </a:srgbClr>
                    </a:gs>
                    <a:gs pos="4000">
                      <a:srgbClr val="0F9ED5">
                        <a:lumMod val="40000"/>
                        <a:lumOff val="60000"/>
                      </a:srgbClr>
                    </a:gs>
                    <a:gs pos="87000">
                      <a:srgbClr val="0F9ED5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analandira</a:t>
            </a:r>
            <a:r>
              <a:rPr lang="en-US" sz="4200" b="1" dirty="0">
                <a:ln w="12700" cmpd="sng">
                  <a:solidFill>
                    <a:srgbClr val="0F9ED5"/>
                  </a:solidFill>
                  <a:prstDash val="solid"/>
                </a:ln>
                <a:gradFill>
                  <a:gsLst>
                    <a:gs pos="0">
                      <a:srgbClr val="0F9ED5">
                        <a:lumMod val="60000"/>
                        <a:lumOff val="40000"/>
                      </a:srgbClr>
                    </a:gs>
                    <a:gs pos="4000">
                      <a:srgbClr val="0F9ED5">
                        <a:lumMod val="40000"/>
                        <a:lumOff val="60000"/>
                      </a:srgbClr>
                    </a:gs>
                    <a:gs pos="87000">
                      <a:srgbClr val="0F9ED5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4200" b="1" dirty="0" err="1">
                <a:ln w="12700" cmpd="sng">
                  <a:solidFill>
                    <a:srgbClr val="0F9ED5"/>
                  </a:solidFill>
                  <a:prstDash val="solid"/>
                </a:ln>
                <a:gradFill>
                  <a:gsLst>
                    <a:gs pos="0">
                      <a:srgbClr val="0F9ED5">
                        <a:lumMod val="60000"/>
                        <a:lumOff val="40000"/>
                      </a:srgbClr>
                    </a:gs>
                    <a:gs pos="4000">
                      <a:srgbClr val="0F9ED5">
                        <a:lumMod val="40000"/>
                        <a:lumOff val="60000"/>
                      </a:srgbClr>
                    </a:gs>
                    <a:gs pos="87000">
                      <a:srgbClr val="0F9ED5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bwino</a:t>
            </a:r>
            <a:r>
              <a:rPr lang="en-US" sz="4200" b="1" dirty="0">
                <a:ln w="12700" cmpd="sng">
                  <a:solidFill>
                    <a:srgbClr val="0F9ED5"/>
                  </a:solidFill>
                  <a:prstDash val="solid"/>
                </a:ln>
                <a:gradFill>
                  <a:gsLst>
                    <a:gs pos="0">
                      <a:srgbClr val="0F9ED5">
                        <a:lumMod val="60000"/>
                        <a:lumOff val="40000"/>
                      </a:srgbClr>
                    </a:gs>
                    <a:gs pos="4000">
                      <a:srgbClr val="0F9ED5">
                        <a:lumMod val="40000"/>
                        <a:lumOff val="60000"/>
                      </a:srgbClr>
                    </a:gs>
                    <a:gs pos="87000">
                      <a:srgbClr val="0F9ED5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4200" b="1" dirty="0" err="1">
                <a:ln w="12700" cmpd="sng">
                  <a:solidFill>
                    <a:srgbClr val="0F9ED5"/>
                  </a:solidFill>
                  <a:prstDash val="solid"/>
                </a:ln>
                <a:gradFill>
                  <a:gsLst>
                    <a:gs pos="0">
                      <a:srgbClr val="0F9ED5">
                        <a:lumMod val="60000"/>
                        <a:lumOff val="40000"/>
                      </a:srgbClr>
                    </a:gs>
                    <a:gs pos="4000">
                      <a:srgbClr val="0F9ED5">
                        <a:lumMod val="40000"/>
                        <a:lumOff val="60000"/>
                      </a:srgbClr>
                    </a:gs>
                    <a:gs pos="87000">
                      <a:srgbClr val="0F9ED5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ozonda</a:t>
            </a:r>
            <a:r>
              <a:rPr lang="en-US" sz="4200" b="1" dirty="0">
                <a:ln w="12700" cmpd="sng">
                  <a:solidFill>
                    <a:srgbClr val="0F9ED5"/>
                  </a:solidFill>
                  <a:prstDash val="solid"/>
                </a:ln>
                <a:gradFill>
                  <a:gsLst>
                    <a:gs pos="0">
                      <a:srgbClr val="0F9ED5">
                        <a:lumMod val="60000"/>
                        <a:lumOff val="40000"/>
                      </a:srgbClr>
                    </a:gs>
                    <a:gs pos="4000">
                      <a:srgbClr val="0F9ED5">
                        <a:lumMod val="40000"/>
                        <a:lumOff val="60000"/>
                      </a:srgbClr>
                    </a:gs>
                    <a:gs pos="87000">
                      <a:srgbClr val="0F9ED5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4200" b="1" dirty="0" err="1">
                <a:ln w="12700" cmpd="sng">
                  <a:solidFill>
                    <a:srgbClr val="0F9ED5"/>
                  </a:solidFill>
                  <a:prstDash val="solid"/>
                </a:ln>
                <a:gradFill>
                  <a:gsLst>
                    <a:gs pos="0">
                      <a:srgbClr val="0F9ED5">
                        <a:lumMod val="60000"/>
                        <a:lumOff val="40000"/>
                      </a:srgbClr>
                    </a:gs>
                    <a:gs pos="4000">
                      <a:srgbClr val="0F9ED5">
                        <a:lumMod val="40000"/>
                        <a:lumOff val="60000"/>
                      </a:srgbClr>
                    </a:gs>
                    <a:gs pos="87000">
                      <a:srgbClr val="0F9ED5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aja</a:t>
            </a:r>
            <a:r>
              <a:rPr lang="en-US" sz="4200" b="1" dirty="0">
                <a:ln w="12700" cmpd="sng">
                  <a:solidFill>
                    <a:srgbClr val="0F9ED5"/>
                  </a:solidFill>
                  <a:prstDash val="solid"/>
                </a:ln>
                <a:gradFill>
                  <a:gsLst>
                    <a:gs pos="0">
                      <a:srgbClr val="0F9ED5">
                        <a:lumMod val="60000"/>
                        <a:lumOff val="40000"/>
                      </a:srgbClr>
                    </a:gs>
                    <a:gs pos="4000">
                      <a:srgbClr val="0F9ED5">
                        <a:lumMod val="40000"/>
                        <a:lumOff val="60000"/>
                      </a:srgbClr>
                    </a:gs>
                    <a:gs pos="87000">
                      <a:srgbClr val="0F9ED5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4200" b="1" dirty="0" err="1">
                <a:ln w="12700" cmpd="sng">
                  <a:solidFill>
                    <a:srgbClr val="0F9ED5"/>
                  </a:solidFill>
                  <a:prstDash val="solid"/>
                </a:ln>
                <a:gradFill>
                  <a:gsLst>
                    <a:gs pos="0">
                      <a:srgbClr val="0F9ED5">
                        <a:lumMod val="60000"/>
                        <a:lumOff val="40000"/>
                      </a:srgbClr>
                    </a:gs>
                    <a:gs pos="4000">
                      <a:srgbClr val="0F9ED5">
                        <a:lumMod val="40000"/>
                        <a:lumOff val="60000"/>
                      </a:srgbClr>
                    </a:gs>
                    <a:gs pos="87000">
                      <a:srgbClr val="0F9ED5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ku</a:t>
            </a:r>
            <a:r>
              <a:rPr lang="en-US" sz="4200" b="1" dirty="0">
                <a:ln w="12700" cmpd="sng">
                  <a:solidFill>
                    <a:srgbClr val="0F9ED5"/>
                  </a:solidFill>
                  <a:prstDash val="solid"/>
                </a:ln>
                <a:gradFill>
                  <a:gsLst>
                    <a:gs pos="0">
                      <a:srgbClr val="0F9ED5">
                        <a:lumMod val="60000"/>
                        <a:lumOff val="40000"/>
                      </a:srgbClr>
                    </a:gs>
                    <a:gs pos="4000">
                      <a:srgbClr val="0F9ED5">
                        <a:lumMod val="40000"/>
                        <a:lumOff val="60000"/>
                      </a:srgbClr>
                    </a:gs>
                    <a:gs pos="87000">
                      <a:srgbClr val="0F9ED5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4200" b="1" dirty="0" err="1">
                <a:ln w="12700" cmpd="sng">
                  <a:solidFill>
                    <a:srgbClr val="0F9ED5"/>
                  </a:solidFill>
                  <a:prstDash val="solid"/>
                </a:ln>
                <a:gradFill>
                  <a:gsLst>
                    <a:gs pos="0">
                      <a:srgbClr val="0F9ED5">
                        <a:lumMod val="60000"/>
                        <a:lumOff val="40000"/>
                      </a:srgbClr>
                    </a:gs>
                    <a:gs pos="4000">
                      <a:srgbClr val="0F9ED5">
                        <a:lumMod val="40000"/>
                        <a:lumOff val="60000"/>
                      </a:srgbClr>
                    </a:gs>
                    <a:gs pos="87000">
                      <a:srgbClr val="0F9ED5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nyumba</a:t>
            </a:r>
            <a:r>
              <a:rPr lang="en-US" sz="4200" b="1" dirty="0">
                <a:ln w="12700" cmpd="sng">
                  <a:solidFill>
                    <a:srgbClr val="0F9ED5"/>
                  </a:solidFill>
                  <a:prstDash val="solid"/>
                </a:ln>
                <a:gradFill>
                  <a:gsLst>
                    <a:gs pos="0">
                      <a:srgbClr val="0F9ED5">
                        <a:lumMod val="60000"/>
                        <a:lumOff val="40000"/>
                      </a:srgbClr>
                    </a:gs>
                    <a:gs pos="4000">
                      <a:srgbClr val="0F9ED5">
                        <a:lumMod val="40000"/>
                        <a:lumOff val="60000"/>
                      </a:srgbClr>
                    </a:gs>
                    <a:gs pos="87000">
                      <a:srgbClr val="0F9ED5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4200" b="1" dirty="0" err="1">
                <a:ln w="12700" cmpd="sng">
                  <a:solidFill>
                    <a:srgbClr val="0F9ED5"/>
                  </a:solidFill>
                  <a:prstDash val="solid"/>
                </a:ln>
                <a:gradFill>
                  <a:gsLst>
                    <a:gs pos="0">
                      <a:srgbClr val="0F9ED5">
                        <a:lumMod val="60000"/>
                        <a:lumOff val="40000"/>
                      </a:srgbClr>
                    </a:gs>
                    <a:gs pos="4000">
                      <a:srgbClr val="0F9ED5">
                        <a:lumMod val="40000"/>
                        <a:lumOff val="60000"/>
                      </a:srgbClr>
                    </a:gs>
                    <a:gs pos="87000">
                      <a:srgbClr val="0F9ED5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kwake</a:t>
            </a:r>
            <a:r>
              <a:rPr kumimoji="0" lang="es-ES" sz="4200" b="1" i="0" u="none" strike="noStrike" kern="1200" cap="none" spc="0" normalizeH="0" baseline="0" noProof="0" dirty="0">
                <a:ln w="12700" cmpd="sng">
                  <a:solidFill>
                    <a:srgbClr val="0F9ED5"/>
                  </a:solidFill>
                  <a:prstDash val="solid"/>
                </a:ln>
                <a:gradFill>
                  <a:gsLst>
                    <a:gs pos="0">
                      <a:srgbClr val="0F9ED5">
                        <a:lumMod val="60000"/>
                        <a:lumOff val="40000"/>
                      </a:srgbClr>
                    </a:gs>
                    <a:gs pos="4000">
                      <a:srgbClr val="0F9ED5">
                        <a:lumMod val="40000"/>
                        <a:lumOff val="60000"/>
                      </a:srgbClr>
                    </a:gs>
                    <a:gs pos="87000">
                      <a:srgbClr val="0F9ED5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>
                <a:ln w="12700" cmpd="sng">
                  <a:solidFill>
                    <a:srgbClr val="0F9ED5"/>
                  </a:solidFill>
                  <a:prstDash val="solid"/>
                </a:ln>
                <a:gradFill>
                  <a:gsLst>
                    <a:gs pos="0">
                      <a:srgbClr val="0F9ED5">
                        <a:lumMod val="60000"/>
                        <a:lumOff val="40000"/>
                      </a:srgbClr>
                    </a:gs>
                    <a:gs pos="4000">
                      <a:srgbClr val="0F9ED5">
                        <a:lumMod val="40000"/>
                        <a:lumOff val="60000"/>
                      </a:srgbClr>
                    </a:gs>
                    <a:gs pos="87000">
                      <a:srgbClr val="0F9ED5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</a:t>
            </a:r>
            <a:r>
              <a:rPr kumimoji="0" lang="es-ES" sz="3200" b="1" i="0" u="none" strike="noStrike" kern="1200" cap="none" spc="0" normalizeH="0" baseline="0" noProof="0" dirty="0" err="1">
                <a:ln w="12700" cmpd="sng">
                  <a:solidFill>
                    <a:srgbClr val="0F9ED5"/>
                  </a:solidFill>
                  <a:prstDash val="solid"/>
                </a:ln>
                <a:gradFill>
                  <a:gsLst>
                    <a:gs pos="0">
                      <a:srgbClr val="0F9ED5">
                        <a:lumMod val="60000"/>
                        <a:lumOff val="40000"/>
                      </a:srgbClr>
                    </a:gs>
                    <a:gs pos="4000">
                      <a:srgbClr val="0F9ED5">
                        <a:lumMod val="40000"/>
                        <a:lumOff val="60000"/>
                      </a:srgbClr>
                    </a:gs>
                    <a:gs pos="87000">
                      <a:srgbClr val="0F9ED5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Ahebri</a:t>
            </a:r>
            <a:r>
              <a:rPr kumimoji="0" lang="es-ES" sz="3200" b="1" i="0" u="none" strike="noStrike" kern="1200" cap="none" spc="0" normalizeH="0" baseline="0" noProof="0" dirty="0">
                <a:ln w="12700" cmpd="sng">
                  <a:solidFill>
                    <a:srgbClr val="0F9ED5"/>
                  </a:solidFill>
                  <a:prstDash val="solid"/>
                </a:ln>
                <a:gradFill>
                  <a:gsLst>
                    <a:gs pos="0">
                      <a:srgbClr val="0F9ED5">
                        <a:lumMod val="60000"/>
                        <a:lumOff val="40000"/>
                      </a:srgbClr>
                    </a:gs>
                    <a:gs pos="4000">
                      <a:srgbClr val="0F9ED5">
                        <a:lumMod val="40000"/>
                        <a:lumOff val="60000"/>
                      </a:srgbClr>
                    </a:gs>
                    <a:gs pos="87000">
                      <a:srgbClr val="0F9ED5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11:31, CCL)</a:t>
            </a:r>
          </a:p>
        </p:txBody>
      </p:sp>
    </p:spTree>
    <p:extLst>
      <p:ext uri="{BB962C8B-B14F-4D97-AF65-F5344CB8AC3E}">
        <p14:creationId xmlns:p14="http://schemas.microsoft.com/office/powerpoint/2010/main" val="40465835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365CFE1-C9CF-1F35-1AE8-450942DE95C8}"/>
              </a:ext>
            </a:extLst>
          </p:cNvPr>
          <p:cNvSpPr txBox="1"/>
          <p:nvPr/>
        </p:nvSpPr>
        <p:spPr>
          <a:xfrm>
            <a:off x="5952288" y="3380875"/>
            <a:ext cx="6057900" cy="340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solidFill>
                  <a:schemeClr val="bg1"/>
                </a:solidFill>
                <a:highlight>
                  <a:srgbClr val="4C873A"/>
                </a:highlight>
              </a:rPr>
              <a:t> Chisomo </a:t>
            </a:r>
            <a:r>
              <a:rPr lang="en" sz="2000" b="1" dirty="0" err="1">
                <a:solidFill>
                  <a:schemeClr val="bg1"/>
                </a:solidFill>
                <a:highlight>
                  <a:srgbClr val="4C873A"/>
                </a:highlight>
              </a:rPr>
              <a:t>kwa</a:t>
            </a:r>
            <a:r>
              <a:rPr lang="en" sz="2000" b="1" dirty="0">
                <a:solidFill>
                  <a:schemeClr val="bg1"/>
                </a:solidFill>
                <a:highlight>
                  <a:srgbClr val="4C873A"/>
                </a:highlight>
              </a:rPr>
              <a:t> </a:t>
            </a:r>
            <a:r>
              <a:rPr lang="en" sz="2000" b="1" dirty="0" err="1">
                <a:solidFill>
                  <a:schemeClr val="bg1"/>
                </a:solidFill>
                <a:highlight>
                  <a:srgbClr val="4C873A"/>
                </a:highlight>
              </a:rPr>
              <a:t>anthu</a:t>
            </a:r>
            <a:r>
              <a:rPr lang="en" sz="2000" b="1" dirty="0">
                <a:solidFill>
                  <a:schemeClr val="bg1"/>
                </a:solidFill>
                <a:highlight>
                  <a:srgbClr val="4C873A"/>
                </a:highlight>
              </a:rPr>
              <a:t> a Israeli (</a:t>
            </a:r>
            <a:r>
              <a:rPr lang="en" sz="2000" b="1" dirty="0" err="1">
                <a:solidFill>
                  <a:schemeClr val="bg1"/>
                </a:solidFill>
                <a:highlight>
                  <a:srgbClr val="4C873A"/>
                </a:highlight>
              </a:rPr>
              <a:t>Yoswa</a:t>
            </a:r>
            <a:r>
              <a:rPr lang="en" sz="2000" b="1" dirty="0">
                <a:solidFill>
                  <a:schemeClr val="bg1"/>
                </a:solidFill>
                <a:highlight>
                  <a:srgbClr val="4C873A"/>
                </a:highlight>
              </a:rPr>
              <a:t> 2:1, 22-24):</a:t>
            </a:r>
          </a:p>
          <a:p>
            <a:pPr lvl="1">
              <a:spcBef>
                <a:spcPts val="600"/>
              </a:spcBef>
            </a:pPr>
            <a:r>
              <a:rPr lang="en" sz="2000" b="1" dirty="0" err="1"/>
              <a:t>Mwayi</a:t>
            </a:r>
            <a:r>
              <a:rPr lang="en" sz="2000" b="1" dirty="0"/>
              <a:t> </a:t>
            </a:r>
            <a:r>
              <a:rPr lang="en" sz="2000" b="1" dirty="0" err="1"/>
              <a:t>wachiwiri</a:t>
            </a:r>
            <a:endParaRPr lang="en" sz="2000" b="1" dirty="0"/>
          </a:p>
          <a:p>
            <a:pPr>
              <a:spcBef>
                <a:spcPts val="1800"/>
              </a:spcBef>
            </a:pP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9A486F"/>
                </a:highlight>
              </a:rPr>
              <a:t> Chisomo </a:t>
            </a:r>
            <a:r>
              <a:rPr lang="en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9A486F"/>
                </a:highlight>
              </a:rPr>
              <a:t>kwa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9A486F"/>
                </a:highlight>
              </a:rPr>
              <a:t> </a:t>
            </a:r>
            <a:r>
              <a:rPr lang="en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9A486F"/>
                </a:highlight>
              </a:rPr>
              <a:t>Rahabe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9A486F"/>
                </a:highlight>
              </a:rPr>
              <a:t> (</a:t>
            </a:r>
            <a:r>
              <a:rPr lang="en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9A486F"/>
                </a:highlight>
              </a:rPr>
              <a:t>Yoswa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9A486F"/>
                </a:highlight>
              </a:rPr>
              <a:t> 2:2-21):</a:t>
            </a:r>
          </a:p>
          <a:p>
            <a:pPr lvl="1">
              <a:spcBef>
                <a:spcPts val="600"/>
              </a:spcBef>
            </a:pPr>
            <a:r>
              <a:rPr lang="en-GB" sz="2000" b="1" dirty="0" err="1"/>
              <a:t>Chikhulupiriro</a:t>
            </a:r>
            <a:r>
              <a:rPr lang="en-GB" sz="2000" b="1" dirty="0"/>
              <a:t> cha </a:t>
            </a:r>
            <a:r>
              <a:rPr lang="en-GB" sz="2000" b="1" dirty="0" err="1"/>
              <a:t>kambewu</a:t>
            </a:r>
            <a:r>
              <a:rPr lang="en-GB" sz="2000" b="1" dirty="0"/>
              <a:t> </a:t>
            </a:r>
            <a:r>
              <a:rPr lang="en-GB" sz="2000" b="1" dirty="0" err="1"/>
              <a:t>kampiru</a:t>
            </a:r>
            <a:endParaRPr lang="en" sz="2000" b="1" dirty="0"/>
          </a:p>
          <a:p>
            <a:pPr lvl="1">
              <a:spcBef>
                <a:spcPts val="600"/>
              </a:spcBef>
            </a:pPr>
            <a:r>
              <a:rPr lang="en" sz="2000" b="1" dirty="0" err="1"/>
              <a:t>Pangano</a:t>
            </a:r>
            <a:r>
              <a:rPr lang="en" sz="2000" b="1" dirty="0"/>
              <a:t> </a:t>
            </a:r>
            <a:r>
              <a:rPr lang="en" sz="2000" b="1" dirty="0" err="1"/>
              <a:t>linalonjezedwanso</a:t>
            </a:r>
            <a:r>
              <a:rPr lang="en" sz="2000" b="1" dirty="0"/>
              <a:t> </a:t>
            </a:r>
            <a:r>
              <a:rPr lang="en" sz="2000" b="1" dirty="0" err="1"/>
              <a:t>kwa</a:t>
            </a:r>
            <a:r>
              <a:rPr lang="en" sz="2000" b="1" dirty="0"/>
              <a:t> </a:t>
            </a:r>
            <a:r>
              <a:rPr lang="en" sz="2000" b="1" dirty="0" err="1"/>
              <a:t>Rahabe</a:t>
            </a:r>
            <a:endParaRPr lang="en" sz="2000" b="1" dirty="0"/>
          </a:p>
          <a:p>
            <a:pPr>
              <a:spcBef>
                <a:spcPts val="1800"/>
              </a:spcBef>
            </a:pP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41608A"/>
                </a:highlight>
              </a:rPr>
              <a:t> Chisomo </a:t>
            </a:r>
            <a:r>
              <a:rPr lang="en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41608A"/>
                </a:highlight>
              </a:rPr>
              <a:t>kwa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41608A"/>
                </a:highlight>
              </a:rPr>
              <a:t> </a:t>
            </a:r>
            <a:r>
              <a:rPr lang="en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41608A"/>
                </a:highlight>
              </a:rPr>
              <a:t>Agibiyoni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41608A"/>
                </a:highlight>
              </a:rPr>
              <a:t> (</a:t>
            </a:r>
            <a:r>
              <a:rPr lang="en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41608A"/>
                </a:highlight>
              </a:rPr>
              <a:t>Yoswa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41608A"/>
                </a:highlight>
              </a:rPr>
              <a:t> 9):</a:t>
            </a:r>
          </a:p>
          <a:p>
            <a:pPr lvl="1">
              <a:spcBef>
                <a:spcPts val="600"/>
              </a:spcBef>
            </a:pPr>
            <a:r>
              <a:rPr lang="en" sz="2000" b="1" dirty="0" err="1"/>
              <a:t>Akazembe</a:t>
            </a:r>
            <a:r>
              <a:rPr lang="en" sz="2000" b="1" dirty="0"/>
              <a:t> </a:t>
            </a:r>
            <a:r>
              <a:rPr lang="en" sz="2000" b="1" dirty="0" err="1"/>
              <a:t>achinyengo</a:t>
            </a:r>
            <a:endParaRPr lang="en" sz="2000" b="1" dirty="0"/>
          </a:p>
          <a:p>
            <a:pPr lvl="1">
              <a:spcBef>
                <a:spcPts val="600"/>
              </a:spcBef>
            </a:pPr>
            <a:r>
              <a:rPr lang="en" sz="2000" b="1" dirty="0"/>
              <a:t>Madalitso </a:t>
            </a:r>
            <a:r>
              <a:rPr lang="en" sz="2000" b="1" dirty="0" err="1"/>
              <a:t>ndi</a:t>
            </a:r>
            <a:r>
              <a:rPr lang="en" sz="2000" b="1" dirty="0"/>
              <a:t> </a:t>
            </a:r>
            <a:r>
              <a:rPr lang="en" sz="2000" b="1" dirty="0" err="1"/>
              <a:t>temberero</a:t>
            </a:r>
            <a:endParaRPr lang="en" sz="2000" b="1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1C89227-AA53-4A26-D3E1-CF5D2BB6A26E}"/>
              </a:ext>
            </a:extLst>
          </p:cNvPr>
          <p:cNvSpPr txBox="1"/>
          <p:nvPr/>
        </p:nvSpPr>
        <p:spPr>
          <a:xfrm>
            <a:off x="181812" y="176859"/>
            <a:ext cx="583397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 err="1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Akanani</a:t>
            </a:r>
            <a:r>
              <a:rPr lang="en-GB" sz="2000" b="1" dirty="0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anali</a:t>
            </a:r>
            <a:r>
              <a:rPr lang="en-GB" sz="2000" b="1" dirty="0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atapitirira</a:t>
            </a:r>
            <a:r>
              <a:rPr lang="en-GB" sz="2000" b="1" dirty="0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malire</a:t>
            </a:r>
            <a:r>
              <a:rPr lang="en-GB" sz="2000" b="1" dirty="0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 a </a:t>
            </a:r>
            <a:r>
              <a:rPr lang="en-GB" sz="2000" b="1" dirty="0" err="1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chisomo</a:t>
            </a:r>
            <a:r>
              <a:rPr lang="en-GB" sz="2000" b="1" dirty="0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 cha Mulungu. </a:t>
            </a:r>
            <a:r>
              <a:rPr lang="en-GB" sz="2000" b="1" dirty="0" err="1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Chifukwa</a:t>
            </a:r>
            <a:r>
              <a:rPr lang="en-GB" sz="2000" b="1" dirty="0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 cha </a:t>
            </a:r>
            <a:r>
              <a:rPr lang="en-GB" sz="2000" b="1" dirty="0" err="1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ichi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, </a:t>
            </a:r>
            <a:r>
              <a:rPr lang="en" sz="2000" b="1" dirty="0" err="1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lamulo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 </a:t>
            </a:r>
            <a:r>
              <a:rPr lang="en" sz="2000" b="1" dirty="0" err="1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lomwe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 </a:t>
            </a:r>
            <a:r>
              <a:rPr lang="en" sz="2000" b="1" dirty="0" err="1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linaperekedwa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 </a:t>
            </a:r>
            <a:r>
              <a:rPr lang="en" sz="2000" b="1" dirty="0" err="1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kwa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 Israeli </a:t>
            </a:r>
            <a:r>
              <a:rPr lang="en" sz="2000" b="1" dirty="0" err="1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linali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: </a:t>
            </a:r>
            <a:r>
              <a:rPr lang="en-GB" sz="2000" b="1" dirty="0" err="1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Lowani</a:t>
            </a:r>
            <a:r>
              <a:rPr lang="en-GB" sz="2000" b="1" dirty="0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, </a:t>
            </a:r>
            <a:r>
              <a:rPr lang="en-GB" sz="2000" b="1" dirty="0" err="1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muwaphe</a:t>
            </a:r>
            <a:r>
              <a:rPr lang="en-GB" sz="2000" b="1" dirty="0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onse</a:t>
            </a:r>
            <a:r>
              <a:rPr lang="en-GB" sz="2000" b="1" dirty="0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, </a:t>
            </a:r>
            <a:r>
              <a:rPr lang="en-GB" sz="2000" b="1" dirty="0" err="1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ndi</a:t>
            </a:r>
            <a:r>
              <a:rPr lang="en-GB" sz="2000" b="1" dirty="0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kulanda</a:t>
            </a:r>
            <a:r>
              <a:rPr lang="en-GB" sz="2000" b="1" dirty="0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chuma</a:t>
            </a:r>
            <a:r>
              <a:rPr lang="en-GB" sz="2000" b="1" dirty="0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chawo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.</a:t>
            </a:r>
          </a:p>
        </p:txBody>
      </p:sp>
      <p:pic>
        <p:nvPicPr>
          <p:cNvPr id="5" name="Imagen 4" descr="Imagen que contiene edificio&#10;&#10;El contenido generado por IA puede ser incorrecto.">
            <a:extLst>
              <a:ext uri="{FF2B5EF4-FFF2-40B4-BE49-F238E27FC236}">
                <a16:creationId xmlns:a16="http://schemas.microsoft.com/office/drawing/2014/main" id="{0FCC158E-9152-C996-E254-D99CB3D1B75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88758" y="3295650"/>
            <a:ext cx="4413463" cy="3400931"/>
          </a:xfrm>
          <a:prstGeom prst="roundRect">
            <a:avLst>
              <a:gd name="adj" fmla="val 10129"/>
            </a:avLst>
          </a:prstGeom>
          <a:ln w="28575">
            <a:solidFill>
              <a:srgbClr val="D02C2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Imagen 8" descr="Un hombre en frente de un pared de ladrillo&#10;&#10;El contenido generado por IA puede ser incorrecto.">
            <a:extLst>
              <a:ext uri="{FF2B5EF4-FFF2-40B4-BE49-F238E27FC236}">
                <a16:creationId xmlns:a16="http://schemas.microsoft.com/office/drawing/2014/main" id="{FC9B18EB-6240-732A-58D5-5E6DECB59AC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314173" y="125553"/>
            <a:ext cx="5696015" cy="3040267"/>
          </a:xfrm>
          <a:prstGeom prst="roundRect">
            <a:avLst>
              <a:gd name="adj" fmla="val 10129"/>
            </a:avLst>
          </a:prstGeom>
          <a:ln w="28575">
            <a:solidFill>
              <a:schemeClr val="accent3">
                <a:lumMod val="75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Imagen 10" descr="Forma, Flecha&#10;&#10;El contenido generado por IA puede ser incorrecto.">
            <a:extLst>
              <a:ext uri="{FF2B5EF4-FFF2-40B4-BE49-F238E27FC236}">
                <a16:creationId xmlns:a16="http://schemas.microsoft.com/office/drawing/2014/main" id="{C33222DB-C889-F0CA-0BE6-CBA1D351D21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055980" y="6033409"/>
            <a:ext cx="357149" cy="288301"/>
          </a:xfrm>
          <a:prstGeom prst="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</p:pic>
      <p:pic>
        <p:nvPicPr>
          <p:cNvPr id="18" name="Imagen 17" descr="Forma, Flecha&#10;&#10;El contenido generado por IA puede ser incorrecto.">
            <a:extLst>
              <a:ext uri="{FF2B5EF4-FFF2-40B4-BE49-F238E27FC236}">
                <a16:creationId xmlns:a16="http://schemas.microsoft.com/office/drawing/2014/main" id="{E04EF5A2-C382-90BF-F287-DC1289408B3D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055980" y="3819307"/>
            <a:ext cx="357149" cy="288301"/>
          </a:xfrm>
          <a:prstGeom prst="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</p:pic>
      <p:pic>
        <p:nvPicPr>
          <p:cNvPr id="21" name="Imagen 20" descr="Forma, Flecha&#10;&#10;El contenido generado por IA puede ser incorrecto.">
            <a:extLst>
              <a:ext uri="{FF2B5EF4-FFF2-40B4-BE49-F238E27FC236}">
                <a16:creationId xmlns:a16="http://schemas.microsoft.com/office/drawing/2014/main" id="{8FCB1412-0EE8-63A7-26F5-CF4A23EE3EF9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055980" y="6414329"/>
            <a:ext cx="357149" cy="288301"/>
          </a:xfrm>
          <a:prstGeom prst="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</p:pic>
      <p:pic>
        <p:nvPicPr>
          <p:cNvPr id="23" name="Imagen 22" descr="Forma&#10;&#10;El contenido generado por IA puede ser incorrecto.">
            <a:extLst>
              <a:ext uri="{FF2B5EF4-FFF2-40B4-BE49-F238E27FC236}">
                <a16:creationId xmlns:a16="http://schemas.microsoft.com/office/drawing/2014/main" id="{8764B4E1-1EC9-EEF4-0B6C-19FB07184001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055980" y="4727537"/>
            <a:ext cx="357149" cy="288301"/>
          </a:xfrm>
          <a:prstGeom prst="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</p:pic>
      <p:pic>
        <p:nvPicPr>
          <p:cNvPr id="24" name="Imagen 23" descr="Forma&#10;&#10;El contenido generado por IA puede ser incorrecto.">
            <a:extLst>
              <a:ext uri="{FF2B5EF4-FFF2-40B4-BE49-F238E27FC236}">
                <a16:creationId xmlns:a16="http://schemas.microsoft.com/office/drawing/2014/main" id="{F0A52B3F-57CA-E6C9-7526-119DC4AA84D9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055980" y="5106621"/>
            <a:ext cx="357149" cy="288301"/>
          </a:xfrm>
          <a:prstGeom prst="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</p:pic>
      <p:pic>
        <p:nvPicPr>
          <p:cNvPr id="46" name="Imagen 45" descr="Icono&#10;&#10;El contenido generado por IA puede ser incorrecto.">
            <a:extLst>
              <a:ext uri="{FF2B5EF4-FFF2-40B4-BE49-F238E27FC236}">
                <a16:creationId xmlns:a16="http://schemas.microsoft.com/office/drawing/2014/main" id="{0F5641F2-750A-BB75-B4EB-43FA56AA68B7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5182" y="3392283"/>
            <a:ext cx="375799" cy="37455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1" name="Imagen 50" descr="Forma&#10;&#10;El contenido generado por IA puede ser incorrecto.">
            <a:extLst>
              <a:ext uri="{FF2B5EF4-FFF2-40B4-BE49-F238E27FC236}">
                <a16:creationId xmlns:a16="http://schemas.microsoft.com/office/drawing/2014/main" id="{39B972E8-B630-1ACE-859D-E441D2B84907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5182" y="5606647"/>
            <a:ext cx="375799" cy="37455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5" name="Imagen 54" descr="Forma&#10;&#10;El contenido generado por IA puede ser incorrecto.">
            <a:extLst>
              <a:ext uri="{FF2B5EF4-FFF2-40B4-BE49-F238E27FC236}">
                <a16:creationId xmlns:a16="http://schemas.microsoft.com/office/drawing/2014/main" id="{565BBAEA-0B46-C4EC-46E0-F702D3CB2089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5182" y="4313167"/>
            <a:ext cx="375799" cy="37455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48905B86-B1D2-08B9-3A5E-265E82F991C1}"/>
              </a:ext>
            </a:extLst>
          </p:cNvPr>
          <p:cNvSpPr txBox="1"/>
          <p:nvPr/>
        </p:nvSpPr>
        <p:spPr>
          <a:xfrm>
            <a:off x="181812" y="1568314"/>
            <a:ext cx="5874168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 err="1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Komabe</a:t>
            </a:r>
            <a:r>
              <a:rPr lang="en-GB" sz="2000" b="1" dirty="0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, mu Kanani </a:t>
            </a:r>
            <a:r>
              <a:rPr lang="en-GB" sz="2000" b="1" dirty="0" err="1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munali</a:t>
            </a:r>
            <a:r>
              <a:rPr lang="en-GB" sz="2000" b="1" dirty="0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anthu</a:t>
            </a:r>
            <a:r>
              <a:rPr lang="en-GB" sz="2000" b="1" dirty="0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 amene </a:t>
            </a:r>
            <a:r>
              <a:rPr lang="en-GB" sz="2000" b="1" dirty="0" err="1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sanadutse</a:t>
            </a:r>
            <a:r>
              <a:rPr lang="en-GB" sz="2000" b="1" dirty="0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malire</a:t>
            </a:r>
            <a:r>
              <a:rPr lang="en-GB" sz="2000" b="1" dirty="0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amenewo</a:t>
            </a:r>
            <a:r>
              <a:rPr lang="en-GB" sz="2000" b="1" dirty="0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. </a:t>
            </a:r>
            <a:r>
              <a:rPr lang="en-GB" sz="2000" b="1" dirty="0" err="1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Onse</a:t>
            </a:r>
            <a:r>
              <a:rPr lang="en-GB" sz="2000" b="1" dirty="0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 amene </a:t>
            </a:r>
            <a:r>
              <a:rPr lang="en-GB" sz="2000" b="1" dirty="0" err="1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anali</a:t>
            </a:r>
            <a:r>
              <a:rPr lang="en-GB" sz="2000" b="1" dirty="0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okonzeka</a:t>
            </a:r>
            <a:r>
              <a:rPr lang="en-GB" sz="2000" b="1" dirty="0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kulandira</a:t>
            </a:r>
            <a:r>
              <a:rPr lang="en-GB" sz="2000" b="1" dirty="0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chisomo</a:t>
            </a:r>
            <a:r>
              <a:rPr lang="en-GB" sz="2000" b="1" dirty="0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chimene</a:t>
            </a:r>
            <a:r>
              <a:rPr lang="en-GB" sz="2000" b="1" dirty="0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 Mulungu </a:t>
            </a:r>
            <a:r>
              <a:rPr lang="en-GB" sz="2000" b="1" dirty="0" err="1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anafuna</a:t>
            </a:r>
            <a:r>
              <a:rPr lang="en-GB" sz="2000" b="1" dirty="0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kuwapatsa</a:t>
            </a:r>
            <a:r>
              <a:rPr lang="en-GB" sz="2000" b="1" dirty="0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anapulumutsidwa</a:t>
            </a:r>
            <a:r>
              <a:rPr lang="en-GB" sz="2000" b="1" dirty="0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ku</a:t>
            </a:r>
            <a:r>
              <a:rPr lang="en-GB" sz="2000" b="1" dirty="0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chiwonongekocho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0052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5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5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"/>
                            </p:stCondLst>
                            <p:childTnLst>
                              <p:par>
                                <p:cTn id="92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500"/>
                            </p:stCondLst>
                            <p:childTnLst>
                              <p:par>
                                <p:cTn id="9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000"/>
                            </p:stCondLst>
                            <p:childTnLst>
                              <p:par>
                                <p:cTn id="103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500"/>
                            </p:stCondLst>
                            <p:childTnLst>
                              <p:par>
                                <p:cTn id="1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6F01D34-E1EF-0F4C-7514-92D981059D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C05CA36-AD6A-4ABF-9A05-52E5A143D2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4022214"/>
            <a:ext cx="12192000" cy="2835786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4331EE8-85A4-4588-8D9E-70E534D477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4022220"/>
            <a:ext cx="8153398" cy="2835780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14">
            <a:extLst>
              <a:ext uri="{FF2B5EF4-FFF2-40B4-BE49-F238E27FC236}">
                <a16:creationId xmlns:a16="http://schemas.microsoft.com/office/drawing/2014/main" id="{49D6C862-61CC-4B46-8080-96583D653B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4022219"/>
            <a:ext cx="12253472" cy="2835781"/>
          </a:xfrm>
          <a:prstGeom prst="rect">
            <a:avLst/>
          </a:prstGeom>
          <a:gradFill>
            <a:gsLst>
              <a:gs pos="3900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72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16">
            <a:extLst>
              <a:ext uri="{FF2B5EF4-FFF2-40B4-BE49-F238E27FC236}">
                <a16:creationId xmlns:a16="http://schemas.microsoft.com/office/drawing/2014/main" id="{E37EECFC-A684-4391-AE85-4CDAF5565F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400797"/>
            <a:ext cx="12191998" cy="457203"/>
          </a:xfrm>
          <a:prstGeom prst="rect">
            <a:avLst/>
          </a:prstGeom>
          <a:gradFill>
            <a:gsLst>
              <a:gs pos="0">
                <a:srgbClr val="000000">
                  <a:alpha val="43000"/>
                </a:srgbClr>
              </a:gs>
              <a:gs pos="79000">
                <a:schemeClr val="accent1">
                  <a:lumMod val="75000"/>
                  <a:alpha val="22000"/>
                </a:scheme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n 1" descr="Un grupo de personas posando con los brazos abiertos&#10;&#10;El contenido generado por IA puede ser incorrecto.">
            <a:extLst>
              <a:ext uri="{FF2B5EF4-FFF2-40B4-BE49-F238E27FC236}">
                <a16:creationId xmlns:a16="http://schemas.microsoft.com/office/drawing/2014/main" id="{C5116A77-DBC7-7C3C-4AC3-61677E9864C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9906" y="170822"/>
            <a:ext cx="5213085" cy="65163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gradFill flip="none" rotWithShape="1">
              <a:gsLst>
                <a:gs pos="0">
                  <a:schemeClr val="bg1"/>
                </a:gs>
                <a:gs pos="40000">
                  <a:schemeClr val="bg1"/>
                </a:gs>
                <a:gs pos="42000">
                  <a:srgbClr val="135222"/>
                </a:gs>
                <a:gs pos="100000">
                  <a:srgbClr val="135222"/>
                </a:gs>
              </a:gsLst>
              <a:lin ang="16200000" scaled="1"/>
              <a:tileRect/>
            </a:gra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36BFBC73-9921-1A3C-DAF3-387F239EBF40}"/>
              </a:ext>
            </a:extLst>
          </p:cNvPr>
          <p:cNvSpPr txBox="1"/>
          <p:nvPr/>
        </p:nvSpPr>
        <p:spPr>
          <a:xfrm>
            <a:off x="169010" y="672277"/>
            <a:ext cx="6471887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6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135222"/>
                </a:solidFill>
                <a:effectLst>
                  <a:outerShdw dist="38100" dir="2700000" algn="bl" rotWithShape="0">
                    <a:schemeClr val="accent2">
                      <a:lumMod val="75000"/>
                    </a:schemeClr>
                  </a:outerShdw>
                </a:effectLst>
              </a:rPr>
              <a:t>CHISOMO KWA ANTHU A ISRAELI </a:t>
            </a:r>
            <a:r>
              <a:rPr lang="en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135222"/>
                </a:solidFill>
                <a:effectLst>
                  <a:outerShdw dist="38100" dir="2700000" algn="bl" rotWithShape="0">
                    <a:schemeClr val="accent2">
                      <a:lumMod val="75000"/>
                    </a:schemeClr>
                  </a:outerShdw>
                </a:effectLst>
              </a:rPr>
              <a:t>(YOSWA 2:1, 22-24)</a:t>
            </a:r>
          </a:p>
        </p:txBody>
      </p:sp>
    </p:spTree>
    <p:extLst>
      <p:ext uri="{BB962C8B-B14F-4D97-AF65-F5344CB8AC3E}">
        <p14:creationId xmlns:p14="http://schemas.microsoft.com/office/powerpoint/2010/main" val="1056529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AC3ADB5D-DE8F-5630-C4F9-F861ACE0018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270486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51646D9D-E6B1-BA36-EADA-3AA742AE5EEE}"/>
              </a:ext>
            </a:extLst>
          </p:cNvPr>
          <p:cNvSpPr txBox="1"/>
          <p:nvPr/>
        </p:nvSpPr>
        <p:spPr>
          <a:xfrm>
            <a:off x="0" y="-3810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spc="6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MWAYI WACHIWIRI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0D03008-D843-9360-9953-4BE3E13E1A40}"/>
              </a:ext>
            </a:extLst>
          </p:cNvPr>
          <p:cNvSpPr txBox="1"/>
          <p:nvPr/>
        </p:nvSpPr>
        <p:spPr>
          <a:xfrm>
            <a:off x="97735" y="569829"/>
            <a:ext cx="1199653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rgbClr val="00FFFF"/>
                </a:solidFill>
                <a:effectLst>
                  <a:glow rad="88900">
                    <a:srgbClr val="7030A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rgbClr val="00FFFF"/>
                </a:solidFill>
                <a:effectLst>
                  <a:glow rad="88900">
                    <a:srgbClr val="7030A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Tsono</a:t>
            </a:r>
            <a:r>
              <a:rPr lang="en-US" b="1" dirty="0">
                <a:solidFill>
                  <a:srgbClr val="00FFFF"/>
                </a:solidFill>
                <a:effectLst>
                  <a:glow rad="88900">
                    <a:srgbClr val="7030A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0FFFF"/>
                </a:solidFill>
                <a:effectLst>
                  <a:glow rad="88900">
                    <a:srgbClr val="7030A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Yoswa</a:t>
            </a:r>
            <a:r>
              <a:rPr lang="en-US" b="1" dirty="0">
                <a:solidFill>
                  <a:srgbClr val="00FFFF"/>
                </a:solidFill>
                <a:effectLst>
                  <a:glow rad="88900">
                    <a:srgbClr val="7030A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0FFFF"/>
                </a:solidFill>
                <a:effectLst>
                  <a:glow rad="88900">
                    <a:srgbClr val="7030A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mwana</a:t>
            </a:r>
            <a:r>
              <a:rPr lang="en-US" b="1" dirty="0">
                <a:solidFill>
                  <a:srgbClr val="00FFFF"/>
                </a:solidFill>
                <a:effectLst>
                  <a:glow rad="88900">
                    <a:srgbClr val="7030A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0FFFF"/>
                </a:solidFill>
                <a:effectLst>
                  <a:glow rad="88900">
                    <a:srgbClr val="7030A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wa</a:t>
            </a:r>
            <a:r>
              <a:rPr lang="en-US" b="1" dirty="0">
                <a:solidFill>
                  <a:srgbClr val="00FFFF"/>
                </a:solidFill>
                <a:effectLst>
                  <a:glow rad="88900">
                    <a:srgbClr val="7030A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Nuni </a:t>
            </a:r>
            <a:r>
              <a:rPr lang="en-US" b="1" dirty="0" err="1">
                <a:solidFill>
                  <a:srgbClr val="00FFFF"/>
                </a:solidFill>
                <a:effectLst>
                  <a:glow rad="88900">
                    <a:srgbClr val="7030A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anatuma</a:t>
            </a:r>
            <a:r>
              <a:rPr lang="en-US" b="1" dirty="0">
                <a:solidFill>
                  <a:srgbClr val="00FFFF"/>
                </a:solidFill>
                <a:effectLst>
                  <a:glow rad="88900">
                    <a:srgbClr val="7030A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0FFFF"/>
                </a:solidFill>
                <a:effectLst>
                  <a:glow rad="88900">
                    <a:srgbClr val="7030A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anthu</a:t>
            </a:r>
            <a:r>
              <a:rPr lang="en-US" b="1" dirty="0">
                <a:solidFill>
                  <a:srgbClr val="00FFFF"/>
                </a:solidFill>
                <a:effectLst>
                  <a:glow rad="88900">
                    <a:srgbClr val="7030A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0FFFF"/>
                </a:solidFill>
                <a:effectLst>
                  <a:glow rad="88900">
                    <a:srgbClr val="7030A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awiri</a:t>
            </a:r>
            <a:r>
              <a:rPr lang="en-US" b="1" dirty="0">
                <a:solidFill>
                  <a:srgbClr val="00FFFF"/>
                </a:solidFill>
                <a:effectLst>
                  <a:glow rad="88900">
                    <a:srgbClr val="7030A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0FFFF"/>
                </a:solidFill>
                <a:effectLst>
                  <a:glow rad="88900">
                    <a:srgbClr val="7030A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okazonda</a:t>
            </a:r>
            <a:r>
              <a:rPr lang="en-US" b="1" dirty="0">
                <a:solidFill>
                  <a:srgbClr val="00FFFF"/>
                </a:solidFill>
                <a:effectLst>
                  <a:glow rad="88900">
                    <a:srgbClr val="7030A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0FFFF"/>
                </a:solidFill>
                <a:effectLst>
                  <a:glow rad="88900">
                    <a:srgbClr val="7030A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dziko</a:t>
            </a:r>
            <a:r>
              <a:rPr lang="en-US" b="1" dirty="0">
                <a:solidFill>
                  <a:srgbClr val="00FFFF"/>
                </a:solidFill>
                <a:effectLst>
                  <a:glow rad="88900">
                    <a:srgbClr val="7030A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0FFFF"/>
                </a:solidFill>
                <a:effectLst>
                  <a:glow rad="88900">
                    <a:srgbClr val="7030A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mwachinsinsi</a:t>
            </a:r>
            <a:r>
              <a:rPr lang="en-US" b="1" dirty="0">
                <a:solidFill>
                  <a:srgbClr val="00FFFF"/>
                </a:solidFill>
                <a:effectLst>
                  <a:glow rad="88900">
                    <a:srgbClr val="7030A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0FFFF"/>
                </a:solidFill>
                <a:effectLst>
                  <a:glow rad="88900">
                    <a:srgbClr val="7030A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kuchokera</a:t>
            </a:r>
            <a:r>
              <a:rPr lang="en-US" b="1" dirty="0">
                <a:solidFill>
                  <a:srgbClr val="00FFFF"/>
                </a:solidFill>
                <a:effectLst>
                  <a:glow rad="88900">
                    <a:srgbClr val="7030A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0FFFF"/>
                </a:solidFill>
                <a:effectLst>
                  <a:glow rad="88900">
                    <a:srgbClr val="7030A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ku</a:t>
            </a:r>
            <a:r>
              <a:rPr lang="en-US" b="1" dirty="0">
                <a:solidFill>
                  <a:srgbClr val="00FFFF"/>
                </a:solidFill>
                <a:effectLst>
                  <a:glow rad="88900">
                    <a:srgbClr val="7030A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0FFFF"/>
                </a:solidFill>
                <a:effectLst>
                  <a:glow rad="88900">
                    <a:srgbClr val="7030A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Sitimu</a:t>
            </a:r>
            <a:r>
              <a:rPr lang="en-US" b="1" dirty="0">
                <a:solidFill>
                  <a:srgbClr val="00FFFF"/>
                </a:solidFill>
                <a:effectLst>
                  <a:glow rad="88900">
                    <a:srgbClr val="7030A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 Iye </a:t>
            </a:r>
            <a:r>
              <a:rPr lang="en-US" b="1" dirty="0" err="1">
                <a:solidFill>
                  <a:srgbClr val="00FFFF"/>
                </a:solidFill>
                <a:effectLst>
                  <a:glow rad="88900">
                    <a:srgbClr val="7030A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anawawuza</a:t>
            </a:r>
            <a:r>
              <a:rPr lang="en-US" b="1" dirty="0">
                <a:solidFill>
                  <a:srgbClr val="00FFFF"/>
                </a:solidFill>
                <a:effectLst>
                  <a:glow rad="88900">
                    <a:srgbClr val="7030A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0FFFF"/>
                </a:solidFill>
                <a:effectLst>
                  <a:glow rad="88900">
                    <a:srgbClr val="7030A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kuti</a:t>
            </a:r>
            <a:r>
              <a:rPr lang="en-US" b="1" dirty="0">
                <a:solidFill>
                  <a:srgbClr val="00FFFF"/>
                </a:solidFill>
                <a:effectLst>
                  <a:glow rad="88900">
                    <a:srgbClr val="7030A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“Pitani </a:t>
            </a:r>
            <a:r>
              <a:rPr lang="en-US" b="1" dirty="0" err="1">
                <a:solidFill>
                  <a:srgbClr val="00FFFF"/>
                </a:solidFill>
                <a:effectLst>
                  <a:glow rad="88900">
                    <a:srgbClr val="7030A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mukaone</a:t>
            </a:r>
            <a:r>
              <a:rPr lang="en-US" b="1" dirty="0">
                <a:solidFill>
                  <a:srgbClr val="00FFFF"/>
                </a:solidFill>
                <a:effectLst>
                  <a:glow rad="88900">
                    <a:srgbClr val="7030A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0FFFF"/>
                </a:solidFill>
                <a:effectLst>
                  <a:glow rad="88900">
                    <a:srgbClr val="7030A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dzikolo</a:t>
            </a:r>
            <a:r>
              <a:rPr lang="en-US" b="1" dirty="0">
                <a:solidFill>
                  <a:srgbClr val="00FFFF"/>
                </a:solidFill>
                <a:effectLst>
                  <a:glow rad="88900">
                    <a:srgbClr val="7030A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0FFFF"/>
                </a:solidFill>
                <a:effectLst>
                  <a:glow rad="88900">
                    <a:srgbClr val="7030A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makamaka</a:t>
            </a:r>
            <a:r>
              <a:rPr lang="en-US" b="1" dirty="0">
                <a:solidFill>
                  <a:srgbClr val="00FFFF"/>
                </a:solidFill>
                <a:effectLst>
                  <a:glow rad="88900">
                    <a:srgbClr val="7030A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0FFFF"/>
                </a:solidFill>
                <a:effectLst>
                  <a:glow rad="88900">
                    <a:srgbClr val="7030A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mzinda</a:t>
            </a:r>
            <a:r>
              <a:rPr lang="en-US" b="1" dirty="0">
                <a:solidFill>
                  <a:srgbClr val="00FFFF"/>
                </a:solidFill>
                <a:effectLst>
                  <a:glow rad="88900">
                    <a:srgbClr val="7030A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0FFFF"/>
                </a:solidFill>
                <a:effectLst>
                  <a:glow rad="88900">
                    <a:srgbClr val="7030A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wa</a:t>
            </a:r>
            <a:r>
              <a:rPr lang="en-US" b="1" dirty="0">
                <a:solidFill>
                  <a:srgbClr val="00FFFF"/>
                </a:solidFill>
                <a:effectLst>
                  <a:glow rad="88900">
                    <a:srgbClr val="7030A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0FFFF"/>
                </a:solidFill>
                <a:effectLst>
                  <a:glow rad="88900">
                    <a:srgbClr val="7030A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Yeriko</a:t>
            </a:r>
            <a:r>
              <a:rPr lang="en-US" b="1" dirty="0">
                <a:solidFill>
                  <a:srgbClr val="00FFFF"/>
                </a:solidFill>
                <a:effectLst>
                  <a:glow rad="88900">
                    <a:srgbClr val="7030A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’ ” </a:t>
            </a:r>
            <a:r>
              <a:rPr lang="en" sz="1400" b="1" dirty="0">
                <a:solidFill>
                  <a:srgbClr val="00FFFF"/>
                </a:solidFill>
                <a:effectLst>
                  <a:glow rad="88900">
                    <a:srgbClr val="7030A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en" sz="1400" b="1" dirty="0" err="1">
                <a:solidFill>
                  <a:srgbClr val="00FFFF"/>
                </a:solidFill>
                <a:effectLst>
                  <a:glow rad="88900">
                    <a:srgbClr val="7030A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Yoswa</a:t>
            </a:r>
            <a:r>
              <a:rPr lang="en" sz="1400" b="1" dirty="0">
                <a:solidFill>
                  <a:srgbClr val="00FFFF"/>
                </a:solidFill>
                <a:effectLst>
                  <a:glow rad="88900">
                    <a:srgbClr val="7030A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2:1a </a:t>
            </a:r>
            <a:r>
              <a:rPr lang="en-US" sz="1400" b="1" dirty="0">
                <a:solidFill>
                  <a:srgbClr val="00FFFF"/>
                </a:solidFill>
                <a:effectLst>
                  <a:glow rad="88900">
                    <a:srgbClr val="7030A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)</a:t>
            </a:r>
            <a:r>
              <a:rPr lang="en" sz="1400" b="1" dirty="0">
                <a:solidFill>
                  <a:srgbClr val="00FFFF"/>
                </a:solidFill>
                <a:effectLst>
                  <a:glow rad="88900">
                    <a:srgbClr val="7030A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endParaRPr lang="es-ES" b="1" dirty="0">
              <a:solidFill>
                <a:srgbClr val="00FFFF"/>
              </a:solidFill>
              <a:effectLst>
                <a:glow rad="88900">
                  <a:srgbClr val="7030A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C7829B4-34C6-135E-3ADF-CCBA865986DC}"/>
              </a:ext>
            </a:extLst>
          </p:cNvPr>
          <p:cNvSpPr txBox="1"/>
          <p:nvPr/>
        </p:nvSpPr>
        <p:spPr>
          <a:xfrm>
            <a:off x="2202873" y="1270486"/>
            <a:ext cx="80079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 err="1"/>
              <a:t>Pamene</a:t>
            </a:r>
            <a:r>
              <a:rPr lang="en-GB" sz="2000" b="1" dirty="0"/>
              <a:t> Mose </a:t>
            </a:r>
            <a:r>
              <a:rPr lang="en-GB" sz="2000" b="1" dirty="0" err="1"/>
              <a:t>anatumiza</a:t>
            </a:r>
            <a:r>
              <a:rPr lang="en-GB" sz="2000" b="1" dirty="0"/>
              <a:t> </a:t>
            </a:r>
            <a:r>
              <a:rPr lang="en-GB" sz="2000" b="1" dirty="0" err="1"/>
              <a:t>azondi</a:t>
            </a:r>
            <a:r>
              <a:rPr lang="en-GB" sz="2000" b="1" dirty="0"/>
              <a:t> </a:t>
            </a:r>
            <a:r>
              <a:rPr lang="en-GB" sz="2000" b="1" dirty="0" err="1"/>
              <a:t>kukafufuza</a:t>
            </a:r>
            <a:r>
              <a:rPr lang="en-GB" sz="2000" b="1" dirty="0"/>
              <a:t> </a:t>
            </a:r>
            <a:r>
              <a:rPr lang="en-GB" sz="2000" b="1" dirty="0" err="1"/>
              <a:t>dziko</a:t>
            </a:r>
            <a:r>
              <a:rPr lang="en-GB" sz="2000" b="1" dirty="0"/>
              <a:t> la Kanani, </a:t>
            </a:r>
            <a:r>
              <a:rPr lang="en-GB" sz="2000" b="1" dirty="0" err="1"/>
              <a:t>anthu</a:t>
            </a:r>
            <a:r>
              <a:rPr lang="en-GB" sz="2000" b="1" dirty="0"/>
              <a:t> </a:t>
            </a:r>
            <a:r>
              <a:rPr lang="en-GB" sz="2000" b="1" dirty="0" err="1"/>
              <a:t>anakana</a:t>
            </a:r>
            <a:r>
              <a:rPr lang="en-GB" sz="2000" b="1" dirty="0"/>
              <a:t> </a:t>
            </a:r>
            <a:r>
              <a:rPr lang="en-GB" sz="2000" b="1" dirty="0" err="1"/>
              <a:t>kulilowa</a:t>
            </a:r>
            <a:r>
              <a:rPr lang="en-GB" sz="2000" b="1" dirty="0"/>
              <a:t>. </a:t>
            </a:r>
            <a:r>
              <a:rPr lang="en-GB" sz="2000" b="1" dirty="0" err="1"/>
              <a:t>Patapita</a:t>
            </a:r>
            <a:r>
              <a:rPr lang="en-GB" sz="2000" b="1" dirty="0"/>
              <a:t> </a:t>
            </a:r>
            <a:r>
              <a:rPr lang="en-GB" sz="2000" b="1" dirty="0" err="1"/>
              <a:t>zaka</a:t>
            </a:r>
            <a:r>
              <a:rPr lang="en-GB" sz="2000" b="1" dirty="0"/>
              <a:t> </a:t>
            </a:r>
            <a:r>
              <a:rPr lang="en-GB" sz="2000" b="1" dirty="0" err="1"/>
              <a:t>makumi</a:t>
            </a:r>
            <a:r>
              <a:rPr lang="en-GB" sz="2000" b="1" dirty="0"/>
              <a:t> </a:t>
            </a:r>
            <a:r>
              <a:rPr lang="en-GB" sz="2000" b="1" dirty="0" err="1"/>
              <a:t>anayi</a:t>
            </a:r>
            <a:r>
              <a:rPr lang="en-GB" sz="2000" b="1" dirty="0"/>
              <a:t>, </a:t>
            </a:r>
            <a:r>
              <a:rPr lang="en-GB" sz="2000" b="1" dirty="0" err="1"/>
              <a:t>anatumizidwanso</a:t>
            </a:r>
            <a:r>
              <a:rPr lang="en-GB" sz="2000" b="1" dirty="0"/>
              <a:t> </a:t>
            </a:r>
            <a:r>
              <a:rPr lang="en-GB" sz="2000" b="1" dirty="0" err="1"/>
              <a:t>azondi</a:t>
            </a:r>
            <a:r>
              <a:rPr lang="en-GB" sz="2000" b="1" dirty="0"/>
              <a:t> </a:t>
            </a:r>
            <a:r>
              <a:rPr lang="en-GB" sz="2000" b="1" dirty="0" err="1"/>
              <a:t>atsopano</a:t>
            </a:r>
            <a:r>
              <a:rPr lang="en-GB" sz="2000" b="1" dirty="0"/>
              <a:t>, </a:t>
            </a:r>
            <a:r>
              <a:rPr lang="en-GB" sz="2000" b="1" dirty="0" err="1"/>
              <a:t>ndipo</a:t>
            </a:r>
            <a:r>
              <a:rPr lang="en-GB" sz="2000" b="1" dirty="0"/>
              <a:t> </a:t>
            </a:r>
            <a:r>
              <a:rPr lang="en-GB" sz="2000" b="1" dirty="0" err="1"/>
              <a:t>zotsatira</a:t>
            </a:r>
            <a:r>
              <a:rPr lang="en-GB" sz="2000" b="1" dirty="0"/>
              <a:t> </a:t>
            </a:r>
            <a:r>
              <a:rPr lang="en-GB" sz="2000" b="1" dirty="0" err="1"/>
              <a:t>zake</a:t>
            </a:r>
            <a:r>
              <a:rPr lang="en-GB" sz="2000" b="1" dirty="0"/>
              <a:t> </a:t>
            </a:r>
            <a:r>
              <a:rPr lang="en-GB" sz="2000" b="1" dirty="0" err="1"/>
              <a:t>zinali</a:t>
            </a:r>
            <a:r>
              <a:rPr lang="en-GB" sz="2000" b="1" dirty="0"/>
              <a:t> </a:t>
            </a:r>
            <a:r>
              <a:rPr lang="en-GB" sz="2000" b="1" dirty="0" err="1"/>
              <a:t>zosiyana</a:t>
            </a:r>
            <a:r>
              <a:rPr lang="en" sz="2000" b="1" dirty="0"/>
              <a:t>.</a:t>
            </a:r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5B139920-7E5F-BA6B-2BAB-C5B70B677EA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36654378"/>
              </p:ext>
            </p:extLst>
          </p:nvPr>
        </p:nvGraphicFramePr>
        <p:xfrm>
          <a:off x="2202873" y="2312314"/>
          <a:ext cx="7897090" cy="24882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01D755D7-0451-A7E3-1CE6-08F6AC98511F}"/>
              </a:ext>
            </a:extLst>
          </p:cNvPr>
          <p:cNvSpPr txBox="1"/>
          <p:nvPr/>
        </p:nvSpPr>
        <p:spPr>
          <a:xfrm>
            <a:off x="2202873" y="4826765"/>
            <a:ext cx="78970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 err="1"/>
              <a:t>Ngakhale</a:t>
            </a:r>
            <a:r>
              <a:rPr lang="en-GB" sz="2000" b="1" dirty="0"/>
              <a:t> </a:t>
            </a:r>
            <a:r>
              <a:rPr lang="en-GB" sz="2000" b="1" dirty="0" err="1"/>
              <a:t>kuti</a:t>
            </a:r>
            <a:r>
              <a:rPr lang="en-GB" sz="2000" b="1" dirty="0"/>
              <a:t> </a:t>
            </a:r>
            <a:r>
              <a:rPr lang="en-GB" sz="2000" b="1" dirty="0" err="1"/>
              <a:t>mbadwo</a:t>
            </a:r>
            <a:r>
              <a:rPr lang="en-GB" sz="2000" b="1" dirty="0"/>
              <a:t> </a:t>
            </a:r>
            <a:r>
              <a:rPr lang="en-GB" sz="2000" b="1" dirty="0" err="1"/>
              <a:t>watsopanowu</a:t>
            </a:r>
            <a:r>
              <a:rPr lang="en-GB" sz="2000" b="1" dirty="0"/>
              <a:t> </a:t>
            </a:r>
            <a:r>
              <a:rPr lang="en-GB" sz="2000" b="1" dirty="0" err="1"/>
              <a:t>unalephera</a:t>
            </a:r>
            <a:r>
              <a:rPr lang="en-GB" sz="2000" b="1" dirty="0"/>
              <a:t> </a:t>
            </a:r>
            <a:r>
              <a:rPr lang="en-GB" sz="2000" b="1" dirty="0" err="1"/>
              <a:t>momvetsa</a:t>
            </a:r>
            <a:r>
              <a:rPr lang="en-GB" sz="2000" b="1" dirty="0"/>
              <a:t> </a:t>
            </a:r>
            <a:r>
              <a:rPr lang="en-GB" sz="2000" b="1" dirty="0" err="1"/>
              <a:t>chisoni</a:t>
            </a:r>
            <a:r>
              <a:rPr lang="en-GB" sz="2000" b="1" dirty="0"/>
              <a:t> </a:t>
            </a:r>
            <a:r>
              <a:rPr lang="en-GB" sz="2000" b="1" dirty="0" err="1"/>
              <a:t>poyesedwa</a:t>
            </a:r>
            <a:r>
              <a:rPr lang="en-GB" sz="2000" b="1" dirty="0"/>
              <a:t> </a:t>
            </a:r>
            <a:r>
              <a:rPr lang="en-GB" sz="2000" b="1" dirty="0" err="1"/>
              <a:t>ndi</a:t>
            </a:r>
            <a:r>
              <a:rPr lang="en-GB" sz="2000" b="1" dirty="0"/>
              <a:t> </a:t>
            </a:r>
            <a:r>
              <a:rPr lang="en-GB" sz="2000" b="1" dirty="0" err="1"/>
              <a:t>Balaamu</a:t>
            </a:r>
            <a:r>
              <a:rPr lang="en-GB" sz="2000" b="1" dirty="0"/>
              <a:t>, Mulungu </a:t>
            </a:r>
            <a:r>
              <a:rPr lang="en-GB" sz="2000" b="1" dirty="0" err="1"/>
              <a:t>anawapatsa</a:t>
            </a:r>
            <a:r>
              <a:rPr lang="en-GB" sz="2000" b="1" dirty="0"/>
              <a:t> </a:t>
            </a:r>
            <a:r>
              <a:rPr lang="en-GB" sz="2000" b="1" dirty="0" err="1"/>
              <a:t>mwayi</a:t>
            </a:r>
            <a:r>
              <a:rPr lang="en-GB" sz="2000" b="1" dirty="0"/>
              <a:t> </a:t>
            </a:r>
            <a:r>
              <a:rPr lang="en-GB" sz="2000" b="1" dirty="0" err="1"/>
              <a:t>wachiwiri</a:t>
            </a:r>
            <a:r>
              <a:rPr lang="en-GB" sz="2000" b="1" dirty="0"/>
              <a:t> </a:t>
            </a:r>
            <a:r>
              <a:rPr lang="en" sz="2000" b="1" dirty="0"/>
              <a:t>(Numeri  25:1-3, 31:16; </a:t>
            </a:r>
            <a:r>
              <a:rPr lang="en" sz="2000" b="1" dirty="0" err="1"/>
              <a:t>Yoswa</a:t>
            </a:r>
            <a:r>
              <a:rPr lang="en" sz="2000" b="1" dirty="0"/>
              <a:t> 2:1).</a:t>
            </a:r>
          </a:p>
        </p:txBody>
      </p:sp>
      <p:pic>
        <p:nvPicPr>
          <p:cNvPr id="4" name="Imagen 3" descr="Imagen que contiene edificio, exterior, ladrillo, hombre&#10;&#10;El contenido generado por IA puede ser incorrecto.">
            <a:extLst>
              <a:ext uri="{FF2B5EF4-FFF2-40B4-BE49-F238E27FC236}">
                <a16:creationId xmlns:a16="http://schemas.microsoft.com/office/drawing/2014/main" id="{C3931D1D-A375-771D-869D-B43E79833B1B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210800" y="1415057"/>
            <a:ext cx="1871041" cy="527397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4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 descr="Pintura de una persona con un libro en la mano&#10;&#10;El contenido generado por IA puede ser incorrecto.">
            <a:extLst>
              <a:ext uri="{FF2B5EF4-FFF2-40B4-BE49-F238E27FC236}">
                <a16:creationId xmlns:a16="http://schemas.microsoft.com/office/drawing/2014/main" id="{CC9AE4DB-8184-59D8-0B3F-4CD154D40D74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0158" y="1415057"/>
            <a:ext cx="1981878" cy="5273978"/>
          </a:xfrm>
          <a:prstGeom prst="snip2DiagRect">
            <a:avLst>
              <a:gd name="adj1" fmla="val 18340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2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5AB51D06-0445-853B-6020-E502F36AD792}"/>
              </a:ext>
            </a:extLst>
          </p:cNvPr>
          <p:cNvSpPr txBox="1"/>
          <p:nvPr/>
        </p:nvSpPr>
        <p:spPr>
          <a:xfrm>
            <a:off x="2202873" y="5842428"/>
            <a:ext cx="789709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/>
              <a:t>Pa </a:t>
            </a:r>
            <a:r>
              <a:rPr lang="en-GB" sz="2000" b="1" dirty="0" err="1"/>
              <a:t>nthawi</a:t>
            </a:r>
            <a:r>
              <a:rPr lang="en-GB" sz="2000" b="1" dirty="0"/>
              <a:t> </a:t>
            </a:r>
            <a:r>
              <a:rPr lang="en-GB" sz="2000" b="1" dirty="0" err="1"/>
              <a:t>imeneyi</a:t>
            </a:r>
            <a:r>
              <a:rPr lang="en-GB" sz="2000" b="1" dirty="0"/>
              <a:t> </a:t>
            </a:r>
            <a:r>
              <a:rPr lang="en-GB" sz="2000" b="1" dirty="0" err="1"/>
              <a:t>panalibe</a:t>
            </a:r>
            <a:r>
              <a:rPr lang="en-GB" sz="2000" b="1" dirty="0"/>
              <a:t> </a:t>
            </a:r>
            <a:r>
              <a:rPr lang="en-GB" sz="2000" b="1" dirty="0" err="1"/>
              <a:t>mphesa</a:t>
            </a:r>
            <a:r>
              <a:rPr lang="en-GB" sz="2000" b="1" dirty="0"/>
              <a:t> </a:t>
            </a:r>
            <a:r>
              <a:rPr lang="en-GB" sz="2000" b="1" dirty="0" err="1"/>
              <a:t>kapena</a:t>
            </a:r>
            <a:r>
              <a:rPr lang="en-GB" sz="2000" b="1" dirty="0"/>
              <a:t> </a:t>
            </a:r>
            <a:r>
              <a:rPr lang="en-GB" sz="2000" b="1" dirty="0" err="1"/>
              <a:t>zipatso</a:t>
            </a:r>
            <a:r>
              <a:rPr lang="en-GB" sz="2000" b="1" dirty="0"/>
              <a:t> za </a:t>
            </a:r>
            <a:r>
              <a:rPr lang="en-GB" sz="2000" b="1" dirty="0" err="1"/>
              <a:t>m’munda</a:t>
            </a:r>
            <a:r>
              <a:rPr lang="en-GB" sz="2000" b="1" dirty="0"/>
              <a:t>. </a:t>
            </a:r>
            <a:r>
              <a:rPr lang="en-GB" sz="2000" b="1" dirty="0" err="1"/>
              <a:t>Panangokhala</a:t>
            </a:r>
            <a:r>
              <a:rPr lang="en-GB" sz="2000" b="1" dirty="0"/>
              <a:t> </a:t>
            </a:r>
            <a:r>
              <a:rPr lang="en-GB" sz="2000" b="1" dirty="0" err="1"/>
              <a:t>nkhani</a:t>
            </a:r>
            <a:r>
              <a:rPr lang="en-GB" sz="2000" b="1" dirty="0"/>
              <a:t> </a:t>
            </a:r>
            <a:r>
              <a:rPr lang="en-GB" sz="2000" b="1" dirty="0" err="1"/>
              <a:t>ya</a:t>
            </a:r>
            <a:r>
              <a:rPr lang="en-GB" sz="2000" b="1" dirty="0"/>
              <a:t> </a:t>
            </a:r>
            <a:r>
              <a:rPr lang="en-GB" sz="2000" b="1" dirty="0" err="1"/>
              <a:t>chikhulupiriro</a:t>
            </a:r>
            <a:r>
              <a:rPr lang="en-GB" sz="2000" b="1" dirty="0"/>
              <a:t> </a:t>
            </a:r>
            <a:r>
              <a:rPr lang="en-GB" sz="2000" b="1" dirty="0" err="1"/>
              <a:t>yokha</a:t>
            </a:r>
            <a:r>
              <a:rPr lang="en-GB" sz="2000" b="1" dirty="0"/>
              <a:t> (</a:t>
            </a:r>
            <a:r>
              <a:rPr lang="en-GB" sz="2000" b="1" dirty="0" err="1"/>
              <a:t>ya</a:t>
            </a:r>
            <a:r>
              <a:rPr lang="en-GB" sz="2000" b="1" dirty="0"/>
              <a:t> </a:t>
            </a:r>
            <a:r>
              <a:rPr lang="en-GB" sz="2000" b="1" dirty="0" err="1"/>
              <a:t>Rahabe</a:t>
            </a:r>
            <a:r>
              <a:rPr lang="en-GB" sz="2000" b="1" dirty="0"/>
              <a:t>), </a:t>
            </a:r>
            <a:r>
              <a:rPr lang="en-GB" sz="2000" b="1" dirty="0" err="1"/>
              <a:t>imene</a:t>
            </a:r>
            <a:r>
              <a:rPr lang="en-GB" sz="2000" b="1" dirty="0"/>
              <a:t> </a:t>
            </a:r>
            <a:r>
              <a:rPr lang="en-GB" sz="2000" b="1" dirty="0" err="1"/>
              <a:t>inalimbikitsa</a:t>
            </a:r>
            <a:r>
              <a:rPr lang="en-GB" sz="2000" b="1" dirty="0"/>
              <a:t> </a:t>
            </a:r>
            <a:r>
              <a:rPr lang="en-GB" sz="2000" b="1" dirty="0" err="1"/>
              <a:t>Aisrayeli</a:t>
            </a:r>
            <a:r>
              <a:rPr lang="en-GB" sz="2000" b="1" dirty="0"/>
              <a:t> </a:t>
            </a:r>
            <a:r>
              <a:rPr lang="en-GB" sz="2000" b="1" dirty="0" err="1"/>
              <a:t>kutenga</a:t>
            </a:r>
            <a:r>
              <a:rPr lang="en-GB" sz="2000" b="1" dirty="0"/>
              <a:t> Dziko Lolonjezedwa</a:t>
            </a:r>
            <a:r>
              <a:rPr lang="en" sz="20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08421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450371A-17AE-4EA7-B9F1-BFFE689FE5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>
                                            <p:graphicEl>
                                              <a:dgm id="{E450371A-17AE-4EA7-B9F1-BFFE689FE5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>
                                            <p:graphicEl>
                                              <a:dgm id="{E450371A-17AE-4EA7-B9F1-BFFE689FE5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>
                                            <p:graphicEl>
                                              <a:dgm id="{E450371A-17AE-4EA7-B9F1-BFFE689FE5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>
                                            <p:graphicEl>
                                              <a:dgm id="{E450371A-17AE-4EA7-B9F1-BFFE689FE5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6E0A6B1-8D5A-4220-9D78-110535ADA5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>
                                            <p:graphicEl>
                                              <a:dgm id="{66E0A6B1-8D5A-4220-9D78-110535ADA5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>
                                            <p:graphicEl>
                                              <a:dgm id="{66E0A6B1-8D5A-4220-9D78-110535ADA5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">
                                            <p:graphicEl>
                                              <a:dgm id="{66E0A6B1-8D5A-4220-9D78-110535ADA5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6A18CC4-4DD7-4B4D-8477-7179765894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">
                                            <p:graphicEl>
                                              <a:dgm id="{76A18CC4-4DD7-4B4D-8477-7179765894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">
                                            <p:graphicEl>
                                              <a:dgm id="{76A18CC4-4DD7-4B4D-8477-7179765894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">
                                            <p:graphicEl>
                                              <a:dgm id="{76A18CC4-4DD7-4B4D-8477-7179765894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7C67423-FC5B-4797-8140-59BC8EE718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">
                                            <p:graphicEl>
                                              <a:dgm id="{57C67423-FC5B-4797-8140-59BC8EE718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">
                                            <p:graphicEl>
                                              <a:dgm id="{57C67423-FC5B-4797-8140-59BC8EE718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">
                                            <p:graphicEl>
                                              <a:dgm id="{57C67423-FC5B-4797-8140-59BC8EE718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">
                                            <p:graphicEl>
                                              <a:dgm id="{57C67423-FC5B-4797-8140-59BC8EE718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BC1B3AF-405E-4E91-98FC-8EA1AC129E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">
                                            <p:graphicEl>
                                              <a:dgm id="{0BC1B3AF-405E-4E91-98FC-8EA1AC129E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">
                                            <p:graphicEl>
                                              <a:dgm id="{0BC1B3AF-405E-4E91-98FC-8EA1AC129E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">
                                            <p:graphicEl>
                                              <a:dgm id="{0BC1B3AF-405E-4E91-98FC-8EA1AC129E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1770E6D-F66A-42CF-A7DE-928960BADA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7">
                                            <p:graphicEl>
                                              <a:dgm id="{21770E6D-F66A-42CF-A7DE-928960BADA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7">
                                            <p:graphicEl>
                                              <a:dgm id="{21770E6D-F66A-42CF-A7DE-928960BADA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7">
                                            <p:graphicEl>
                                              <a:dgm id="{21770E6D-F66A-42CF-A7DE-928960BADA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2463BB5-EC8C-432B-A541-D0529CD5FF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7">
                                            <p:graphicEl>
                                              <a:dgm id="{82463BB5-EC8C-432B-A541-D0529CD5FF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7">
                                            <p:graphicEl>
                                              <a:dgm id="{82463BB5-EC8C-432B-A541-D0529CD5FF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7">
                                            <p:graphicEl>
                                              <a:dgm id="{82463BB5-EC8C-432B-A541-D0529CD5FF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7">
                                            <p:graphicEl>
                                              <a:dgm id="{82463BB5-EC8C-432B-A541-D0529CD5FF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F5BB67F-9B10-4A84-896B-2D3CF8A656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7">
                                            <p:graphicEl>
                                              <a:dgm id="{4F5BB67F-9B10-4A84-896B-2D3CF8A656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7">
                                            <p:graphicEl>
                                              <a:dgm id="{4F5BB67F-9B10-4A84-896B-2D3CF8A656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7">
                                            <p:graphicEl>
                                              <a:dgm id="{4F5BB67F-9B10-4A84-896B-2D3CF8A656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28D5C6D-972F-4F35-8CD7-E0F7C84015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7">
                                            <p:graphicEl>
                                              <a:dgm id="{A28D5C6D-972F-4F35-8CD7-E0F7C84015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7">
                                            <p:graphicEl>
                                              <a:dgm id="{A28D5C6D-972F-4F35-8CD7-E0F7C84015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7">
                                            <p:graphicEl>
                                              <a:dgm id="{A28D5C6D-972F-4F35-8CD7-E0F7C84015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7" grpId="0" uiExpand="1">
        <p:bldSub>
          <a:bldDgm bld="one"/>
        </p:bldSub>
      </p:bldGraphic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C826E96-2781-8515-1997-78DFDF8C75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DDFF0AF-4D81-B046-8BA9-53DD34E889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8081F98-E9B6-0EC4-01D9-91B72F7375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4022214"/>
            <a:ext cx="12192000" cy="2835786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6E36F62-FF5C-DD3F-7751-3E0BE5B4D6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4022220"/>
            <a:ext cx="8153398" cy="2835780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14">
            <a:extLst>
              <a:ext uri="{FF2B5EF4-FFF2-40B4-BE49-F238E27FC236}">
                <a16:creationId xmlns:a16="http://schemas.microsoft.com/office/drawing/2014/main" id="{7EDD0838-9F0C-7912-CDCB-5370FD9BAD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4022219"/>
            <a:ext cx="12253472" cy="2835781"/>
          </a:xfrm>
          <a:prstGeom prst="rect">
            <a:avLst/>
          </a:prstGeom>
          <a:gradFill>
            <a:gsLst>
              <a:gs pos="3900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72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16">
            <a:extLst>
              <a:ext uri="{FF2B5EF4-FFF2-40B4-BE49-F238E27FC236}">
                <a16:creationId xmlns:a16="http://schemas.microsoft.com/office/drawing/2014/main" id="{837D265C-3C18-CE0C-DA29-C4490A53DE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400797"/>
            <a:ext cx="12191998" cy="457203"/>
          </a:xfrm>
          <a:prstGeom prst="rect">
            <a:avLst/>
          </a:prstGeom>
          <a:gradFill>
            <a:gsLst>
              <a:gs pos="0">
                <a:srgbClr val="000000">
                  <a:alpha val="43000"/>
                </a:srgbClr>
              </a:gs>
              <a:gs pos="79000">
                <a:schemeClr val="accent1">
                  <a:lumMod val="75000"/>
                  <a:alpha val="22000"/>
                </a:scheme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D1B9E794-8022-E09E-B30F-1C8D44A50DE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09906" y="170822"/>
            <a:ext cx="5213084" cy="65163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gradFill flip="none" rotWithShape="1">
              <a:gsLst>
                <a:gs pos="0">
                  <a:schemeClr val="bg1"/>
                </a:gs>
                <a:gs pos="40000">
                  <a:schemeClr val="bg1"/>
                </a:gs>
                <a:gs pos="42000">
                  <a:srgbClr val="7E0C7E"/>
                </a:gs>
                <a:gs pos="100000">
                  <a:srgbClr val="7E0C7E"/>
                </a:gs>
              </a:gsLst>
              <a:lin ang="16200000" scaled="1"/>
              <a:tileRect/>
            </a:gra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AE545EBE-9BD0-2E4C-668A-4EA2541C67CF}"/>
              </a:ext>
            </a:extLst>
          </p:cNvPr>
          <p:cNvSpPr txBox="1"/>
          <p:nvPr/>
        </p:nvSpPr>
        <p:spPr>
          <a:xfrm>
            <a:off x="509648" y="672277"/>
            <a:ext cx="579061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6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7E0C7E"/>
                </a:solidFill>
                <a:effectLst>
                  <a:outerShdw dist="38100" dir="2700000" algn="bl" rotWithShape="0">
                    <a:schemeClr val="accent4"/>
                  </a:outerShdw>
                </a:effectLst>
              </a:rPr>
              <a:t>CHISOMO KWA RAHABE</a:t>
            </a:r>
          </a:p>
          <a:p>
            <a:pPr algn="ctr"/>
            <a:r>
              <a:rPr lang="en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7E0C7E"/>
                </a:solidFill>
                <a:effectLst>
                  <a:outerShdw dist="38100" dir="2700000" algn="bl" rotWithShape="0">
                    <a:schemeClr val="accent4"/>
                  </a:outerShdw>
                </a:effectLst>
              </a:rPr>
              <a:t>(YOSWA 2:2-21)</a:t>
            </a:r>
          </a:p>
        </p:txBody>
      </p:sp>
    </p:spTree>
    <p:extLst>
      <p:ext uri="{BB962C8B-B14F-4D97-AF65-F5344CB8AC3E}">
        <p14:creationId xmlns:p14="http://schemas.microsoft.com/office/powerpoint/2010/main" val="2543763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ángulo 28">
            <a:extLst>
              <a:ext uri="{FF2B5EF4-FFF2-40B4-BE49-F238E27FC236}">
                <a16:creationId xmlns:a16="http://schemas.microsoft.com/office/drawing/2014/main" id="{52D9EBA4-CBF8-E746-B0CE-7C5A7D8376B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156798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B0252F3-A242-0ABD-63D5-324B25D906C4}"/>
              </a:ext>
            </a:extLst>
          </p:cNvPr>
          <p:cNvSpPr txBox="1"/>
          <p:nvPr/>
        </p:nvSpPr>
        <p:spPr>
          <a:xfrm>
            <a:off x="0" y="-104775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993300"/>
                </a:solidFill>
                <a:effectLst>
                  <a:outerShdw dist="50800" dir="2700000" algn="bl" rotWithShape="0">
                    <a:srgbClr val="AEA505"/>
                  </a:outerShdw>
                </a:effectLst>
              </a:rPr>
              <a:t>CHIKHULUPILIRO CHA KAMBEWU KA KAMPIRU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0698F0F-0F78-207E-1CC6-B47DACB08184}"/>
              </a:ext>
            </a:extLst>
          </p:cNvPr>
          <p:cNvSpPr txBox="1"/>
          <p:nvPr/>
        </p:nvSpPr>
        <p:spPr>
          <a:xfrm>
            <a:off x="1544778" y="515831"/>
            <a:ext cx="910244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GB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Ndi </a:t>
            </a:r>
            <a:r>
              <a:rPr lang="en-GB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chikhulupiriro</a:t>
            </a:r>
            <a:r>
              <a:rPr lang="en-GB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GB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Rahabe</a:t>
            </a:r>
            <a:r>
              <a:rPr lang="en-GB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GB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mkazi</a:t>
            </a:r>
            <a:r>
              <a:rPr lang="en-GB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GB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wadama</a:t>
            </a:r>
            <a:r>
              <a:rPr lang="en-GB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GB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sanaphedwe</a:t>
            </a:r>
            <a:r>
              <a:rPr lang="en-GB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GB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pamodzi</a:t>
            </a:r>
            <a:r>
              <a:rPr lang="en-GB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GB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ndi</a:t>
            </a:r>
            <a:r>
              <a:rPr lang="en-GB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GB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osamvera</a:t>
            </a:r>
            <a:r>
              <a:rPr lang="en-GB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GB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aja</a:t>
            </a:r>
            <a:r>
              <a:rPr lang="en-GB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GB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chifukwa</a:t>
            </a:r>
            <a:r>
              <a:rPr lang="en-GB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GB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analandira</a:t>
            </a:r>
            <a:r>
              <a:rPr lang="en-GB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GB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bwino</a:t>
            </a:r>
            <a:r>
              <a:rPr lang="en-GB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GB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ozonda</a:t>
            </a:r>
            <a:r>
              <a:rPr lang="en-GB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GB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aja</a:t>
            </a:r>
            <a:r>
              <a:rPr lang="en-GB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GB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ku</a:t>
            </a:r>
            <a:r>
              <a:rPr lang="en-GB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GB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nyumba</a:t>
            </a:r>
            <a:r>
              <a:rPr lang="en-GB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GB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kwake</a:t>
            </a:r>
            <a:r>
              <a:rPr lang="en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en" sz="1400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Ahebri</a:t>
            </a:r>
            <a:r>
              <a:rPr lang="en" sz="14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11:31)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35EC6DE-AD99-9FC0-9307-3F1BA306DD25}"/>
              </a:ext>
            </a:extLst>
          </p:cNvPr>
          <p:cNvSpPr txBox="1"/>
          <p:nvPr/>
        </p:nvSpPr>
        <p:spPr>
          <a:xfrm>
            <a:off x="3099379" y="1148969"/>
            <a:ext cx="9099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/>
              <a:t>Kodi </a:t>
            </a:r>
            <a:r>
              <a:rPr lang="en-GB" sz="2000" b="1" dirty="0" err="1"/>
              <a:t>chikhulupiriro</a:t>
            </a:r>
            <a:r>
              <a:rPr lang="en-GB" sz="2000" b="1" dirty="0"/>
              <a:t> cha </a:t>
            </a:r>
            <a:r>
              <a:rPr lang="en-GB" sz="2000" b="1" dirty="0" err="1"/>
              <a:t>Rahabi</a:t>
            </a:r>
            <a:r>
              <a:rPr lang="en-GB" sz="2000" b="1" dirty="0"/>
              <a:t> </a:t>
            </a:r>
            <a:r>
              <a:rPr lang="en-GB" sz="2000" b="1" dirty="0" err="1"/>
              <a:t>chinazikika</a:t>
            </a:r>
            <a:r>
              <a:rPr lang="en-GB" sz="2000" b="1" dirty="0"/>
              <a:t> pa </a:t>
            </a:r>
            <a:r>
              <a:rPr lang="en-GB" sz="2000" b="1" dirty="0" err="1"/>
              <a:t>chiyani</a:t>
            </a:r>
            <a:r>
              <a:rPr lang="en-GB" sz="2000" b="1" dirty="0"/>
              <a:t> </a:t>
            </a:r>
            <a:r>
              <a:rPr lang="en" sz="2000" b="1" dirty="0"/>
              <a:t>(</a:t>
            </a:r>
            <a:r>
              <a:rPr lang="en" sz="2000" b="1" dirty="0" err="1"/>
              <a:t>Yoswa</a:t>
            </a:r>
            <a:r>
              <a:rPr lang="en" sz="2000" b="1" dirty="0"/>
              <a:t> 2:9-11)?</a:t>
            </a:r>
          </a:p>
        </p:txBody>
      </p:sp>
      <p:pic>
        <p:nvPicPr>
          <p:cNvPr id="18" name="Imagen 17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id="{84EE2A5A-A415-9726-B734-30B4DA413C7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897" y="1399635"/>
            <a:ext cx="1360596" cy="1624338"/>
          </a:xfrm>
          <a:prstGeom prst="rect">
            <a:avLst/>
          </a:prstGeom>
          <a:ln w="88900" cap="sq" cmpd="thickThin">
            <a:solidFill>
              <a:srgbClr val="9933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0" name="Imagen 19" descr="Imagen que contiene persona, hombre, mujer, parado&#10;&#10;El contenido generado por IA puede ser incorrecto.">
            <a:extLst>
              <a:ext uri="{FF2B5EF4-FFF2-40B4-BE49-F238E27FC236}">
                <a16:creationId xmlns:a16="http://schemas.microsoft.com/office/drawing/2014/main" id="{13AAA693-1A1A-7365-A294-818A133056C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28959" y="1399635"/>
            <a:ext cx="1360596" cy="1616632"/>
          </a:xfrm>
          <a:prstGeom prst="rect">
            <a:avLst/>
          </a:prstGeom>
          <a:ln w="88900" cap="sq" cmpd="thickThin">
            <a:solidFill>
              <a:srgbClr val="9933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2" name="Imagen 21" descr="Dibujo animado de un personaje de una carpa&#10;&#10;El contenido generado por IA puede ser incorrecto.">
            <a:extLst>
              <a:ext uri="{FF2B5EF4-FFF2-40B4-BE49-F238E27FC236}">
                <a16:creationId xmlns:a16="http://schemas.microsoft.com/office/drawing/2014/main" id="{EF22AE3C-14D4-FB42-F846-9B2F39D569B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901" y="3190599"/>
            <a:ext cx="1360594" cy="1624335"/>
          </a:xfrm>
          <a:prstGeom prst="rect">
            <a:avLst/>
          </a:prstGeom>
          <a:ln w="88900" cap="sq" cmpd="thickThin">
            <a:solidFill>
              <a:srgbClr val="9933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8A598F18-4232-517D-A311-65756BE43B92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28960" y="3190598"/>
            <a:ext cx="1360595" cy="1624336"/>
          </a:xfrm>
          <a:prstGeom prst="rect">
            <a:avLst/>
          </a:prstGeom>
          <a:ln w="88900" cap="sq" cmpd="thickThin">
            <a:solidFill>
              <a:srgbClr val="9933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6" name="Imagen 25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id="{04AAC96E-564C-4C20-7C97-2EB0C0F4B3AD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900" y="4981560"/>
            <a:ext cx="1360594" cy="1624336"/>
          </a:xfrm>
          <a:prstGeom prst="rect">
            <a:avLst/>
          </a:prstGeom>
          <a:ln w="88900" cap="sq" cmpd="thickThin">
            <a:solidFill>
              <a:srgbClr val="9933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8" name="Imagen 27" descr="Diagrama&#10;&#10;El contenido generado por IA puede ser incorrecto.">
            <a:extLst>
              <a:ext uri="{FF2B5EF4-FFF2-40B4-BE49-F238E27FC236}">
                <a16:creationId xmlns:a16="http://schemas.microsoft.com/office/drawing/2014/main" id="{560AD097-DFE4-5545-7960-7079D5221D2B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28960" y="4989265"/>
            <a:ext cx="1360596" cy="1624337"/>
          </a:xfrm>
          <a:prstGeom prst="rect">
            <a:avLst/>
          </a:prstGeom>
          <a:ln w="88900" cap="sq" cmpd="thickThin">
            <a:solidFill>
              <a:srgbClr val="9933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A96D5D7E-664D-DE7A-7653-CF3A996C6DFD}"/>
              </a:ext>
            </a:extLst>
          </p:cNvPr>
          <p:cNvSpPr txBox="1"/>
          <p:nvPr/>
        </p:nvSpPr>
        <p:spPr>
          <a:xfrm>
            <a:off x="3089555" y="6054887"/>
            <a:ext cx="910244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 err="1"/>
              <a:t>Rahabi</a:t>
            </a:r>
            <a:r>
              <a:rPr lang="en-GB" sz="2000" b="1" dirty="0"/>
              <a:t> </a:t>
            </a:r>
            <a:r>
              <a:rPr lang="en-GB" sz="2000" b="1" dirty="0" err="1"/>
              <a:t>ndi</a:t>
            </a:r>
            <a:r>
              <a:rPr lang="en-GB" sz="2000" b="1" dirty="0"/>
              <a:t> </a:t>
            </a:r>
            <a:r>
              <a:rPr lang="en-GB" sz="2000" b="1" dirty="0" err="1"/>
              <a:t>chitsanzo</a:t>
            </a:r>
            <a:r>
              <a:rPr lang="en-GB" sz="2000" b="1" dirty="0"/>
              <a:t> cha </a:t>
            </a:r>
            <a:r>
              <a:rPr lang="en-GB" sz="2000" b="1" dirty="0" err="1"/>
              <a:t>zimene</a:t>
            </a:r>
            <a:r>
              <a:rPr lang="en-GB" sz="2000" b="1" dirty="0"/>
              <a:t> </a:t>
            </a:r>
            <a:r>
              <a:rPr lang="en-GB" sz="2000" b="1" dirty="0" err="1"/>
              <a:t>zikanachitikira</a:t>
            </a:r>
            <a:r>
              <a:rPr lang="en-GB" sz="2000" b="1" dirty="0"/>
              <a:t> </a:t>
            </a:r>
            <a:r>
              <a:rPr lang="en-GB" sz="2000" b="1" dirty="0" err="1"/>
              <a:t>munthu</a:t>
            </a:r>
            <a:r>
              <a:rPr lang="en-GB" sz="2000" b="1" dirty="0"/>
              <a:t> </a:t>
            </a:r>
            <a:r>
              <a:rPr lang="en-GB" sz="2000" b="1" dirty="0" err="1"/>
              <a:t>aliyense</a:t>
            </a:r>
            <a:r>
              <a:rPr lang="en-GB" sz="2000" b="1" dirty="0"/>
              <a:t> </a:t>
            </a:r>
            <a:r>
              <a:rPr lang="en-GB" sz="2000" b="1" dirty="0" err="1"/>
              <a:t>wokhala</a:t>
            </a:r>
            <a:r>
              <a:rPr lang="en-GB" sz="2000" b="1" dirty="0"/>
              <a:t> </a:t>
            </a:r>
            <a:r>
              <a:rPr lang="en-GB" sz="2000" b="1" dirty="0" err="1"/>
              <a:t>ku</a:t>
            </a:r>
            <a:r>
              <a:rPr lang="en-GB" sz="2000" b="1" dirty="0"/>
              <a:t> </a:t>
            </a:r>
            <a:r>
              <a:rPr lang="en-GB" sz="2000" b="1" dirty="0" err="1"/>
              <a:t>Yeriko</a:t>
            </a:r>
            <a:r>
              <a:rPr lang="en-GB" sz="2000" b="1" dirty="0"/>
              <a:t> amene </a:t>
            </a:r>
            <a:r>
              <a:rPr lang="en-GB" sz="2000" b="1" dirty="0" err="1"/>
              <a:t>anadzipereka</a:t>
            </a:r>
            <a:r>
              <a:rPr lang="en-GB" sz="2000" b="1" dirty="0"/>
              <a:t> </a:t>
            </a:r>
            <a:r>
              <a:rPr lang="en-GB" sz="2000" b="1" dirty="0" err="1"/>
              <a:t>kwa</a:t>
            </a:r>
            <a:r>
              <a:rPr lang="en-GB" sz="2000" b="1" dirty="0"/>
              <a:t> Mulungu</a:t>
            </a:r>
            <a:r>
              <a:rPr lang="en" sz="2000" b="1" dirty="0"/>
              <a:t>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01916AC3-E58E-58AB-6A8E-6AAAD96B7713}"/>
              </a:ext>
            </a:extLst>
          </p:cNvPr>
          <p:cNvSpPr txBox="1"/>
          <p:nvPr/>
        </p:nvSpPr>
        <p:spPr>
          <a:xfrm>
            <a:off x="3089554" y="4817580"/>
            <a:ext cx="910244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 err="1"/>
              <a:t>Baibulo</a:t>
            </a:r>
            <a:r>
              <a:rPr lang="en-GB" sz="2000" b="1" dirty="0"/>
              <a:t> </a:t>
            </a:r>
            <a:r>
              <a:rPr lang="en-GB" sz="2000" b="1" dirty="0" err="1"/>
              <a:t>limamuyamikira</a:t>
            </a:r>
            <a:r>
              <a:rPr lang="en-GB" sz="2000" b="1" dirty="0"/>
              <a:t> </a:t>
            </a:r>
            <a:r>
              <a:rPr lang="en-GB" sz="2000" b="1" dirty="0" err="1"/>
              <a:t>Rahabe</a:t>
            </a:r>
            <a:r>
              <a:rPr lang="en-GB" sz="2000" b="1" dirty="0"/>
              <a:t> </a:t>
            </a:r>
            <a:r>
              <a:rPr lang="en-GB" sz="2000" b="1" dirty="0" err="1"/>
              <a:t>chifukwa</a:t>
            </a:r>
            <a:r>
              <a:rPr lang="en-GB" sz="2000" b="1" dirty="0"/>
              <a:t> cha </a:t>
            </a:r>
            <a:r>
              <a:rPr lang="en-GB" sz="2000" b="1" dirty="0" err="1"/>
              <a:t>chisankho</a:t>
            </a:r>
            <a:r>
              <a:rPr lang="en-GB" sz="2000" b="1" dirty="0"/>
              <a:t> </a:t>
            </a:r>
            <a:r>
              <a:rPr lang="en-GB" sz="2000" b="1" dirty="0" err="1"/>
              <a:t>chimene</a:t>
            </a:r>
            <a:r>
              <a:rPr lang="en-GB" sz="2000" b="1" dirty="0"/>
              <a:t> </a:t>
            </a:r>
            <a:r>
              <a:rPr lang="en-GB" sz="2000" b="1" dirty="0" err="1"/>
              <a:t>anachita</a:t>
            </a:r>
            <a:r>
              <a:rPr lang="en-GB" sz="2000" b="1" dirty="0"/>
              <a:t>, </a:t>
            </a:r>
            <a:r>
              <a:rPr lang="en-GB" sz="2000" b="1" dirty="0" err="1"/>
              <a:t>chifukwa</a:t>
            </a:r>
            <a:r>
              <a:rPr lang="en-GB" sz="2000" b="1" dirty="0"/>
              <a:t> cha </a:t>
            </a:r>
            <a:r>
              <a:rPr lang="en-GB" sz="2000" b="1" dirty="0" err="1"/>
              <a:t>mmene</a:t>
            </a:r>
            <a:r>
              <a:rPr lang="en-GB" sz="2000" b="1" dirty="0"/>
              <a:t> </a:t>
            </a:r>
            <a:r>
              <a:rPr lang="en-GB" sz="2000" b="1" dirty="0" err="1"/>
              <a:t>anamvetsetsetsera</a:t>
            </a:r>
            <a:r>
              <a:rPr lang="en-GB" sz="2000" b="1" dirty="0"/>
              <a:t> </a:t>
            </a:r>
            <a:r>
              <a:rPr lang="en-GB" sz="2000" b="1" dirty="0" err="1"/>
              <a:t>njira</a:t>
            </a:r>
            <a:r>
              <a:rPr lang="en-GB" sz="2000" b="1" dirty="0"/>
              <a:t> za Mulungu, </a:t>
            </a:r>
            <a:r>
              <a:rPr lang="en-GB" sz="2000" b="1" dirty="0" err="1"/>
              <a:t>komanso</a:t>
            </a:r>
            <a:r>
              <a:rPr lang="en-GB" sz="2000" b="1" dirty="0"/>
              <a:t> </a:t>
            </a:r>
            <a:r>
              <a:rPr lang="en-GB" sz="2000" b="1" dirty="0" err="1"/>
              <a:t>chifukwa</a:t>
            </a:r>
            <a:r>
              <a:rPr lang="en-GB" sz="2000" b="1" dirty="0"/>
              <a:t> cha </a:t>
            </a:r>
            <a:r>
              <a:rPr lang="en-GB" sz="2000" b="1" dirty="0" err="1"/>
              <a:t>mmene</a:t>
            </a:r>
            <a:r>
              <a:rPr lang="en-GB" sz="2000" b="1" dirty="0"/>
              <a:t> </a:t>
            </a:r>
            <a:r>
              <a:rPr lang="en-GB" sz="2000" b="1" dirty="0" err="1"/>
              <a:t>mawu</a:t>
            </a:r>
            <a:r>
              <a:rPr lang="en-GB" sz="2000" b="1" dirty="0"/>
              <a:t> </a:t>
            </a:r>
            <a:r>
              <a:rPr lang="en-GB" sz="2000" b="1" dirty="0" err="1"/>
              <a:t>ake</a:t>
            </a:r>
            <a:r>
              <a:rPr lang="en-GB" sz="2000" b="1" dirty="0"/>
              <a:t> </a:t>
            </a:r>
            <a:r>
              <a:rPr lang="en-GB" sz="2000" b="1" dirty="0" err="1"/>
              <a:t>anatsatiridwa</a:t>
            </a:r>
            <a:r>
              <a:rPr lang="en-GB" sz="2000" b="1" dirty="0"/>
              <a:t> </a:t>
            </a:r>
            <a:r>
              <a:rPr lang="en-GB" sz="2000" b="1" dirty="0" err="1"/>
              <a:t>ndi</a:t>
            </a:r>
            <a:r>
              <a:rPr lang="en-GB" sz="2000" b="1" dirty="0"/>
              <a:t> </a:t>
            </a:r>
            <a:r>
              <a:rPr lang="en-GB" sz="2000" b="1" dirty="0" err="1"/>
              <a:t>zochita</a:t>
            </a:r>
            <a:r>
              <a:rPr lang="en-GB" sz="2000" b="1" dirty="0"/>
              <a:t> </a:t>
            </a:r>
            <a:r>
              <a:rPr lang="en-GB" sz="2000" b="1" dirty="0" err="1"/>
              <a:t>zake</a:t>
            </a:r>
            <a:r>
              <a:rPr lang="en-GB" sz="2000" b="1" dirty="0"/>
              <a:t> </a:t>
            </a:r>
            <a:r>
              <a:rPr lang="en-GB" sz="2000" b="1" dirty="0" err="1"/>
              <a:t>zenizeni</a:t>
            </a:r>
            <a:r>
              <a:rPr lang="en" sz="2000" b="1" dirty="0"/>
              <a:t> (</a:t>
            </a:r>
            <a:r>
              <a:rPr lang="en" sz="2000" b="1" dirty="0" err="1"/>
              <a:t>Yakobo</a:t>
            </a:r>
            <a:r>
              <a:rPr lang="en" sz="2000" b="1" dirty="0"/>
              <a:t> 2:25).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805B0C1C-10EA-3258-5161-2B011EED2ADA}"/>
              </a:ext>
            </a:extLst>
          </p:cNvPr>
          <p:cNvSpPr txBox="1"/>
          <p:nvPr/>
        </p:nvSpPr>
        <p:spPr>
          <a:xfrm>
            <a:off x="3089555" y="3549611"/>
            <a:ext cx="910244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 err="1"/>
              <a:t>Chikhulupiriro</a:t>
            </a:r>
            <a:r>
              <a:rPr lang="en-GB" sz="2000" b="1" dirty="0"/>
              <a:t> cha </a:t>
            </a:r>
            <a:r>
              <a:rPr lang="en-GB" sz="2000" b="1" dirty="0" err="1"/>
              <a:t>Rahabe</a:t>
            </a:r>
            <a:r>
              <a:rPr lang="en-GB" sz="2000" b="1" dirty="0"/>
              <a:t> </a:t>
            </a:r>
            <a:r>
              <a:rPr lang="en-GB" sz="2000" b="1" dirty="0" err="1"/>
              <a:t>chinali</a:t>
            </a:r>
            <a:r>
              <a:rPr lang="en-GB" sz="2000" b="1" dirty="0"/>
              <a:t> </a:t>
            </a:r>
            <a:r>
              <a:rPr lang="en-GB" sz="2000" b="1" dirty="0" err="1"/>
              <a:t>chongoyamba</a:t>
            </a:r>
            <a:r>
              <a:rPr lang="en-GB" sz="2000" b="1" dirty="0"/>
              <a:t> </a:t>
            </a:r>
            <a:r>
              <a:rPr lang="en-GB" sz="2000" b="1" dirty="0" err="1"/>
              <a:t>kumene</a:t>
            </a:r>
            <a:r>
              <a:rPr lang="en-GB" sz="2000" b="1" dirty="0"/>
              <a:t> </a:t>
            </a:r>
            <a:r>
              <a:rPr lang="en-GB" sz="2000" b="1" dirty="0" err="1"/>
              <a:t>ndipo</a:t>
            </a:r>
            <a:r>
              <a:rPr lang="en-GB" sz="2000" b="1" dirty="0"/>
              <a:t> </a:t>
            </a:r>
            <a:r>
              <a:rPr lang="en-GB" sz="2000" b="1" dirty="0" err="1"/>
              <a:t>sichinkatanthauza</a:t>
            </a:r>
            <a:r>
              <a:rPr lang="en-GB" sz="2000" b="1" dirty="0"/>
              <a:t> </a:t>
            </a:r>
            <a:r>
              <a:rPr lang="en-GB" sz="2000" b="1" dirty="0" err="1"/>
              <a:t>kuti</a:t>
            </a:r>
            <a:r>
              <a:rPr lang="en-GB" sz="2000" b="1" dirty="0"/>
              <a:t> </a:t>
            </a:r>
            <a:r>
              <a:rPr lang="en-GB" sz="2000" b="1" dirty="0" err="1"/>
              <a:t>ankadziwa</a:t>
            </a:r>
            <a:r>
              <a:rPr lang="en-GB" sz="2000" b="1" dirty="0"/>
              <a:t> </a:t>
            </a:r>
            <a:r>
              <a:rPr lang="en-GB" sz="2000" b="1" dirty="0" err="1"/>
              <a:t>bwino</a:t>
            </a:r>
            <a:r>
              <a:rPr lang="en-GB" sz="2000" b="1" dirty="0"/>
              <a:t> </a:t>
            </a:r>
            <a:r>
              <a:rPr lang="en-GB" sz="2000" b="1" dirty="0" err="1"/>
              <a:t>chifuniro</a:t>
            </a:r>
            <a:r>
              <a:rPr lang="en-GB" sz="2000" b="1" dirty="0"/>
              <a:t> cha Mulungu. Iye </a:t>
            </a:r>
            <a:r>
              <a:rPr lang="en-GB" sz="2000" b="1" dirty="0" err="1"/>
              <a:t>anachita</a:t>
            </a:r>
            <a:r>
              <a:rPr lang="en-GB" sz="2000" b="1" dirty="0"/>
              <a:t> </a:t>
            </a:r>
            <a:r>
              <a:rPr lang="en-GB" sz="2000" b="1" dirty="0" err="1"/>
              <a:t>zomwe</a:t>
            </a:r>
            <a:r>
              <a:rPr lang="en-GB" sz="2000" b="1" dirty="0"/>
              <a:t> </a:t>
            </a:r>
            <a:r>
              <a:rPr lang="en-GB" sz="2000" b="1" dirty="0" err="1"/>
              <a:t>akanatha</a:t>
            </a:r>
            <a:r>
              <a:rPr lang="en-GB" sz="2000" b="1" dirty="0"/>
              <a:t> </a:t>
            </a:r>
            <a:r>
              <a:rPr lang="en-GB" sz="2000" b="1" dirty="0" err="1"/>
              <a:t>kuti</a:t>
            </a:r>
            <a:r>
              <a:rPr lang="en-GB" sz="2000" b="1" dirty="0"/>
              <a:t> </a:t>
            </a:r>
            <a:r>
              <a:rPr lang="en-GB" sz="2000" b="1" dirty="0" err="1"/>
              <a:t>athandize</a:t>
            </a:r>
            <a:r>
              <a:rPr lang="en-GB" sz="2000" b="1" dirty="0"/>
              <a:t> </a:t>
            </a:r>
            <a:r>
              <a:rPr lang="en-GB" sz="2000" b="1" dirty="0" err="1"/>
              <a:t>azondi</a:t>
            </a:r>
            <a:r>
              <a:rPr lang="en-GB" sz="2000" b="1" dirty="0"/>
              <a:t> </a:t>
            </a:r>
            <a:r>
              <a:rPr lang="en-GB" sz="2000" b="1" dirty="0" err="1"/>
              <a:t>ndi</a:t>
            </a:r>
            <a:r>
              <a:rPr lang="en-GB" sz="2000" b="1" dirty="0"/>
              <a:t> </a:t>
            </a:r>
            <a:r>
              <a:rPr lang="en-GB" sz="2000" b="1" dirty="0" err="1"/>
              <a:t>kupulumutsa</a:t>
            </a:r>
            <a:r>
              <a:rPr lang="en-GB" sz="2000" b="1" dirty="0"/>
              <a:t> </a:t>
            </a:r>
            <a:r>
              <a:rPr lang="en-GB" sz="2000" b="1" dirty="0" err="1"/>
              <a:t>moyo</a:t>
            </a:r>
            <a:r>
              <a:rPr lang="en-GB" sz="2000" b="1" dirty="0"/>
              <a:t> wake </a:t>
            </a:r>
            <a:r>
              <a:rPr lang="en-GB" sz="2000" b="1" dirty="0" err="1"/>
              <a:t>ndi</a:t>
            </a:r>
            <a:r>
              <a:rPr lang="en-GB" sz="2000" b="1" dirty="0"/>
              <a:t> </a:t>
            </a:r>
            <a:r>
              <a:rPr lang="en-GB" sz="2000" b="1" dirty="0" err="1"/>
              <a:t>wa</a:t>
            </a:r>
            <a:r>
              <a:rPr lang="en-GB" sz="2000" b="1" dirty="0"/>
              <a:t> </a:t>
            </a:r>
            <a:r>
              <a:rPr lang="en-GB" sz="2000" b="1" dirty="0" err="1"/>
              <a:t>banja</a:t>
            </a:r>
            <a:r>
              <a:rPr lang="en-GB" sz="2000" b="1" dirty="0"/>
              <a:t> lake. </a:t>
            </a:r>
            <a:r>
              <a:rPr lang="en-GB" sz="2000" b="1" dirty="0" err="1"/>
              <a:t>Kudziwa</a:t>
            </a:r>
            <a:r>
              <a:rPr lang="en-GB" sz="2000" b="1" dirty="0"/>
              <a:t> </a:t>
            </a:r>
            <a:r>
              <a:rPr lang="en-GB" sz="2000" b="1" dirty="0" err="1"/>
              <a:t>choonadi</a:t>
            </a:r>
            <a:r>
              <a:rPr lang="en-GB" sz="2000" b="1" dirty="0"/>
              <a:t> </a:t>
            </a:r>
            <a:r>
              <a:rPr lang="en-GB" sz="2000" b="1" dirty="0" err="1"/>
              <a:t>kwathunthu</a:t>
            </a:r>
            <a:r>
              <a:rPr lang="en-GB" sz="2000" b="1" dirty="0"/>
              <a:t> </a:t>
            </a:r>
            <a:r>
              <a:rPr lang="en-GB" sz="2000" b="1" dirty="0" err="1"/>
              <a:t>kunabwera</a:t>
            </a:r>
            <a:r>
              <a:rPr lang="en-GB" sz="2000" b="1" dirty="0"/>
              <a:t> </a:t>
            </a:r>
            <a:r>
              <a:rPr lang="en-GB" sz="2000" b="1" dirty="0" err="1"/>
              <a:t>pambuyo</a:t>
            </a:r>
            <a:r>
              <a:rPr lang="en-GB" sz="2000" b="1" dirty="0"/>
              <a:t> </a:t>
            </a:r>
            <a:r>
              <a:rPr lang="en-GB" sz="2000" b="1" dirty="0" err="1"/>
              <a:t>pake</a:t>
            </a:r>
            <a:r>
              <a:rPr lang="en" sz="2000" b="1" dirty="0"/>
              <a:t>.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C7D712EB-F4BC-8297-304A-A4A9F0C119F2}"/>
              </a:ext>
            </a:extLst>
          </p:cNvPr>
          <p:cNvSpPr txBox="1"/>
          <p:nvPr/>
        </p:nvSpPr>
        <p:spPr>
          <a:xfrm>
            <a:off x="3090058" y="2858582"/>
            <a:ext cx="909976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 err="1"/>
              <a:t>Ndichifukwa</a:t>
            </a:r>
            <a:r>
              <a:rPr lang="en-GB" sz="2000" b="1" dirty="0"/>
              <a:t> </a:t>
            </a:r>
            <a:r>
              <a:rPr lang="en-GB" sz="2000" b="1" dirty="0" err="1"/>
              <a:t>chiyani</a:t>
            </a:r>
            <a:r>
              <a:rPr lang="en-GB" sz="2000" b="1" dirty="0"/>
              <a:t>, </a:t>
            </a:r>
            <a:r>
              <a:rPr lang="en-GB" sz="2000" b="1" dirty="0" err="1"/>
              <a:t>ngati</a:t>
            </a:r>
            <a:r>
              <a:rPr lang="en-GB" sz="2000" b="1" dirty="0"/>
              <a:t> </a:t>
            </a:r>
            <a:r>
              <a:rPr lang="en-GB" sz="2000" b="1" dirty="0" err="1"/>
              <a:t>ankakhulupirira</a:t>
            </a:r>
            <a:r>
              <a:rPr lang="en-GB" sz="2000" b="1" dirty="0"/>
              <a:t> Mulungu, </a:t>
            </a:r>
            <a:r>
              <a:rPr lang="en-GB" sz="2000" b="1" dirty="0" err="1"/>
              <a:t>Rahabe</a:t>
            </a:r>
            <a:r>
              <a:rPr lang="en-GB" sz="2000" b="1" dirty="0"/>
              <a:t> </a:t>
            </a:r>
            <a:r>
              <a:rPr lang="en-GB" sz="2000" b="1" dirty="0" err="1"/>
              <a:t>anagwiritsa</a:t>
            </a:r>
            <a:r>
              <a:rPr lang="en-GB" sz="2000" b="1" dirty="0"/>
              <a:t> </a:t>
            </a:r>
            <a:r>
              <a:rPr lang="en-GB" sz="2000" b="1" dirty="0" err="1"/>
              <a:t>ntchito</a:t>
            </a:r>
            <a:r>
              <a:rPr lang="en-GB" sz="2000" b="1" dirty="0"/>
              <a:t> </a:t>
            </a:r>
            <a:r>
              <a:rPr lang="en-GB" sz="2000" b="1" dirty="0" err="1"/>
              <a:t>bodza</a:t>
            </a:r>
            <a:r>
              <a:rPr lang="en-GB" sz="2000" b="1" dirty="0"/>
              <a:t> </a:t>
            </a:r>
            <a:r>
              <a:rPr lang="en-GB" sz="2000" b="1" dirty="0" err="1"/>
              <a:t>pothandiza</a:t>
            </a:r>
            <a:r>
              <a:rPr lang="en-GB" sz="2000" b="1" dirty="0"/>
              <a:t> </a:t>
            </a:r>
            <a:r>
              <a:rPr lang="en-GB" sz="2000" b="1" dirty="0" err="1"/>
              <a:t>azondi</a:t>
            </a:r>
            <a:r>
              <a:rPr lang="en" sz="2000" b="1" dirty="0"/>
              <a:t>?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F4CA9D70-CD5C-8D80-1C5F-410999FDA4FA}"/>
              </a:ext>
            </a:extLst>
          </p:cNvPr>
          <p:cNvSpPr txBox="1"/>
          <p:nvPr/>
        </p:nvSpPr>
        <p:spPr>
          <a:xfrm>
            <a:off x="3090056" y="1549036"/>
            <a:ext cx="909976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 err="1"/>
              <a:t>Onani</a:t>
            </a:r>
            <a:r>
              <a:rPr lang="en-GB" sz="2000" b="1" dirty="0"/>
              <a:t> </a:t>
            </a:r>
            <a:r>
              <a:rPr lang="en-GB" sz="2000" b="1" dirty="0" err="1"/>
              <a:t>kuti</a:t>
            </a:r>
            <a:r>
              <a:rPr lang="en-GB" sz="2000" b="1" dirty="0"/>
              <a:t> </a:t>
            </a:r>
            <a:r>
              <a:rPr lang="en-GB" sz="2000" b="1" dirty="0" err="1"/>
              <a:t>Rahabe</a:t>
            </a:r>
            <a:r>
              <a:rPr lang="en-GB" sz="2000" b="1" dirty="0"/>
              <a:t> </a:t>
            </a:r>
            <a:r>
              <a:rPr lang="en-GB" sz="2000" b="1" dirty="0" err="1"/>
              <a:t>ankatchula</a:t>
            </a:r>
            <a:r>
              <a:rPr lang="en-GB" sz="2000" b="1" dirty="0"/>
              <a:t> </a:t>
            </a:r>
            <a:r>
              <a:rPr lang="en-GB" sz="2000" b="1" dirty="0" err="1"/>
              <a:t>zochitika</a:t>
            </a:r>
            <a:r>
              <a:rPr lang="en-GB" sz="2000" b="1" dirty="0"/>
              <a:t> </a:t>
            </a:r>
            <a:r>
              <a:rPr lang="en-GB" sz="2000" b="1" dirty="0" err="1"/>
              <a:t>zimene</a:t>
            </a:r>
            <a:r>
              <a:rPr lang="en-GB" sz="2000" b="1" dirty="0"/>
              <a:t> </a:t>
            </a:r>
            <a:r>
              <a:rPr lang="en-GB" sz="2000" b="1" dirty="0" err="1"/>
              <a:t>aliyense</a:t>
            </a:r>
            <a:r>
              <a:rPr lang="en-GB" sz="2000" b="1" dirty="0"/>
              <a:t> </a:t>
            </a:r>
            <a:r>
              <a:rPr lang="en-GB" sz="2000" b="1" dirty="0" err="1"/>
              <a:t>ankazidziwa</a:t>
            </a:r>
            <a:r>
              <a:rPr lang="en-GB" sz="2000" b="1" dirty="0"/>
              <a:t>, </a:t>
            </a:r>
            <a:r>
              <a:rPr lang="en-GB" sz="2000" b="1" dirty="0" err="1"/>
              <a:t>monga</a:t>
            </a:r>
            <a:r>
              <a:rPr lang="en-GB" sz="2000" b="1" dirty="0"/>
              <a:t> </a:t>
            </a:r>
            <a:r>
              <a:rPr lang="en-GB" sz="2000" b="1" dirty="0" err="1"/>
              <a:t>kuwoloka</a:t>
            </a:r>
            <a:r>
              <a:rPr lang="en-GB" sz="2000" b="1" dirty="0"/>
              <a:t> pa Nyanja </a:t>
            </a:r>
            <a:r>
              <a:rPr lang="en-GB" sz="2000" b="1" dirty="0" err="1"/>
              <a:t>Yofiira</a:t>
            </a:r>
            <a:r>
              <a:rPr lang="en-GB" sz="2000" b="1" dirty="0"/>
              <a:t>. Koma </a:t>
            </a:r>
            <a:r>
              <a:rPr lang="en-GB" sz="2000" b="1" dirty="0" err="1"/>
              <a:t>pamene</a:t>
            </a:r>
            <a:r>
              <a:rPr lang="en-GB" sz="2000" b="1" dirty="0"/>
              <a:t> </a:t>
            </a:r>
            <a:r>
              <a:rPr lang="en-GB" sz="2000" b="1" dirty="0" err="1"/>
              <a:t>ena</a:t>
            </a:r>
            <a:r>
              <a:rPr lang="en-GB" sz="2000" b="1" dirty="0"/>
              <a:t> </a:t>
            </a:r>
            <a:r>
              <a:rPr lang="en-GB" sz="2000" b="1" dirty="0" err="1"/>
              <a:t>onse</a:t>
            </a:r>
            <a:r>
              <a:rPr lang="en-GB" sz="2000" b="1" dirty="0"/>
              <a:t> </a:t>
            </a:r>
            <a:r>
              <a:rPr lang="en-GB" sz="2000" b="1" dirty="0" err="1"/>
              <a:t>anangowopa</a:t>
            </a:r>
            <a:r>
              <a:rPr lang="en-GB" sz="2000" b="1" dirty="0"/>
              <a:t> Mulungu </a:t>
            </a:r>
            <a:r>
              <a:rPr lang="en-GB" sz="2000" b="1" dirty="0" err="1"/>
              <a:t>wa</a:t>
            </a:r>
            <a:r>
              <a:rPr lang="en-GB" sz="2000" b="1" dirty="0"/>
              <a:t> </a:t>
            </a:r>
            <a:r>
              <a:rPr lang="en-GB" sz="2000" b="1" dirty="0" err="1"/>
              <a:t>Aheberi</a:t>
            </a:r>
            <a:r>
              <a:rPr lang="en-GB" sz="2000" b="1" dirty="0"/>
              <a:t>, iye </a:t>
            </a:r>
            <a:r>
              <a:rPr lang="en-GB" sz="2000" b="1" dirty="0" err="1"/>
              <a:t>anasankha</a:t>
            </a:r>
            <a:r>
              <a:rPr lang="en-GB" sz="2000" b="1" dirty="0"/>
              <a:t> </a:t>
            </a:r>
            <a:r>
              <a:rPr lang="en-GB" sz="2000" b="1" dirty="0" err="1"/>
              <a:t>kuthawira</a:t>
            </a:r>
            <a:r>
              <a:rPr lang="en-GB" sz="2000" b="1" dirty="0"/>
              <a:t> </a:t>
            </a:r>
            <a:r>
              <a:rPr lang="en-GB" sz="2000" b="1" dirty="0" err="1"/>
              <a:t>pansi</a:t>
            </a:r>
            <a:r>
              <a:rPr lang="en-GB" sz="2000" b="1" dirty="0"/>
              <a:t> pa mapiko </a:t>
            </a:r>
            <a:r>
              <a:rPr lang="en-GB" sz="2000" b="1" dirty="0" err="1"/>
              <a:t>ake</a:t>
            </a:r>
            <a:r>
              <a:rPr lang="en-GB" sz="2000" b="1" dirty="0"/>
              <a:t> </a:t>
            </a:r>
            <a:r>
              <a:rPr lang="en-GB" sz="2000" b="1" dirty="0" err="1"/>
              <a:t>kuti</a:t>
            </a:r>
            <a:r>
              <a:rPr lang="en-GB" sz="2000" b="1" dirty="0"/>
              <a:t> </a:t>
            </a:r>
            <a:r>
              <a:rPr lang="en-GB" sz="2000" b="1" dirty="0" err="1"/>
              <a:t>apeze</a:t>
            </a:r>
            <a:r>
              <a:rPr lang="en-GB" sz="2000" b="1" dirty="0"/>
              <a:t> </a:t>
            </a:r>
            <a:r>
              <a:rPr lang="en-GB" sz="2000" b="1" dirty="0" err="1"/>
              <a:t>chitetezo</a:t>
            </a:r>
            <a:r>
              <a:rPr lang="en-GB" sz="2000" b="1" dirty="0"/>
              <a:t> </a:t>
            </a:r>
            <a:r>
              <a:rPr lang="en" sz="2000" b="1" dirty="0"/>
              <a:t>(</a:t>
            </a:r>
            <a:r>
              <a:rPr lang="en" sz="2000" b="1" dirty="0" err="1"/>
              <a:t>Yoswa</a:t>
            </a:r>
            <a:r>
              <a:rPr lang="en" sz="2000" b="1" dirty="0"/>
              <a:t> 2:12-13).</a:t>
            </a:r>
          </a:p>
        </p:txBody>
      </p:sp>
    </p:spTree>
    <p:extLst>
      <p:ext uri="{BB962C8B-B14F-4D97-AF65-F5344CB8AC3E}">
        <p14:creationId xmlns:p14="http://schemas.microsoft.com/office/powerpoint/2010/main" val="4186850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4" grpId="0"/>
      <p:bldP spid="8" grpId="0"/>
      <p:bldP spid="10" grpId="0"/>
      <p:bldP spid="12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6CD0451-5184-0DBD-6DFB-BD47AA7B43A6}"/>
              </a:ext>
            </a:extLst>
          </p:cNvPr>
          <p:cNvSpPr txBox="1"/>
          <p:nvPr/>
        </p:nvSpPr>
        <p:spPr>
          <a:xfrm>
            <a:off x="0" y="0"/>
            <a:ext cx="12192000" cy="677108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unrise" dir="t"/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" sz="3800" b="1" spc="300" dirty="0">
                <a:ln/>
                <a:solidFill>
                  <a:schemeClr val="accent4"/>
                </a:solidFill>
                <a:effectLst>
                  <a:outerShdw blurRad="38100" dist="25400" dir="2700000" algn="tl">
                    <a:srgbClr val="000000">
                      <a:alpha val="79000"/>
                    </a:srgbClr>
                  </a:outerShdw>
                </a:effectLst>
              </a:rPr>
              <a:t>PANGANO LINAPEREKEDWANSO KWA RAHABE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6454C4F-5EFE-1446-F8D3-A8D3A9DDB56A}"/>
              </a:ext>
            </a:extLst>
          </p:cNvPr>
          <p:cNvSpPr txBox="1"/>
          <p:nvPr/>
        </p:nvSpPr>
        <p:spPr>
          <a:xfrm>
            <a:off x="152400" y="646858"/>
            <a:ext cx="7333623" cy="120032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Ndipo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kudzakhala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kuti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aliyense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akadzatuluka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pa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khomo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la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nyumba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yako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kubwalo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imfa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imeneyi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ndi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yake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tilibe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kupalamula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ife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;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koma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aliyense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adzakhala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ndi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iwe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m'nyumba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likamfikira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dzanja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imfa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imeneyi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ndi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yathu</a:t>
            </a:r>
            <a:r>
              <a:rPr lang="en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en" sz="1400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Yoswa</a:t>
            </a:r>
            <a:r>
              <a:rPr lang="en" sz="14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2:19)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F6458DF-5BB9-802D-9557-064B8BDE9E99}"/>
              </a:ext>
            </a:extLst>
          </p:cNvPr>
          <p:cNvSpPr txBox="1"/>
          <p:nvPr/>
        </p:nvSpPr>
        <p:spPr>
          <a:xfrm>
            <a:off x="209915" y="1883581"/>
            <a:ext cx="77148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/>
              <a:t>Nzeru za </a:t>
            </a:r>
            <a:r>
              <a:rPr lang="en-GB" sz="2000" b="1" dirty="0" err="1"/>
              <a:t>Rahabe</a:t>
            </a:r>
            <a:r>
              <a:rPr lang="en-GB" sz="2000" b="1" dirty="0"/>
              <a:t> </a:t>
            </a:r>
            <a:r>
              <a:rPr lang="en-GB" sz="2000" b="1" dirty="0" err="1"/>
              <a:t>zinali</a:t>
            </a:r>
            <a:r>
              <a:rPr lang="en-GB" sz="2000" b="1" dirty="0"/>
              <a:t> </a:t>
            </a:r>
            <a:r>
              <a:rPr lang="en-GB" sz="2000" b="1" dirty="0" err="1"/>
              <a:t>zomveka</a:t>
            </a:r>
            <a:r>
              <a:rPr lang="en-GB" sz="2000" b="1" dirty="0"/>
              <a:t> </a:t>
            </a:r>
            <a:r>
              <a:rPr lang="en-GB" sz="2000" b="1" dirty="0" err="1"/>
              <a:t>bwino</a:t>
            </a:r>
            <a:r>
              <a:rPr lang="en-GB" sz="2000" b="1" dirty="0"/>
              <a:t>: ‘Ine </a:t>
            </a:r>
            <a:r>
              <a:rPr lang="en-GB" sz="2000" b="1" dirty="0" err="1"/>
              <a:t>ndakuchitirani</a:t>
            </a:r>
            <a:r>
              <a:rPr lang="en-GB" sz="2000" b="1" dirty="0"/>
              <a:t> </a:t>
            </a:r>
            <a:r>
              <a:rPr lang="en-GB" sz="2000" b="1" dirty="0" err="1"/>
              <a:t>chifundo</a:t>
            </a:r>
            <a:r>
              <a:rPr lang="en-GB" sz="2000" b="1" dirty="0"/>
              <a:t> [hesed] </a:t>
            </a:r>
            <a:r>
              <a:rPr lang="en-GB" sz="2000" b="1" dirty="0" err="1"/>
              <a:t>ndi</a:t>
            </a:r>
            <a:r>
              <a:rPr lang="en-GB" sz="2000" b="1" dirty="0"/>
              <a:t> </a:t>
            </a:r>
            <a:r>
              <a:rPr lang="en-GB" sz="2000" b="1" dirty="0" err="1"/>
              <a:t>kukupulumutsani</a:t>
            </a:r>
            <a:r>
              <a:rPr lang="en-GB" sz="2000" b="1" dirty="0"/>
              <a:t>; </a:t>
            </a:r>
            <a:r>
              <a:rPr lang="en-GB" sz="2000" b="1" dirty="0" err="1"/>
              <a:t>tsopano</a:t>
            </a:r>
            <a:r>
              <a:rPr lang="en-GB" sz="2000" b="1" dirty="0"/>
              <a:t> </a:t>
            </a:r>
            <a:r>
              <a:rPr lang="en-GB" sz="2000" b="1" dirty="0" err="1"/>
              <a:t>inunso</a:t>
            </a:r>
            <a:r>
              <a:rPr lang="en-GB" sz="2000" b="1" dirty="0"/>
              <a:t> </a:t>
            </a:r>
            <a:r>
              <a:rPr lang="en-GB" sz="2000" b="1" dirty="0" err="1"/>
              <a:t>muchite</a:t>
            </a:r>
            <a:r>
              <a:rPr lang="en-GB" sz="2000" b="1" dirty="0"/>
              <a:t> </a:t>
            </a:r>
            <a:r>
              <a:rPr lang="en-GB" sz="2000" b="1" dirty="0" err="1"/>
              <a:t>chifundo</a:t>
            </a:r>
            <a:r>
              <a:rPr lang="en-GB" sz="2000" b="1" dirty="0"/>
              <a:t> </a:t>
            </a:r>
            <a:r>
              <a:rPr lang="en-GB" sz="2000" b="1" dirty="0" err="1"/>
              <a:t>ndi</a:t>
            </a:r>
            <a:r>
              <a:rPr lang="en-GB" sz="2000" b="1" dirty="0"/>
              <a:t> </a:t>
            </a:r>
            <a:r>
              <a:rPr lang="en-GB" sz="2000" b="1" dirty="0" err="1"/>
              <a:t>kundipulumutsa</a:t>
            </a:r>
            <a:r>
              <a:rPr lang="en-GB" sz="2000" b="1" dirty="0"/>
              <a:t> </a:t>
            </a:r>
            <a:r>
              <a:rPr lang="en-GB" sz="2000" b="1" dirty="0" err="1"/>
              <a:t>ine</a:t>
            </a:r>
            <a:r>
              <a:rPr lang="en-GB" sz="2000" b="1" dirty="0"/>
              <a:t> </a:t>
            </a:r>
            <a:r>
              <a:rPr lang="en-GB" sz="2000" b="1" dirty="0" err="1"/>
              <a:t>ndi</a:t>
            </a:r>
            <a:r>
              <a:rPr lang="en-GB" sz="2000" b="1" dirty="0"/>
              <a:t> </a:t>
            </a:r>
            <a:r>
              <a:rPr lang="en-GB" sz="2000" b="1" dirty="0" err="1"/>
              <a:t>abale</a:t>
            </a:r>
            <a:r>
              <a:rPr lang="en-GB" sz="2000" b="1" dirty="0"/>
              <a:t> </a:t>
            </a:r>
            <a:r>
              <a:rPr lang="en-GB" sz="2000" b="1" dirty="0" err="1"/>
              <a:t>anga</a:t>
            </a:r>
            <a:r>
              <a:rPr lang="en-GB" sz="2000" b="1" dirty="0"/>
              <a:t> </a:t>
            </a:r>
            <a:r>
              <a:rPr lang="en" sz="2000" b="1" dirty="0"/>
              <a:t>(</a:t>
            </a:r>
            <a:r>
              <a:rPr lang="en" sz="2000" b="1" dirty="0" err="1"/>
              <a:t>Yoswa</a:t>
            </a:r>
            <a:r>
              <a:rPr lang="en" sz="2000" b="1" dirty="0"/>
              <a:t> 2:12-13).</a:t>
            </a:r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8F6684DE-0507-75DF-CB41-2E4C0495685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56020569"/>
              </p:ext>
            </p:extLst>
          </p:nvPr>
        </p:nvGraphicFramePr>
        <p:xfrm>
          <a:off x="7820024" y="690204"/>
          <a:ext cx="4219575" cy="38728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Imagen 6" descr="Imagen que contiene persona, mujer, joven, cabello&#10;&#10;El contenido generado por IA puede ser incorrecto.">
            <a:extLst>
              <a:ext uri="{FF2B5EF4-FFF2-40B4-BE49-F238E27FC236}">
                <a16:creationId xmlns:a16="http://schemas.microsoft.com/office/drawing/2014/main" id="{394F2EA0-BA5F-B047-3CBB-2EC4C9BE8C50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54025" y="4563069"/>
            <a:ext cx="3885574" cy="2195513"/>
          </a:xfrm>
          <a:prstGeom prst="round2DiagRect">
            <a:avLst>
              <a:gd name="adj1" fmla="val 0"/>
              <a:gd name="adj2" fmla="val 16750"/>
            </a:avLst>
          </a:prstGeom>
          <a:ln w="38100" cap="sq">
            <a:solidFill>
              <a:schemeClr val="accent2">
                <a:lumMod val="5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Imagen 10" descr="Imagen que contiene persona, hombre, parado, mujer&#10;&#10;El contenido generado por IA puede ser incorrecto.">
            <a:extLst>
              <a:ext uri="{FF2B5EF4-FFF2-40B4-BE49-F238E27FC236}">
                <a16:creationId xmlns:a16="http://schemas.microsoft.com/office/drawing/2014/main" id="{92102A58-A857-7024-D6BE-6304B56957D4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9915" y="2931853"/>
            <a:ext cx="3184491" cy="1759417"/>
          </a:xfrm>
          <a:prstGeom prst="roundRect">
            <a:avLst>
              <a:gd name="adj" fmla="val 9888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F1997F3C-8739-2854-0E0D-EBE7AA1A55BA}"/>
              </a:ext>
            </a:extLst>
          </p:cNvPr>
          <p:cNvSpPr txBox="1"/>
          <p:nvPr/>
        </p:nvSpPr>
        <p:spPr>
          <a:xfrm>
            <a:off x="3512615" y="2995953"/>
            <a:ext cx="4307409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 err="1"/>
              <a:t>Ngakhale</a:t>
            </a:r>
            <a:r>
              <a:rPr lang="en-GB" sz="2000" b="1" dirty="0"/>
              <a:t> </a:t>
            </a:r>
            <a:r>
              <a:rPr lang="en-GB" sz="2000" b="1" dirty="0" err="1"/>
              <a:t>kuti</a:t>
            </a:r>
            <a:r>
              <a:rPr lang="en-GB" sz="2000" b="1" dirty="0"/>
              <a:t> </a:t>
            </a:r>
            <a:r>
              <a:rPr lang="en-GB" sz="2000" b="1" dirty="0" err="1"/>
              <a:t>Rahabe</a:t>
            </a:r>
            <a:r>
              <a:rPr lang="en-GB" sz="2000" b="1" dirty="0"/>
              <a:t> </a:t>
            </a:r>
            <a:r>
              <a:rPr lang="en-GB" sz="2000" b="1" dirty="0" err="1"/>
              <a:t>sankazindikira</a:t>
            </a:r>
            <a:r>
              <a:rPr lang="en-GB" sz="2000" b="1" dirty="0"/>
              <a:t>, </a:t>
            </a:r>
            <a:r>
              <a:rPr lang="en-GB" sz="2000" b="1" dirty="0" err="1"/>
              <a:t>ankafunsa</a:t>
            </a:r>
            <a:r>
              <a:rPr lang="en-GB" sz="2000" b="1" dirty="0"/>
              <a:t> </a:t>
            </a:r>
            <a:r>
              <a:rPr lang="en-GB" sz="2000" b="1" dirty="0" err="1"/>
              <a:t>Aisrayeli</a:t>
            </a:r>
            <a:r>
              <a:rPr lang="en-GB" sz="2000" b="1" dirty="0"/>
              <a:t> </a:t>
            </a:r>
            <a:r>
              <a:rPr lang="en-GB" sz="2000" b="1" dirty="0" err="1"/>
              <a:t>kuti</a:t>
            </a:r>
            <a:r>
              <a:rPr lang="en-GB" sz="2000" b="1" dirty="0"/>
              <a:t> </a:t>
            </a:r>
            <a:r>
              <a:rPr lang="en-GB" sz="2000" b="1" dirty="0" err="1"/>
              <a:t>amuchitire</a:t>
            </a:r>
            <a:r>
              <a:rPr lang="en-GB" sz="2000" b="1" dirty="0"/>
              <a:t> </a:t>
            </a:r>
            <a:r>
              <a:rPr lang="en-GB" sz="2000" b="1" dirty="0" err="1"/>
              <a:t>chimodzimodzi</a:t>
            </a:r>
            <a:r>
              <a:rPr lang="en-GB" sz="2000" b="1" dirty="0"/>
              <a:t> </a:t>
            </a:r>
            <a:r>
              <a:rPr lang="en-GB" sz="2000" b="1" dirty="0" err="1"/>
              <a:t>monga</a:t>
            </a:r>
            <a:r>
              <a:rPr lang="en-GB" sz="2000" b="1" dirty="0"/>
              <a:t> </a:t>
            </a:r>
            <a:r>
              <a:rPr lang="en-GB" sz="2000" b="1" dirty="0" err="1"/>
              <a:t>momwe</a:t>
            </a:r>
            <a:r>
              <a:rPr lang="en-GB" sz="2000" b="1" dirty="0"/>
              <a:t> Mulungu </a:t>
            </a:r>
            <a:r>
              <a:rPr lang="en-GB" sz="2000" b="1" dirty="0" err="1"/>
              <a:t>anachitira</a:t>
            </a:r>
            <a:r>
              <a:rPr lang="en-GB" sz="2000" b="1" dirty="0"/>
              <a:t> Israeli, </a:t>
            </a:r>
            <a:r>
              <a:rPr lang="en-GB" sz="2000" b="1" dirty="0" err="1"/>
              <a:t>ndiye</a:t>
            </a:r>
            <a:r>
              <a:rPr lang="en-GB" sz="2000" b="1" dirty="0"/>
              <a:t> </a:t>
            </a:r>
            <a:r>
              <a:rPr lang="en-GB" sz="2000" b="1" dirty="0" err="1"/>
              <a:t>kuti</a:t>
            </a:r>
            <a:r>
              <a:rPr lang="en-GB" sz="2000" b="1" dirty="0"/>
              <a:t>, </a:t>
            </a:r>
            <a:r>
              <a:rPr lang="en-GB" sz="2000" b="1" dirty="0" err="1"/>
              <a:t>ndi</a:t>
            </a:r>
            <a:r>
              <a:rPr lang="en-GB" sz="2000" b="1" dirty="0"/>
              <a:t> </a:t>
            </a:r>
            <a:r>
              <a:rPr lang="en-GB" sz="2000" b="1" dirty="0" err="1"/>
              <a:t>chifundo</a:t>
            </a:r>
            <a:r>
              <a:rPr lang="en-GB" sz="2000" b="1" dirty="0"/>
              <a:t> [hesed]</a:t>
            </a:r>
            <a:r>
              <a:rPr lang="en" sz="2000" b="1" dirty="0"/>
              <a:t>(</a:t>
            </a:r>
            <a:r>
              <a:rPr lang="en" sz="2000" b="1" dirty="0" err="1"/>
              <a:t>Deutronomo</a:t>
            </a:r>
            <a:r>
              <a:rPr lang="en" sz="2000" b="1" dirty="0"/>
              <a:t> 7:12).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77DD7748-B541-3FEB-19C3-C1DE385AF337}"/>
              </a:ext>
            </a:extLst>
          </p:cNvPr>
          <p:cNvSpPr txBox="1"/>
          <p:nvPr/>
        </p:nvSpPr>
        <p:spPr>
          <a:xfrm>
            <a:off x="3489748" y="4983861"/>
            <a:ext cx="4664277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 err="1"/>
              <a:t>Azondiwo</a:t>
            </a:r>
            <a:r>
              <a:rPr lang="en-GB" sz="2000" b="1" dirty="0"/>
              <a:t> </a:t>
            </a:r>
            <a:r>
              <a:rPr lang="en-GB" sz="2000" b="1" dirty="0" err="1"/>
              <a:t>anapempha</a:t>
            </a:r>
            <a:r>
              <a:rPr lang="en-GB" sz="2000" b="1" dirty="0"/>
              <a:t> </a:t>
            </a:r>
            <a:r>
              <a:rPr lang="en-GB" sz="2000" b="1" dirty="0" err="1"/>
              <a:t>Rahabe</a:t>
            </a:r>
            <a:r>
              <a:rPr lang="en-GB" sz="2000" b="1" dirty="0"/>
              <a:t> </a:t>
            </a:r>
            <a:r>
              <a:rPr lang="en-GB" sz="2000" b="1" dirty="0" err="1"/>
              <a:t>kuti</a:t>
            </a:r>
            <a:r>
              <a:rPr lang="en-GB" sz="2000" b="1" dirty="0"/>
              <a:t> </a:t>
            </a:r>
            <a:r>
              <a:rPr lang="en-GB" sz="2000" b="1" dirty="0" err="1"/>
              <a:t>atsate</a:t>
            </a:r>
            <a:r>
              <a:rPr lang="en-GB" sz="2000" b="1" dirty="0"/>
              <a:t> </a:t>
            </a:r>
            <a:r>
              <a:rPr lang="en-GB" sz="2000" b="1" dirty="0" err="1"/>
              <a:t>zofunikira</a:t>
            </a:r>
            <a:r>
              <a:rPr lang="en-GB" sz="2000" b="1" dirty="0"/>
              <a:t> </a:t>
            </a:r>
            <a:r>
              <a:rPr lang="en-GB" sz="2000" b="1" dirty="0" err="1"/>
              <a:t>zomwezo</a:t>
            </a:r>
            <a:r>
              <a:rPr lang="en-GB" sz="2000" b="1" dirty="0"/>
              <a:t> </a:t>
            </a:r>
            <a:r>
              <a:rPr lang="en-GB" sz="2000" b="1" dirty="0" err="1"/>
              <a:t>zimene</a:t>
            </a:r>
            <a:r>
              <a:rPr lang="en-GB" sz="2000" b="1" dirty="0"/>
              <a:t> </a:t>
            </a:r>
            <a:r>
              <a:rPr lang="en-GB" sz="2000" b="1" dirty="0" err="1"/>
              <a:t>iwo</a:t>
            </a:r>
            <a:r>
              <a:rPr lang="en-GB" sz="2000" b="1" dirty="0"/>
              <a:t> </a:t>
            </a:r>
            <a:r>
              <a:rPr lang="en-GB" sz="2000" b="1" dirty="0" err="1"/>
              <a:t>anatsata</a:t>
            </a:r>
            <a:r>
              <a:rPr lang="en-GB" sz="2000" b="1" dirty="0"/>
              <a:t> </a:t>
            </a:r>
            <a:r>
              <a:rPr lang="en-GB" sz="2000" b="1" dirty="0" err="1"/>
              <a:t>kuti</a:t>
            </a:r>
            <a:r>
              <a:rPr lang="en-GB" sz="2000" b="1" dirty="0"/>
              <a:t> </a:t>
            </a:r>
            <a:r>
              <a:rPr lang="en-GB" sz="2000" b="1" dirty="0" err="1"/>
              <a:t>apulumuke</a:t>
            </a:r>
            <a:r>
              <a:rPr lang="en-GB" sz="2000" b="1" dirty="0"/>
              <a:t> </a:t>
            </a:r>
            <a:r>
              <a:rPr lang="en-GB" sz="2000" b="1" dirty="0" err="1"/>
              <a:t>ku</a:t>
            </a:r>
            <a:r>
              <a:rPr lang="en-GB" sz="2000" b="1" dirty="0"/>
              <a:t> </a:t>
            </a:r>
            <a:r>
              <a:rPr lang="en-GB" sz="2000" b="1" dirty="0" err="1"/>
              <a:t>imfa</a:t>
            </a:r>
            <a:r>
              <a:rPr lang="en-GB" sz="2000" b="1" dirty="0"/>
              <a:t> </a:t>
            </a:r>
            <a:r>
              <a:rPr lang="en-GB" sz="2000" b="1" dirty="0" err="1"/>
              <a:t>ku</a:t>
            </a:r>
            <a:r>
              <a:rPr lang="en-GB" sz="2000" b="1" dirty="0"/>
              <a:t> </a:t>
            </a:r>
            <a:r>
              <a:rPr lang="en-GB" sz="2000" b="1" dirty="0" err="1"/>
              <a:t>Igupto</a:t>
            </a:r>
            <a:r>
              <a:rPr lang="en-GB" sz="2000" b="1" dirty="0"/>
              <a:t>. </a:t>
            </a:r>
            <a:r>
              <a:rPr lang="en-GB" sz="2000" b="1" dirty="0" err="1"/>
              <a:t>Mwa</a:t>
            </a:r>
            <a:r>
              <a:rPr lang="en-GB" sz="2000" b="1" dirty="0"/>
              <a:t> </a:t>
            </a:r>
            <a:r>
              <a:rPr lang="en-GB" sz="2000" b="1" dirty="0" err="1"/>
              <a:t>njira</a:t>
            </a:r>
            <a:r>
              <a:rPr lang="en-GB" sz="2000" b="1" dirty="0"/>
              <a:t> </a:t>
            </a:r>
            <a:r>
              <a:rPr lang="en-GB" sz="2000" b="1" dirty="0" err="1"/>
              <a:t>imeneyi</a:t>
            </a:r>
            <a:r>
              <a:rPr lang="en-GB" sz="2000" b="1" dirty="0"/>
              <a:t>, iye </a:t>
            </a:r>
            <a:r>
              <a:rPr lang="en-GB" sz="2000" b="1" dirty="0" err="1"/>
              <a:t>anaphatikizidwa</a:t>
            </a:r>
            <a:r>
              <a:rPr lang="en-GB" sz="2000" b="1" dirty="0"/>
              <a:t> mu </a:t>
            </a:r>
            <a:r>
              <a:rPr lang="en-GB" sz="2000" b="1" dirty="0" err="1"/>
              <a:t>pangano</a:t>
            </a:r>
            <a:r>
              <a:rPr lang="en-GB" sz="2000" b="1" dirty="0"/>
              <a:t> la </a:t>
            </a:r>
            <a:r>
              <a:rPr lang="en-GB" sz="2000" b="1" dirty="0" err="1"/>
              <a:t>pakati</a:t>
            </a:r>
            <a:r>
              <a:rPr lang="en-GB" sz="2000" b="1" dirty="0"/>
              <a:t> pa Mulungu </a:t>
            </a:r>
            <a:r>
              <a:rPr lang="en-GB" sz="2000" b="1" dirty="0" err="1"/>
              <a:t>ndi</a:t>
            </a:r>
            <a:r>
              <a:rPr lang="en-GB" sz="2000" b="1" dirty="0"/>
              <a:t> Israeli</a:t>
            </a:r>
            <a:r>
              <a:rPr lang="en" sz="2000" b="1" dirty="0"/>
              <a:t>.</a:t>
            </a:r>
          </a:p>
        </p:txBody>
      </p:sp>
      <p:pic>
        <p:nvPicPr>
          <p:cNvPr id="17" name="Imagen 16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0EAADA40-C5E2-FC05-2F39-407C91EBECE6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41502" y="4840357"/>
            <a:ext cx="3058377" cy="1918224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7030A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46532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A6FB36C-C47A-4E5B-A75D-7F3173A4CF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">
                                            <p:graphicEl>
                                              <a:dgm id="{7A6FB36C-C47A-4E5B-A75D-7F3173A4CF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">
                                            <p:graphicEl>
                                              <a:dgm id="{7A6FB36C-C47A-4E5B-A75D-7F3173A4CF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">
                                            <p:graphicEl>
                                              <a:dgm id="{7A6FB36C-C47A-4E5B-A75D-7F3173A4CF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B3278D5-FA06-43AA-B519-12815FAE33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">
                                            <p:graphicEl>
                                              <a:dgm id="{DB3278D5-FA06-43AA-B519-12815FAE33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">
                                            <p:graphicEl>
                                              <a:dgm id="{DB3278D5-FA06-43AA-B519-12815FAE33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6">
                                            <p:graphicEl>
                                              <a:dgm id="{DB3278D5-FA06-43AA-B519-12815FAE33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FD29593-0F47-498E-A227-7857A06540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6">
                                            <p:graphicEl>
                                              <a:dgm id="{6FD29593-0F47-498E-A227-7857A06540C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6">
                                            <p:graphicEl>
                                              <a:dgm id="{6FD29593-0F47-498E-A227-7857A06540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6">
                                            <p:graphicEl>
                                              <a:dgm id="{6FD29593-0F47-498E-A227-7857A06540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11AC3C5-6E50-4A51-8189-291B12B490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6">
                                            <p:graphicEl>
                                              <a:dgm id="{B11AC3C5-6E50-4A51-8189-291B12B490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6">
                                            <p:graphicEl>
                                              <a:dgm id="{B11AC3C5-6E50-4A51-8189-291B12B490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6">
                                            <p:graphicEl>
                                              <a:dgm id="{B11AC3C5-6E50-4A51-8189-291B12B490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45898C0-555C-4C36-867E-8DAF3D7957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6">
                                            <p:graphicEl>
                                              <a:dgm id="{045898C0-555C-4C36-867E-8DAF3D7957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6">
                                            <p:graphicEl>
                                              <a:dgm id="{045898C0-555C-4C36-867E-8DAF3D7957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6">
                                            <p:graphicEl>
                                              <a:dgm id="{045898C0-555C-4C36-867E-8DAF3D7957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7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F4FCA65-AA28-4B2D-A27B-D3678611D6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6">
                                            <p:graphicEl>
                                              <a:dgm id="{9F4FCA65-AA28-4B2D-A27B-D3678611D6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6">
                                            <p:graphicEl>
                                              <a:dgm id="{9F4FCA65-AA28-4B2D-A27B-D3678611D6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6">
                                            <p:graphicEl>
                                              <a:dgm id="{9F4FCA65-AA28-4B2D-A27B-D3678611D6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6514BCD-E44B-42D1-B0D0-329310F095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6">
                                            <p:graphicEl>
                                              <a:dgm id="{C6514BCD-E44B-42D1-B0D0-329310F0950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6">
                                            <p:graphicEl>
                                              <a:dgm id="{C6514BCD-E44B-42D1-B0D0-329310F095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6">
                                            <p:graphicEl>
                                              <a:dgm id="{C6514BCD-E44B-42D1-B0D0-329310F095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F5EBBF5-A2DE-43AF-AA24-79352D9E55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6">
                                            <p:graphicEl>
                                              <a:dgm id="{9F5EBBF5-A2DE-43AF-AA24-79352D9E55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6">
                                            <p:graphicEl>
                                              <a:dgm id="{9F5EBBF5-A2DE-43AF-AA24-79352D9E55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6">
                                            <p:graphicEl>
                                              <a:dgm id="{9F5EBBF5-A2DE-43AF-AA24-79352D9E55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D5A8F5A-C612-4609-8613-BEF1DD3858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6">
                                            <p:graphicEl>
                                              <a:dgm id="{BD5A8F5A-C612-4609-8613-BEF1DD3858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6">
                                            <p:graphicEl>
                                              <a:dgm id="{BD5A8F5A-C612-4609-8613-BEF1DD3858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6">
                                            <p:graphicEl>
                                              <a:dgm id="{BD5A8F5A-C612-4609-8613-BEF1DD3858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47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E2237D8-BE99-43AE-869C-1BAF9B4087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6">
                                            <p:graphicEl>
                                              <a:dgm id="{0E2237D8-BE99-43AE-869C-1BAF9B4087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6">
                                            <p:graphicEl>
                                              <a:dgm id="{0E2237D8-BE99-43AE-869C-1BAF9B4087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6">
                                            <p:graphicEl>
                                              <a:dgm id="{0E2237D8-BE99-43AE-869C-1BAF9B4087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Graphic spid="6" grpId="0" uiExpand="1">
        <p:bldSub>
          <a:bldDgm bld="one"/>
        </p:bldSub>
      </p:bldGraphic>
      <p:bldGraphic spid="6" grpId="1" uiExpand="1">
        <p:bldSub>
          <a:bldDgm bld="one"/>
        </p:bldSub>
      </p:bldGraphic>
      <p:bldP spid="13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B4BBBD0-5142-AFCC-26B7-7CB5FD47F5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A4B2F50-F468-C994-6C88-D4ADC61D2A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B804454-E51D-F6EE-E019-B8B683CB46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4022214"/>
            <a:ext cx="12192000" cy="2835786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F0388F9-CDF7-F5FA-DD02-9434829FD2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4022220"/>
            <a:ext cx="8153398" cy="2835780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14">
            <a:extLst>
              <a:ext uri="{FF2B5EF4-FFF2-40B4-BE49-F238E27FC236}">
                <a16:creationId xmlns:a16="http://schemas.microsoft.com/office/drawing/2014/main" id="{33C1A15D-14A3-0A32-E8F2-86D7607ABD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4022219"/>
            <a:ext cx="12253472" cy="2835781"/>
          </a:xfrm>
          <a:prstGeom prst="rect">
            <a:avLst/>
          </a:prstGeom>
          <a:gradFill>
            <a:gsLst>
              <a:gs pos="3900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72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16">
            <a:extLst>
              <a:ext uri="{FF2B5EF4-FFF2-40B4-BE49-F238E27FC236}">
                <a16:creationId xmlns:a16="http://schemas.microsoft.com/office/drawing/2014/main" id="{4D4B15EF-270F-04DC-2693-42B4F493B7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400797"/>
            <a:ext cx="12191998" cy="457203"/>
          </a:xfrm>
          <a:prstGeom prst="rect">
            <a:avLst/>
          </a:prstGeom>
          <a:gradFill>
            <a:gsLst>
              <a:gs pos="0">
                <a:srgbClr val="000000">
                  <a:alpha val="43000"/>
                </a:srgbClr>
              </a:gs>
              <a:gs pos="79000">
                <a:schemeClr val="accent1">
                  <a:lumMod val="75000"/>
                  <a:alpha val="22000"/>
                </a:scheme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5B7CBFB2-7AD8-8534-552D-CEBA5990300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09906" y="170822"/>
            <a:ext cx="5213084" cy="65163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gradFill flip="none" rotWithShape="1">
              <a:gsLst>
                <a:gs pos="0">
                  <a:schemeClr val="bg1"/>
                </a:gs>
                <a:gs pos="40000">
                  <a:schemeClr val="bg1"/>
                </a:gs>
                <a:gs pos="42000">
                  <a:srgbClr val="2D4C84"/>
                </a:gs>
                <a:gs pos="100000">
                  <a:srgbClr val="2D4C84"/>
                </a:gs>
              </a:gsLst>
              <a:lin ang="16200000" scaled="1"/>
              <a:tileRect/>
            </a:gra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A801B4E8-61EB-0638-425B-7351BFB391B9}"/>
              </a:ext>
            </a:extLst>
          </p:cNvPr>
          <p:cNvSpPr txBox="1"/>
          <p:nvPr/>
        </p:nvSpPr>
        <p:spPr>
          <a:xfrm>
            <a:off x="507002" y="672277"/>
            <a:ext cx="5795902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6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2D4C84"/>
                </a:solidFill>
                <a:effectLst>
                  <a:outerShdw dist="38100" dir="2700000" algn="bl" rotWithShape="0">
                    <a:srgbClr val="C00000"/>
                  </a:outerShdw>
                </a:effectLst>
              </a:rPr>
              <a:t>CHISOMO KWA AGEBIYONI</a:t>
            </a:r>
          </a:p>
          <a:p>
            <a:pPr algn="ctr"/>
            <a:r>
              <a:rPr lang="en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2D4C84"/>
                </a:solidFill>
                <a:effectLst>
                  <a:outerShdw dist="38100" dir="2700000" algn="bl" rotWithShape="0">
                    <a:srgbClr val="C00000"/>
                  </a:outerShdw>
                </a:effectLst>
              </a:rPr>
              <a:t>(YOSWA 9)</a:t>
            </a:r>
          </a:p>
        </p:txBody>
      </p:sp>
    </p:spTree>
    <p:extLst>
      <p:ext uri="{BB962C8B-B14F-4D97-AF65-F5344CB8AC3E}">
        <p14:creationId xmlns:p14="http://schemas.microsoft.com/office/powerpoint/2010/main" val="3322236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Personalizado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66FF"/>
      </a:accent1>
      <a:accent2>
        <a:srgbClr val="FF5050"/>
      </a:accent2>
      <a:accent3>
        <a:srgbClr val="FFFF66"/>
      </a:accent3>
      <a:accent4>
        <a:srgbClr val="00CC00"/>
      </a:accent4>
      <a:accent5>
        <a:srgbClr val="FF9900"/>
      </a:accent5>
      <a:accent6>
        <a:srgbClr val="0099FF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Personalizado 3">
    <a:dk1>
      <a:sysClr val="windowText" lastClr="000000"/>
    </a:dk1>
    <a:lt1>
      <a:sysClr val="window" lastClr="FFFFFF"/>
    </a:lt1>
    <a:dk2>
      <a:srgbClr val="FF00FF"/>
    </a:dk2>
    <a:lt2>
      <a:srgbClr val="CCCC00"/>
    </a:lt2>
    <a:accent1>
      <a:srgbClr val="2FC753"/>
    </a:accent1>
    <a:accent2>
      <a:srgbClr val="E3B84B"/>
    </a:accent2>
    <a:accent3>
      <a:srgbClr val="B1319F"/>
    </a:accent3>
    <a:accent4>
      <a:srgbClr val="48CEE0"/>
    </a:accent4>
    <a:accent5>
      <a:srgbClr val="D91934"/>
    </a:accent5>
    <a:accent6>
      <a:srgbClr val="635DD3"/>
    </a:accent6>
    <a:hlink>
      <a:srgbClr val="9454C3"/>
    </a:hlink>
    <a:folHlink>
      <a:srgbClr val="3EBBF0"/>
    </a:folHlink>
  </a:clrScheme>
</a:themeOverride>
</file>

<file path=ppt/theme/themeOverride2.xml><?xml version="1.0" encoding="utf-8"?>
<a:themeOverride xmlns:a="http://schemas.openxmlformats.org/drawingml/2006/main">
  <a:clrScheme name="Personalizado 6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FF0066"/>
    </a:accent3>
    <a:accent4>
      <a:srgbClr val="FFC000"/>
    </a:accent4>
    <a:accent5>
      <a:srgbClr val="990099"/>
    </a:accent5>
    <a:accent6>
      <a:srgbClr val="70AD47"/>
    </a:accent6>
    <a:hlink>
      <a:srgbClr val="0563C1"/>
    </a:hlink>
    <a:folHlink>
      <a:srgbClr val="2992FA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10626</TotalTime>
  <Words>1085</Words>
  <Application>Microsoft Office PowerPoint</Application>
  <PresentationFormat>Panorámica</PresentationFormat>
  <Paragraphs>82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12</vt:i4>
      </vt:variant>
    </vt:vector>
  </HeadingPairs>
  <TitlesOfParts>
    <vt:vector size="20" baseType="lpstr">
      <vt:lpstr>Calibri</vt:lpstr>
      <vt:lpstr>Aptos</vt:lpstr>
      <vt:lpstr>Constantia</vt:lpstr>
      <vt:lpstr>Arial</vt:lpstr>
      <vt:lpstr>Comic Sans MS</vt:lpstr>
      <vt:lpstr>Aptos Display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88</cp:revision>
  <dcterms:created xsi:type="dcterms:W3CDTF">2025-09-18T09:24:05Z</dcterms:created>
  <dcterms:modified xsi:type="dcterms:W3CDTF">2025-10-10T19:21:10Z</dcterms:modified>
</cp:coreProperties>
</file>