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4"/>
  </p:normalViewPr>
  <p:slideViewPr>
    <p:cSldViewPr snapToGrid="0">
      <p:cViewPr varScale="1">
        <p:scale>
          <a:sx n="99" d="100"/>
          <a:sy n="99" d="100"/>
        </p:scale>
        <p:origin x="2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Kutsatira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Likasa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(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Malamulo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Khumi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Kudalira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chisamaliro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Mulungu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Chotengera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mana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Kulemekeza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atsogoleri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osankhidwa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Ndodo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Aroni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1700" b="1" dirty="0"/>
            <a:t>Mulungu </a:t>
          </a:r>
          <a:r>
            <a:rPr lang="en-GB" sz="1700" b="1" dirty="0" err="1"/>
            <a:t>anawumitsa</a:t>
          </a:r>
          <a:r>
            <a:rPr lang="en-GB" sz="1700" b="1" dirty="0"/>
            <a:t> </a:t>
          </a:r>
          <a:r>
            <a:rPr lang="en-GB" sz="1700" b="1" dirty="0" err="1"/>
            <a:t>Mtsinje</a:t>
          </a:r>
          <a:r>
            <a:rPr lang="en-GB" sz="1700" b="1" dirty="0"/>
            <a:t> </a:t>
          </a:r>
          <a:r>
            <a:rPr lang="en-GB" sz="1700" b="1" dirty="0" err="1"/>
            <a:t>wa</a:t>
          </a:r>
          <a:r>
            <a:rPr lang="en-GB" sz="1700" b="1" dirty="0"/>
            <a:t> Yordano </a:t>
          </a:r>
          <a:r>
            <a:rPr lang="en-GB" sz="1700" b="1" dirty="0" err="1"/>
            <a:t>pamaso</a:t>
          </a:r>
          <a:r>
            <a:rPr lang="en-GB" sz="1700" b="1" dirty="0"/>
            <a:t> </a:t>
          </a:r>
          <a:r>
            <a:rPr lang="en-GB" sz="1700" b="1" dirty="0" err="1"/>
            <a:t>panu</a:t>
          </a:r>
          <a:r>
            <a:rPr lang="en-GB" sz="1700" b="1" dirty="0"/>
            <a:t> (</a:t>
          </a:r>
          <a:r>
            <a:rPr lang="en-GB" sz="1700" b="1" dirty="0" err="1"/>
            <a:t>inu</a:t>
          </a:r>
          <a:r>
            <a:rPr lang="en-GB" sz="1700" b="1" dirty="0"/>
            <a:t> </a:t>
          </a:r>
          <a:r>
            <a:rPr lang="en-GB" sz="1700" b="1" dirty="0" err="1"/>
            <a:t>m’badwo</a:t>
          </a:r>
          <a:r>
            <a:rPr lang="en-GB" sz="1700" b="1" dirty="0"/>
            <a:t> </a:t>
          </a:r>
          <a:r>
            <a:rPr lang="en-GB" sz="1700" b="1" dirty="0" err="1"/>
            <a:t>watsopano</a:t>
          </a:r>
          <a:r>
            <a:rPr lang="en-GB" sz="1700" b="1" dirty="0"/>
            <a:t> </a:t>
          </a:r>
          <a:r>
            <a:rPr lang="en-GB" sz="1700" b="1" dirty="0" err="1"/>
            <a:t>wobadwira</a:t>
          </a:r>
          <a:r>
            <a:rPr lang="en-GB" sz="1700" b="1" dirty="0"/>
            <a:t> </a:t>
          </a:r>
          <a:r>
            <a:rPr lang="en-GB" sz="1700" b="1" dirty="0" err="1"/>
            <a:t>m’chipululu</a:t>
          </a:r>
          <a:r>
            <a:rPr lang="en-GB" sz="1700" b="1" dirty="0"/>
            <a:t>, </a:t>
          </a:r>
          <a:r>
            <a:rPr lang="en-GB" sz="1700" b="1" dirty="0" err="1"/>
            <a:t>ndipo</a:t>
          </a:r>
          <a:r>
            <a:rPr lang="en-GB" sz="1700" b="1" dirty="0"/>
            <a:t> </a:t>
          </a:r>
          <a:r>
            <a:rPr lang="en-GB" sz="1700" b="1" dirty="0" err="1"/>
            <a:t>wokonzedwa</a:t>
          </a:r>
          <a:r>
            <a:rPr lang="en-GB" sz="1700" b="1" dirty="0"/>
            <a:t> </a:t>
          </a:r>
          <a:r>
            <a:rPr lang="en-GB" sz="1700" b="1" dirty="0" err="1"/>
            <a:t>kugonjetsa</a:t>
          </a:r>
          <a:r>
            <a:rPr lang="en-GB" sz="1700" b="1" dirty="0"/>
            <a:t> </a:t>
          </a:r>
          <a:r>
            <a:rPr lang="en-GB" sz="1700" b="1" dirty="0" err="1"/>
            <a:t>dziko</a:t>
          </a:r>
          <a:r>
            <a:rPr lang="en-GB" sz="1700" b="1" dirty="0"/>
            <a:t> la Kanani</a:t>
          </a:r>
          <a:r>
            <a:rPr lang="en" sz="1700" b="1" dirty="0"/>
            <a:t>)</a:t>
          </a:r>
          <a:endParaRPr lang="es-ES" sz="17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1800" b="1" dirty="0"/>
            <a:t>Mulungu </a:t>
          </a:r>
          <a:r>
            <a:rPr lang="en-GB" sz="1800" b="1" dirty="0" err="1"/>
            <a:t>anawumitsa</a:t>
          </a:r>
          <a:r>
            <a:rPr lang="en-GB" sz="1800" b="1" dirty="0"/>
            <a:t> Nyanja </a:t>
          </a:r>
          <a:r>
            <a:rPr lang="en-GB" sz="1800" b="1" dirty="0" err="1"/>
            <a:t>Yofiira</a:t>
          </a:r>
          <a:r>
            <a:rPr lang="en-GB" sz="1800" b="1" dirty="0"/>
            <a:t> </a:t>
          </a:r>
          <a:r>
            <a:rPr lang="en-GB" sz="1800" b="1" dirty="0" err="1"/>
            <a:t>pamaso</a:t>
          </a:r>
          <a:r>
            <a:rPr lang="en-GB" sz="1800" b="1" dirty="0"/>
            <a:t> </a:t>
          </a:r>
          <a:r>
            <a:rPr lang="en-GB" sz="1800" b="1" dirty="0" err="1"/>
            <a:t>pathu</a:t>
          </a:r>
          <a:r>
            <a:rPr lang="en-GB" sz="1800" b="1" dirty="0"/>
            <a:t> (</a:t>
          </a:r>
          <a:r>
            <a:rPr lang="en-GB" sz="1800" b="1" dirty="0" err="1"/>
            <a:t>Yoswa</a:t>
          </a:r>
          <a:r>
            <a:rPr lang="en-GB" sz="1800" b="1" dirty="0"/>
            <a:t>, </a:t>
          </a:r>
          <a:r>
            <a:rPr lang="en-GB" sz="1800" b="1" dirty="0" err="1"/>
            <a:t>Kalebe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ochepa</a:t>
          </a:r>
          <a:r>
            <a:rPr lang="en-GB" sz="1800" b="1" dirty="0"/>
            <a:t> amene </a:t>
          </a:r>
          <a:r>
            <a:rPr lang="en-GB" sz="1800" b="1" dirty="0" err="1"/>
            <a:t>anatsala</a:t>
          </a:r>
          <a:r>
            <a:rPr lang="en-GB" sz="1800" b="1" dirty="0"/>
            <a:t> a </a:t>
          </a:r>
          <a:r>
            <a:rPr lang="en-GB" sz="1800" b="1" dirty="0" err="1"/>
            <a:t>m’badwo</a:t>
          </a:r>
          <a:r>
            <a:rPr lang="en-GB" sz="1800" b="1" dirty="0"/>
            <a:t> </a:t>
          </a:r>
          <a:r>
            <a:rPr lang="en-GB" sz="1800" b="1" dirty="0" err="1"/>
            <a:t>umene</a:t>
          </a:r>
          <a:r>
            <a:rPr lang="en-GB" sz="1800" b="1" dirty="0"/>
            <a:t> </a:t>
          </a:r>
          <a:r>
            <a:rPr lang="en-GB" sz="1800" b="1" dirty="0" err="1"/>
            <a:t>unatuluka</a:t>
          </a:r>
          <a:r>
            <a:rPr lang="en-GB" sz="1800" b="1" dirty="0"/>
            <a:t> </a:t>
          </a:r>
          <a:r>
            <a:rPr lang="en-GB" sz="1800" b="1" dirty="0" err="1"/>
            <a:t>ku</a:t>
          </a:r>
          <a:r>
            <a:rPr lang="en-GB" sz="1800" b="1" dirty="0"/>
            <a:t> </a:t>
          </a:r>
          <a:r>
            <a:rPr lang="en-GB" sz="1800" b="1" dirty="0" err="1"/>
            <a:t>Igupto</a:t>
          </a:r>
          <a:r>
            <a:rPr lang="en" sz="1800" b="1" dirty="0"/>
            <a:t>)</a:t>
          </a:r>
          <a:endParaRPr lang="es-ES" sz="1800" dirty="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Kutsatira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Likasa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Kumvera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(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Malamulo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Khumi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Kudalira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chisamaliro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Mulungu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Chotengera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cha mana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Kulemekeza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atsogoleri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osankhidwa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Ndodo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Aroni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343484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Mulungu </a:t>
          </a:r>
          <a:r>
            <a:rPr lang="en-GB" sz="1800" b="1" kern="1200" dirty="0" err="1"/>
            <a:t>anawumitsa</a:t>
          </a:r>
          <a:r>
            <a:rPr lang="en-GB" sz="1800" b="1" kern="1200" dirty="0"/>
            <a:t> Nyanja </a:t>
          </a:r>
          <a:r>
            <a:rPr lang="en-GB" sz="1800" b="1" kern="1200" dirty="0" err="1"/>
            <a:t>Yofiira</a:t>
          </a:r>
          <a:r>
            <a:rPr lang="en-GB" sz="1800" b="1" kern="1200" dirty="0"/>
            <a:t> </a:t>
          </a:r>
          <a:r>
            <a:rPr lang="en-GB" sz="1800" b="1" kern="1200" dirty="0" err="1"/>
            <a:t>pamaso</a:t>
          </a:r>
          <a:r>
            <a:rPr lang="en-GB" sz="1800" b="1" kern="1200" dirty="0"/>
            <a:t> </a:t>
          </a:r>
          <a:r>
            <a:rPr lang="en-GB" sz="1800" b="1" kern="1200" dirty="0" err="1"/>
            <a:t>pathu</a:t>
          </a:r>
          <a:r>
            <a:rPr lang="en-GB" sz="1800" b="1" kern="1200" dirty="0"/>
            <a:t> (</a:t>
          </a:r>
          <a:r>
            <a:rPr lang="en-GB" sz="1800" b="1" kern="1200" dirty="0" err="1"/>
            <a:t>Yoswa</a:t>
          </a:r>
          <a:r>
            <a:rPr lang="en-GB" sz="1800" b="1" kern="1200" dirty="0"/>
            <a:t>, </a:t>
          </a:r>
          <a:r>
            <a:rPr lang="en-GB" sz="1800" b="1" kern="1200" dirty="0" err="1"/>
            <a:t>Kalebe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ochepa</a:t>
          </a:r>
          <a:r>
            <a:rPr lang="en-GB" sz="1800" b="1" kern="1200" dirty="0"/>
            <a:t> amene </a:t>
          </a:r>
          <a:r>
            <a:rPr lang="en-GB" sz="1800" b="1" kern="1200" dirty="0" err="1"/>
            <a:t>anatsala</a:t>
          </a:r>
          <a:r>
            <a:rPr lang="en-GB" sz="1800" b="1" kern="1200" dirty="0"/>
            <a:t> a </a:t>
          </a:r>
          <a:r>
            <a:rPr lang="en-GB" sz="1800" b="1" kern="1200" dirty="0" err="1"/>
            <a:t>m’badwo</a:t>
          </a:r>
          <a:r>
            <a:rPr lang="en-GB" sz="1800" b="1" kern="1200" dirty="0"/>
            <a:t> </a:t>
          </a:r>
          <a:r>
            <a:rPr lang="en-GB" sz="1800" b="1" kern="1200" dirty="0" err="1"/>
            <a:t>umene</a:t>
          </a:r>
          <a:r>
            <a:rPr lang="en-GB" sz="1800" b="1" kern="1200" dirty="0"/>
            <a:t> </a:t>
          </a:r>
          <a:r>
            <a:rPr lang="en-GB" sz="1800" b="1" kern="1200" dirty="0" err="1"/>
            <a:t>unatuluka</a:t>
          </a:r>
          <a:r>
            <a:rPr lang="en-GB" sz="1800" b="1" kern="1200" dirty="0"/>
            <a:t> </a:t>
          </a:r>
          <a:r>
            <a:rPr lang="en-GB" sz="1800" b="1" kern="1200" dirty="0" err="1"/>
            <a:t>ku</a:t>
          </a:r>
          <a:r>
            <a:rPr lang="en-GB" sz="1800" b="1" kern="1200" dirty="0"/>
            <a:t> </a:t>
          </a:r>
          <a:r>
            <a:rPr lang="en-GB" sz="1800" b="1" kern="1200" dirty="0" err="1"/>
            <a:t>Igupto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5706" y="1343484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343484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Mulungu </a:t>
          </a:r>
          <a:r>
            <a:rPr lang="en-GB" sz="1700" b="1" kern="1200" dirty="0" err="1"/>
            <a:t>anawumitsa</a:t>
          </a:r>
          <a:r>
            <a:rPr lang="en-GB" sz="1700" b="1" kern="1200" dirty="0"/>
            <a:t> </a:t>
          </a:r>
          <a:r>
            <a:rPr lang="en-GB" sz="1700" b="1" kern="1200" dirty="0" err="1"/>
            <a:t>Mtsinje</a:t>
          </a:r>
          <a:r>
            <a:rPr lang="en-GB" sz="1700" b="1" kern="1200" dirty="0"/>
            <a:t> </a:t>
          </a:r>
          <a:r>
            <a:rPr lang="en-GB" sz="1700" b="1" kern="1200" dirty="0" err="1"/>
            <a:t>wa</a:t>
          </a:r>
          <a:r>
            <a:rPr lang="en-GB" sz="1700" b="1" kern="1200" dirty="0"/>
            <a:t> Yordano </a:t>
          </a:r>
          <a:r>
            <a:rPr lang="en-GB" sz="1700" b="1" kern="1200" dirty="0" err="1"/>
            <a:t>pamaso</a:t>
          </a:r>
          <a:r>
            <a:rPr lang="en-GB" sz="1700" b="1" kern="1200" dirty="0"/>
            <a:t> </a:t>
          </a:r>
          <a:r>
            <a:rPr lang="en-GB" sz="1700" b="1" kern="1200" dirty="0" err="1"/>
            <a:t>panu</a:t>
          </a:r>
          <a:r>
            <a:rPr lang="en-GB" sz="1700" b="1" kern="1200" dirty="0"/>
            <a:t> (</a:t>
          </a:r>
          <a:r>
            <a:rPr lang="en-GB" sz="1700" b="1" kern="1200" dirty="0" err="1"/>
            <a:t>inu</a:t>
          </a:r>
          <a:r>
            <a:rPr lang="en-GB" sz="1700" b="1" kern="1200" dirty="0"/>
            <a:t> </a:t>
          </a:r>
          <a:r>
            <a:rPr lang="en-GB" sz="1700" b="1" kern="1200" dirty="0" err="1"/>
            <a:t>m’badwo</a:t>
          </a:r>
          <a:r>
            <a:rPr lang="en-GB" sz="1700" b="1" kern="1200" dirty="0"/>
            <a:t> </a:t>
          </a:r>
          <a:r>
            <a:rPr lang="en-GB" sz="1700" b="1" kern="1200" dirty="0" err="1"/>
            <a:t>watsopano</a:t>
          </a:r>
          <a:r>
            <a:rPr lang="en-GB" sz="1700" b="1" kern="1200" dirty="0"/>
            <a:t> </a:t>
          </a:r>
          <a:r>
            <a:rPr lang="en-GB" sz="1700" b="1" kern="1200" dirty="0" err="1"/>
            <a:t>wobadwira</a:t>
          </a:r>
          <a:r>
            <a:rPr lang="en-GB" sz="1700" b="1" kern="1200" dirty="0"/>
            <a:t> </a:t>
          </a:r>
          <a:r>
            <a:rPr lang="en-GB" sz="1700" b="1" kern="1200" dirty="0" err="1"/>
            <a:t>m’chipululu</a:t>
          </a:r>
          <a:r>
            <a:rPr lang="en-GB" sz="1700" b="1" kern="1200" dirty="0"/>
            <a:t>, </a:t>
          </a:r>
          <a:r>
            <a:rPr lang="en-GB" sz="1700" b="1" kern="1200" dirty="0" err="1"/>
            <a:t>ndipo</a:t>
          </a:r>
          <a:r>
            <a:rPr lang="en-GB" sz="1700" b="1" kern="1200" dirty="0"/>
            <a:t> </a:t>
          </a:r>
          <a:r>
            <a:rPr lang="en-GB" sz="1700" b="1" kern="1200" dirty="0" err="1"/>
            <a:t>wokonzedwa</a:t>
          </a:r>
          <a:r>
            <a:rPr lang="en-GB" sz="1700" b="1" kern="1200" dirty="0"/>
            <a:t> </a:t>
          </a:r>
          <a:r>
            <a:rPr lang="en-GB" sz="1700" b="1" kern="1200" dirty="0" err="1"/>
            <a:t>kugonjetsa</a:t>
          </a:r>
          <a:r>
            <a:rPr lang="en-GB" sz="1700" b="1" kern="1200" dirty="0"/>
            <a:t> </a:t>
          </a:r>
          <a:r>
            <a:rPr lang="en-GB" sz="1700" b="1" kern="1200" dirty="0" err="1"/>
            <a:t>dziko</a:t>
          </a:r>
          <a:r>
            <a:rPr lang="en-GB" sz="1700" b="1" kern="1200" dirty="0"/>
            <a:t> la Kanani</a:t>
          </a:r>
          <a:r>
            <a:rPr lang="en" sz="1700" b="1" kern="1200" dirty="0"/>
            <a:t>)</a:t>
          </a:r>
          <a:endParaRPr lang="es-ES" sz="1700" kern="1200" dirty="0"/>
        </a:p>
      </dsp:txBody>
      <dsp:txXfrm>
        <a:off x="5920395" y="1343484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3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-GB" sz="72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ZIKUMBUKIRO ZA CHISOMO</a:t>
            </a:r>
            <a:endParaRPr lang="en" sz="7200" b="1" dirty="0">
              <a:ln w="9525">
                <a:noFill/>
                <a:prstDash val="solid"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blurRad="12700" dist="254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 October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5375"/>
            <a:ext cx="5437189" cy="5669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4344403" y="2268603"/>
            <a:ext cx="5125451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MAGAWO OFUNIKA A MTSINJE WA YORDANO</a:t>
            </a:r>
            <a:endParaRPr lang="en" sz="44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Iye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anasandutsa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nyanja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kukhala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malo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owuma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anawoloka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madzi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mapazi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. Bwerani,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tiyeni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tikondwere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Iye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Masalimo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66:6)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4197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Nyanja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inaona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ndi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kuthawa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mtsinje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Yorodani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unabwerera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mʼmbuyo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Masalimo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114:3)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243491"/>
            <a:ext cx="6849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Kuwoloka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Nyanja </a:t>
            </a:r>
            <a:r>
              <a:rPr lang="en-GB" sz="2000" b="1" dirty="0" err="1"/>
              <a:t>Yofiira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Yordano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 za </a:t>
            </a: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yakale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zalumikizana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zochitika</a:t>
            </a:r>
            <a:r>
              <a:rPr lang="en-GB" sz="2000" b="1" dirty="0"/>
              <a:t> </a:t>
            </a:r>
            <a:r>
              <a:rPr lang="en-GB" sz="2000" b="1" dirty="0" err="1"/>
              <a:t>zazikulu</a:t>
            </a:r>
            <a:r>
              <a:rPr lang="en-GB" sz="2000" b="1" dirty="0"/>
              <a:t> mu </a:t>
            </a: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chipulumutso</a:t>
            </a:r>
            <a:r>
              <a:rPr lang="en-GB" sz="2000" b="1" dirty="0"/>
              <a:t> (</a:t>
            </a:r>
            <a:r>
              <a:rPr lang="en-GB" sz="2000" b="1" dirty="0" err="1"/>
              <a:t>Masalimo</a:t>
            </a:r>
            <a:r>
              <a:rPr lang="en-GB" sz="2000" b="1" dirty="0"/>
              <a:t> 66:6; Sal. 114). Pamodzi, </a:t>
            </a:r>
            <a:r>
              <a:rPr lang="en-GB" sz="2000" b="1" dirty="0" err="1"/>
              <a:t>zimasonyeza</a:t>
            </a:r>
            <a:r>
              <a:rPr lang="en-GB" sz="2000" b="1" dirty="0"/>
              <a:t> </a:t>
            </a:r>
            <a:r>
              <a:rPr lang="en-GB" sz="2000" b="1" dirty="0" err="1"/>
              <a:t>kumasulidwa</a:t>
            </a:r>
            <a:r>
              <a:rPr lang="en-GB" sz="2000" b="1" dirty="0"/>
              <a:t> </a:t>
            </a:r>
            <a:r>
              <a:rPr lang="en-GB" sz="2000" b="1" dirty="0" err="1"/>
              <a:t>kwathu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kulowa</a:t>
            </a:r>
            <a:r>
              <a:rPr lang="en-GB" sz="2000" b="1" dirty="0"/>
              <a:t> </a:t>
            </a:r>
            <a:r>
              <a:rPr lang="en-GB" sz="2000" b="1" dirty="0" err="1"/>
              <a:t>m’moyo</a:t>
            </a:r>
            <a:r>
              <a:rPr lang="en-GB" sz="2000" b="1" dirty="0"/>
              <a:t> </a:t>
            </a:r>
            <a:r>
              <a:rPr lang="en-GB" sz="2000" b="1" dirty="0" err="1"/>
              <a:t>wosatha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3" y="1140023"/>
            <a:ext cx="2129901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742" y="1140023"/>
            <a:ext cx="2234937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0821" y="4715438"/>
            <a:ext cx="4888859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55997" y="5011113"/>
            <a:ext cx="6750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Kulowa</a:t>
            </a:r>
            <a:r>
              <a:rPr lang="en-GB" sz="2000" b="1" dirty="0"/>
              <a:t> </a:t>
            </a:r>
            <a:r>
              <a:rPr lang="en-GB" sz="2000" b="1" dirty="0" err="1"/>
              <a:t>m’madzi</a:t>
            </a:r>
            <a:r>
              <a:rPr lang="en-GB" sz="2000" b="1" dirty="0"/>
              <a:t> a </a:t>
            </a:r>
            <a:r>
              <a:rPr lang="en-GB" sz="2000" b="1" dirty="0" err="1"/>
              <a:t>mtsinje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Yorodano</a:t>
            </a:r>
            <a:r>
              <a:rPr lang="en-GB" sz="2000" b="1" dirty="0"/>
              <a:t> </a:t>
            </a:r>
            <a:r>
              <a:rPr lang="en-GB" sz="2000" b="1" dirty="0" err="1"/>
              <a:t>kunali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chikumbukiro</a:t>
            </a:r>
            <a:r>
              <a:rPr lang="en-GB" sz="2000" b="1" dirty="0"/>
              <a:t> </a:t>
            </a:r>
            <a:r>
              <a:rPr lang="en-GB" sz="2000" b="1" dirty="0" err="1"/>
              <a:t>chofanana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Yesu, amene </a:t>
            </a:r>
            <a:r>
              <a:rPr lang="en-GB" sz="2000" b="1" dirty="0" err="1"/>
              <a:t>anapatsidwa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kukwaniritsa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: </a:t>
            </a:r>
            <a:r>
              <a:rPr lang="en-GB" sz="2000" b="1" dirty="0" err="1"/>
              <a:t>kutimasula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kutipatsa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wosatha</a:t>
            </a:r>
            <a:r>
              <a:rPr lang="en-GB" sz="2000" b="1" dirty="0"/>
              <a:t> </a:t>
            </a:r>
            <a:r>
              <a:rPr lang="en" sz="2000" b="1" dirty="0"/>
              <a:t>(Marko 1:9-11;Yohane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8" y="3982800"/>
            <a:ext cx="6849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kwa</a:t>
            </a:r>
            <a:r>
              <a:rPr lang="en-GB" sz="2000" b="1" dirty="0"/>
              <a:t> Elisa, </a:t>
            </a:r>
            <a:r>
              <a:rPr lang="en-GB" sz="2000" b="1" dirty="0" err="1"/>
              <a:t>chochitikacho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 cha </a:t>
            </a:r>
            <a:r>
              <a:rPr lang="en-GB" sz="2000" b="1" dirty="0" err="1"/>
              <a:t>kulandira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, amene </a:t>
            </a:r>
            <a:r>
              <a:rPr lang="en-GB" sz="2000" b="1" dirty="0" err="1"/>
              <a:t>anamupatsa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akwaniritse</a:t>
            </a:r>
            <a:r>
              <a:rPr lang="en-GB" sz="2000" b="1" dirty="0"/>
              <a:t> </a:t>
            </a:r>
            <a:r>
              <a:rPr lang="en-GB" sz="2000" b="1" dirty="0" err="1"/>
              <a:t>utumiki</a:t>
            </a:r>
            <a:r>
              <a:rPr lang="en-GB" sz="2000" b="1" dirty="0"/>
              <a:t> wake </a:t>
            </a:r>
            <a:r>
              <a:rPr lang="en" sz="2000" b="1" dirty="0"/>
              <a:t>(2 </a:t>
            </a:r>
            <a:r>
              <a:rPr lang="en" sz="2000" b="1" dirty="0" err="1"/>
              <a:t>Mafumu</a:t>
            </a:r>
            <a:r>
              <a:rPr lang="en" sz="2000" b="1" dirty="0"/>
              <a:t>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2894330"/>
            <a:ext cx="6849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Kuwoloka</a:t>
            </a:r>
            <a:r>
              <a:rPr lang="en-GB" sz="2000" b="1" dirty="0"/>
              <a:t> </a:t>
            </a:r>
            <a:r>
              <a:rPr lang="en-GB" sz="2000" b="1" dirty="0" err="1"/>
              <a:t>Mtsinje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Yordano </a:t>
            </a:r>
            <a:r>
              <a:rPr lang="en-GB" sz="2000" b="1" dirty="0" err="1"/>
              <a:t>mozizwitsa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kubwera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Mulungu </a:t>
            </a:r>
            <a:r>
              <a:rPr lang="en-GB" sz="2000" b="1" dirty="0" err="1"/>
              <a:t>kunakhala</a:t>
            </a:r>
            <a:r>
              <a:rPr lang="en-GB" sz="2000" b="1" dirty="0"/>
              <a:t> </a:t>
            </a:r>
            <a:r>
              <a:rPr lang="en-GB" sz="2000" b="1" dirty="0" err="1"/>
              <a:t>chochitika</a:t>
            </a:r>
            <a:r>
              <a:rPr lang="en-GB" sz="2000" b="1" dirty="0"/>
              <a:t> </a:t>
            </a:r>
            <a:r>
              <a:rPr lang="en-GB" sz="2000" b="1" dirty="0" err="1"/>
              <a:t>chenicheni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mneneri</a:t>
            </a:r>
            <a:r>
              <a:rPr lang="en-GB" sz="2000" b="1" dirty="0"/>
              <a:t> Eliya </a:t>
            </a:r>
            <a:r>
              <a:rPr lang="en" sz="2000" b="1" dirty="0"/>
              <a:t>(2 </a:t>
            </a:r>
            <a:r>
              <a:rPr lang="en" sz="2000" b="1" dirty="0" err="1"/>
              <a:t>Masalimo</a:t>
            </a:r>
            <a:r>
              <a:rPr lang="en" sz="2000" b="1" dirty="0"/>
              <a:t>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81649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700" b="1" dirty="0">
                <a:latin typeface="Constantia" panose="02030602050306030303" pitchFamily="18" charset="0"/>
              </a:rPr>
              <a:t>“</a:t>
            </a:r>
            <a:r>
              <a:rPr lang="en-GB" sz="2700" b="1" dirty="0" err="1">
                <a:latin typeface="Constantia" panose="02030602050306030303" pitchFamily="18" charset="0"/>
              </a:rPr>
              <a:t>Choncho</a:t>
            </a:r>
            <a:r>
              <a:rPr lang="en-GB" sz="2700" b="1" dirty="0">
                <a:latin typeface="Constantia" panose="02030602050306030303" pitchFamily="18" charset="0"/>
              </a:rPr>
              <a:t>, </a:t>
            </a:r>
            <a:r>
              <a:rPr lang="en" sz="2700" b="1" dirty="0">
                <a:latin typeface="Constantia" panose="02030602050306030303" pitchFamily="18" charset="0"/>
              </a:rPr>
              <a:t>t</a:t>
            </a:r>
            <a:r>
              <a:rPr lang="en-US" sz="2700" b="1" dirty="0" err="1">
                <a:latin typeface="Constantia" panose="02030602050306030303" pitchFamily="18" charset="0"/>
              </a:rPr>
              <a:t>iyeni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tikumbukire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chikondi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kukoma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mtima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Yehova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kuchuluka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chifundo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chake</a:t>
            </a:r>
            <a:r>
              <a:rPr lang="en-US" sz="2700" b="1" dirty="0">
                <a:latin typeface="Constantia" panose="02030602050306030303" pitchFamily="18" charset="0"/>
              </a:rPr>
              <a:t>. Monga ana a Israeli, </a:t>
            </a:r>
            <a:r>
              <a:rPr lang="en-US" sz="2700" b="1" dirty="0" err="1">
                <a:latin typeface="Constantia" panose="02030602050306030303" pitchFamily="18" charset="0"/>
              </a:rPr>
              <a:t>tiyeni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tikhazikitse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miyala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yathu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yochitira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umboni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ndipo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tilembepo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nkhani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yamtengo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wapatali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zimene</a:t>
            </a:r>
            <a:r>
              <a:rPr lang="en-US" sz="2700" b="1" dirty="0">
                <a:latin typeface="Constantia" panose="02030602050306030303" pitchFamily="18" charset="0"/>
              </a:rPr>
              <a:t> Mulungu </a:t>
            </a:r>
            <a:r>
              <a:rPr lang="en-US" sz="2700" b="1" dirty="0" err="1">
                <a:latin typeface="Constantia" panose="02030602050306030303" pitchFamily="18" charset="0"/>
              </a:rPr>
              <a:t>watichitira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Ndipo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pamene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tikuganizira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mmene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watitsogolera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paulendo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wathu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tiyeni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mitima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yodzaza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chiyamiko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tinene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kuti</a:t>
            </a:r>
            <a:r>
              <a:rPr lang="en-US" sz="2700" b="1" dirty="0">
                <a:latin typeface="Constantia" panose="02030602050306030303" pitchFamily="18" charset="0"/>
              </a:rPr>
              <a:t>: ‘Kodi </a:t>
            </a:r>
            <a:r>
              <a:rPr lang="en-US" sz="2700" b="1" dirty="0" err="1">
                <a:latin typeface="Constantia" panose="02030602050306030303" pitchFamily="18" charset="0"/>
              </a:rPr>
              <a:t>ndidzabwezera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chiyani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Ambuye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chifukwa</a:t>
            </a:r>
            <a:r>
              <a:rPr lang="en-US" sz="2700" b="1" dirty="0">
                <a:latin typeface="Constantia" panose="02030602050306030303" pitchFamily="18" charset="0"/>
              </a:rPr>
              <a:t> cha </a:t>
            </a:r>
            <a:r>
              <a:rPr lang="en-US" sz="2700" b="1" dirty="0" err="1">
                <a:latin typeface="Constantia" panose="02030602050306030303" pitchFamily="18" charset="0"/>
              </a:rPr>
              <a:t>zabwino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zonse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zimene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wandichitira</a:t>
            </a:r>
            <a:r>
              <a:rPr lang="en-US" sz="2700" b="1" dirty="0">
                <a:latin typeface="Constantia" panose="02030602050306030303" pitchFamily="18" charset="0"/>
              </a:rPr>
              <a:t>? </a:t>
            </a:r>
            <a:r>
              <a:rPr lang="en-US" sz="2700" b="1" dirty="0" err="1">
                <a:latin typeface="Constantia" panose="02030602050306030303" pitchFamily="18" charset="0"/>
              </a:rPr>
              <a:t>Ndidzatenga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chikho</a:t>
            </a:r>
            <a:r>
              <a:rPr lang="en-US" sz="2700" b="1" dirty="0">
                <a:latin typeface="Constantia" panose="02030602050306030303" pitchFamily="18" charset="0"/>
              </a:rPr>
              <a:t> cha </a:t>
            </a:r>
            <a:r>
              <a:rPr lang="en-US" sz="2700" b="1" dirty="0" err="1">
                <a:latin typeface="Constantia" panose="02030602050306030303" pitchFamily="18" charset="0"/>
              </a:rPr>
              <a:t>chipulumutso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ndi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kuitana</a:t>
            </a:r>
            <a:r>
              <a:rPr lang="en-US" sz="2700" b="1" dirty="0">
                <a:latin typeface="Constantia" panose="02030602050306030303" pitchFamily="18" charset="0"/>
              </a:rPr>
              <a:t> pa </a:t>
            </a:r>
            <a:r>
              <a:rPr lang="en-US" sz="2700" b="1" dirty="0" err="1">
                <a:latin typeface="Constantia" panose="02030602050306030303" pitchFamily="18" charset="0"/>
              </a:rPr>
              <a:t>dzina</a:t>
            </a:r>
            <a:r>
              <a:rPr lang="en-US" sz="2700" b="1" dirty="0">
                <a:latin typeface="Constantia" panose="02030602050306030303" pitchFamily="18" charset="0"/>
              </a:rPr>
              <a:t> la </a:t>
            </a:r>
            <a:r>
              <a:rPr lang="en-US" sz="2700" b="1" dirty="0" err="1">
                <a:latin typeface="Constantia" panose="02030602050306030303" pitchFamily="18" charset="0"/>
              </a:rPr>
              <a:t>Yehova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Ndidzakwaniritsa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zowinda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zanga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kwa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Yehova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tsopano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pamaso</a:t>
            </a:r>
            <a:r>
              <a:rPr lang="en-US" sz="2700" b="1" dirty="0">
                <a:latin typeface="Constantia" panose="02030602050306030303" pitchFamily="18" charset="0"/>
              </a:rPr>
              <a:t> pa </a:t>
            </a:r>
            <a:r>
              <a:rPr lang="en-US" sz="2700" b="1" dirty="0" err="1">
                <a:latin typeface="Constantia" panose="02030602050306030303" pitchFamily="18" charset="0"/>
              </a:rPr>
              <a:t>anthu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ake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>
                <a:latin typeface="Constantia" panose="02030602050306030303" pitchFamily="18" charset="0"/>
              </a:rPr>
              <a:t>onse." </a:t>
            </a:r>
            <a:r>
              <a:rPr lang="en-US" sz="2700" b="1" dirty="0" err="1">
                <a:latin typeface="Constantia" panose="02030602050306030303" pitchFamily="18" charset="0"/>
              </a:rPr>
              <a:t>Masalimo</a:t>
            </a:r>
            <a:r>
              <a:rPr lang="en-US" sz="2700" b="1" dirty="0">
                <a:latin typeface="Constantia" panose="02030602050306030303" pitchFamily="18" charset="0"/>
              </a:rPr>
              <a:t> 116:12-14”</a:t>
            </a:r>
            <a:endParaRPr lang="en" sz="27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61879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-36579"/>
            <a:ext cx="3943354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Pakuti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Yehova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Mulungu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wanu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anaphwetsa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madzi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a Yordani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pamaso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panu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mpaka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mutaoloka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;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monga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Yehova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Mulungu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wanu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anachitira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Nyanja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Yofiira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imene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anaiphwetsa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pamaso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pathu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mpaka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titaoloka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;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kuti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mitundu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yonse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pa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dziko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lapansi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idziwe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dzanja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la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Yehova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,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kuti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ndilo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lamphamvu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;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kuti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iope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Yehova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Mulungu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wanu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masiku</a:t>
            </a:r>
            <a:r>
              <a:rPr lang="en-US" sz="2600" b="1" dirty="0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dirty="0" err="1">
                <a:ln w="12700" cmpd="sng">
                  <a:noFill/>
                  <a:prstDash val="solid"/>
                </a:ln>
                <a:solidFill>
                  <a:srgbClr val="A3293D"/>
                </a:solidFill>
                <a:latin typeface="Comic Sans MS" panose="030F0702030302020204" pitchFamily="66" charset="0"/>
              </a:rPr>
              <a:t>onse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4:23, 24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6" y="3743380"/>
            <a:ext cx="485670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Kuwoloka</a:t>
            </a:r>
            <a:r>
              <a:rPr lang="en-GB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Yordano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Kufunika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Chiyero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Zozizwitsa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Mulungu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Kukumbukira</a:t>
            </a:r>
            <a:r>
              <a:rPr lang="en-GB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Kuiwala</a:t>
            </a:r>
            <a:r>
              <a:rPr lang="en-GB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2000" b="1" dirty="0" err="1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Zizindikiro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kukumbukira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Zoopsa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Kuiwala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Magawo</a:t>
            </a:r>
            <a:r>
              <a:rPr lang="en-GB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ofunika</a:t>
            </a:r>
            <a:r>
              <a:rPr lang="en-GB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Mtsinje</a:t>
            </a:r>
            <a:r>
              <a:rPr lang="en-GB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Yordano.</a:t>
            </a:r>
            <a:endParaRPr lang="en" sz="2000" b="1" dirty="0">
              <a:solidFill>
                <a:srgbClr val="FFFF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69540"/>
            <a:ext cx="700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Mvula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chofewa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chadzaza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Mtsinje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Yordano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kusefukira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ankayenda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mofulumira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kupita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Nyanja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Mchere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m’malo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mosazama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mowolokera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Yordano—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kuwoloka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mtsinjewo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kunali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kwambiri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387" y="137738"/>
            <a:ext cx="4522596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6278274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5053838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58614" y="2694053"/>
            <a:ext cx="7076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zosatheka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Kwa Mulungu,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mophweka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Dziyeretseni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muwoloke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Yordano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63080" y="1965454"/>
            <a:ext cx="7141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akanatha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bwanji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kuwoloka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mtsinjewo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atanyamula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okalamba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amayi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ana,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ziweto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069826" y="2705724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KUWOLOKA YORDANO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(YOSWA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KUFUNIKA KWA CHIYERO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ananena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Mudzipatule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mawa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adzachita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zodabwitsa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pakati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sz="16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</a:t>
            </a:r>
            <a:r>
              <a:rPr lang="en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0" y="1219200"/>
            <a:ext cx="768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Kwa </a:t>
            </a:r>
            <a:r>
              <a:rPr lang="en-GB" sz="2000" b="1" dirty="0" err="1"/>
              <a:t>zaka</a:t>
            </a:r>
            <a:r>
              <a:rPr lang="en-GB" sz="2000" b="1" dirty="0"/>
              <a:t> 40, </a:t>
            </a:r>
            <a:r>
              <a:rPr lang="en-GB" sz="2000" b="1" dirty="0" err="1"/>
              <a:t>mtambo</a:t>
            </a:r>
            <a:r>
              <a:rPr lang="en-GB" sz="2000" b="1" dirty="0"/>
              <a:t> </a:t>
            </a:r>
            <a:r>
              <a:rPr lang="en-GB" sz="2000" b="1" dirty="0" err="1"/>
              <a:t>unkasonyeza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yochotsa</a:t>
            </a:r>
            <a:r>
              <a:rPr lang="en-GB" sz="2000" b="1" dirty="0"/>
              <a:t> </a:t>
            </a:r>
            <a:r>
              <a:rPr lang="en-GB" sz="2000" b="1" dirty="0" err="1"/>
              <a:t>msasa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kuyamba</a:t>
            </a:r>
            <a:r>
              <a:rPr lang="en-GB" sz="2000" b="1" dirty="0"/>
              <a:t> </a:t>
            </a:r>
            <a:r>
              <a:rPr lang="en-GB" sz="2000" b="1" dirty="0" err="1"/>
              <a:t>ulendo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likasa</a:t>
            </a:r>
            <a:r>
              <a:rPr lang="en-GB" sz="2000" b="1" dirty="0"/>
              <a:t> la </a:t>
            </a:r>
            <a:r>
              <a:rPr lang="en-GB" sz="2000" b="1" dirty="0" err="1"/>
              <a:t>Pangano</a:t>
            </a:r>
            <a:r>
              <a:rPr lang="en-GB" sz="2000" b="1" dirty="0"/>
              <a:t> </a:t>
            </a:r>
            <a:r>
              <a:rPr lang="en-GB" sz="2000" b="1" dirty="0" err="1"/>
              <a:t>linkatsogolera</a:t>
            </a:r>
            <a:r>
              <a:rPr lang="en-GB" sz="2000" b="1" dirty="0"/>
              <a:t> </a:t>
            </a:r>
            <a:r>
              <a:rPr lang="en-GB" sz="2000" b="1" dirty="0" err="1"/>
              <a:t>Aisiraeli</a:t>
            </a:r>
            <a:r>
              <a:rPr lang="en-GB" sz="2000" b="1" dirty="0"/>
              <a:t> </a:t>
            </a:r>
            <a:r>
              <a:rPr lang="en-GB" sz="2000" b="1" dirty="0" err="1"/>
              <a:t>kupita</a:t>
            </a:r>
            <a:r>
              <a:rPr lang="en-GB" sz="2000" b="1" dirty="0"/>
              <a:t> </a:t>
            </a:r>
            <a:r>
              <a:rPr lang="en-GB" sz="2000" b="1" dirty="0" err="1"/>
              <a:t>kumalo</a:t>
            </a:r>
            <a:r>
              <a:rPr lang="en-GB" sz="2000" b="1" dirty="0"/>
              <a:t> </a:t>
            </a:r>
            <a:r>
              <a:rPr lang="en-GB" sz="2000" b="1" dirty="0" err="1"/>
              <a:t>atsopano</a:t>
            </a:r>
            <a:r>
              <a:rPr lang="en-GB" sz="2000" b="1" dirty="0"/>
              <a:t> </a:t>
            </a:r>
            <a:r>
              <a:rPr lang="en" sz="2000" b="1" dirty="0"/>
              <a:t>(Numeri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312480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2418347" y="2226839"/>
            <a:ext cx="5068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inakwana</a:t>
            </a:r>
            <a:r>
              <a:rPr lang="en-GB" sz="2000" b="1" dirty="0"/>
              <a:t> </a:t>
            </a:r>
            <a:r>
              <a:rPr lang="en-GB" sz="2000" b="1" dirty="0" err="1"/>
              <a:t>yoti</a:t>
            </a:r>
            <a:r>
              <a:rPr lang="en-GB" sz="2000" b="1" dirty="0"/>
              <a:t> </a:t>
            </a:r>
            <a:r>
              <a:rPr lang="en-GB" sz="2000" b="1" dirty="0" err="1"/>
              <a:t>asamuke</a:t>
            </a:r>
            <a:r>
              <a:rPr lang="en-GB" sz="2000" b="1" dirty="0"/>
              <a:t>. </a:t>
            </a:r>
            <a:r>
              <a:rPr lang="en-GB" sz="2000" b="1" dirty="0" err="1"/>
              <a:t>Anachotsa</a:t>
            </a:r>
            <a:r>
              <a:rPr lang="en-GB" sz="2000" b="1" dirty="0"/>
              <a:t> </a:t>
            </a:r>
            <a:r>
              <a:rPr lang="en-GB" sz="2000" b="1" dirty="0" err="1"/>
              <a:t>msasa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Sitiimu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anamanga</a:t>
            </a:r>
            <a:r>
              <a:rPr lang="en-GB" sz="2000" b="1" dirty="0"/>
              <a:t> </a:t>
            </a:r>
            <a:r>
              <a:rPr lang="en-GB" sz="2000" b="1" dirty="0" err="1"/>
              <a:t>msasa</a:t>
            </a:r>
            <a:r>
              <a:rPr lang="en-GB" sz="2000" b="1" dirty="0"/>
              <a:t> </a:t>
            </a:r>
            <a:r>
              <a:rPr lang="en-GB" sz="2000" b="1" dirty="0" err="1"/>
              <a:t>wawo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masiku</a:t>
            </a:r>
            <a:r>
              <a:rPr lang="en-GB" sz="2000" b="1" dirty="0"/>
              <a:t> </a:t>
            </a:r>
            <a:r>
              <a:rPr lang="en-GB" sz="2000" b="1" dirty="0" err="1"/>
              <a:t>atatu</a:t>
            </a:r>
            <a:r>
              <a:rPr lang="en-GB" sz="2000" b="1" dirty="0"/>
              <a:t> </a:t>
            </a:r>
            <a:r>
              <a:rPr lang="en-GB" sz="2000" b="1" dirty="0" err="1"/>
              <a:t>kutsidya</a:t>
            </a:r>
            <a:r>
              <a:rPr lang="en-GB" sz="2000" b="1" dirty="0"/>
              <a:t> </a:t>
            </a:r>
            <a:r>
              <a:rPr lang="en-GB" sz="2000" b="1" dirty="0" err="1"/>
              <a:t>lina</a:t>
            </a:r>
            <a:r>
              <a:rPr lang="en-GB" sz="2000" b="1" dirty="0"/>
              <a:t> la </a:t>
            </a:r>
            <a:r>
              <a:rPr lang="en-GB" sz="2000" b="1" dirty="0" err="1"/>
              <a:t>Yorodano</a:t>
            </a:r>
            <a:r>
              <a:rPr lang="en-GB" sz="2000" b="1" dirty="0"/>
              <a:t>. </a:t>
            </a:r>
            <a:r>
              <a:rPr lang="en-GB" sz="2000" b="1" dirty="0" err="1"/>
              <a:t>Kenako</a:t>
            </a:r>
            <a:r>
              <a:rPr lang="en-GB" sz="2000" b="1" dirty="0"/>
              <a:t> </a:t>
            </a:r>
            <a:r>
              <a:rPr lang="en-GB" sz="2000" b="1" dirty="0" err="1"/>
              <a:t>analandira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loti </a:t>
            </a:r>
            <a:r>
              <a:rPr lang="en-GB" sz="2000" b="1" dirty="0" err="1"/>
              <a:t>atsatire</a:t>
            </a:r>
            <a:r>
              <a:rPr lang="en-GB" sz="2000" b="1" dirty="0"/>
              <a:t> </a:t>
            </a:r>
            <a:r>
              <a:rPr lang="en-GB" sz="2000" b="1" dirty="0" err="1"/>
              <a:t>Likasa</a:t>
            </a:r>
            <a:r>
              <a:rPr lang="en-GB" sz="2000" b="1" dirty="0"/>
              <a:t> la </a:t>
            </a:r>
            <a:r>
              <a:rPr lang="en-GB" sz="2000" b="1" dirty="0" err="1"/>
              <a:t>Pangano</a:t>
            </a:r>
            <a:r>
              <a:rPr lang="en-GB" sz="2000" b="1" dirty="0"/>
              <a:t> </a:t>
            </a:r>
            <a:r>
              <a:rPr lang="en-GB" sz="2000" b="1" dirty="0" err="1"/>
              <a:t>kulowera</a:t>
            </a:r>
            <a:r>
              <a:rPr lang="en-GB" sz="2000" b="1" dirty="0"/>
              <a:t> </a:t>
            </a:r>
            <a:r>
              <a:rPr lang="en-GB" sz="2000" b="1" dirty="0" err="1"/>
              <a:t>m’dziko</a:t>
            </a:r>
            <a:r>
              <a:rPr lang="en-GB" sz="2000" b="1" dirty="0"/>
              <a:t> </a:t>
            </a:r>
            <a:r>
              <a:rPr lang="en-GB" sz="2000" b="1" dirty="0" err="1"/>
              <a:t>lolonjezedwa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1" y="2311064"/>
            <a:ext cx="2069432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1" y="5229224"/>
            <a:ext cx="2069432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2418348" y="4399101"/>
            <a:ext cx="5068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panali</a:t>
            </a:r>
            <a:r>
              <a:rPr lang="en-GB" sz="2000" b="1" dirty="0"/>
              <a:t> </a:t>
            </a:r>
            <a:r>
              <a:rPr lang="en-GB" sz="2000" b="1" dirty="0" err="1"/>
              <a:t>chofunikira</a:t>
            </a:r>
            <a:r>
              <a:rPr lang="en-GB" sz="2000" b="1" dirty="0"/>
              <a:t> </a:t>
            </a:r>
            <a:r>
              <a:rPr lang="en-GB" sz="2000" b="1" dirty="0" err="1"/>
              <a:t>choyamba</a:t>
            </a:r>
            <a:r>
              <a:rPr lang="en-GB" sz="2000" b="1" dirty="0"/>
              <a:t>: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kuyeretsedwa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3:5). </a:t>
            </a:r>
            <a:r>
              <a:rPr lang="en-GB" sz="2000" b="1" dirty="0" err="1"/>
              <a:t>Kudzipatulira</a:t>
            </a:r>
            <a:r>
              <a:rPr lang="en-GB" sz="2000" b="1" dirty="0"/>
              <a:t> </a:t>
            </a:r>
            <a:r>
              <a:rPr lang="en-GB" sz="2000" b="1" dirty="0" err="1"/>
              <a:t>kumeneku</a:t>
            </a:r>
            <a:r>
              <a:rPr lang="en-GB" sz="2000" b="1" dirty="0"/>
              <a:t> </a:t>
            </a:r>
            <a:r>
              <a:rPr lang="en-GB" sz="2000" b="1" dirty="0" err="1"/>
              <a:t>kunaphatikizapo</a:t>
            </a:r>
            <a:r>
              <a:rPr lang="en-GB" sz="2000" b="1" dirty="0"/>
              <a:t> </a:t>
            </a:r>
            <a:r>
              <a:rPr lang="en-GB" sz="2000" b="1" dirty="0" err="1"/>
              <a:t>kuyeretsedwa</a:t>
            </a:r>
            <a:r>
              <a:rPr lang="en-GB" sz="2000" b="1" dirty="0"/>
              <a:t> </a:t>
            </a:r>
            <a:r>
              <a:rPr lang="en-GB" sz="2000" b="1" dirty="0" err="1"/>
              <a:t>mwamwambo</a:t>
            </a:r>
            <a:r>
              <a:rPr lang="en-GB" sz="2000" b="1" dirty="0"/>
              <a:t> (</a:t>
            </a:r>
            <a:r>
              <a:rPr lang="en-GB" sz="2000" b="1" dirty="0" err="1"/>
              <a:t>kuchapa</a:t>
            </a:r>
            <a:r>
              <a:rPr lang="en-GB" sz="2000" b="1" dirty="0"/>
              <a:t>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kusamba</a:t>
            </a:r>
            <a:r>
              <a:rPr lang="en-GB" sz="2000" b="1" dirty="0"/>
              <a:t> </a:t>
            </a:r>
            <a:r>
              <a:rPr lang="en-GB" sz="2000" b="1" dirty="0" err="1"/>
              <a:t>thupi</a:t>
            </a:r>
            <a:r>
              <a:rPr lang="en-GB" sz="2000" b="1" dirty="0"/>
              <a:t>), </a:t>
            </a:r>
            <a:r>
              <a:rPr lang="en-GB" sz="2000" b="1" dirty="0" err="1"/>
              <a:t>kusiya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wololera</a:t>
            </a:r>
            <a:r>
              <a:rPr lang="en-GB" sz="2000" b="1" dirty="0"/>
              <a:t> </a:t>
            </a:r>
            <a:r>
              <a:rPr lang="en-GB" sz="2000" b="1" dirty="0" err="1"/>
              <a:t>womvera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a Mulungu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ZOZIZWITSA ZA MULUNGU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pamenepo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ochokera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kumagwero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anaima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kutalitu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Adama,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ndiwo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mudzi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mbali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Zaretani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madzi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akutsikira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nyanja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chidikha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Nyanja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Mchere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anadulidwa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konse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anaoloka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pandunji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Yeriko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5907505" y="1576387"/>
            <a:ext cx="6284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Mulungu </a:t>
            </a:r>
            <a:r>
              <a:rPr lang="en" sz="2000" b="1" dirty="0" err="1"/>
              <a:t>ndi</a:t>
            </a:r>
            <a:r>
              <a:rPr lang="en" sz="2000" b="1" dirty="0"/>
              <a:t> “</a:t>
            </a:r>
            <a:r>
              <a:rPr lang="en-US" sz="2000" b="1" dirty="0"/>
              <a:t>Iye </a:t>
            </a:r>
            <a:r>
              <a:rPr lang="en-US" sz="2000" b="1" dirty="0" err="1"/>
              <a:t>yekha</a:t>
            </a:r>
            <a:r>
              <a:rPr lang="en-US" sz="2000" b="1" dirty="0"/>
              <a:t> amene </a:t>
            </a:r>
            <a:r>
              <a:rPr lang="en-US" sz="2000" b="1" dirty="0" err="1"/>
              <a:t>amachita</a:t>
            </a:r>
            <a:r>
              <a:rPr lang="en-US" sz="2000" b="1" dirty="0"/>
              <a:t> </a:t>
            </a:r>
            <a:r>
              <a:rPr lang="en-US" sz="2000" b="1" dirty="0" err="1"/>
              <a:t>zozizwitsa</a:t>
            </a:r>
            <a:r>
              <a:rPr lang="en" sz="2000" b="1" dirty="0"/>
              <a:t>” (</a:t>
            </a:r>
            <a:r>
              <a:rPr lang="en" sz="2000" b="1" dirty="0" err="1"/>
              <a:t>Masalimo</a:t>
            </a:r>
            <a:r>
              <a:rPr lang="en" sz="2000" b="1" dirty="0"/>
              <a:t> 72:18). </a:t>
            </a:r>
            <a:r>
              <a:rPr lang="en-GB" sz="2000" b="1" dirty="0" err="1"/>
              <a:t>Choncho</a:t>
            </a:r>
            <a:r>
              <a:rPr lang="en-GB" sz="2000" b="1" dirty="0"/>
              <a:t> </a:t>
            </a:r>
            <a:r>
              <a:rPr lang="en-GB" sz="2000" b="1" dirty="0" err="1"/>
              <a:t>timamuzindikira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Ndiye</a:t>
            </a:r>
            <a:r>
              <a:rPr lang="en-GB" sz="2000" b="1" dirty="0"/>
              <a:t> Mulungu </a:t>
            </a:r>
            <a:r>
              <a:rPr lang="en-GB" sz="2000" b="1" dirty="0" err="1"/>
              <a:t>mmodzi</a:t>
            </a:r>
            <a:r>
              <a:rPr lang="en-GB" sz="2000" b="1" dirty="0"/>
              <a:t> </a:t>
            </a:r>
            <a:r>
              <a:rPr lang="en-GB" sz="2000" b="1" dirty="0" err="1"/>
              <a:t>yekha</a:t>
            </a:r>
            <a:r>
              <a:rPr lang="en" sz="2000" b="1" dirty="0"/>
              <a:t> (</a:t>
            </a:r>
            <a:r>
              <a:rPr lang="en" sz="2000" b="1" dirty="0" err="1"/>
              <a:t>Masalimo</a:t>
            </a:r>
            <a:r>
              <a:rPr lang="en" sz="2000" b="1" dirty="0"/>
              <a:t> 86:10); </a:t>
            </a:r>
            <a:r>
              <a:rPr lang="en-GB" sz="2000" b="1" dirty="0" err="1"/>
              <a:t>timakumbukira</a:t>
            </a:r>
            <a:r>
              <a:rPr lang="en-GB" sz="2000" b="1" dirty="0"/>
              <a:t> </a:t>
            </a:r>
            <a:r>
              <a:rPr lang="en-GB" sz="2000" b="1" dirty="0" err="1"/>
              <a:t>zozizwitsa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" sz="2000" b="1" dirty="0"/>
              <a:t> (</a:t>
            </a:r>
            <a:r>
              <a:rPr lang="en" sz="2000" b="1" dirty="0" err="1"/>
              <a:t>Masalimo</a:t>
            </a:r>
            <a:r>
              <a:rPr lang="en" sz="2000" b="1" dirty="0"/>
              <a:t> 77:11);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timafotokoza</a:t>
            </a:r>
            <a:r>
              <a:rPr lang="en-GB" sz="2000" b="1" dirty="0"/>
              <a:t> za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zodabwitsa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Masalimo</a:t>
            </a:r>
            <a:r>
              <a:rPr lang="en" sz="2000" b="1" dirty="0"/>
              <a:t>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5467351" cy="3449042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8" y="5205149"/>
            <a:ext cx="6428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Kuwoloka</a:t>
            </a:r>
            <a:r>
              <a:rPr lang="en-GB" sz="2000" b="1" dirty="0"/>
              <a:t> Yordano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chimodzi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zozizwitsa</a:t>
            </a:r>
            <a:r>
              <a:rPr lang="en-GB" sz="2000" b="1" dirty="0"/>
              <a:t> za Mulungu,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mwaulosi</a:t>
            </a:r>
            <a:r>
              <a:rPr lang="en-GB" sz="2000" b="1" dirty="0"/>
              <a:t> </a:t>
            </a:r>
            <a:r>
              <a:rPr lang="en-GB" sz="2000" b="1" dirty="0" err="1"/>
              <a:t>zimalozera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china</a:t>
            </a:r>
            <a:r>
              <a:rPr lang="en-GB" sz="2000" b="1" dirty="0"/>
              <a:t> </a:t>
            </a:r>
            <a:r>
              <a:rPr lang="en-GB" sz="2000" b="1" dirty="0" err="1"/>
              <a:t>chachikulu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Mulungu </a:t>
            </a:r>
            <a:r>
              <a:rPr lang="en-GB" sz="2000" b="1" dirty="0" err="1"/>
              <a:t>walonjeza</a:t>
            </a:r>
            <a:r>
              <a:rPr lang="en-GB" sz="2000" b="1" dirty="0"/>
              <a:t> Mulungu </a:t>
            </a:r>
            <a:r>
              <a:rPr lang="en-GB" sz="2000" b="1" dirty="0" err="1"/>
              <a:t>walonjeza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adzachita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: </a:t>
            </a:r>
            <a:r>
              <a:rPr lang="en-GB" sz="2000" b="1" dirty="0" err="1"/>
              <a:t>kulowa</a:t>
            </a:r>
            <a:r>
              <a:rPr lang="en-GB" sz="2000" b="1" dirty="0"/>
              <a:t> mu Kanani </a:t>
            </a:r>
            <a:r>
              <a:rPr lang="en-GB" sz="2000" b="1" dirty="0" err="1"/>
              <a:t>wakumwamba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Zekaliya</a:t>
            </a:r>
            <a:r>
              <a:rPr lang="en" sz="2000" b="1" dirty="0"/>
              <a:t>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9874" y="5151649"/>
            <a:ext cx="5253539" cy="1602215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5907505" y="3520434"/>
            <a:ext cx="62844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Palibe </a:t>
            </a:r>
            <a:r>
              <a:rPr lang="en-GB" sz="2000" b="1" dirty="0" err="1"/>
              <a:t>chovuta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chodabwitsa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Iye, amene </a:t>
            </a:r>
            <a:r>
              <a:rPr lang="en-GB" sz="2000" b="1" dirty="0" err="1"/>
              <a:t>analenga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Yeremiya</a:t>
            </a:r>
            <a:r>
              <a:rPr lang="en" sz="2000" b="1" dirty="0"/>
              <a:t> 32:17; Luka 1:37). </a:t>
            </a:r>
            <a:r>
              <a:rPr lang="en-GB" sz="2000" b="1" dirty="0" err="1"/>
              <a:t>Choncho</a:t>
            </a:r>
            <a:r>
              <a:rPr lang="en-GB" sz="2000" b="1" dirty="0"/>
              <a:t> </a:t>
            </a:r>
            <a:r>
              <a:rPr lang="en-GB" sz="2000" b="1" dirty="0" err="1"/>
              <a:t>titha</a:t>
            </a:r>
            <a:r>
              <a:rPr lang="en-GB" sz="2000" b="1" dirty="0"/>
              <a:t> </a:t>
            </a:r>
            <a:r>
              <a:rPr lang="en-GB" sz="2000" b="1" dirty="0" err="1"/>
              <a:t>kukhulupilira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Iye </a:t>
            </a:r>
            <a:r>
              <a:rPr lang="en-GB" sz="2000" b="1" dirty="0" err="1"/>
              <a:t>angachitenso</a:t>
            </a:r>
            <a:r>
              <a:rPr lang="en-GB" sz="2000" b="1" dirty="0"/>
              <a:t> </a:t>
            </a:r>
            <a:r>
              <a:rPr lang="en-GB" sz="2000" b="1" dirty="0" err="1"/>
              <a:t>zozizwitsa</a:t>
            </a:r>
            <a:r>
              <a:rPr lang="en-GB" sz="2000" b="1" dirty="0"/>
              <a:t> </a:t>
            </a:r>
            <a:r>
              <a:rPr lang="en-GB" sz="2000" b="1" dirty="0" err="1"/>
              <a:t>m’miyoyo</a:t>
            </a:r>
            <a:r>
              <a:rPr lang="en-GB" sz="2000" b="1" dirty="0"/>
              <a:t> </a:t>
            </a:r>
            <a:r>
              <a:rPr lang="en-GB" sz="2000" b="1" dirty="0" err="1"/>
              <a:t>yathu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Masalimo</a:t>
            </a:r>
            <a:r>
              <a:rPr lang="en" sz="2000" b="1" dirty="0"/>
              <a:t>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KUKUMBUKIRA NDI KUIWALA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(YOSWA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ZIZINDIKIRO ZA KUKUMBUKIRA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ikhale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chizindikiro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Mʼtsogolo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 anu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akamadzakufunsani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‘Kodi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miyala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iyi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ikutanthauza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chiyani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Muzidzawawuza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4:6-7a)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399" y="1341501"/>
            <a:ext cx="1203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M’Baibulo</a:t>
            </a:r>
            <a:r>
              <a:rPr lang="en-GB" sz="2000" b="1" dirty="0"/>
              <a:t>, </a:t>
            </a:r>
            <a:r>
              <a:rPr lang="en-GB" sz="2000" b="1" dirty="0" err="1"/>
              <a:t>chizindikiro</a:t>
            </a:r>
            <a:r>
              <a:rPr lang="en-GB" sz="2000" b="1" dirty="0"/>
              <a:t> </a:t>
            </a:r>
            <a:r>
              <a:rPr lang="en-GB" sz="2000" b="1" dirty="0" err="1"/>
              <a:t>chimatha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matanthauzo</a:t>
            </a:r>
            <a:r>
              <a:rPr lang="en-GB" sz="2000" b="1" dirty="0"/>
              <a:t> </a:t>
            </a:r>
            <a:r>
              <a:rPr lang="en-GB" sz="2000" b="1" dirty="0" err="1"/>
              <a:t>angapo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err="1"/>
                <a:t>Chochitika</a:t>
              </a:r>
              <a:r>
                <a:rPr lang="en-GB" sz="1600" b="1" dirty="0"/>
                <a:t> </a:t>
              </a:r>
              <a:r>
                <a:rPr lang="en-GB" sz="1600" b="1" dirty="0" err="1"/>
                <a:t>chodabwitsa</a:t>
              </a:r>
              <a:r>
                <a:rPr lang="en-GB" sz="1600" b="1" dirty="0"/>
                <a:t> </a:t>
              </a:r>
              <a:r>
                <a:rPr lang="en-GB" sz="1600" b="1" dirty="0" err="1"/>
                <a:t>kwambiri</a:t>
              </a:r>
              <a:r>
                <a:rPr lang="en-GB" sz="1600" b="1" dirty="0"/>
                <a:t> </a:t>
              </a:r>
              <a:r>
                <a:rPr lang="en" sz="1400" b="1" kern="1200" dirty="0"/>
                <a:t>(1 </a:t>
              </a:r>
              <a:r>
                <a:rPr lang="en" sz="1400" b="1" kern="1200" dirty="0" err="1"/>
                <a:t>Mafumu</a:t>
              </a:r>
              <a:r>
                <a:rPr lang="en" sz="1400" b="1" kern="1200" dirty="0"/>
                <a:t> 13:3)</a:t>
              </a:r>
              <a:endParaRPr lang="es-ES" sz="1400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/>
                <a:t>Chizindikiro</a:t>
              </a:r>
              <a:r>
                <a:rPr lang="en-GB" sz="1600" b="1" kern="1200" dirty="0"/>
                <a:t> </a:t>
              </a:r>
              <a:r>
                <a:rPr lang="en-GB" sz="1600" b="1" kern="1200" dirty="0" err="1"/>
                <a:t>chosonyeza</a:t>
              </a:r>
              <a:r>
                <a:rPr lang="en-GB" sz="1600" b="1" kern="1200" dirty="0"/>
                <a:t> </a:t>
              </a:r>
              <a:r>
                <a:rPr lang="en-GB" sz="1600" b="1" kern="1200" dirty="0" err="1"/>
                <a:t>china</a:t>
              </a:r>
              <a:r>
                <a:rPr lang="en-GB" sz="1600" b="1" kern="1200" dirty="0"/>
                <a:t> </a:t>
              </a:r>
              <a:r>
                <a:rPr lang="en-GB" sz="1600" b="1" kern="1200" dirty="0" err="1"/>
                <a:t>chake</a:t>
              </a:r>
              <a:br>
                <a:rPr lang="es-ES" b="1" kern="1200" dirty="0"/>
              </a:br>
              <a:r>
                <a:rPr lang="en" sz="1400" b="1" kern="1200" dirty="0"/>
                <a:t>(Genesis 9:13)</a:t>
              </a:r>
              <a:endParaRPr lang="es-ES" sz="1400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err="1"/>
                <a:t>Chizindikiro</a:t>
              </a:r>
              <a:r>
                <a:rPr lang="en-GB" sz="1600" b="1" dirty="0"/>
                <a:t> cha </a:t>
              </a:r>
              <a:r>
                <a:rPr lang="en-GB" sz="1600" b="1" dirty="0" err="1"/>
                <a:t>chenjezo</a:t>
              </a:r>
              <a:r>
                <a:rPr lang="en-GB" sz="1600" b="1" dirty="0"/>
                <a:t> </a:t>
              </a:r>
              <a:r>
                <a:rPr lang="en" sz="1400" b="1" kern="1200" dirty="0"/>
                <a:t>(</a:t>
              </a:r>
              <a:r>
                <a:rPr lang="en" sz="1400" b="1" kern="1200" dirty="0" err="1"/>
                <a:t>Eksodo</a:t>
              </a:r>
              <a:r>
                <a:rPr lang="en" sz="1400" b="1" kern="1200" dirty="0"/>
                <a:t> 12:13)</a:t>
              </a:r>
              <a:endParaRPr lang="es-ES" sz="1400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 err="1"/>
                <a:t>Chizindikiro</a:t>
              </a:r>
              <a:r>
                <a:rPr lang="en-GB" sz="1600" b="1" dirty="0"/>
                <a:t> </a:t>
              </a:r>
              <a:r>
                <a:rPr lang="en-GB" sz="1600" b="1" dirty="0" err="1"/>
                <a:t>chapadera</a:t>
              </a:r>
              <a:r>
                <a:rPr lang="en-GB" sz="1600" b="1" dirty="0"/>
                <a:t> </a:t>
              </a:r>
              <a:r>
                <a:rPr lang="en" sz="1400" b="1" kern="1200" dirty="0"/>
                <a:t>(</a:t>
              </a:r>
              <a:r>
                <a:rPr lang="en" sz="1400" b="1" kern="1200" dirty="0" err="1"/>
                <a:t>Ezekieli</a:t>
              </a:r>
              <a:r>
                <a:rPr lang="en" sz="1400" b="1" kern="1200" dirty="0"/>
                <a:t> 20:20)</a:t>
              </a:r>
              <a:endParaRPr lang="es-ES" sz="1400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287000" y="1866860"/>
              <a:ext cx="1844689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Chikumbutso</a:t>
              </a:r>
              <a:r>
                <a:rPr lang="en-GB" b="1" kern="1200" dirty="0"/>
                <a:t> </a:t>
              </a:r>
              <a:r>
                <a:rPr lang="en" sz="1400" b="1" kern="1200" dirty="0"/>
                <a:t>(Genesis 28:18)</a:t>
              </a:r>
              <a:endParaRPr lang="es-ES" sz="1400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87349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316135"/>
            <a:ext cx="7885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Miyala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iwiri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anatengedwa</a:t>
            </a:r>
            <a:r>
              <a:rPr lang="en-GB" sz="2000" b="1" dirty="0"/>
              <a:t> mu </a:t>
            </a:r>
            <a:r>
              <a:rPr lang="en-GB" sz="2000" b="1" dirty="0" err="1"/>
              <a:t>Mtsinje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Yordano,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anaika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chizindikiro</a:t>
            </a:r>
            <a:r>
              <a:rPr lang="en-GB" sz="2000" b="1" dirty="0"/>
              <a:t>, </a:t>
            </a:r>
            <a:r>
              <a:rPr lang="en-GB" sz="2000" b="1" dirty="0" err="1"/>
              <a:t>inali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mtundu</a:t>
            </a:r>
            <a:r>
              <a:rPr lang="en-GB" sz="2000" b="1" dirty="0"/>
              <a:t> </a:t>
            </a:r>
            <a:r>
              <a:rPr lang="en-GB" sz="2000" b="1" dirty="0" err="1"/>
              <a:t>womalizira</a:t>
            </a:r>
            <a:r>
              <a:rPr lang="en-GB" sz="2000" b="1" dirty="0"/>
              <a:t>: </a:t>
            </a:r>
            <a:r>
              <a:rPr lang="en-GB" sz="2000" b="1" dirty="0" err="1"/>
              <a:t>chikumbutso</a:t>
            </a:r>
            <a:r>
              <a:rPr lang="en" sz="2000" b="1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188" y="3469422"/>
            <a:ext cx="3722223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5180711"/>
            <a:ext cx="82347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Mibadwo</a:t>
            </a:r>
            <a:r>
              <a:rPr lang="en-GB" sz="2000" b="1" dirty="0"/>
              <a:t> </a:t>
            </a:r>
            <a:r>
              <a:rPr lang="en-GB" sz="2000" b="1" dirty="0" err="1"/>
              <a:t>yatsopano</a:t>
            </a:r>
            <a:r>
              <a:rPr lang="en-GB" sz="2000" b="1" dirty="0"/>
              <a:t> </a:t>
            </a:r>
            <a:r>
              <a:rPr lang="en-GB" sz="2000" b="1" dirty="0" err="1"/>
              <a:t>inafunika</a:t>
            </a:r>
            <a:r>
              <a:rPr lang="en-GB" sz="2000" b="1" dirty="0"/>
              <a:t> </a:t>
            </a:r>
            <a:r>
              <a:rPr lang="en-GB" sz="2000" b="1" dirty="0" err="1"/>
              <a:t>kudziwa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Mulungu </a:t>
            </a:r>
            <a:r>
              <a:rPr lang="en-GB" sz="2000" b="1" dirty="0" err="1"/>
              <a:t>anachita</a:t>
            </a:r>
            <a:r>
              <a:rPr lang="en-GB" sz="2000" b="1" dirty="0"/>
              <a:t>. </a:t>
            </a:r>
            <a:r>
              <a:rPr lang="en-GB" sz="2000" b="1" dirty="0" err="1"/>
              <a:t>Chikhulupiliro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chiyenera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chozikika</a:t>
            </a:r>
            <a:r>
              <a:rPr lang="en-GB" sz="2000" b="1" dirty="0"/>
              <a:t> pa </a:t>
            </a:r>
            <a:r>
              <a:rPr lang="en-GB" sz="2000" b="1" dirty="0" err="1"/>
              <a:t>zozizwitsa</a:t>
            </a:r>
            <a:r>
              <a:rPr lang="en-GB" sz="2000" b="1" dirty="0"/>
              <a:t> za Mulungu. </a:t>
            </a:r>
            <a:r>
              <a:rPr lang="en-GB" sz="2000" b="1" dirty="0" err="1"/>
              <a:t>Udindo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makolo</a:t>
            </a:r>
            <a:r>
              <a:rPr lang="en-GB" sz="2000" b="1" dirty="0"/>
              <a:t> </a:t>
            </a:r>
            <a:r>
              <a:rPr lang="en-GB" sz="2000" b="1" dirty="0" err="1"/>
              <a:t>unali</a:t>
            </a:r>
            <a:r>
              <a:rPr lang="en-GB" sz="2000" b="1" dirty="0"/>
              <a:t> </a:t>
            </a:r>
            <a:r>
              <a:rPr lang="en-GB" sz="2000" b="1" dirty="0" err="1"/>
              <a:t>kuphunzitsa</a:t>
            </a:r>
            <a:r>
              <a:rPr lang="en-GB" sz="2000" b="1" dirty="0"/>
              <a:t> ana </a:t>
            </a:r>
            <a:r>
              <a:rPr lang="en-GB" sz="2000" b="1" dirty="0" err="1"/>
              <a:t>awo</a:t>
            </a:r>
            <a:r>
              <a:rPr lang="en-GB" sz="2000" b="1" dirty="0"/>
              <a:t> za </a:t>
            </a:r>
            <a:r>
              <a:rPr lang="en-GB" sz="2000" b="1" dirty="0" err="1"/>
              <a:t>chiziwitso</a:t>
            </a:r>
            <a:r>
              <a:rPr lang="en-GB" sz="2000" b="1" dirty="0"/>
              <a:t> </a:t>
            </a:r>
            <a:r>
              <a:rPr lang="en-GB" sz="2000" b="1" dirty="0" err="1"/>
              <a:t>chimenechi</a:t>
            </a:r>
            <a:r>
              <a:rPr lang="en-GB" sz="2000" b="1" dirty="0"/>
              <a:t> (</a:t>
            </a:r>
            <a:r>
              <a:rPr lang="en-GB" sz="2000" b="1" dirty="0" err="1"/>
              <a:t>Deuteronomo</a:t>
            </a:r>
            <a:r>
              <a:rPr lang="en-GB" sz="2000" b="1" dirty="0"/>
              <a:t> 4:9). </a:t>
            </a:r>
            <a:r>
              <a:rPr lang="en-GB" sz="2000" b="1" dirty="0" err="1"/>
              <a:t>Podziwa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,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chikhulupiliro</a:t>
            </a:r>
            <a:r>
              <a:rPr lang="en-GB" sz="2000" b="1" dirty="0"/>
              <a:t> cha iye </a:t>
            </a:r>
            <a:r>
              <a:rPr lang="en-GB" sz="2000" b="1" dirty="0" err="1"/>
              <a:t>mwini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252624"/>
            <a:ext cx="8065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Kupatula</a:t>
            </a:r>
            <a:r>
              <a:rPr lang="en-GB" sz="2000" b="1" dirty="0"/>
              <a:t> pa </a:t>
            </a:r>
            <a:r>
              <a:rPr lang="en-GB" sz="2000" b="1" dirty="0" err="1"/>
              <a:t>chikumbukirocho</a:t>
            </a:r>
            <a:r>
              <a:rPr lang="en-GB" sz="2000" b="1" dirty="0"/>
              <a:t>, </a:t>
            </a:r>
            <a:r>
              <a:rPr lang="en-GB" sz="2000" b="1" dirty="0" err="1"/>
              <a:t>holinga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Mulungu </a:t>
            </a:r>
            <a:r>
              <a:rPr lang="en-GB" sz="2000" b="1" dirty="0" err="1"/>
              <a:t>anali</a:t>
            </a:r>
            <a:r>
              <a:rPr lang="en-GB" sz="2000" b="1" dirty="0"/>
              <a:t> nacho </a:t>
            </a:r>
            <a:r>
              <a:rPr lang="en-GB" sz="2000" b="1" dirty="0" err="1"/>
              <a:t>popempha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miyala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 </a:t>
            </a:r>
            <a:r>
              <a:rPr lang="en-GB" sz="2000" b="1" dirty="0" err="1"/>
              <a:t>imangidwe</a:t>
            </a:r>
            <a:r>
              <a:rPr lang="en-GB" sz="2000" b="1" dirty="0"/>
              <a:t> </a:t>
            </a:r>
            <a:r>
              <a:rPr lang="en-GB" sz="2000" b="1" dirty="0" err="1"/>
              <a:t>chinali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ZOOPSA ZA KUIWALA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anachita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zoyipira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Iwowa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anayiwala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wawo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kumatumikira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Abaala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Asera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Oweruza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Poyika</a:t>
            </a:r>
            <a:r>
              <a:rPr lang="en-GB" sz="2000" b="1" dirty="0"/>
              <a:t> </a:t>
            </a:r>
            <a:r>
              <a:rPr lang="en-GB" sz="2000" b="1" dirty="0" err="1"/>
              <a:t>miyala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iwiri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chikumbutso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Giligala</a:t>
            </a:r>
            <a:r>
              <a:rPr lang="en-GB" sz="2000" b="1" dirty="0"/>
              <a:t>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anafotokoza</a:t>
            </a:r>
            <a:r>
              <a:rPr lang="en-GB" sz="2000" b="1" dirty="0"/>
              <a:t>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 </a:t>
            </a:r>
            <a:r>
              <a:rPr lang="en-GB" sz="2000" b="1" dirty="0" err="1"/>
              <a:t>zofunika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992533"/>
              </p:ext>
            </p:extLst>
          </p:nvPr>
        </p:nvGraphicFramePr>
        <p:xfrm>
          <a:off x="257175" y="1997724"/>
          <a:ext cx="11758260" cy="222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284123" y="4298702"/>
            <a:ext cx="6412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M’badwo</a:t>
            </a:r>
            <a:r>
              <a:rPr lang="en-GB" sz="2000" b="1" dirty="0"/>
              <a:t> </a:t>
            </a:r>
            <a:r>
              <a:rPr lang="en-GB" sz="2000" b="1" dirty="0" err="1"/>
              <a:t>watsopano</a:t>
            </a:r>
            <a:r>
              <a:rPr lang="en-GB" sz="2000" b="1" dirty="0"/>
              <a:t> </a:t>
            </a:r>
            <a:r>
              <a:rPr lang="en-GB" sz="2000" b="1" dirty="0" err="1"/>
              <a:t>unali</a:t>
            </a:r>
            <a:r>
              <a:rPr lang="en-GB" sz="2000" b="1" dirty="0"/>
              <a:t> </a:t>
            </a:r>
            <a:r>
              <a:rPr lang="en-GB" sz="2000" b="1" dirty="0" err="1"/>
              <a:t>pangozi</a:t>
            </a:r>
            <a:r>
              <a:rPr lang="en-GB" sz="2000" b="1" dirty="0"/>
              <a:t> </a:t>
            </a:r>
            <a:r>
              <a:rPr lang="en-GB" sz="2000" b="1" dirty="0" err="1"/>
              <a:t>yochita</a:t>
            </a:r>
            <a:r>
              <a:rPr lang="en-GB" sz="2000" b="1" dirty="0"/>
              <a:t> </a:t>
            </a:r>
            <a:r>
              <a:rPr lang="en-GB" sz="2000" b="1" dirty="0" err="1"/>
              <a:t>cholakwika</a:t>
            </a:r>
            <a:r>
              <a:rPr lang="en-GB" sz="2000" b="1" dirty="0"/>
              <a:t> </a:t>
            </a:r>
            <a:r>
              <a:rPr lang="en-GB" sz="2000" b="1" dirty="0" err="1"/>
              <a:t>chofanana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chomwe</a:t>
            </a:r>
            <a:r>
              <a:rPr lang="en-GB" sz="2000" b="1" dirty="0"/>
              <a:t> </a:t>
            </a:r>
            <a:r>
              <a:rPr lang="en-GB" sz="2000" b="1" dirty="0" err="1"/>
              <a:t>makolo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anachita</a:t>
            </a:r>
            <a:r>
              <a:rPr lang="en-GB" sz="2000" b="1" dirty="0"/>
              <a:t>: </a:t>
            </a:r>
            <a:r>
              <a:rPr lang="en-GB" sz="2000" b="1" dirty="0" err="1"/>
              <a:t>kuiwala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zazikulu</a:t>
            </a:r>
            <a:r>
              <a:rPr lang="en-GB" sz="2000" b="1" dirty="0"/>
              <a:t> za Mulungu. Tsoka </a:t>
            </a:r>
            <a:r>
              <a:rPr lang="en-GB" sz="2000" b="1" dirty="0" err="1"/>
              <a:t>ilo</a:t>
            </a:r>
            <a:r>
              <a:rPr lang="en-GB" sz="2000" b="1" dirty="0"/>
              <a:t>, </a:t>
            </a:r>
            <a:r>
              <a:rPr lang="en-GB" sz="2000" b="1" dirty="0" err="1"/>
              <a:t>anaiwala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anakumana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Oweruza</a:t>
            </a:r>
            <a:r>
              <a:rPr lang="en" sz="2000" b="1" dirty="0"/>
              <a:t>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037245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273971" y="5863379"/>
            <a:ext cx="7954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Ndi </a:t>
            </a:r>
            <a:r>
              <a:rPr lang="en-GB" sz="2000" b="1" dirty="0" err="1"/>
              <a:t>kofunika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tizikumbukira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Mulungu </a:t>
            </a:r>
            <a:r>
              <a:rPr lang="en-GB" sz="2000" b="1" dirty="0" err="1"/>
              <a:t>anasamalirira</a:t>
            </a:r>
            <a:r>
              <a:rPr lang="en-GB" sz="2000" b="1" dirty="0"/>
              <a:t> </a:t>
            </a:r>
            <a:r>
              <a:rPr lang="en-GB" sz="2000" b="1" dirty="0" err="1"/>
              <a:t>makolo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,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eni</a:t>
            </a:r>
            <a:r>
              <a:rPr lang="en-GB" sz="2000" b="1" dirty="0"/>
              <a:t> </a:t>
            </a:r>
            <a:r>
              <a:rPr lang="en-GB" sz="2000" b="1" dirty="0" err="1"/>
              <a:t>tinawona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dzanja</a:t>
            </a:r>
            <a:r>
              <a:rPr lang="en-GB" sz="2000" b="1" dirty="0"/>
              <a:t> </a:t>
            </a:r>
            <a:r>
              <a:rPr lang="en-GB" sz="2000" b="1" dirty="0" err="1"/>
              <a:t>lamphamvu</a:t>
            </a:r>
            <a:r>
              <a:rPr lang="en-GB" sz="2000" b="1" dirty="0"/>
              <a:t> la Mulungu!</a:t>
            </a:r>
            <a:r>
              <a:rPr lang="en" sz="2000" b="1" dirty="0"/>
              <a:t>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761" y="4305300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1116</Words>
  <Application>Microsoft Office PowerPoint</Application>
  <PresentationFormat>Panorámica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2025-09-23T16:48:06Z</dcterms:created>
  <dcterms:modified xsi:type="dcterms:W3CDTF">2025-10-18T06:22:11Z</dcterms:modified>
</cp:coreProperties>
</file>