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autoAdjust="0"/>
    <p:restoredTop sz="94692"/>
  </p:normalViewPr>
  <p:slideViewPr>
    <p:cSldViewPr snapToGrid="0">
      <p:cViewPr varScale="1">
        <p:scale>
          <a:sx n="101" d="100"/>
          <a:sy n="101" d="100"/>
        </p:scale>
        <p:origin x="8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r>
            <a:rPr lang="es-ES" sz="2400" dirty="0" err="1">
              <a:solidFill>
                <a:srgbClr val="A1730B"/>
              </a:solidFill>
            </a:rPr>
            <a:t>Nkhani</a:t>
          </a:r>
          <a:r>
            <a:rPr lang="es-ES" sz="2400" dirty="0">
              <a:solidFill>
                <a:srgbClr val="A1730B"/>
              </a:solidFill>
            </a:rPr>
            <a:t> ya </a:t>
          </a:r>
          <a:r>
            <a:rPr lang="es-ES" sz="2400" dirty="0" err="1">
              <a:solidFill>
                <a:srgbClr val="A1730B"/>
              </a:solidFill>
            </a:rPr>
            <a:t>kusaweruzika</a:t>
          </a:r>
          <a:endParaRPr lang="es-ES" sz="2400" dirty="0">
            <a:solidFill>
              <a:srgbClr val="A1730B"/>
            </a:solidFill>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r>
            <a:rPr lang="es-ES" sz="2400" dirty="0" err="1">
              <a:solidFill>
                <a:srgbClr val="207D0D"/>
              </a:solidFill>
            </a:rPr>
            <a:t>Nkhani</a:t>
          </a:r>
          <a:r>
            <a:rPr lang="es-ES" sz="2400" dirty="0">
              <a:solidFill>
                <a:srgbClr val="207D0D"/>
              </a:solidFill>
            </a:rPr>
            <a:t> ya </a:t>
          </a:r>
          <a:r>
            <a:rPr lang="es-ES" sz="2400" dirty="0" err="1">
              <a:solidFill>
                <a:srgbClr val="207D0D"/>
              </a:solidFill>
            </a:rPr>
            <a:t>chilungamo</a:t>
          </a:r>
          <a:endParaRPr lang="es-ES" sz="2400" dirty="0">
            <a:solidFill>
              <a:srgbClr val="207D0D"/>
            </a:solidFill>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r>
            <a:rPr lang="es-ES" sz="2400" dirty="0" err="1">
              <a:solidFill>
                <a:srgbClr val="0F6F68"/>
              </a:solidFill>
            </a:rPr>
            <a:t>Nkhondo</a:t>
          </a:r>
          <a:r>
            <a:rPr lang="es-ES" sz="2400" dirty="0">
              <a:solidFill>
                <a:srgbClr val="0F6F68"/>
              </a:solidFill>
            </a:rPr>
            <a:t> </a:t>
          </a:r>
          <a:r>
            <a:rPr lang="es-ES" sz="2400" dirty="0" err="1">
              <a:solidFill>
                <a:srgbClr val="0F6F68"/>
              </a:solidFill>
            </a:rPr>
            <a:t>zopezeka</a:t>
          </a:r>
          <a:r>
            <a:rPr lang="es-ES" sz="2400" dirty="0">
              <a:solidFill>
                <a:srgbClr val="0F6F68"/>
              </a:solidFill>
            </a:rPr>
            <a:t> mu </a:t>
          </a:r>
          <a:r>
            <a:rPr lang="es-ES" sz="2400" dirty="0" err="1">
              <a:solidFill>
                <a:srgbClr val="0F6F68"/>
              </a:solidFill>
            </a:rPr>
            <a:t>Baibulo</a:t>
          </a:r>
          <a:endParaRPr lang="es-ES" sz="2400" dirty="0">
            <a:solidFill>
              <a:srgbClr val="0F6F68"/>
            </a:solidFill>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r>
            <a:rPr lang="es-ES" sz="2400" dirty="0" err="1">
              <a:solidFill>
                <a:srgbClr val="232098"/>
              </a:solidFill>
            </a:rPr>
            <a:t>Kuonongeka</a:t>
          </a:r>
          <a:r>
            <a:rPr lang="es-ES" sz="2400" dirty="0">
              <a:solidFill>
                <a:srgbClr val="232098"/>
              </a:solidFill>
            </a:rPr>
            <a:t> </a:t>
          </a:r>
          <a:r>
            <a:rPr lang="es-ES" sz="2400" dirty="0" err="1">
              <a:solidFill>
                <a:srgbClr val="232098"/>
              </a:solidFill>
            </a:rPr>
            <a:t>ndikusankha</a:t>
          </a:r>
          <a:r>
            <a:rPr lang="es-ES" sz="2400" dirty="0">
              <a:solidFill>
                <a:srgbClr val="232098"/>
              </a:solidFill>
            </a:rPr>
            <a:t> </a:t>
          </a:r>
          <a:r>
            <a:rPr lang="es-ES" sz="2400" dirty="0" err="1">
              <a:solidFill>
                <a:srgbClr val="232098"/>
              </a:solidFill>
            </a:rPr>
            <a:t>kwawo</a:t>
          </a:r>
          <a:endParaRPr lang="es-ES" sz="2400" dirty="0">
            <a:solidFill>
              <a:srgbClr val="232098"/>
            </a:solidFill>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r>
            <a:rPr lang="es-ES" sz="2400" dirty="0" err="1">
              <a:solidFill>
                <a:srgbClr val="842076"/>
              </a:solidFill>
            </a:rPr>
            <a:t>Funafunani</a:t>
          </a:r>
          <a:r>
            <a:rPr lang="es-ES" sz="2400" dirty="0">
              <a:solidFill>
                <a:srgbClr val="842076"/>
              </a:solidFill>
            </a:rPr>
            <a:t> </a:t>
          </a:r>
          <a:r>
            <a:rPr lang="es-ES" sz="2400" dirty="0" err="1">
              <a:solidFill>
                <a:srgbClr val="842076"/>
              </a:solidFill>
            </a:rPr>
            <a:t>mtendere</a:t>
          </a:r>
          <a:endParaRPr lang="es-ES" sz="2400" dirty="0">
            <a:solidFill>
              <a:srgbClr val="842076"/>
            </a:solidFill>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lang="en" sz="1800" b="1" dirty="0">
              <a:effectLst>
                <a:outerShdw blurRad="38100" dist="38100" dir="2700000" algn="tl">
                  <a:srgbClr val="000000">
                    <a:alpha val="43137"/>
                  </a:srgbClr>
                </a:outerShdw>
              </a:effectLst>
            </a:rPr>
            <a:t>Asilikali odziwa ntchito yawo samagwiritsidwa ntchito</a:t>
          </a:r>
          <a:endParaRPr lang="es-ES" sz="1800" dirty="0">
            <a:effectLst>
              <a:outerShdw blurRad="38100" dist="38100" dir="2700000" algn="tl">
                <a:srgbClr val="000000">
                  <a:alpha val="43137"/>
                </a:srgbClr>
              </a:outerShdw>
            </a:effectLst>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lang="en" sz="1800" b="1" dirty="0">
              <a:effectLst>
                <a:outerShdw blurRad="38100" dist="38100" dir="2700000" algn="tl">
                  <a:srgbClr val="000000">
                    <a:alpha val="43137"/>
                  </a:srgbClr>
                </a:outerShdw>
              </a:effectLst>
            </a:rPr>
            <a:t>       Asilikali samalipidwa ndipo osaloledwa kutenga zinthu akagonjetsa</a:t>
          </a:r>
          <a:endParaRPr lang="es-ES" sz="1800" dirty="0">
            <a:effectLst>
              <a:outerShdw blurRad="38100" dist="38100" dir="2700000" algn="tl">
                <a:srgbClr val="000000">
                  <a:alpha val="43137"/>
                </a:srgbClr>
              </a:outerShdw>
            </a:effectLst>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lang="en" sz="1800" b="1" dirty="0">
              <a:effectLst>
                <a:outerShdw blurRad="38100" dist="38100" dir="2700000" algn="tl">
                  <a:srgbClr val="000000">
                    <a:alpha val="43137"/>
                  </a:srgbClr>
                </a:outerShdw>
              </a:effectLst>
            </a:rPr>
            <a:t>Amatsogozedwa ndi aneneri osankhidwa ndi Mulungu monga Mose ndi Yoswa</a:t>
          </a:r>
          <a:endParaRPr lang="es-ES" sz="1800" dirty="0">
            <a:effectLst>
              <a:outerShdw blurRad="38100" dist="38100" dir="2700000" algn="tl">
                <a:srgbClr val="000000">
                  <a:alpha val="43137"/>
                </a:srgbClr>
              </a:outerShdw>
            </a:effectLst>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lang="en" sz="1800" b="1" dirty="0">
              <a:effectLst>
                <a:outerShdw blurRad="38100" dist="38100" dir="2700000" algn="tl">
                  <a:srgbClr val="000000">
                    <a:alpha val="43137"/>
                  </a:srgbClr>
                </a:outerShdw>
              </a:effectLst>
            </a:rPr>
            <a:t>Kukonzekera kwauzimu kumafunika nkhondo isanayambe</a:t>
          </a:r>
          <a:endParaRPr lang="es-ES" sz="1800" dirty="0">
            <a:effectLst>
              <a:outerShdw blurRad="38100" dist="38100" dir="2700000" algn="tl">
                <a:srgbClr val="000000">
                  <a:alpha val="43137"/>
                </a:srgbClr>
              </a:outerShdw>
            </a:effectLst>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lang="en" sz="1800" b="1" dirty="0">
              <a:effectLst>
                <a:outerShdw blurRad="38100" dist="38100" dir="2700000" algn="tl">
                  <a:srgbClr val="000000">
                    <a:alpha val="43137"/>
                  </a:srgbClr>
                </a:outerShdw>
              </a:effectLst>
            </a:rPr>
            <a:t>Mwana wa Israeli aliyense amene amanyozera malamulo ankhondo anali mdani</a:t>
          </a:r>
          <a:endParaRPr lang="es-ES" sz="1800" dirty="0">
            <a:effectLst>
              <a:outerShdw blurRad="38100" dist="38100" dir="2700000" algn="tl">
                <a:srgbClr val="000000">
                  <a:alpha val="43137"/>
                </a:srgbClr>
              </a:outerShdw>
            </a:effectLst>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lang="en" sz="1800" b="1" dirty="0">
              <a:effectLst>
                <a:outerShdw blurRad="38100" dist="38100" dir="2700000" algn="tl">
                  <a:srgbClr val="000000">
                    <a:alpha val="43137"/>
                  </a:srgbClr>
                </a:outerShdw>
              </a:effectLst>
            </a:rPr>
            <a:t>Nkhondo zambiri Mulungu amalowelerapo</a:t>
          </a:r>
          <a:endParaRPr lang="es-ES" sz="1800" dirty="0">
            <a:effectLst>
              <a:outerShdw blurRad="38100" dist="38100" dir="2700000" algn="tl">
                <a:srgbClr val="000000">
                  <a:alpha val="43137"/>
                </a:srgbClr>
              </a:outerShdw>
            </a:effectLst>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r>
            <a:rPr lang="en" sz="1800" b="1" dirty="0">
              <a:effectLst>
                <a:outerShdw blurRad="38100" dist="38100" dir="2700000" algn="tl">
                  <a:srgbClr val="000000">
                    <a:alpha val="43137"/>
                  </a:srgbClr>
                </a:outerShdw>
              </a:effectLst>
            </a:rPr>
            <a:t>Nkhondo imaloledwa pofuna kugonjetsa kapena kuteteza dziko Lalonjezano mu nthawi imeneyo</a:t>
          </a:r>
          <a:endParaRPr lang="es-ES" sz="1800" dirty="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custScaleX="100543" custLinFactNeighborX="-181">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r>
            <a:rPr lang="en" sz="2000" b="1" dirty="0">
              <a:effectLst>
                <a:outerShdw blurRad="38100" dist="38100" dir="2700000" algn="tl">
                  <a:srgbClr val="000000">
                    <a:alpha val="43137"/>
                  </a:srgbClr>
                </a:outerShdw>
              </a:effectLst>
            </a:rPr>
            <a:t>Anthu oyenera kuonongedwa koma kusungidwa amoyo ngati Rahab</a:t>
          </a:r>
          <a:endParaRPr lang="es-ES" sz="2000" dirty="0">
            <a:effectLst>
              <a:outerShdw blurRad="38100" dist="38100" dir="2700000" algn="tl">
                <a:srgbClr val="000000">
                  <a:alpha val="43137"/>
                </a:srgbClr>
              </a:outerShdw>
            </a:effectLst>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r>
            <a:rPr lang="en" sz="2000" b="1" dirty="0">
              <a:effectLst>
                <a:outerShdw blurRad="38100" dist="38100" dir="2700000" algn="tl">
                  <a:srgbClr val="000000">
                    <a:alpha val="43137"/>
                  </a:srgbClr>
                </a:outerShdw>
              </a:effectLst>
            </a:rPr>
            <a:t>Ana a Israeli osamvera ngati Akani anaphedwa</a:t>
          </a:r>
          <a:endParaRPr lang="es-ES" sz="2000" dirty="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s-ES" sz="2400" kern="1200" dirty="0" err="1">
              <a:solidFill>
                <a:srgbClr val="A1730B"/>
              </a:solidFill>
            </a:rPr>
            <a:t>Nkhani</a:t>
          </a:r>
          <a:r>
            <a:rPr lang="es-ES" sz="2400" kern="1200" dirty="0">
              <a:solidFill>
                <a:srgbClr val="A1730B"/>
              </a:solidFill>
            </a:rPr>
            <a:t> ya </a:t>
          </a:r>
          <a:r>
            <a:rPr lang="es-ES" sz="2400" kern="1200" dirty="0" err="1">
              <a:solidFill>
                <a:srgbClr val="A1730B"/>
              </a:solidFill>
            </a:rPr>
            <a:t>kusaweruzika</a:t>
          </a:r>
          <a:endParaRPr lang="es-ES" sz="2400" kern="1200" dirty="0">
            <a:solidFill>
              <a:srgbClr val="A1730B"/>
            </a:solidFill>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s-ES" sz="2400" kern="1200" dirty="0" err="1">
              <a:solidFill>
                <a:srgbClr val="207D0D"/>
              </a:solidFill>
            </a:rPr>
            <a:t>Nkhani</a:t>
          </a:r>
          <a:r>
            <a:rPr lang="es-ES" sz="2400" kern="1200" dirty="0">
              <a:solidFill>
                <a:srgbClr val="207D0D"/>
              </a:solidFill>
            </a:rPr>
            <a:t> ya </a:t>
          </a:r>
          <a:r>
            <a:rPr lang="es-ES" sz="2400" kern="1200" dirty="0" err="1">
              <a:solidFill>
                <a:srgbClr val="207D0D"/>
              </a:solidFill>
            </a:rPr>
            <a:t>chilungamo</a:t>
          </a:r>
          <a:endParaRPr lang="es-ES" sz="2400" kern="1200" dirty="0">
            <a:solidFill>
              <a:srgbClr val="207D0D"/>
            </a:solidFill>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s-ES" sz="2400" kern="1200" dirty="0" err="1">
              <a:solidFill>
                <a:srgbClr val="0F6F68"/>
              </a:solidFill>
            </a:rPr>
            <a:t>Nkhondo</a:t>
          </a:r>
          <a:r>
            <a:rPr lang="es-ES" sz="2400" kern="1200" dirty="0">
              <a:solidFill>
                <a:srgbClr val="0F6F68"/>
              </a:solidFill>
            </a:rPr>
            <a:t> </a:t>
          </a:r>
          <a:r>
            <a:rPr lang="es-ES" sz="2400" kern="1200" dirty="0" err="1">
              <a:solidFill>
                <a:srgbClr val="0F6F68"/>
              </a:solidFill>
            </a:rPr>
            <a:t>zopezeka</a:t>
          </a:r>
          <a:r>
            <a:rPr lang="es-ES" sz="2400" kern="1200" dirty="0">
              <a:solidFill>
                <a:srgbClr val="0F6F68"/>
              </a:solidFill>
            </a:rPr>
            <a:t> mu </a:t>
          </a:r>
          <a:r>
            <a:rPr lang="es-ES" sz="2400" kern="1200" dirty="0" err="1">
              <a:solidFill>
                <a:srgbClr val="0F6F68"/>
              </a:solidFill>
            </a:rPr>
            <a:t>Baibulo</a:t>
          </a:r>
          <a:endParaRPr lang="es-ES" sz="2400" kern="1200" dirty="0">
            <a:solidFill>
              <a:srgbClr val="0F6F68"/>
            </a:solidFill>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s-ES" sz="2400" kern="1200" dirty="0" err="1">
              <a:solidFill>
                <a:srgbClr val="232098"/>
              </a:solidFill>
            </a:rPr>
            <a:t>Kuonongeka</a:t>
          </a:r>
          <a:r>
            <a:rPr lang="es-ES" sz="2400" kern="1200" dirty="0">
              <a:solidFill>
                <a:srgbClr val="232098"/>
              </a:solidFill>
            </a:rPr>
            <a:t> </a:t>
          </a:r>
          <a:r>
            <a:rPr lang="es-ES" sz="2400" kern="1200" dirty="0" err="1">
              <a:solidFill>
                <a:srgbClr val="232098"/>
              </a:solidFill>
            </a:rPr>
            <a:t>ndikusankha</a:t>
          </a:r>
          <a:r>
            <a:rPr lang="es-ES" sz="2400" kern="1200" dirty="0">
              <a:solidFill>
                <a:srgbClr val="232098"/>
              </a:solidFill>
            </a:rPr>
            <a:t> </a:t>
          </a:r>
          <a:r>
            <a:rPr lang="es-ES" sz="2400" kern="1200" dirty="0" err="1">
              <a:solidFill>
                <a:srgbClr val="232098"/>
              </a:solidFill>
            </a:rPr>
            <a:t>kwawo</a:t>
          </a:r>
          <a:endParaRPr lang="es-ES" sz="2400" kern="1200" dirty="0">
            <a:solidFill>
              <a:srgbClr val="232098"/>
            </a:solidFill>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s-ES" sz="2400" kern="1200" dirty="0" err="1">
              <a:solidFill>
                <a:srgbClr val="842076"/>
              </a:solidFill>
            </a:rPr>
            <a:t>Funafunani</a:t>
          </a:r>
          <a:r>
            <a:rPr lang="es-ES" sz="2400" kern="1200" dirty="0">
              <a:solidFill>
                <a:srgbClr val="842076"/>
              </a:solidFill>
            </a:rPr>
            <a:t> </a:t>
          </a:r>
          <a:r>
            <a:rPr lang="es-ES" sz="2400" kern="1200" dirty="0" err="1">
              <a:solidFill>
                <a:srgbClr val="842076"/>
              </a:solidFill>
            </a:rPr>
            <a:t>mtendere</a:t>
          </a:r>
          <a:endParaRPr lang="es-ES" sz="2400" kern="1200" dirty="0">
            <a:solidFill>
              <a:srgbClr val="842076"/>
            </a:solidFill>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20625"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05292"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Asilikali odziwa ntchito yawo samagwiritsidwa ntchito</a:t>
          </a:r>
          <a:endParaRPr lang="es-ES" sz="1800" kern="1200" dirty="0">
            <a:effectLst>
              <a:outerShdw blurRad="38100" dist="38100" dir="2700000" algn="tl">
                <a:srgbClr val="000000">
                  <a:alpha val="43137"/>
                </a:srgbClr>
              </a:outerShdw>
            </a:effectLst>
          </a:endParaRPr>
        </a:p>
      </dsp:txBody>
      <dsp:txXfrm>
        <a:off x="305292" y="205503"/>
        <a:ext cx="9081486" cy="410826"/>
      </dsp:txXfrm>
    </dsp:sp>
    <dsp:sp modelId="{AE74F7CC-BEAC-4A37-851F-82FF8547FEF0}">
      <dsp:nvSpPr>
        <dsp:cNvPr id="0" name=""/>
        <dsp:cNvSpPr/>
      </dsp:nvSpPr>
      <dsp:spPr>
        <a:xfrm>
          <a:off x="48526"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37922" y="822104"/>
          <a:ext cx="8756738"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       Asilikali samalipidwa ndipo osaloledwa kutenga zinthu akagonjetsa</a:t>
          </a:r>
          <a:endParaRPr lang="es-ES" sz="1800" kern="1200" dirty="0">
            <a:effectLst>
              <a:outerShdw blurRad="38100" dist="38100" dir="2700000" algn="tl">
                <a:srgbClr val="000000">
                  <a:alpha val="43137"/>
                </a:srgbClr>
              </a:outerShdw>
            </a:effectLst>
          </a:endParaRPr>
        </a:p>
      </dsp:txBody>
      <dsp:txXfrm>
        <a:off x="637922" y="822104"/>
        <a:ext cx="8756738" cy="410826"/>
      </dsp:txXfrm>
    </dsp:sp>
    <dsp:sp modelId="{084B62E5-F22E-4F07-B5B1-770FC4A73F38}">
      <dsp:nvSpPr>
        <dsp:cNvPr id="0" name=""/>
        <dsp:cNvSpPr/>
      </dsp:nvSpPr>
      <dsp:spPr>
        <a:xfrm>
          <a:off x="420566"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81208"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Nkhondo imaloledwa pofuna kugonjetsa kapena kuteteza dziko Lalonjezano mu nthawi imeneyo</a:t>
          </a:r>
          <a:endParaRPr lang="es-ES" sz="1800" kern="1200" dirty="0">
            <a:effectLst>
              <a:outerShdw blurRad="38100" dist="38100" dir="2700000" algn="tl">
                <a:srgbClr val="000000">
                  <a:alpha val="43137"/>
                </a:srgbClr>
              </a:outerShdw>
            </a:effectLst>
          </a:endParaRPr>
        </a:p>
      </dsp:txBody>
      <dsp:txXfrm>
        <a:off x="881208" y="1328765"/>
        <a:ext cx="8505570" cy="629800"/>
      </dsp:txXfrm>
    </dsp:sp>
    <dsp:sp modelId="{281349C6-0B2D-4342-BA0D-1069848ADF44}">
      <dsp:nvSpPr>
        <dsp:cNvPr id="0" name=""/>
        <dsp:cNvSpPr/>
      </dsp:nvSpPr>
      <dsp:spPr>
        <a:xfrm>
          <a:off x="624442"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46304"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Amatsogozedwa ndi aneneri osankhidwa ndi Mulungu monga Mose ndi Yoswa</a:t>
          </a:r>
          <a:endParaRPr lang="es-ES" sz="1800" kern="1200" dirty="0">
            <a:effectLst>
              <a:outerShdw blurRad="38100" dist="38100" dir="2700000" algn="tl">
                <a:srgbClr val="000000">
                  <a:alpha val="43137"/>
                </a:srgbClr>
              </a:outerShdw>
            </a:effectLst>
          </a:endParaRPr>
        </a:p>
      </dsp:txBody>
      <dsp:txXfrm>
        <a:off x="946304" y="2054853"/>
        <a:ext cx="8440474" cy="410826"/>
      </dsp:txXfrm>
    </dsp:sp>
    <dsp:sp modelId="{65A11B11-D3EA-424D-9450-54F6BB2D110C}">
      <dsp:nvSpPr>
        <dsp:cNvPr id="0" name=""/>
        <dsp:cNvSpPr/>
      </dsp:nvSpPr>
      <dsp:spPr>
        <a:xfrm>
          <a:off x="689537"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81208"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Kukonzekera kwauzimu kumafunika nkhondo isanayambe</a:t>
          </a:r>
          <a:endParaRPr lang="es-ES" sz="1800" kern="1200" dirty="0">
            <a:effectLst>
              <a:outerShdw blurRad="38100" dist="38100" dir="2700000" algn="tl">
                <a:srgbClr val="000000">
                  <a:alpha val="43137"/>
                </a:srgbClr>
              </a:outerShdw>
            </a:effectLst>
          </a:endParaRPr>
        </a:p>
      </dsp:txBody>
      <dsp:txXfrm>
        <a:off x="881208" y="2671454"/>
        <a:ext cx="8505570" cy="410826"/>
      </dsp:txXfrm>
    </dsp:sp>
    <dsp:sp modelId="{8831F3A7-B6A1-4F0C-9F12-00A36A593EC3}">
      <dsp:nvSpPr>
        <dsp:cNvPr id="0" name=""/>
        <dsp:cNvSpPr/>
      </dsp:nvSpPr>
      <dsp:spPr>
        <a:xfrm>
          <a:off x="624442"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77332"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Mwana wa Israeli aliyense amene amanyozera malamulo ankhondo anali mdani</a:t>
          </a:r>
          <a:endParaRPr lang="es-ES" sz="1800" kern="1200" dirty="0">
            <a:effectLst>
              <a:outerShdw blurRad="38100" dist="38100" dir="2700000" algn="tl">
                <a:srgbClr val="000000">
                  <a:alpha val="43137"/>
                </a:srgbClr>
              </a:outerShdw>
            </a:effectLst>
          </a:endParaRPr>
        </a:p>
      </dsp:txBody>
      <dsp:txXfrm>
        <a:off x="677332" y="3287603"/>
        <a:ext cx="8709446" cy="410826"/>
      </dsp:txXfrm>
    </dsp:sp>
    <dsp:sp modelId="{25949BFB-8531-4404-AC7B-DE8EACFB641D}">
      <dsp:nvSpPr>
        <dsp:cNvPr id="0" name=""/>
        <dsp:cNvSpPr/>
      </dsp:nvSpPr>
      <dsp:spPr>
        <a:xfrm>
          <a:off x="420566"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05292"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Nkhondo zambiri Mulungu amalowelerapo</a:t>
          </a:r>
          <a:endParaRPr lang="es-ES" sz="1800" kern="1200" dirty="0">
            <a:effectLst>
              <a:outerShdw blurRad="38100" dist="38100" dir="2700000" algn="tl">
                <a:srgbClr val="000000">
                  <a:alpha val="43137"/>
                </a:srgbClr>
              </a:outerShdw>
            </a:effectLst>
          </a:endParaRPr>
        </a:p>
      </dsp:txBody>
      <dsp:txXfrm>
        <a:off x="305292" y="3904204"/>
        <a:ext cx="9081486" cy="410826"/>
      </dsp:txXfrm>
    </dsp:sp>
    <dsp:sp modelId="{FEF755CF-ECD6-4835-8D5C-EA830F06A519}">
      <dsp:nvSpPr>
        <dsp:cNvPr id="0" name=""/>
        <dsp:cNvSpPr/>
      </dsp:nvSpPr>
      <dsp:spPr>
        <a:xfrm>
          <a:off x="48526"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Anthu oyenera kuonongedwa koma kusungidwa amoyo ngati Rahab</a:t>
          </a:r>
          <a:endParaRPr lang="es-ES" sz="2000" kern="1200" dirty="0">
            <a:effectLst>
              <a:outerShdw blurRad="38100" dist="38100" dir="2700000" algn="tl">
                <a:srgbClr val="000000">
                  <a:alpha val="43137"/>
                </a:srgbClr>
              </a:outerShdw>
            </a:effectLst>
          </a:endParaRP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Ana a Israeli osamvera ngati Akani anaphedwa</a:t>
          </a:r>
          <a:endParaRPr lang="es-ES" sz="2000" kern="1200" dirty="0">
            <a:effectLst>
              <a:outerShdw blurRad="38100" dist="38100" dir="2700000" algn="tl">
                <a:srgbClr val="000000">
                  <a:alpha val="43137"/>
                </a:srgbClr>
              </a:outerShdw>
            </a:effectLst>
          </a:endParaRP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31/10/2025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F310ECE3-9DDC-426C-BE52-EEFB55A6A241}" type="slidenum">
              <a:rPr lang="es-ES" smtClean="0"/>
              <a:t>4</a:t>
            </a:fld>
            <a:endParaRPr lang="es-ES"/>
          </a:p>
        </p:txBody>
      </p:sp>
    </p:spTree>
    <p:extLst>
      <p:ext uri="{BB962C8B-B14F-4D97-AF65-F5344CB8AC3E}">
        <p14:creationId xmlns:p14="http://schemas.microsoft.com/office/powerpoint/2010/main" val="297144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4334256" y="111294"/>
            <a:ext cx="7781545" cy="2308324"/>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en" sz="48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rPr>
              <a:t>MULUNGU AMAKUMENYERANI NKHONDO</a:t>
            </a: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0" y="5646152"/>
            <a:ext cx="1781175" cy="830997"/>
          </a:xfrm>
          <a:prstGeom prst="rect">
            <a:avLst/>
          </a:prstGeom>
          <a:noFill/>
        </p:spPr>
        <p:txBody>
          <a:bodyPr wrap="square" rtlCol="0">
            <a:spAutoFit/>
          </a:bodyPr>
          <a:lstStyle/>
          <a:p>
            <a:r>
              <a:rPr lang="en" sz="1600" b="1" dirty="0">
                <a:solidFill>
                  <a:srgbClr val="7B4F3D"/>
                </a:solidFill>
              </a:rPr>
              <a:t>Lesson 5, November 1, 2025</a:t>
            </a: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61554"/>
            <a:ext cx="6762423" cy="255454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rPr>
              <a:t>“</a:t>
            </a:r>
            <a:r>
              <a:rPr lang="en-US" sz="3200" b="1" dirty="0" err="1">
                <a:ln w="12700" cmpd="sng">
                  <a:noFill/>
                  <a:prstDash val="solid"/>
                </a:ln>
                <a:solidFill>
                  <a:srgbClr val="613E51"/>
                </a:solidFill>
                <a:latin typeface="Comic Sans MS" panose="030F0702030302020204" pitchFamily="66" charset="0"/>
              </a:rPr>
              <a:t>Yoswa</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anagonjetsa</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mafumu</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onsewa</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ndi</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kulanda</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dziko</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lawo</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komodzi</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ndi</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kamodzi</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chifukwa</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Yehova</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Mulungu</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wa</a:t>
            </a:r>
            <a:r>
              <a:rPr lang="en-US" sz="3200" b="1" dirty="0">
                <a:ln w="12700" cmpd="sng">
                  <a:noFill/>
                  <a:prstDash val="solid"/>
                </a:ln>
                <a:solidFill>
                  <a:srgbClr val="613E51"/>
                </a:solidFill>
                <a:latin typeface="Comic Sans MS" panose="030F0702030302020204" pitchFamily="66" charset="0"/>
              </a:rPr>
              <a:t> Israeli </a:t>
            </a:r>
            <a:r>
              <a:rPr lang="en-US" sz="3200" b="1" dirty="0" err="1">
                <a:ln w="12700" cmpd="sng">
                  <a:noFill/>
                  <a:prstDash val="solid"/>
                </a:ln>
                <a:solidFill>
                  <a:srgbClr val="613E51"/>
                </a:solidFill>
                <a:latin typeface="Comic Sans MS" panose="030F0702030302020204" pitchFamily="66" charset="0"/>
              </a:rPr>
              <a:t>anawamenyera</a:t>
            </a:r>
            <a:r>
              <a:rPr lang="en-US" sz="3200" b="1" dirty="0">
                <a:ln w="12700" cmpd="sng">
                  <a:noFill/>
                  <a:prstDash val="solid"/>
                </a:ln>
                <a:solidFill>
                  <a:srgbClr val="613E51"/>
                </a:solidFill>
                <a:latin typeface="Comic Sans MS" panose="030F0702030302020204" pitchFamily="66" charset="0"/>
              </a:rPr>
              <a:t> </a:t>
            </a:r>
            <a:r>
              <a:rPr lang="en-US" sz="3200" b="1" dirty="0" err="1">
                <a:ln w="12700" cmpd="sng">
                  <a:noFill/>
                  <a:prstDash val="solid"/>
                </a:ln>
                <a:solidFill>
                  <a:srgbClr val="613E51"/>
                </a:solidFill>
                <a:latin typeface="Comic Sans MS" panose="030F0702030302020204" pitchFamily="66" charset="0"/>
              </a:rPr>
              <a:t>nkhondo</a:t>
            </a:r>
            <a:r>
              <a:rPr kumimoji="0" lang="es-ES" sz="32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rPr>
              <a:t>”</a:t>
            </a:r>
          </a:p>
        </p:txBody>
      </p:sp>
      <p:sp>
        <p:nvSpPr>
          <p:cNvPr id="4" name="CuadroTexto 3">
            <a:extLst>
              <a:ext uri="{FF2B5EF4-FFF2-40B4-BE49-F238E27FC236}">
                <a16:creationId xmlns:a16="http://schemas.microsoft.com/office/drawing/2014/main" id="{07EE901E-494A-3B52-8411-2B6A4BDFE3DA}"/>
              </a:ext>
            </a:extLst>
          </p:cNvPr>
          <p:cNvSpPr txBox="1"/>
          <p:nvPr/>
        </p:nvSpPr>
        <p:spPr>
          <a:xfrm>
            <a:off x="142874" y="3228944"/>
            <a:ext cx="3152776"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err="1">
                <a:ln w="12700" cmpd="sng">
                  <a:noFill/>
                  <a:prstDash val="solid"/>
                </a:ln>
                <a:solidFill>
                  <a:srgbClr val="613E51"/>
                </a:solidFill>
                <a:latin typeface="Comic Sans MS" panose="030F0702030302020204" pitchFamily="66" charset="0"/>
              </a:rPr>
              <a:t>Yoswa</a:t>
            </a:r>
            <a:r>
              <a:rPr lang="es-ES" sz="2400" b="1" dirty="0">
                <a:ln w="12700" cmpd="sng">
                  <a:noFill/>
                  <a:prstDash val="solid"/>
                </a:ln>
                <a:solidFill>
                  <a:srgbClr val="613E51"/>
                </a:solidFill>
                <a:latin typeface="Comic Sans MS" panose="030F0702030302020204" pitchFamily="66" charset="0"/>
              </a:rPr>
              <a:t> </a:t>
            </a:r>
            <a:r>
              <a:rPr kumimoji="0" lang="es-E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10:42, </a:t>
            </a:r>
            <a:r>
              <a:rPr lang="es-ES" b="1" dirty="0">
                <a:ln w="12700" cmpd="sng">
                  <a:noFill/>
                  <a:prstDash val="solid"/>
                </a:ln>
                <a:solidFill>
                  <a:srgbClr val="613E51"/>
                </a:solidFill>
                <a:latin typeface="Comic Sans MS" panose="030F0702030302020204" pitchFamily="66" charset="0"/>
              </a:rPr>
              <a:t>CCL</a:t>
            </a:r>
            <a:endParaRPr kumimoji="0" lang="es-ES" sz="2400" b="0" i="0" u="none" strike="noStrike" kern="1200" cap="none" spc="0" normalizeH="0" baseline="0" noProof="0" dirty="0">
              <a:ln>
                <a:noFill/>
              </a:ln>
              <a:solidFill>
                <a:srgbClr val="613E5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2447189669"/>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409575" y="256475"/>
            <a:ext cx="6800850" cy="707886"/>
          </a:xfrm>
          <a:prstGeom prst="rect">
            <a:avLst/>
          </a:prstGeom>
          <a:noFill/>
        </p:spPr>
        <p:txBody>
          <a:bodyPr wrap="square" rtlCol="0">
            <a:spAutoFit/>
          </a:bodyPr>
          <a:lstStyle/>
          <a:p>
            <a:pPr>
              <a:spcBef>
                <a:spcPts val="600"/>
              </a:spcBef>
            </a:pPr>
            <a:r>
              <a:rPr lang="en" sz="2000" b="1" dirty="0"/>
              <a:t>Ndikovuta kumvetsetsa za nkhondo imene ana a Israeli anagonjetsa ndi kutenga dziko la Kanani.</a:t>
            </a:r>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409575" y="2349356"/>
            <a:ext cx="6800850" cy="1323439"/>
          </a:xfrm>
          <a:prstGeom prst="rect">
            <a:avLst/>
          </a:prstGeom>
          <a:noFill/>
        </p:spPr>
        <p:txBody>
          <a:bodyPr wrap="square">
            <a:spAutoFit/>
          </a:bodyPr>
          <a:lstStyle/>
          <a:p>
            <a:pPr>
              <a:spcBef>
                <a:spcPts val="600"/>
              </a:spcBef>
            </a:pPr>
            <a:r>
              <a:rPr lang="en" sz="2000" b="1" dirty="0"/>
              <a:t>Tingamvetse zavutoli pokhapokha titasanthula zakutanthauza kwa nkhondo mu Baibulo ndi </a:t>
            </a:r>
            <a:r>
              <a:rPr lang="en" sz="2000" b="1" dirty="0" err="1"/>
              <a:t>makhalidwe</a:t>
            </a:r>
            <a:r>
              <a:rPr lang="en" sz="2000" b="1" dirty="0"/>
              <a:t> </a:t>
            </a:r>
            <a:r>
              <a:rPr lang="en" sz="2000" b="1" dirty="0" err="1"/>
              <a:t>abwino</a:t>
            </a:r>
            <a:r>
              <a:rPr lang="en" sz="2000" b="1" dirty="0"/>
              <a:t> amene </a:t>
            </a:r>
            <a:r>
              <a:rPr lang="en" sz="2000" b="1" dirty="0" err="1"/>
              <a:t>anali</a:t>
            </a:r>
            <a:r>
              <a:rPr lang="en" sz="2000" b="1" dirty="0"/>
              <a:t> pachiopsezo munthawi imene izi zimachitika.</a:t>
            </a:r>
          </a:p>
        </p:txBody>
      </p:sp>
      <p:sp>
        <p:nvSpPr>
          <p:cNvPr id="8" name="CuadroTexto 7">
            <a:extLst>
              <a:ext uri="{FF2B5EF4-FFF2-40B4-BE49-F238E27FC236}">
                <a16:creationId xmlns:a16="http://schemas.microsoft.com/office/drawing/2014/main" id="{A7F3E65F-4EB7-1E41-B190-A4D735E23632}"/>
              </a:ext>
            </a:extLst>
          </p:cNvPr>
          <p:cNvSpPr txBox="1"/>
          <p:nvPr/>
        </p:nvSpPr>
        <p:spPr>
          <a:xfrm>
            <a:off x="409575" y="1656858"/>
            <a:ext cx="6800850" cy="707886"/>
          </a:xfrm>
          <a:prstGeom prst="rect">
            <a:avLst/>
          </a:prstGeom>
          <a:noFill/>
        </p:spPr>
        <p:txBody>
          <a:bodyPr wrap="square">
            <a:spAutoFit/>
          </a:bodyPr>
          <a:lstStyle/>
          <a:p>
            <a:pPr>
              <a:spcBef>
                <a:spcPts val="600"/>
              </a:spcBef>
            </a:pPr>
            <a:r>
              <a:rPr lang="en-GB" sz="2000" b="1" dirty="0"/>
              <a:t>Nanga </a:t>
            </a:r>
            <a:r>
              <a:rPr lang="en" sz="2000" b="1" dirty="0" err="1"/>
              <a:t>n’chifukwa</a:t>
            </a:r>
            <a:r>
              <a:rPr lang="en" sz="2000" b="1" dirty="0"/>
              <a:t> chani anthu ambiri adafa? Tinganene kuti nkhondoyi inali “yopatulika”?</a:t>
            </a:r>
          </a:p>
        </p:txBody>
      </p:sp>
      <p:sp>
        <p:nvSpPr>
          <p:cNvPr id="11" name="CuadroTexto 10">
            <a:extLst>
              <a:ext uri="{FF2B5EF4-FFF2-40B4-BE49-F238E27FC236}">
                <a16:creationId xmlns:a16="http://schemas.microsoft.com/office/drawing/2014/main" id="{C1BA3ABD-9338-ABC4-EE61-3D2ADDFFC365}"/>
              </a:ext>
            </a:extLst>
          </p:cNvPr>
          <p:cNvSpPr txBox="1"/>
          <p:nvPr/>
        </p:nvSpPr>
        <p:spPr>
          <a:xfrm>
            <a:off x="409575" y="964361"/>
            <a:ext cx="6800850" cy="707886"/>
          </a:xfrm>
          <a:prstGeom prst="rect">
            <a:avLst/>
          </a:prstGeom>
          <a:noFill/>
        </p:spPr>
        <p:txBody>
          <a:bodyPr wrap="square">
            <a:spAutoFit/>
          </a:bodyPr>
          <a:lstStyle/>
          <a:p>
            <a:pPr>
              <a:spcBef>
                <a:spcPts val="600"/>
              </a:spcBef>
            </a:pPr>
            <a:r>
              <a:rPr lang="en" sz="2000" b="1" dirty="0"/>
              <a:t>Mulungu sadafune kuti mudziko mukhale uchimo momwemonso sadafune kuti kudzikhala nkhondo.</a:t>
            </a:r>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4400" b="1" dirty="0">
                <a:ln/>
                <a:solidFill>
                  <a:schemeClr val="accent3"/>
                </a:solidFill>
              </a:rPr>
              <a:t>NKHANI YA KUSAWERUZIKA</a:t>
            </a: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9" y="607516"/>
            <a:ext cx="89154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1B91A1"/>
                </a:solidFill>
                <a:latin typeface="Comic Sans MS" panose="030F0702030302020204" pitchFamily="66" charset="0"/>
              </a:rPr>
              <a:t>“</a:t>
            </a:r>
            <a:r>
              <a:rPr lang="en-US" b="1" dirty="0" err="1">
                <a:solidFill>
                  <a:srgbClr val="1B91A1"/>
                </a:solidFill>
                <a:latin typeface="Comic Sans MS" panose="030F0702030302020204" pitchFamily="66" charset="0"/>
              </a:rPr>
              <a:t>Patapita</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mibado</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inayi</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adzukulu</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ako</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adzabwereranso</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kuno</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popeza</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tchimo</a:t>
            </a:r>
            <a:r>
              <a:rPr lang="en-US" b="1" dirty="0">
                <a:solidFill>
                  <a:srgbClr val="1B91A1"/>
                </a:solidFill>
                <a:latin typeface="Comic Sans MS" panose="030F0702030302020204" pitchFamily="66" charset="0"/>
              </a:rPr>
              <a:t> la Aamori </a:t>
            </a:r>
            <a:r>
              <a:rPr lang="en-US" b="1" dirty="0" err="1">
                <a:solidFill>
                  <a:srgbClr val="1B91A1"/>
                </a:solidFill>
                <a:latin typeface="Comic Sans MS" panose="030F0702030302020204" pitchFamily="66" charset="0"/>
              </a:rPr>
              <a:t>silinafike</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pachimake</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kuti</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alangidwe</a:t>
            </a:r>
            <a:r>
              <a:rPr lang="en-US" b="1" dirty="0">
                <a:solidFill>
                  <a:srgbClr val="1B91A1"/>
                </a:solidFill>
                <a:latin typeface="Comic Sans MS" panose="030F0702030302020204" pitchFamily="66" charset="0"/>
              </a:rPr>
              <a:t>.</a:t>
            </a:r>
            <a:r>
              <a:rPr lang="en" b="1" dirty="0">
                <a:solidFill>
                  <a:srgbClr val="1B91A1"/>
                </a:solidFill>
                <a:latin typeface="Comic Sans MS" panose="030F0702030302020204" pitchFamily="66" charset="0"/>
              </a:rPr>
              <a:t>” </a:t>
            </a:r>
            <a:r>
              <a:rPr lang="en" sz="1400" b="1" dirty="0">
                <a:solidFill>
                  <a:srgbClr val="1B91A1"/>
                </a:solidFill>
                <a:latin typeface="Comic Sans MS" panose="030F0702030302020204" pitchFamily="66" charset="0"/>
              </a:rPr>
              <a:t>(Genesis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20522"/>
            <a:ext cx="9315449" cy="1015663"/>
          </a:xfrm>
          <a:prstGeom prst="rect">
            <a:avLst/>
          </a:prstGeom>
          <a:noFill/>
        </p:spPr>
        <p:txBody>
          <a:bodyPr wrap="square" rtlCol="0">
            <a:spAutoFit/>
          </a:bodyPr>
          <a:lstStyle/>
          <a:p>
            <a:pPr>
              <a:spcBef>
                <a:spcPts val="600"/>
              </a:spcBef>
            </a:pPr>
            <a:r>
              <a:rPr lang="en" sz="2000" b="1" dirty="0"/>
              <a:t>Kafukufuku waonetsa kuti chipembedzo chaku Kanani chinali ndendende monga Baibulo lifotokozera: matsenga, kuombedza, kulankhulana ndi akufa, kukhulupilira mizimu…ndi nsembe za ana! (</a:t>
            </a:r>
            <a:r>
              <a:rPr lang="en" sz="2000" b="1" dirty="0" err="1"/>
              <a:t>Deutoromo</a:t>
            </a:r>
            <a:r>
              <a:rPr lang="en" sz="2000" b="1" dirty="0"/>
              <a:t> 18:9-12)</a:t>
            </a:r>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474212" y="3958390"/>
            <a:ext cx="5520049" cy="2662466"/>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49" y="3962621"/>
            <a:ext cx="3552325" cy="2862322"/>
          </a:xfrm>
          <a:prstGeom prst="rect">
            <a:avLst/>
          </a:prstGeom>
          <a:noFill/>
        </p:spPr>
        <p:txBody>
          <a:bodyPr wrap="square">
            <a:spAutoFit/>
          </a:bodyPr>
          <a:lstStyle/>
          <a:p>
            <a:pPr>
              <a:spcBef>
                <a:spcPts val="600"/>
              </a:spcBef>
            </a:pPr>
            <a:r>
              <a:rPr lang="en" sz="2000" b="1" dirty="0"/>
              <a:t>Miyambo yopotoka imeneyi inapangitsa anthu kukhala ndimakhalidwe oyipa amitundu yosiyanasiyana yomwe imafunika ithetsedwe. Kuwonongeka kwa Kanani kunali kokonzanso kuti anthu asiye khalidwe loipali.</a:t>
            </a:r>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8" y="3108313"/>
            <a:ext cx="9315452" cy="707886"/>
          </a:xfrm>
          <a:prstGeom prst="rect">
            <a:avLst/>
          </a:prstGeom>
          <a:noFill/>
        </p:spPr>
        <p:txBody>
          <a:bodyPr wrap="square">
            <a:spAutoFit/>
          </a:bodyPr>
          <a:lstStyle/>
          <a:p>
            <a:pPr>
              <a:spcBef>
                <a:spcPts val="600"/>
              </a:spcBef>
            </a:pPr>
            <a:r>
              <a:rPr lang="en" sz="2000" b="1" dirty="0"/>
              <a:t>Miyamboyi inali yofala mu nthawi </a:t>
            </a:r>
            <a:r>
              <a:rPr lang="en" sz="2000" b="1" dirty="0" err="1"/>
              <a:t>ya</a:t>
            </a:r>
            <a:r>
              <a:rPr lang="en" sz="2000" b="1" dirty="0"/>
              <a:t> Abrahamu ndipo Mulungu anawapatsa zaka zoposa 400 kuti akonze khalidwe lawo loyipalo.</a:t>
            </a:r>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374325"/>
            <a:ext cx="9315452" cy="707886"/>
          </a:xfrm>
          <a:prstGeom prst="rect">
            <a:avLst/>
          </a:prstGeom>
          <a:noFill/>
        </p:spPr>
        <p:txBody>
          <a:bodyPr wrap="square">
            <a:spAutoFit/>
          </a:bodyPr>
          <a:lstStyle/>
          <a:p>
            <a:pPr>
              <a:spcBef>
                <a:spcPts val="600"/>
              </a:spcBef>
            </a:pPr>
            <a:r>
              <a:rPr lang="en" sz="2000" b="1" dirty="0"/>
              <a:t>Kuonjezera apo anali ndi mwambo wa “chigololo chopatulika” – omwe sunali </a:t>
            </a:r>
            <a:r>
              <a:rPr lang="en" sz="2000" b="1" dirty="0" err="1"/>
              <a:t>opatulika</a:t>
            </a:r>
            <a:r>
              <a:rPr lang="en" sz="2000" b="1" dirty="0"/>
              <a:t> </a:t>
            </a:r>
            <a:r>
              <a:rPr lang="en-GB" sz="2000" b="1" dirty="0" err="1"/>
              <a:t>konse</a:t>
            </a:r>
            <a:r>
              <a:rPr lang="en-GB" sz="2000" b="1" dirty="0"/>
              <a:t> </a:t>
            </a:r>
            <a:r>
              <a:rPr lang="en" sz="2000" b="1" dirty="0"/>
              <a:t>- umene </a:t>
            </a:r>
            <a:r>
              <a:rPr lang="en" sz="2000" b="1" dirty="0" err="1"/>
              <a:t>umachitidwa</a:t>
            </a:r>
            <a:r>
              <a:rPr lang="en" sz="2000" b="1" dirty="0"/>
              <a:t> </a:t>
            </a:r>
            <a:r>
              <a:rPr lang="en-GB" sz="2000" b="1" dirty="0" err="1"/>
              <a:t>ansembe</a:t>
            </a:r>
            <a:r>
              <a:rPr lang="en-GB" sz="2000" b="1" dirty="0"/>
              <a:t> </a:t>
            </a:r>
            <a:r>
              <a:rPr lang="en-GB" sz="2000" b="1" dirty="0" err="1"/>
              <a:t>aamuna</a:t>
            </a:r>
            <a:r>
              <a:rPr lang="en-GB" sz="2000" b="1" dirty="0"/>
              <a:t> </a:t>
            </a:r>
            <a:r>
              <a:rPr lang="en-GB" sz="2000" b="1" dirty="0" err="1"/>
              <a:t>ndi</a:t>
            </a:r>
            <a:r>
              <a:rPr lang="en-GB" sz="2000" b="1" dirty="0"/>
              <a:t> </a:t>
            </a:r>
            <a:r>
              <a:rPr lang="en-GB" sz="2000" b="1" dirty="0" err="1"/>
              <a:t>akaz</a:t>
            </a:r>
            <a:r>
              <a:rPr lang="en" sz="2000" b="1" dirty="0"/>
              <a:t>.</a:t>
            </a: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en" sz="4400" b="1" dirty="0">
                <a:ln/>
                <a:solidFill>
                  <a:srgbClr val="118B9D"/>
                </a:solidFill>
                <a:effectLst>
                  <a:outerShdw blurRad="38100" dist="38100" dir="2700000" algn="tl">
                    <a:srgbClr val="000000">
                      <a:alpha val="43137"/>
                    </a:srgbClr>
                  </a:outerShdw>
                </a:effectLst>
              </a:rPr>
              <a:t>NKHANI YA CHILUNGAMO</a:t>
            </a:r>
          </a:p>
        </p:txBody>
      </p:sp>
      <p:sp>
        <p:nvSpPr>
          <p:cNvPr id="5" name="CuadroTexto 4">
            <a:extLst>
              <a:ext uri="{FF2B5EF4-FFF2-40B4-BE49-F238E27FC236}">
                <a16:creationId xmlns:a16="http://schemas.microsoft.com/office/drawing/2014/main" id="{B263949E-1CA8-59A1-B650-D4FDC84EBD80}"/>
              </a:ext>
            </a:extLst>
          </p:cNvPr>
          <p:cNvSpPr txBox="1"/>
          <p:nvPr/>
        </p:nvSpPr>
        <p:spPr>
          <a:xfrm>
            <a:off x="267162" y="683716"/>
            <a:ext cx="1154120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err="1">
                <a:solidFill>
                  <a:schemeClr val="accent2">
                    <a:lumMod val="50000"/>
                  </a:schemeClr>
                </a:solidFill>
                <a:latin typeface="Comic Sans MS" panose="030F0702030302020204" pitchFamily="66" charset="0"/>
              </a:rPr>
              <a:t>Mulungu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amaweruza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molungama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amene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amaonetsa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ukali</a:t>
            </a:r>
            <a:r>
              <a:rPr lang="en-US" b="1" dirty="0">
                <a:solidFill>
                  <a:schemeClr val="accent2">
                    <a:lumMod val="50000"/>
                  </a:schemeClr>
                </a:solidFill>
                <a:latin typeface="Comic Sans MS" panose="030F0702030302020204" pitchFamily="66" charset="0"/>
              </a:rPr>
              <a:t> wake </a:t>
            </a:r>
            <a:r>
              <a:rPr lang="en-US" b="1" dirty="0" err="1">
                <a:solidFill>
                  <a:schemeClr val="accent2">
                    <a:lumMod val="50000"/>
                  </a:schemeClr>
                </a:solidFill>
                <a:latin typeface="Comic Sans MS" panose="030F0702030302020204" pitchFamily="66" charset="0"/>
              </a:rPr>
              <a:t>tsiku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ndi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tsiku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Ngati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munthu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satembenuka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Mulungu</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adzanola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lupanga</a:t>
            </a:r>
            <a:r>
              <a:rPr lang="en-US" b="1" dirty="0">
                <a:solidFill>
                  <a:schemeClr val="accent2">
                    <a:lumMod val="50000"/>
                  </a:schemeClr>
                </a:solidFill>
                <a:latin typeface="Comic Sans MS" panose="030F0702030302020204" pitchFamily="66" charset="0"/>
              </a:rPr>
              <a:t> lake, </a:t>
            </a:r>
            <a:r>
              <a:rPr lang="en-US" b="1" dirty="0" err="1">
                <a:solidFill>
                  <a:schemeClr val="accent2">
                    <a:lumMod val="50000"/>
                  </a:schemeClr>
                </a:solidFill>
                <a:latin typeface="Comic Sans MS" panose="030F0702030302020204" pitchFamily="66" charset="0"/>
              </a:rPr>
              <a:t>iye</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adzawerama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ndikukoka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uta</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(Masalimo 7:11-12 </a:t>
            </a:r>
            <a:r>
              <a:rPr lang="en" sz="1100" b="1" dirty="0">
                <a:solidFill>
                  <a:schemeClr val="accent2">
                    <a:lumMod val="50000"/>
                  </a:schemeClr>
                </a:solidFill>
                <a:latin typeface="Comic Sans MS" panose="030F0702030302020204" pitchFamily="66" charset="0"/>
              </a:rPr>
              <a:t>CCL</a:t>
            </a:r>
            <a:r>
              <a:rPr lang="en" sz="1400" b="1" dirty="0">
                <a:solidFill>
                  <a:schemeClr val="accent2">
                    <a:lumMod val="50000"/>
                  </a:schemeClr>
                </a:solidFill>
                <a:latin typeface="Comic Sans MS" panose="030F0702030302020204" pitchFamily="66" charset="0"/>
              </a:rPr>
              <a:t>)</a:t>
            </a:r>
            <a:endParaRPr lang="es-ES" sz="11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5" y="1460256"/>
            <a:ext cx="7873170" cy="1015663"/>
          </a:xfrm>
          <a:prstGeom prst="rect">
            <a:avLst/>
          </a:prstGeom>
          <a:noFill/>
        </p:spPr>
        <p:txBody>
          <a:bodyPr wrap="square" rtlCol="0">
            <a:spAutoFit/>
          </a:bodyPr>
          <a:lstStyle/>
          <a:p>
            <a:pPr>
              <a:spcBef>
                <a:spcPts val="600"/>
              </a:spcBef>
            </a:pPr>
            <a:r>
              <a:rPr lang="en" sz="2000" b="1" dirty="0"/>
              <a:t>Maziko a </a:t>
            </a:r>
            <a:r>
              <a:rPr lang="en" sz="2000" b="1" dirty="0" err="1"/>
              <a:t>khalidwe</a:t>
            </a:r>
            <a:r>
              <a:rPr lang="en" sz="2000" b="1" dirty="0"/>
              <a:t> la Mulungu ndi chikondi ndi chilungamo. Iye ndi oweruza olungama ndi opanda tsankho amene amapereka mpata kuti ochimwa atembenuke koma sadzalekelera zoipa kwamuyaya.</a:t>
            </a:r>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95" y="1353054"/>
            <a:ext cx="407118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162" y="360640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752724" y="3495675"/>
            <a:ext cx="5129971" cy="1938992"/>
          </a:xfrm>
          <a:prstGeom prst="rect">
            <a:avLst/>
          </a:prstGeom>
          <a:noFill/>
        </p:spPr>
        <p:txBody>
          <a:bodyPr wrap="square">
            <a:spAutoFit/>
          </a:bodyPr>
          <a:lstStyle/>
          <a:p>
            <a:pPr>
              <a:spcBef>
                <a:spcPts val="600"/>
              </a:spcBef>
            </a:pPr>
            <a:r>
              <a:rPr lang="en" sz="2000" b="1" dirty="0"/>
              <a:t>Chokhumba cha Mulungu chinali kukhazikitsa boma lolungama lomwe lingakhale chitsanzo kwa mitundu yonse ndikhalidwe labwino lodzetsa mtendere ndi kuchita chilungamo padziko lonse (</a:t>
            </a:r>
            <a:r>
              <a:rPr lang="en" sz="2000" b="1" dirty="0" err="1"/>
              <a:t>Deuteronomo</a:t>
            </a:r>
            <a:r>
              <a:rPr lang="en" sz="2000" b="1" dirty="0"/>
              <a:t> 4:5-6)</a:t>
            </a:r>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572169"/>
            <a:ext cx="7771643" cy="1015663"/>
          </a:xfrm>
          <a:prstGeom prst="rect">
            <a:avLst/>
          </a:prstGeom>
          <a:noFill/>
        </p:spPr>
        <p:txBody>
          <a:bodyPr wrap="square">
            <a:spAutoFit/>
          </a:bodyPr>
          <a:lstStyle/>
          <a:p>
            <a:pPr>
              <a:spcBef>
                <a:spcPts val="600"/>
              </a:spcBef>
            </a:pPr>
            <a:r>
              <a:rPr lang="en" sz="2000" b="1" dirty="0"/>
              <a:t>Nkhondo yogonjetsa dziko la Kanani inali kupereka chilango kwa anthu okakamira zoipa osati pazifukwa za ufumu wa dziko.</a:t>
            </a:r>
          </a:p>
        </p:txBody>
      </p:sp>
      <p:sp>
        <p:nvSpPr>
          <p:cNvPr id="12" name="CuadroTexto 11">
            <a:extLst>
              <a:ext uri="{FF2B5EF4-FFF2-40B4-BE49-F238E27FC236}">
                <a16:creationId xmlns:a16="http://schemas.microsoft.com/office/drawing/2014/main" id="{F1A6F8C4-FAF5-2188-37D5-A2936B75C87D}"/>
              </a:ext>
            </a:extLst>
          </p:cNvPr>
          <p:cNvSpPr txBox="1"/>
          <p:nvPr/>
        </p:nvSpPr>
        <p:spPr>
          <a:xfrm>
            <a:off x="2752724" y="5434667"/>
            <a:ext cx="5142743" cy="1323439"/>
          </a:xfrm>
          <a:prstGeom prst="rect">
            <a:avLst/>
          </a:prstGeom>
          <a:noFill/>
        </p:spPr>
        <p:txBody>
          <a:bodyPr wrap="square">
            <a:spAutoFit/>
          </a:bodyPr>
          <a:lstStyle/>
          <a:p>
            <a:pPr>
              <a:spcBef>
                <a:spcPts val="600"/>
              </a:spcBef>
            </a:pPr>
            <a:r>
              <a:rPr lang="en" sz="2000" b="1" dirty="0"/>
              <a:t>Monga </a:t>
            </a:r>
            <a:r>
              <a:rPr lang="en" sz="2000" b="1" dirty="0" err="1"/>
              <a:t>oweruza</a:t>
            </a:r>
            <a:r>
              <a:rPr lang="en" sz="2000" b="1" dirty="0"/>
              <a:t> </a:t>
            </a:r>
            <a:r>
              <a:rPr lang="en" sz="2000" b="1" dirty="0" err="1"/>
              <a:t>wachilungamo</a:t>
            </a:r>
            <a:r>
              <a:rPr lang="en-GB" sz="2000" b="1" dirty="0"/>
              <a:t> Mulungu </a:t>
            </a:r>
            <a:r>
              <a:rPr lang="en-GB" sz="2000" b="1" dirty="0" err="1"/>
              <a:t>wadzipereka</a:t>
            </a:r>
            <a:r>
              <a:rPr lang="en-GB" sz="2000" b="1" dirty="0"/>
              <a:t> </a:t>
            </a:r>
            <a:r>
              <a:rPr lang="en-GB" sz="2000" b="1" dirty="0" err="1"/>
              <a:t>kukhazikitsa</a:t>
            </a:r>
            <a:r>
              <a:rPr lang="en-GB" sz="2000" b="1" dirty="0"/>
              <a:t>, </a:t>
            </a:r>
            <a:r>
              <a:rPr lang="en-GB" sz="2000" b="1" dirty="0" err="1"/>
              <a:t>kulimbitsa</a:t>
            </a:r>
            <a:r>
              <a:rPr lang="en-GB" sz="2000" b="1" dirty="0"/>
              <a:t>, </a:t>
            </a:r>
            <a:r>
              <a:rPr lang="en-GB" sz="2000" b="1" dirty="0" err="1"/>
              <a:t>ndi</a:t>
            </a:r>
            <a:r>
              <a:rPr lang="en-GB" sz="2000" b="1" dirty="0"/>
              <a:t> </a:t>
            </a:r>
            <a:r>
              <a:rPr lang="en-GB" sz="2000" b="1" dirty="0" err="1"/>
              <a:t>kusunga</a:t>
            </a:r>
            <a:r>
              <a:rPr lang="en-GB" sz="2000" b="1" dirty="0"/>
              <a:t> </a:t>
            </a:r>
            <a:r>
              <a:rPr lang="en-GB" sz="2000" b="1" dirty="0" err="1"/>
              <a:t>lamulo</a:t>
            </a:r>
            <a:r>
              <a:rPr lang="en-GB" sz="2000" b="1" dirty="0"/>
              <a:t>, </a:t>
            </a:r>
            <a:r>
              <a:rPr lang="en-GB" sz="2000" b="1" dirty="0" err="1"/>
              <a:t>lomwe</a:t>
            </a:r>
            <a:r>
              <a:rPr lang="en-GB" sz="2000" b="1" dirty="0"/>
              <a:t> </a:t>
            </a:r>
            <a:r>
              <a:rPr lang="en-GB" sz="2000" b="1" dirty="0" err="1"/>
              <a:t>limasonyeza</a:t>
            </a:r>
            <a:r>
              <a:rPr lang="en-GB" sz="2000" b="1" dirty="0"/>
              <a:t> </a:t>
            </a:r>
            <a:r>
              <a:rPr lang="en-GB" sz="2000" b="1" dirty="0" err="1"/>
              <a:t>makhalidwe</a:t>
            </a:r>
            <a:r>
              <a:rPr lang="en-GB" sz="2000" b="1" dirty="0"/>
              <a:t> </a:t>
            </a:r>
            <a:r>
              <a:rPr lang="en-GB" sz="2000" b="1" dirty="0" err="1"/>
              <a:t>ake</a:t>
            </a:r>
            <a:r>
              <a:rPr lang="en" sz="2000" b="1" dirty="0"/>
              <a:t>.</a:t>
            </a:r>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769441"/>
          </a:xfrm>
          <a:prstGeom prst="rect">
            <a:avLst/>
          </a:prstGeom>
          <a:noFill/>
        </p:spPr>
        <p:txBody>
          <a:bodyPr wrap="square">
            <a:spAutoFit/>
          </a:bodyPr>
          <a:lstStyle/>
          <a:p>
            <a:pPr algn="ctr"/>
            <a:r>
              <a:rPr lang="en" sz="4400" b="1" spc="50" dirty="0">
                <a:ln w="0"/>
                <a:solidFill>
                  <a:schemeClr val="bg2">
                    <a:lumMod val="60000"/>
                    <a:lumOff val="40000"/>
                  </a:schemeClr>
                </a:solidFill>
                <a:effectLst>
                  <a:innerShdw blurRad="63500" dist="50800" dir="13500000">
                    <a:srgbClr val="000000">
                      <a:alpha val="50000"/>
                    </a:srgbClr>
                  </a:innerShdw>
                </a:effectLst>
              </a:rPr>
              <a:t>NKHONDO ZOPEZEKA MU BAIBULO</a:t>
            </a:r>
          </a:p>
        </p:txBody>
      </p:sp>
      <p:sp>
        <p:nvSpPr>
          <p:cNvPr id="5" name="CuadroTexto 4">
            <a:extLst>
              <a:ext uri="{FF2B5EF4-FFF2-40B4-BE49-F238E27FC236}">
                <a16:creationId xmlns:a16="http://schemas.microsoft.com/office/drawing/2014/main" id="{BA298BCF-C03B-2046-4033-E19FB1C3D54B}"/>
              </a:ext>
            </a:extLst>
          </p:cNvPr>
          <p:cNvSpPr txBox="1"/>
          <p:nvPr/>
        </p:nvSpPr>
        <p:spPr>
          <a:xfrm>
            <a:off x="163458" y="645616"/>
            <a:ext cx="11818335" cy="923330"/>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Koma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khulupira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lero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kuti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Yehova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Mulungu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wako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amene</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ali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patsogolo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pako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ali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ngati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moto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wonyeketsa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Adzawononga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iwowo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ndipo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adzawagonjetsa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iweyo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ukuona</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Pamenepo udzawathamangitsa ndi kuwakantha mwamsanga monga momwe Yehova wakulonjezera”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sz="1400"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Deuteronomo</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9:3)</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5" y="1568946"/>
            <a:ext cx="11873637" cy="707886"/>
          </a:xfrm>
          <a:prstGeom prst="rect">
            <a:avLst/>
          </a:prstGeom>
          <a:noFill/>
        </p:spPr>
        <p:txBody>
          <a:bodyPr wrap="square" rtlCol="0">
            <a:spAutoFit/>
          </a:bodyPr>
          <a:lstStyle/>
          <a:p>
            <a:pPr>
              <a:spcBef>
                <a:spcPts val="600"/>
              </a:spcBef>
            </a:pPr>
            <a:r>
              <a:rPr lang="en" sz="2000" b="1" dirty="0"/>
              <a:t>Mu Baibulo nkhondo zimachitika monga momwe wanenera Mulungu. Nkhondo zomwe Mulungu walola zimatsatira izi:</a:t>
            </a: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3060712853"/>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646331"/>
          </a:xfrm>
          <a:prstGeom prst="rect">
            <a:avLst/>
          </a:prstGeom>
          <a:noFill/>
        </p:spPr>
        <p:txBody>
          <a:bodyPr wrap="square">
            <a:spAutoFit/>
          </a:bodyPr>
          <a:lstStyle/>
          <a:p>
            <a:pPr algn="ctr"/>
            <a:r>
              <a:rPr lang="en"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KUONONGEDWA NDI ZISANKHO ZAWO</a:t>
            </a: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16636"/>
            <a:ext cx="9753600" cy="1077218"/>
          </a:xfrm>
          <a:prstGeom prst="rect">
            <a:avLst/>
          </a:prstGeom>
          <a:noFill/>
        </p:spPr>
        <p:txBody>
          <a:bodyPr wrap="square">
            <a:spAutoFit/>
          </a:bodyPr>
          <a:lstStyle/>
          <a:p>
            <a:pPr algn="ctr"/>
            <a:r>
              <a:rPr lang="en" sz="1600" b="1" dirty="0">
                <a:solidFill>
                  <a:schemeClr val="accent5">
                    <a:lumMod val="75000"/>
                  </a:schemeClr>
                </a:solidFill>
                <a:latin typeface="Comic Sans MS" panose="030F0702030302020204" pitchFamily="66" charset="0"/>
              </a:rPr>
              <a:t>“</a:t>
            </a:r>
            <a:r>
              <a:rPr lang="en-US" sz="1600" b="1" dirty="0" err="1">
                <a:solidFill>
                  <a:schemeClr val="accent5">
                    <a:lumMod val="75000"/>
                  </a:schemeClr>
                </a:solidFill>
                <a:latin typeface="Comic Sans MS" panose="030F0702030302020204" pitchFamily="66" charset="0"/>
              </a:rPr>
              <a:t>Motero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Yoswa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anagonjetsa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dziko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lonselo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Anapha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mafumu</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onse</a:t>
            </a:r>
            <a:r>
              <a:rPr lang="en-US" sz="1600" b="1" dirty="0">
                <a:solidFill>
                  <a:schemeClr val="accent5">
                    <a:lumMod val="75000"/>
                  </a:schemeClr>
                </a:solidFill>
                <a:latin typeface="Comic Sans MS" panose="030F0702030302020204" pitchFamily="66" charset="0"/>
              </a:rPr>
              <a:t> a </a:t>
            </a:r>
            <a:r>
              <a:rPr lang="en-US" sz="1600" b="1" dirty="0" err="1">
                <a:solidFill>
                  <a:schemeClr val="accent5">
                    <a:lumMod val="75000"/>
                  </a:schemeClr>
                </a:solidFill>
                <a:latin typeface="Comic Sans MS" panose="030F0702030302020204" pitchFamily="66" charset="0"/>
              </a:rPr>
              <a:t>dera</a:t>
            </a:r>
            <a:r>
              <a:rPr lang="en-US" sz="1600" b="1" dirty="0">
                <a:solidFill>
                  <a:schemeClr val="accent5">
                    <a:lumMod val="75000"/>
                  </a:schemeClr>
                </a:solidFill>
                <a:latin typeface="Comic Sans MS" panose="030F0702030302020204" pitchFamily="66" charset="0"/>
              </a:rPr>
              <a:t> la </a:t>
            </a:r>
            <a:r>
              <a:rPr lang="en-US" sz="1600" b="1" dirty="0" err="1">
                <a:solidFill>
                  <a:schemeClr val="accent5">
                    <a:lumMod val="75000"/>
                  </a:schemeClr>
                </a:solidFill>
                <a:latin typeface="Comic Sans MS" panose="030F0702030302020204" pitchFamily="66" charset="0"/>
              </a:rPr>
              <a:t>kumapiri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dera</a:t>
            </a:r>
            <a:r>
              <a:rPr lang="en-US" sz="1600" b="1" dirty="0">
                <a:solidFill>
                  <a:schemeClr val="accent5">
                    <a:lumMod val="75000"/>
                  </a:schemeClr>
                </a:solidFill>
                <a:latin typeface="Comic Sans MS" panose="030F0702030302020204" pitchFamily="66" charset="0"/>
              </a:rPr>
              <a:t> la </a:t>
            </a:r>
            <a:r>
              <a:rPr lang="en-US" sz="1600" b="1" dirty="0" err="1">
                <a:solidFill>
                  <a:schemeClr val="accent5">
                    <a:lumMod val="75000"/>
                  </a:schemeClr>
                </a:solidFill>
                <a:latin typeface="Comic Sans MS" panose="030F0702030302020204" pitchFamily="66" charset="0"/>
              </a:rPr>
              <a:t>kummwawa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dera</a:t>
            </a:r>
            <a:r>
              <a:rPr lang="en-US" sz="1600" b="1" dirty="0">
                <a:solidFill>
                  <a:schemeClr val="accent5">
                    <a:lumMod val="75000"/>
                  </a:schemeClr>
                </a:solidFill>
                <a:latin typeface="Comic Sans MS" panose="030F0702030302020204" pitchFamily="66" charset="0"/>
              </a:rPr>
              <a:t> la </a:t>
            </a:r>
            <a:r>
              <a:rPr lang="en-US" sz="1600" b="1" dirty="0" err="1">
                <a:solidFill>
                  <a:schemeClr val="accent5">
                    <a:lumMod val="75000"/>
                  </a:schemeClr>
                </a:solidFill>
                <a:latin typeface="Comic Sans MS" panose="030F0702030302020204" pitchFamily="66" charset="0"/>
              </a:rPr>
              <a:t>kumadzulo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mphepete</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mwa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phiri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ndiponso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dera</a:t>
            </a:r>
            <a:r>
              <a:rPr lang="en-US" sz="1600" b="1" dirty="0">
                <a:solidFill>
                  <a:schemeClr val="accent5">
                    <a:lumMod val="75000"/>
                  </a:schemeClr>
                </a:solidFill>
                <a:latin typeface="Comic Sans MS" panose="030F0702030302020204" pitchFamily="66" charset="0"/>
              </a:rPr>
              <a:t> la </a:t>
            </a:r>
            <a:r>
              <a:rPr lang="en-US" sz="1600" b="1" dirty="0" err="1">
                <a:solidFill>
                  <a:schemeClr val="accent5">
                    <a:lumMod val="75000"/>
                  </a:schemeClr>
                </a:solidFill>
                <a:latin typeface="Comic Sans MS" panose="030F0702030302020204" pitchFamily="66" charset="0"/>
              </a:rPr>
              <a:t>kumagomo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kummwera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Iye</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sanasiye</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wina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aliyense</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wamoyo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Anapha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onse</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amene</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anali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moyo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monga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momwe</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Yehova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analamulira</a:t>
            </a:r>
            <a:r>
              <a:rPr lang="en" sz="1600" b="1" dirty="0">
                <a:solidFill>
                  <a:schemeClr val="accent5">
                    <a:lumMod val="75000"/>
                  </a:schemeClr>
                </a:solidFill>
                <a:latin typeface="Comic Sans MS" panose="030F0702030302020204" pitchFamily="66" charset="0"/>
              </a:rPr>
              <a:t>.” </a:t>
            </a:r>
            <a:r>
              <a:rPr lang="en" sz="1200" b="1" dirty="0">
                <a:solidFill>
                  <a:schemeClr val="accent5">
                    <a:lumMod val="75000"/>
                  </a:schemeClr>
                </a:solidFill>
                <a:latin typeface="Comic Sans MS" panose="030F0702030302020204" pitchFamily="66" charset="0"/>
              </a:rPr>
              <a:t>(Yoswa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4" y="1694975"/>
            <a:ext cx="6176888" cy="1015663"/>
          </a:xfrm>
          <a:prstGeom prst="rect">
            <a:avLst/>
          </a:prstGeom>
          <a:noFill/>
        </p:spPr>
        <p:txBody>
          <a:bodyPr wrap="square" rtlCol="0">
            <a:spAutoFit/>
          </a:bodyPr>
          <a:lstStyle/>
          <a:p>
            <a:pPr>
              <a:spcBef>
                <a:spcPts val="600"/>
              </a:spcBef>
            </a:pPr>
            <a:r>
              <a:rPr lang="en" sz="2000" b="1" dirty="0"/>
              <a:t>Dziko lonse la Kanani linaperekedwa kuchionongeko. Chamoyo chirichonse chinayenera kufa (</a:t>
            </a:r>
            <a:r>
              <a:rPr lang="en" sz="2000" b="1" dirty="0" err="1"/>
              <a:t>Deuteromo</a:t>
            </a:r>
            <a:r>
              <a:rPr lang="en" sz="2000" b="1" dirty="0"/>
              <a:t> 20:16-18; Yoswa 10:40</a:t>
            </a:r>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1979587304"/>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460863" cy="1015663"/>
          </a:xfrm>
          <a:prstGeom prst="rect">
            <a:avLst/>
          </a:prstGeom>
          <a:noFill/>
        </p:spPr>
        <p:txBody>
          <a:bodyPr wrap="square" rtlCol="0">
            <a:spAutoFit/>
          </a:bodyPr>
          <a:lstStyle/>
          <a:p>
            <a:pPr>
              <a:spcBef>
                <a:spcPts val="600"/>
              </a:spcBef>
            </a:pPr>
            <a:r>
              <a:rPr lang="en" sz="2000" b="1" dirty="0"/>
              <a:t>Mulungu amawaona a Kanani ndi a Israeli mofanana: mopanda tsankho.  Kungoti ena anasankha kupandukira Mulungu ndipo ena anasankha kumumvera Iye.</a:t>
            </a:r>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723851"/>
            <a:ext cx="6176888" cy="400110"/>
          </a:xfrm>
          <a:prstGeom prst="rect">
            <a:avLst/>
          </a:prstGeom>
          <a:noFill/>
        </p:spPr>
        <p:txBody>
          <a:bodyPr wrap="square">
            <a:spAutoFit/>
          </a:bodyPr>
          <a:lstStyle/>
          <a:p>
            <a:pPr>
              <a:spcBef>
                <a:spcPts val="600"/>
              </a:spcBef>
            </a:pPr>
            <a:r>
              <a:rPr lang="en" sz="2000" b="1" dirty="0"/>
              <a:t>Komabe, panali anthu ena osiyidwa:</a:t>
            </a:r>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085979"/>
            <a:ext cx="9507166" cy="707886"/>
          </a:xfrm>
          <a:prstGeom prst="rect">
            <a:avLst/>
          </a:prstGeom>
          <a:noFill/>
        </p:spPr>
        <p:txBody>
          <a:bodyPr wrap="square">
            <a:spAutoFit/>
          </a:bodyPr>
          <a:lstStyle/>
          <a:p>
            <a:pPr>
              <a:spcBef>
                <a:spcPts val="600"/>
              </a:spcBef>
            </a:pPr>
            <a:r>
              <a:rPr lang="en" sz="2000" b="1" dirty="0"/>
              <a:t>Panopa, chisankho chiri ndi ife. Yesu akadzabwera tidzapulumutsidwa kapena kuonongedwa malingana ndi kusankha kwathu.</a:t>
            </a:r>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0"/>
            <a:ext cx="6387965" cy="584775"/>
          </a:xfrm>
          <a:prstGeom prst="rect">
            <a:avLst/>
          </a:prstGeom>
          <a:noFill/>
        </p:spPr>
        <p:txBody>
          <a:bodyPr wrap="square">
            <a:spAutoFit/>
          </a:bodyPr>
          <a:lstStyle/>
          <a:p>
            <a:pPr algn="ctr"/>
            <a:r>
              <a:rPr lang="en" sz="32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rPr>
              <a:t>FUNAFUNANI MTENDERE</a:t>
            </a:r>
          </a:p>
        </p:txBody>
      </p:sp>
      <p:sp>
        <p:nvSpPr>
          <p:cNvPr id="5" name="CuadroTexto 4">
            <a:extLst>
              <a:ext uri="{FF2B5EF4-FFF2-40B4-BE49-F238E27FC236}">
                <a16:creationId xmlns:a16="http://schemas.microsoft.com/office/drawing/2014/main" id="{093E445B-2D02-F6A5-9379-33EA7E6CF684}"/>
              </a:ext>
            </a:extLst>
          </p:cNvPr>
          <p:cNvSpPr txBox="1"/>
          <p:nvPr/>
        </p:nvSpPr>
        <p:spPr>
          <a:xfrm>
            <a:off x="5804034" y="632400"/>
            <a:ext cx="6387965" cy="615553"/>
          </a:xfrm>
          <a:prstGeom prst="rect">
            <a:avLst/>
          </a:prstGeom>
          <a:noFill/>
        </p:spPr>
        <p:txBody>
          <a:bodyPr wrap="square">
            <a:spAutoFit/>
          </a:bodyPr>
          <a:lstStyle/>
          <a:p>
            <a:pPr algn="ct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Ndidzasandutsa</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okulamulira</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kuti</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akhale</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achilungamo</a:t>
            </a: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(Yesaya 60:17b CCL)</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5624754" y="1242074"/>
            <a:ext cx="6599296" cy="1015663"/>
          </a:xfrm>
          <a:prstGeom prst="rect">
            <a:avLst/>
          </a:prstGeom>
          <a:noFill/>
        </p:spPr>
        <p:txBody>
          <a:bodyPr wrap="square" rtlCol="0">
            <a:spAutoFit/>
          </a:bodyPr>
          <a:lstStyle/>
          <a:p>
            <a:pPr>
              <a:spcBef>
                <a:spcPts val="600"/>
              </a:spcBef>
            </a:pPr>
            <a:r>
              <a:rPr lang="en" sz="2000" b="1" dirty="0"/>
              <a:t>Yesu amatchedwa “Kalonga wa Mtendere” (Yesaya 9:6). Iye anabweretsa mtendere, ndipo amalamulira mwamtendere (Yohane 14:27; Yesaya 60:17)</a:t>
            </a: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589" y="31532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5344" y="31532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4589" y="504600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9203" y="504600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615850"/>
            <a:ext cx="5804034" cy="2246769"/>
          </a:xfrm>
          <a:prstGeom prst="rect">
            <a:avLst/>
          </a:prstGeom>
          <a:noFill/>
        </p:spPr>
        <p:txBody>
          <a:bodyPr wrap="square">
            <a:spAutoFit/>
          </a:bodyPr>
          <a:lstStyle/>
          <a:p>
            <a:pPr>
              <a:spcBef>
                <a:spcPts val="600"/>
              </a:spcBef>
            </a:pPr>
            <a:r>
              <a:rPr lang="en" sz="2000" b="1" dirty="0"/>
              <a:t>Panthawi imene a Siriya anazinga Dotani kuti agwire mneneri Elisa, sanapemphe ankhondo a Mulungu kuti aononge a Siriya. Iye anapempha kuti awalondolere a Siriya akhungu ku Samaria, kuti akafika kumeneko pakhale mtendere pakati pamafuko omenyenawa. (2 Mafumu 6:12-23)</a:t>
            </a: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5128" y="144045"/>
            <a:ext cx="5499625"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4593192A-7A98-1414-E81F-1352CBCC36EE}"/>
              </a:ext>
            </a:extLst>
          </p:cNvPr>
          <p:cNvSpPr txBox="1"/>
          <p:nvPr/>
        </p:nvSpPr>
        <p:spPr>
          <a:xfrm>
            <a:off x="5624754" y="2127963"/>
            <a:ext cx="6567246" cy="1015663"/>
          </a:xfrm>
          <a:prstGeom prst="rect">
            <a:avLst/>
          </a:prstGeom>
          <a:noFill/>
        </p:spPr>
        <p:txBody>
          <a:bodyPr wrap="square">
            <a:spAutoFit/>
          </a:bodyPr>
          <a:lstStyle/>
          <a:p>
            <a:pPr>
              <a:spcBef>
                <a:spcPts val="600"/>
              </a:spcBef>
            </a:pPr>
            <a:r>
              <a:rPr lang="en" sz="2000" b="1" dirty="0"/>
              <a:t>Mtendere udzakhala weniweni ukadzadza ufumu wake. Pano tiri munthawi yolimbana kwa chabwino ndi choipa.</a:t>
            </a:r>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803862"/>
            <a:ext cx="5804034" cy="1015663"/>
          </a:xfrm>
          <a:prstGeom prst="rect">
            <a:avLst/>
          </a:prstGeom>
          <a:noFill/>
        </p:spPr>
        <p:txBody>
          <a:bodyPr wrap="square">
            <a:spAutoFit/>
          </a:bodyPr>
          <a:lstStyle/>
          <a:p>
            <a:pPr>
              <a:spcBef>
                <a:spcPts val="600"/>
              </a:spcBef>
            </a:pPr>
            <a:r>
              <a:rPr lang="en" sz="2000" b="1" dirty="0"/>
              <a:t>Yesu anatiphunzitsa kuti  tidzifuna mtendere nthawi zonse. Kugonjetsa choipa ndi chabwino. (Aroma 12:20-21)</a:t>
            </a:r>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543050" y="1418195"/>
            <a:ext cx="10423458" cy="4401205"/>
          </a:xfrm>
          <a:prstGeom prst="rect">
            <a:avLst/>
          </a:prstGeom>
          <a:noFill/>
        </p:spPr>
        <p:txBody>
          <a:bodyPr wrap="square">
            <a:spAutoFit/>
          </a:bodyPr>
          <a:lstStyle/>
          <a:p>
            <a:pPr>
              <a:spcBef>
                <a:spcPts val="600"/>
              </a:spcBef>
            </a:pPr>
            <a:r>
              <a:rPr lang="en" sz="2800" b="1" dirty="0">
                <a:solidFill>
                  <a:srgbClr val="11471E"/>
                </a:solidFill>
                <a:latin typeface="Constantia" panose="02030602050306030303" pitchFamily="18" charset="0"/>
              </a:rPr>
              <a:t>“Chionongeko cha anthu aku Yeriko kunali kukwaniritsa malamulo omwe Mose anapatsidwa zokhudza a Kanani. Anthu ena amaona kuti malamulowa samaonetsa chikondi ndi chisomo monga momwe zinalongosoledwa mbali zina za Baibulo. Zinthuzi zinatambasula nzeru zakuya za Mulungu. Yehova amawapatsa boma ndi mtundu wa anthu oti ukhale chitsanzo padziko lino lapansi. Anthu achipembedzo chovomerezeka ndi Mlengi. A Kanani anadzipereka kuchikhalidwe chodziononga okha ndipo zinali zoyenera kuti achotse khalidwe lina lirilonse losokoneza ana ake.”</a:t>
            </a:r>
          </a:p>
        </p:txBody>
      </p:sp>
      <p:sp>
        <p:nvSpPr>
          <p:cNvPr id="4" name="CuadroTexto 3">
            <a:extLst>
              <a:ext uri="{FF2B5EF4-FFF2-40B4-BE49-F238E27FC236}">
                <a16:creationId xmlns:a16="http://schemas.microsoft.com/office/drawing/2014/main" id="{A468C5AB-FDB0-7778-3705-B99ADC5DA315}"/>
              </a:ext>
            </a:extLst>
          </p:cNvPr>
          <p:cNvSpPr txBox="1"/>
          <p:nvPr/>
        </p:nvSpPr>
        <p:spPr>
          <a:xfrm>
            <a:off x="8496952" y="6519446"/>
            <a:ext cx="3542894" cy="338554"/>
          </a:xfrm>
          <a:prstGeom prst="rect">
            <a:avLst/>
          </a:prstGeom>
          <a:noFill/>
        </p:spPr>
        <p:txBody>
          <a:bodyPr wrap="none" rtlCol="0">
            <a:spAutoFit/>
          </a:bodyPr>
          <a:lstStyle/>
          <a:p>
            <a:pPr algn="r"/>
            <a:r>
              <a:rPr lang="en" sz="1600" b="1" dirty="0">
                <a:solidFill>
                  <a:srgbClr val="11471E"/>
                </a:solidFill>
              </a:rPr>
              <a:t>EGW (Patriarchs and Prophets, p. 492)</a:t>
            </a: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726</TotalTime>
  <Words>814</Words>
  <Application>Microsoft Office PowerPoint</Application>
  <PresentationFormat>Panorámica</PresentationFormat>
  <Paragraphs>53</Paragraphs>
  <Slides>9</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2025-10-06T14:35:36Z</dcterms:created>
  <dcterms:modified xsi:type="dcterms:W3CDTF">2025-10-31T20:47:50Z</dcterms:modified>
</cp:coreProperties>
</file>