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2" r:id="rId3"/>
    <p:sldId id="305" r:id="rId4"/>
    <p:sldId id="257" r:id="rId5"/>
    <p:sldId id="258" r:id="rId6"/>
    <p:sldId id="259" r:id="rId7"/>
    <p:sldId id="303" r:id="rId8"/>
    <p:sldId id="261" r:id="rId9"/>
    <p:sldId id="30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3B"/>
    <a:srgbClr val="ECFBA7"/>
    <a:srgbClr val="FFD03B"/>
    <a:srgbClr val="FFEEB7"/>
    <a:srgbClr val="FFC000"/>
    <a:srgbClr val="EDFFC1"/>
    <a:srgbClr val="B5FF00"/>
    <a:srgbClr val="D2FFC9"/>
    <a:srgbClr val="2BFF00"/>
    <a:srgbClr val="C1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84"/>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a:lstStyle/>
        <a:p>
          <a:r>
            <a:rPr lang="en-US" sz="1800" b="1" dirty="0">
              <a:effectLst>
                <a:outerShdw blurRad="38100" dist="38100" dir="2700000" algn="tl">
                  <a:srgbClr val="000000">
                    <a:alpha val="43137"/>
                  </a:srgbClr>
                </a:outerShdw>
              </a:effectLst>
            </a:rPr>
            <a:t>Ntchito yofufuzayo inalengezedwa ndipo inaimitsidwa mpaka tsiku </a:t>
          </a:r>
          <a:r>
            <a:rPr lang="en-US" sz="1800" b="1" dirty="0" err="1">
              <a:effectLst>
                <a:outerShdw blurRad="38100" dist="38100" dir="2700000" algn="tl">
                  <a:srgbClr val="000000">
                    <a:alpha val="43137"/>
                  </a:srgbClr>
                </a:outerShdw>
              </a:effectLst>
            </a:rPr>
            <a:t>lotsatira</a:t>
          </a:r>
          <a:r>
            <a:rPr lang="en-US" sz="1800" b="1" dirty="0">
              <a:effectLst>
                <a:outerShdw blurRad="38100" dist="38100" dir="2700000" algn="tl">
                  <a:srgbClr val="000000">
                    <a:alpha val="43137"/>
                  </a:srgbClr>
                </a:outerShdw>
              </a:effectLst>
            </a:rPr>
            <a:t> (</a:t>
          </a:r>
          <a:r>
            <a:rPr lang="en-US" sz="1800" b="1" dirty="0" err="1"/>
            <a:t>Yoswa</a:t>
          </a:r>
          <a:r>
            <a:rPr lang="en-US" sz="1800" b="1" dirty="0"/>
            <a:t> </a:t>
          </a:r>
          <a:r>
            <a:rPr lang="en-US" sz="1800" b="1" dirty="0">
              <a:effectLst>
                <a:outerShdw blurRad="38100" dist="38100" dir="2700000" algn="tl">
                  <a:srgbClr val="000000">
                    <a:alpha val="43137"/>
                  </a:srgbClr>
                </a:outerShdw>
              </a:effectLst>
            </a:rPr>
            <a:t>7:14-15).</a:t>
          </a:r>
          <a:endParaRPr lang="es-ES" sz="1800" dirty="0">
            <a:effectLst>
              <a:outerShdw blurRad="38100" dist="38100" dir="2700000" algn="tl">
                <a:srgbClr val="000000">
                  <a:alpha val="43137"/>
                </a:srgbClr>
              </a:outerShdw>
            </a:effectLst>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r>
            <a:rPr lang="es-ES" sz="1800" b="1" dirty="0">
              <a:effectLst>
                <a:outerShdw blurRad="38100" dist="38100" dir="2700000" algn="tl">
                  <a:srgbClr val="000000">
                    <a:alpha val="43137"/>
                  </a:srgbClr>
                </a:outerShdw>
              </a:effectLst>
            </a:rPr>
            <a:t>Fuko la Yuda </a:t>
          </a:r>
          <a:r>
            <a:rPr lang="es-ES" sz="1800" b="1" dirty="0" err="1">
              <a:effectLst>
                <a:outerShdw blurRad="38100" dist="38100" dir="2700000" algn="tl">
                  <a:srgbClr val="000000">
                    <a:alpha val="43137"/>
                  </a:srgbClr>
                </a:outerShdw>
              </a:effectLst>
            </a:rPr>
            <a:t>linatengedwa</a:t>
          </a:r>
          <a:r>
            <a:rPr lang="es-ES" sz="1800" b="1" dirty="0">
              <a:effectLst>
                <a:outerShdw blurRad="38100" dist="38100" dir="2700000" algn="tl">
                  <a:srgbClr val="000000">
                    <a:alpha val="43137"/>
                  </a:srgbClr>
                </a:outerShdw>
              </a:effectLst>
            </a:rPr>
            <a:t> (</a:t>
          </a:r>
          <a:r>
            <a:rPr lang="en-US" sz="1800" b="1" dirty="0" err="1"/>
            <a:t>Yoswa</a:t>
          </a:r>
          <a:r>
            <a:rPr lang="en-US" sz="1800" b="1" dirty="0"/>
            <a:t> </a:t>
          </a:r>
          <a:r>
            <a:rPr lang="es-ES" sz="1800" b="1" dirty="0">
              <a:effectLst>
                <a:outerShdw blurRad="38100" dist="38100" dir="2700000" algn="tl">
                  <a:srgbClr val="000000">
                    <a:alpha val="43137"/>
                  </a:srgbClr>
                </a:outerShdw>
              </a:effectLst>
            </a:rPr>
            <a:t>7:16 ).</a:t>
          </a:r>
          <a:endParaRPr lang="es-ES" sz="1800" dirty="0">
            <a:effectLst>
              <a:outerShdw blurRad="38100" dist="38100" dir="2700000" algn="tl">
                <a:srgbClr val="000000">
                  <a:alpha val="43137"/>
                </a:srgbClr>
              </a:outerShdw>
            </a:effectLst>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r>
            <a:rPr lang="en-US" sz="1800" b="1" dirty="0">
              <a:effectLst>
                <a:outerShdw blurRad="38100" dist="38100" dir="2700000" algn="tl">
                  <a:srgbClr val="000000">
                    <a:alpha val="43137"/>
                  </a:srgbClr>
                </a:outerShdw>
              </a:effectLst>
            </a:rPr>
            <a:t>Banja la Zera </a:t>
          </a:r>
          <a:r>
            <a:rPr lang="en-US" sz="1800" b="1" dirty="0" err="1">
              <a:effectLst>
                <a:outerShdw blurRad="38100" dist="38100" dir="2700000" algn="tl">
                  <a:srgbClr val="000000">
                    <a:alpha val="43137"/>
                  </a:srgbClr>
                </a:outerShdw>
              </a:effectLst>
            </a:rPr>
            <a:t>linatengedwa</a:t>
          </a:r>
          <a:r>
            <a:rPr lang="en" sz="1800" b="1" dirty="0">
              <a:effectLst>
                <a:outerShdw blurRad="38100" dist="38100" dir="2700000" algn="tl">
                  <a:srgbClr val="000000">
                    <a:alpha val="43137"/>
                  </a:srgbClr>
                </a:outerShdw>
              </a:effectLst>
            </a:rPr>
            <a:t> (</a:t>
          </a:r>
          <a:r>
            <a:rPr lang="en-US" sz="1800" b="1" dirty="0" err="1"/>
            <a:t>Yoswa</a:t>
          </a:r>
          <a:r>
            <a:rPr lang="en" sz="1800" b="1" dirty="0">
              <a:effectLst>
                <a:outerShdw blurRad="38100" dist="38100" dir="2700000" algn="tl">
                  <a:srgbClr val="000000">
                    <a:alpha val="43137"/>
                  </a:srgbClr>
                </a:outerShdw>
              </a:effectLst>
            </a:rPr>
            <a:t>  7:17a)</a:t>
          </a:r>
          <a:endParaRPr lang="es-ES" sz="1800" dirty="0">
            <a:effectLst>
              <a:outerShdw blurRad="38100" dist="38100" dir="2700000" algn="tl">
                <a:srgbClr val="000000">
                  <a:alpha val="43137"/>
                </a:srgbClr>
              </a:outerShdw>
            </a:effectLst>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r>
            <a:rPr lang="en-US" sz="1800" b="1" dirty="0">
              <a:effectLst>
                <a:outerShdw blurRad="38100" dist="38100" dir="2700000" algn="tl">
                  <a:srgbClr val="000000">
                    <a:alpha val="43137"/>
                  </a:srgbClr>
                </a:outerShdw>
              </a:effectLst>
            </a:rPr>
            <a:t>Mtsogoleri Zabdi </a:t>
          </a:r>
          <a:r>
            <a:rPr lang="en-US" sz="1800" b="1" dirty="0" err="1">
              <a:effectLst>
                <a:outerShdw blurRad="38100" dist="38100" dir="2700000" algn="tl">
                  <a:srgbClr val="000000">
                    <a:alpha val="43137"/>
                  </a:srgbClr>
                </a:outerShdw>
              </a:effectLst>
            </a:rPr>
            <a:t>anatengedwa</a:t>
          </a:r>
          <a:r>
            <a:rPr lang="en-US" sz="1800" b="1" dirty="0">
              <a:effectLst>
                <a:outerShdw blurRad="38100" dist="38100" dir="2700000" algn="tl">
                  <a:srgbClr val="000000">
                    <a:alpha val="43137"/>
                  </a:srgbClr>
                </a:outerShdw>
              </a:effectLst>
            </a:rPr>
            <a:t> (</a:t>
          </a:r>
          <a:r>
            <a:rPr lang="en-US" sz="1800" b="1" dirty="0" err="1"/>
            <a:t>Yoswa</a:t>
          </a:r>
          <a:r>
            <a:rPr lang="en-US" sz="1800" b="1" dirty="0"/>
            <a:t> </a:t>
          </a:r>
          <a:r>
            <a:rPr lang="en-US" sz="1800" b="1" dirty="0">
              <a:effectLst>
                <a:outerShdw blurRad="38100" dist="38100" dir="2700000" algn="tl">
                  <a:srgbClr val="000000">
                    <a:alpha val="43137"/>
                  </a:srgbClr>
                </a:outerShdw>
              </a:effectLst>
            </a:rPr>
            <a:t>7:17b )</a:t>
          </a:r>
          <a:endParaRPr lang="es-ES" sz="1800" dirty="0">
            <a:effectLst>
              <a:outerShdw blurRad="38100" dist="38100" dir="2700000" algn="tl">
                <a:srgbClr val="000000">
                  <a:alpha val="43137"/>
                </a:srgbClr>
              </a:outerShdw>
            </a:effectLst>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r>
            <a:rPr lang="en-US" sz="1800" b="1" dirty="0">
              <a:effectLst>
                <a:outerShdw blurRad="38100" dist="38100" dir="2700000" algn="tl">
                  <a:srgbClr val="000000">
                    <a:alpha val="43137"/>
                  </a:srgbClr>
                </a:outerShdw>
              </a:effectLst>
            </a:rPr>
            <a:t>Akani </a:t>
          </a:r>
          <a:r>
            <a:rPr lang="en-US" sz="1800" b="1" dirty="0" err="1">
              <a:effectLst>
                <a:outerShdw blurRad="38100" dist="38100" dir="2700000" algn="tl">
                  <a:srgbClr val="000000">
                    <a:alpha val="43137"/>
                  </a:srgbClr>
                </a:outerShdw>
              </a:effectLst>
            </a:rPr>
            <a:t>anatengedwa</a:t>
          </a:r>
          <a:r>
            <a:rPr lang="en-US" sz="1800" b="1" dirty="0">
              <a:effectLst>
                <a:outerShdw blurRad="38100" dist="38100" dir="2700000" algn="tl">
                  <a:srgbClr val="000000">
                    <a:alpha val="43137"/>
                  </a:srgbClr>
                </a:outerShdw>
              </a:effectLst>
            </a:rPr>
            <a:t> (</a:t>
          </a:r>
          <a:r>
            <a:rPr lang="en-US" sz="1800" b="1" dirty="0"/>
            <a:t>Yoswa</a:t>
          </a:r>
          <a:r>
            <a:rPr lang="en-US" sz="1800" b="1" dirty="0">
              <a:effectLst>
                <a:outerShdw blurRad="38100" dist="38100" dir="2700000" algn="tl">
                  <a:srgbClr val="000000">
                    <a:alpha val="43137"/>
                  </a:srgbClr>
                </a:outerShdw>
              </a:effectLst>
            </a:rPr>
            <a:t>7:18 ).</a:t>
          </a:r>
          <a:endParaRPr lang="es-ES" sz="1800" dirty="0">
            <a:effectLst>
              <a:outerShdw blurRad="38100" dist="38100" dir="2700000" algn="tl">
                <a:srgbClr val="000000">
                  <a:alpha val="43137"/>
                </a:srgbClr>
              </a:outerShdw>
            </a:effectLst>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r>
            <a:rPr lang="en-US" sz="1100" b="1" dirty="0"/>
            <a:t>Akani adakhala chete</a:t>
          </a:r>
          <a:endParaRPr lang="es-ES" sz="1100" dirty="0"/>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en-US" sz="1100" b="1" dirty="0"/>
            <a:t>Akani adakhala chete</a:t>
          </a:r>
          <a:endParaRPr lang="es-ES" sz="1100" dirty="0"/>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en-US" sz="1100" b="1" dirty="0"/>
            <a:t>Akani adakhala chete</a:t>
          </a:r>
          <a:endParaRPr lang="es-ES" sz="1100" dirty="0"/>
        </a:p>
      </dgm:t>
    </dgm:pt>
    <dgm:pt modelId="{D4AC5B8D-FF47-44A9-8694-2521BB9035BE}" type="parTrans" cxnId="{6DAA300B-0EE9-4165-9D90-681A583DB0BB}">
      <dgm:prSet/>
      <dgm:spPr/>
      <dgm:t>
        <a:bodyPr/>
        <a:lstStyle/>
        <a:p>
          <a:endParaRPr lang="es-ES" sz="1800"/>
        </a:p>
      </dgm:t>
    </dgm:pt>
    <dgm:pt modelId="{DAAF82CA-4FFE-4B17-A041-8177D0876CA3}" type="sib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r>
            <a:rPr lang="en-US" sz="1100" b="1" dirty="0"/>
            <a:t>Akani adakhala chete</a:t>
          </a:r>
          <a:endParaRPr lang="es-ES" sz="1100" dirty="0"/>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r>
            <a:rPr lang="en-US" sz="1100" b="1" dirty="0"/>
            <a:t>Akani adakhala chete</a:t>
          </a:r>
          <a:endParaRPr lang="es-ES" sz="1100"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260746" custLinFactNeighborX="59849">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260746"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260746"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68608"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260746"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68608"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260746"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r>
            <a:rPr lang="en" sz="2400" b="1" dirty="0">
              <a:effectLst>
                <a:outerShdw blurRad="38100" dist="38100" dir="2700000" algn="tl">
                  <a:srgbClr val="000000">
                    <a:alpha val="43137"/>
                  </a:srgbClr>
                </a:outerShdw>
              </a:effectLst>
            </a:rPr>
            <a:t>Rahabi</a:t>
          </a:r>
        </a:p>
      </dgm:t>
    </dgm:pt>
    <dgm:pt modelId="{99BB4420-91F6-4E96-9608-ECF83EDF40BB}" type="parTrans" cxnId="{09BCA3CC-86D1-483D-BC80-17611DDE262D}">
      <dgm:prSet/>
      <dgm:spPr/>
      <dgm:t>
        <a:bodyPr/>
        <a:lstStyle/>
        <a:p>
          <a:endParaRPr lang="es-ES" sz="1800" b="1"/>
        </a:p>
      </dgm:t>
    </dgm:pt>
    <dgm:pt modelId="{83541F0D-F8B6-4EE9-B91F-42CDA911FC8E}" type="sibTrans" cxnId="{09BCA3CC-86D1-483D-BC80-17611DDE262D}">
      <dgm:prSet/>
      <dgm:spPr/>
      <dgm:t>
        <a:bodyPr/>
        <a:lstStyle/>
        <a:p>
          <a:endParaRPr lang="es-ES" sz="1800" b="1"/>
        </a:p>
      </dgm:t>
    </dgm:pt>
    <dgm:pt modelId="{F45B2193-0DDF-469F-8E0A-7A405525961B}">
      <dgm:prSet phldrT="[Texto]" phldr="0" custT="1"/>
      <dgm:spPr>
        <a:solidFill>
          <a:schemeClr val="accent3">
            <a:lumMod val="20000"/>
            <a:lumOff val="80000"/>
          </a:schemeClr>
        </a:solidFill>
      </dgm:spPr>
      <dgm:t>
        <a:bodyPr/>
        <a:lstStyle/>
        <a:p>
          <a:r>
            <a:rPr lang="en-US" sz="1800" b="1" dirty="0"/>
            <a:t>Anabisa akazitape aja padenga</a:t>
          </a:r>
          <a:endParaRPr lang="en" sz="1800" b="1" dirty="0"/>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1800" b="1"/>
        </a:p>
      </dgm:t>
    </dgm:pt>
    <dgm:pt modelId="{9587150B-9A67-4E62-88AF-7D55ACD6E8BE}" type="sibTrans" cxnId="{2ADA6EA2-7D8D-454B-B6CB-AD637486F930}">
      <dgm:prSet/>
      <dgm:spPr/>
      <dgm:t>
        <a:bodyPr/>
        <a:lstStyle/>
        <a:p>
          <a:endParaRPr lang="es-ES" sz="1800" b="1"/>
        </a:p>
      </dgm:t>
    </dgm:pt>
    <dgm:pt modelId="{BD3B384E-6BDF-47DF-AA61-A0D19116BA1A}">
      <dgm:prSet phldrT="[Texto]" phldr="0" custT="1"/>
      <dgm:spPr>
        <a:solidFill>
          <a:srgbClr val="FFD5FC"/>
        </a:solidFill>
      </dgm:spPr>
      <dgm:t>
        <a:bodyPr/>
        <a:lstStyle/>
        <a:p>
          <a:r>
            <a:rPr lang="en" sz="1800" b="1" dirty="0"/>
            <a:t>Anakomera mtima Israeli</a:t>
          </a:r>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1800" b="1"/>
        </a:p>
      </dgm:t>
    </dgm:pt>
    <dgm:pt modelId="{CAF3B5EA-F3D0-4989-85E2-936645195705}" type="sibTrans" cxnId="{379220FA-4A87-49CA-BD18-F9874E6A9C0E}">
      <dgm:prSet/>
      <dgm:spPr/>
      <dgm:t>
        <a:bodyPr/>
        <a:lstStyle/>
        <a:p>
          <a:endParaRPr lang="es-ES" sz="1800" b="1"/>
        </a:p>
      </dgm:t>
    </dgm:pt>
    <dgm:pt modelId="{1A2E33E9-B0D3-4083-BB86-B43B0CDFF2DE}">
      <dgm:prSet phldrT="[Texto]" phldr="0" custT="1"/>
      <dgm:spPr/>
      <dgm:t>
        <a:bodyPr/>
        <a:lstStyle/>
        <a:p>
          <a:r>
            <a:rPr lang="en" sz="2400" b="1" dirty="0">
              <a:solidFill>
                <a:schemeClr val="tx1"/>
              </a:solidFill>
              <a:effectLst/>
            </a:rPr>
            <a:t>Akani</a:t>
          </a:r>
        </a:p>
      </dgm:t>
    </dgm:pt>
    <dgm:pt modelId="{DFA58106-38DD-451E-B22C-099B7D427E1C}" type="parTrans" cxnId="{7462B5D7-B6A7-420E-8690-AFDB7581F3D2}">
      <dgm:prSet/>
      <dgm:spPr/>
      <dgm:t>
        <a:bodyPr/>
        <a:lstStyle/>
        <a:p>
          <a:endParaRPr lang="es-ES" sz="1800" b="1"/>
        </a:p>
      </dgm:t>
    </dgm:pt>
    <dgm:pt modelId="{31BE3AEA-71B7-4B69-85C5-30B7FA14922D}" type="sibTrans" cxnId="{7462B5D7-B6A7-420E-8690-AFDB7581F3D2}">
      <dgm:prSet/>
      <dgm:spPr/>
      <dgm:t>
        <a:bodyPr/>
        <a:lstStyle/>
        <a:p>
          <a:endParaRPr lang="es-ES" sz="1800" b="1"/>
        </a:p>
      </dgm:t>
    </dgm:pt>
    <dgm:pt modelId="{9D2C6269-A96E-4736-9B93-826EF3E0C911}">
      <dgm:prSet phldrT="[Texto]" phldr="0" custT="1"/>
      <dgm:spPr>
        <a:solidFill>
          <a:srgbClr val="C1FFF9"/>
        </a:solidFill>
      </dgm:spPr>
      <dgm:t>
        <a:bodyPr/>
        <a:lstStyle/>
        <a:p>
          <a:r>
            <a:rPr lang="en-US" sz="1600" b="1" dirty="0"/>
            <a:t>Zokubazo anazibisa pansi</a:t>
          </a:r>
          <a:endParaRPr lang="en" sz="1600" b="1" dirty="0"/>
        </a:p>
      </dgm:t>
    </dgm:pt>
    <dgm:pt modelId="{C523DAF9-8BBC-46D3-A241-DEAFD0F43385}" type="parTrans" cxnId="{71CA2F7B-4168-43EF-A260-921D08347900}">
      <dgm:prSet/>
      <dgm:spPr/>
      <dgm:t>
        <a:bodyPr/>
        <a:lstStyle/>
        <a:p>
          <a:endParaRPr lang="es-ES" sz="1800" b="1"/>
        </a:p>
      </dgm:t>
    </dgm:pt>
    <dgm:pt modelId="{A1E2383C-44E8-409C-A9F1-AE6329EFFF57}" type="sibTrans" cxnId="{71CA2F7B-4168-43EF-A260-921D08347900}">
      <dgm:prSet/>
      <dgm:spPr/>
      <dgm:t>
        <a:bodyPr/>
        <a:lstStyle/>
        <a:p>
          <a:endParaRPr lang="es-ES" sz="1800" b="1"/>
        </a:p>
      </dgm:t>
    </dgm:pt>
    <dgm:pt modelId="{1E786EE1-B718-42D3-835C-7D22D6B9B292}">
      <dgm:prSet phldrT="[Texto]" phldr="0" custT="1"/>
      <dgm:spPr>
        <a:solidFill>
          <a:srgbClr val="C1FFD7"/>
        </a:solidFill>
      </dgm:spPr>
      <dgm:t>
        <a:bodyPr/>
        <a:lstStyle/>
        <a:p>
          <a:r>
            <a:rPr lang="en" sz="1600" b="1" dirty="0"/>
            <a:t>Zinabweretsa mabvuto kwa Isiraeli</a:t>
          </a:r>
        </a:p>
      </dgm:t>
    </dgm:pt>
    <dgm:pt modelId="{53EC11A7-3C77-4BB7-8E68-2C0C96F9B1FF}" type="parTrans" cxnId="{F08004BE-3891-48E4-B7DA-25E8C662191E}">
      <dgm:prSet/>
      <dgm:spPr/>
      <dgm:t>
        <a:bodyPr/>
        <a:lstStyle/>
        <a:p>
          <a:endParaRPr lang="es-ES" sz="1800" b="1"/>
        </a:p>
      </dgm:t>
    </dgm:pt>
    <dgm:pt modelId="{C3B7C71B-302B-47F9-B106-6A80BFBEBF8A}" type="sibTrans" cxnId="{F08004BE-3891-48E4-B7DA-25E8C662191E}">
      <dgm:prSet/>
      <dgm:spPr/>
      <dgm:t>
        <a:bodyPr/>
        <a:lstStyle/>
        <a:p>
          <a:endParaRPr lang="es-ES" sz="1800" b="1"/>
        </a:p>
      </dgm:t>
    </dgm:pt>
    <dgm:pt modelId="{76FB19AD-118E-4416-B482-4A666AF2273D}">
      <dgm:prSet phldrT="[Texto]" phldr="0" custT="1"/>
      <dgm:spPr>
        <a:solidFill>
          <a:srgbClr val="EDD9FF"/>
        </a:solidFill>
      </dgm:spPr>
      <dgm:t>
        <a:bodyPr/>
        <a:lstStyle/>
        <a:p>
          <a:r>
            <a:rPr lang="en" sz="1600" b="1" dirty="0"/>
            <a:t>Anakondera chigonjetso chifukwa cha chikhulupiriro</a:t>
          </a:r>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1800" b="1"/>
        </a:p>
      </dgm:t>
    </dgm:pt>
    <dgm:pt modelId="{AD3A2354-93A5-4175-A96B-3FDBB392F200}" type="sibTrans" cxnId="{E6E5DB57-C0B1-44F4-80B9-FDE9B7C2D506}">
      <dgm:prSet/>
      <dgm:spPr/>
      <dgm:t>
        <a:bodyPr/>
        <a:lstStyle/>
        <a:p>
          <a:endParaRPr lang="es-ES" sz="1800" b="1"/>
        </a:p>
      </dgm:t>
    </dgm:pt>
    <dgm:pt modelId="{3B4B5537-8210-4238-8540-BE9137CD5AA1}">
      <dgm:prSet phldrT="[Texto]" phldr="0" custT="1"/>
      <dgm:spPr>
        <a:solidFill>
          <a:srgbClr val="D2FFC9"/>
        </a:solidFill>
      </dgm:spPr>
      <dgm:t>
        <a:bodyPr/>
        <a:lstStyle/>
        <a:p>
          <a:r>
            <a:rPr lang="en" sz="1600" b="1" dirty="0"/>
            <a:t>Anagonjetsedwa chifukwa cha ntchito zake</a:t>
          </a:r>
        </a:p>
      </dgm:t>
    </dgm:pt>
    <dgm:pt modelId="{5F19EE5C-4130-4AFF-918A-B3A55D7A9DC3}" type="parTrans" cxnId="{068DE915-A112-498B-98EC-4B32CEDF0C57}">
      <dgm:prSet/>
      <dgm:spPr/>
      <dgm:t>
        <a:bodyPr/>
        <a:lstStyle/>
        <a:p>
          <a:endParaRPr lang="es-ES" sz="1800" b="1"/>
        </a:p>
      </dgm:t>
    </dgm:pt>
    <dgm:pt modelId="{405E3722-DA87-49E7-9548-1E3FE1BAF7A9}" type="sibTrans" cxnId="{068DE915-A112-498B-98EC-4B32CEDF0C57}">
      <dgm:prSet/>
      <dgm:spPr/>
      <dgm:t>
        <a:bodyPr/>
        <a:lstStyle/>
        <a:p>
          <a:endParaRPr lang="es-ES" sz="1800" b="1"/>
        </a:p>
      </dgm:t>
    </dgm:pt>
    <dgm:pt modelId="{D7B2B53A-02FB-4069-9BA1-76D573519C08}">
      <dgm:prSet phldrT="[Texto]" phldr="0" custT="1"/>
      <dgm:spPr>
        <a:solidFill>
          <a:srgbClr val="E1E2FF"/>
        </a:solidFill>
      </dgm:spPr>
      <dgm:t>
        <a:bodyPr/>
        <a:lstStyle/>
        <a:p>
          <a:r>
            <a:rPr lang="en" sz="1800" b="1" dirty="0"/>
            <a:t>Anachita pangano ndi Isiraeli</a:t>
          </a:r>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1800" b="1"/>
        </a:p>
      </dgm:t>
    </dgm:pt>
    <dgm:pt modelId="{A37B2CC5-EBF6-45D2-8C7B-A0A64C6E2052}" type="sibTrans" cxnId="{3BD4A542-3F80-46EC-8A51-E7E4FE4ED7EF}">
      <dgm:prSet/>
      <dgm:spPr/>
      <dgm:t>
        <a:bodyPr/>
        <a:lstStyle/>
        <a:p>
          <a:endParaRPr lang="es-ES" sz="1800" b="1"/>
        </a:p>
      </dgm:t>
    </dgm:pt>
    <dgm:pt modelId="{C069FBFF-0510-4877-8C8F-42FB60DB035D}">
      <dgm:prSet phldrT="[Texto]" phldr="0" custT="1"/>
      <dgm:spPr>
        <a:solidFill>
          <a:srgbClr val="EDFFC1"/>
        </a:solidFill>
      </dgm:spPr>
      <dgm:t>
        <a:bodyPr/>
        <a:lstStyle/>
        <a:p>
          <a:r>
            <a:rPr lang="en" sz="1800" b="1" dirty="0"/>
            <a:t>Anaswa pangano la Isiraeli</a:t>
          </a:r>
        </a:p>
      </dgm:t>
    </dgm:pt>
    <dgm:pt modelId="{5C797709-D3CB-4DF0-BC9C-BD4E0F24BFDE}" type="parTrans" cxnId="{5898C311-33DE-4212-976F-D7D694BC241E}">
      <dgm:prSet/>
      <dgm:spPr/>
      <dgm:t>
        <a:bodyPr/>
        <a:lstStyle/>
        <a:p>
          <a:endParaRPr lang="es-ES" sz="1800" b="1"/>
        </a:p>
      </dgm:t>
    </dgm:pt>
    <dgm:pt modelId="{AF0BB5AB-8E94-43EB-B4AA-B995EB56675A}" type="sibTrans" cxnId="{5898C311-33DE-4212-976F-D7D694BC241E}">
      <dgm:prSet/>
      <dgm:spPr/>
      <dgm:t>
        <a:bodyPr/>
        <a:lstStyle/>
        <a:p>
          <a:endParaRPr lang="es-ES" sz="1800" b="1"/>
        </a:p>
      </dgm:t>
    </dgm:pt>
    <dgm:pt modelId="{73BA97CB-CE5A-4483-A6F0-66679AAE2F01}">
      <dgm:prSet phldrT="[Texto]" phldr="0" custT="1"/>
      <dgm:spPr>
        <a:solidFill>
          <a:srgbClr val="B7DEFF"/>
        </a:solidFill>
      </dgm:spPr>
      <dgm:t>
        <a:bodyPr/>
        <a:lstStyle/>
        <a:p>
          <a:r>
            <a:rPr lang="en-US" sz="1600" b="1" dirty="0" err="1"/>
            <a:t>Anapulumutsa</a:t>
          </a:r>
          <a:r>
            <a:rPr lang="en-US" sz="1600" b="1" dirty="0"/>
            <a:t> moyo wake ndi wa banja lake</a:t>
          </a:r>
          <a:endParaRPr lang="es-ES" sz="1600" b="1" dirty="0"/>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1800" b="1"/>
        </a:p>
      </dgm:t>
    </dgm:pt>
    <dgm:pt modelId="{81AAC073-D28C-4C4E-A830-06C8EA3A357B}" type="sibTrans" cxnId="{B45F590B-C976-42FA-B6DB-E279935A2B68}">
      <dgm:prSet/>
      <dgm:spPr/>
      <dgm:t>
        <a:bodyPr/>
        <a:lstStyle/>
        <a:p>
          <a:endParaRPr lang="es-ES" sz="1800" b="1"/>
        </a:p>
      </dgm:t>
    </dgm:pt>
    <dgm:pt modelId="{FF0FF551-2B34-4599-A187-A35B6A9C0A9C}">
      <dgm:prSet phldrT="[Texto]" phldr="0" custT="1"/>
      <dgm:spPr>
        <a:solidFill>
          <a:srgbClr val="FFEEB7"/>
        </a:solidFill>
      </dgm:spPr>
      <dgm:t>
        <a:bodyPr/>
        <a:lstStyle/>
        <a:p>
          <a:r>
            <a:rPr lang="en" sz="1800" b="1" dirty="0"/>
            <a:t>Anafa ndi banja lake.</a:t>
          </a:r>
        </a:p>
      </dgm:t>
    </dgm:pt>
    <dgm:pt modelId="{55406CF4-FB61-4465-80AC-FC6139F07EEB}" type="parTrans" cxnId="{1DA8FD8B-1D1B-4FB2-B316-E85BE134B716}">
      <dgm:prSet/>
      <dgm:spPr/>
      <dgm:t>
        <a:bodyPr/>
        <a:lstStyle/>
        <a:p>
          <a:endParaRPr lang="es-ES" sz="1800" b="1"/>
        </a:p>
      </dgm:t>
    </dgm:pt>
    <dgm:pt modelId="{91EA4B10-5180-412A-B5AA-38953F8B0B4A}" type="sibTrans" cxnId="{1DA8FD8B-1D1B-4FB2-B316-E85BE134B716}">
      <dgm:prSet/>
      <dgm:spPr/>
      <dgm:t>
        <a:bodyPr/>
        <a:lstStyle/>
        <a:p>
          <a:endParaRPr lang="es-ES" sz="1800" b="1"/>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custLinFactNeighborX="-1947" custLinFactNeighborY="17899"/>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89"/>
          <a:ext cx="9837620" cy="29335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Ntchito yofufuzayo inalengezedwa ndipo inaimitsidwa mpaka tsiku </a:t>
          </a:r>
          <a:r>
            <a:rPr lang="en-US" sz="1800" b="1" kern="1200" dirty="0" err="1">
              <a:effectLst>
                <a:outerShdw blurRad="38100" dist="38100" dir="2700000" algn="tl">
                  <a:srgbClr val="000000">
                    <a:alpha val="43137"/>
                  </a:srgbClr>
                </a:outerShdw>
              </a:effectLst>
            </a:rPr>
            <a:t>lotsatira</a:t>
          </a:r>
          <a:r>
            <a:rPr lang="en-US" sz="1800" b="1" kern="1200" dirty="0">
              <a:effectLst>
                <a:outerShdw blurRad="38100" dist="38100" dir="2700000" algn="tl">
                  <a:srgbClr val="000000">
                    <a:alpha val="43137"/>
                  </a:srgbClr>
                </a:outerShdw>
              </a:effectLst>
            </a:rPr>
            <a:t> (</a:t>
          </a:r>
          <a:r>
            <a:rPr lang="en-US" sz="1800" b="1" kern="1200" dirty="0" err="1"/>
            <a:t>Yoswa</a:t>
          </a:r>
          <a:r>
            <a:rPr lang="en-US" sz="1800" b="1" kern="1200" dirty="0"/>
            <a:t> </a:t>
          </a:r>
          <a:r>
            <a:rPr lang="en-US" sz="1800" b="1" kern="1200" dirty="0">
              <a:effectLst>
                <a:outerShdw blurRad="38100" dist="38100" dir="2700000" algn="tl">
                  <a:srgbClr val="000000">
                    <a:alpha val="43137"/>
                  </a:srgbClr>
                </a:outerShdw>
              </a:effectLst>
            </a:rPr>
            <a:t>7:14-15).</a:t>
          </a:r>
          <a:endParaRPr lang="es-ES" sz="1800" kern="1200" dirty="0">
            <a:effectLst>
              <a:outerShdw blurRad="38100" dist="38100" dir="2700000" algn="tl">
                <a:srgbClr val="000000">
                  <a:alpha val="43137"/>
                </a:srgbClr>
              </a:outerShdw>
            </a:effectLst>
          </a:endParaRPr>
        </a:p>
      </dsp:txBody>
      <dsp:txXfrm>
        <a:off x="146676" y="89"/>
        <a:ext cx="9544269" cy="293351"/>
      </dsp:txXfrm>
    </dsp:sp>
    <dsp:sp modelId="{19F734BA-5F3B-459D-8DBE-57F6531A6D24}">
      <dsp:nvSpPr>
        <dsp:cNvPr id="0" name=""/>
        <dsp:cNvSpPr/>
      </dsp:nvSpPr>
      <dsp:spPr>
        <a:xfrm>
          <a:off x="9860112" y="25024"/>
          <a:ext cx="318504" cy="243482"/>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53" y="25024"/>
        <a:ext cx="75022" cy="243482"/>
      </dsp:txXfrm>
    </dsp:sp>
    <dsp:sp modelId="{38FC698C-3944-4519-B767-FB982AE32008}">
      <dsp:nvSpPr>
        <dsp:cNvPr id="0" name=""/>
        <dsp:cNvSpPr/>
      </dsp:nvSpPr>
      <dsp:spPr>
        <a:xfrm>
          <a:off x="10193561" y="25024"/>
          <a:ext cx="1587174" cy="243482"/>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Akani adakhala chete</a:t>
          </a:r>
          <a:endParaRPr lang="es-ES" sz="1100" kern="1200" dirty="0"/>
        </a:p>
      </dsp:txBody>
      <dsp:txXfrm>
        <a:off x="10315302" y="25024"/>
        <a:ext cx="1343692" cy="243482"/>
      </dsp:txXfrm>
    </dsp:sp>
    <dsp:sp modelId="{2DC59288-CCE7-479C-AEF5-2C7D90B217E1}">
      <dsp:nvSpPr>
        <dsp:cNvPr id="0" name=""/>
        <dsp:cNvSpPr/>
      </dsp:nvSpPr>
      <dsp:spPr>
        <a:xfrm>
          <a:off x="4080364" y="334510"/>
          <a:ext cx="5767106" cy="29335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Fuko la Yuda </a:t>
          </a:r>
          <a:r>
            <a:rPr lang="es-ES" sz="1800" b="1" kern="1200" dirty="0" err="1">
              <a:effectLst>
                <a:outerShdw blurRad="38100" dist="38100" dir="2700000" algn="tl">
                  <a:srgbClr val="000000">
                    <a:alpha val="43137"/>
                  </a:srgbClr>
                </a:outerShdw>
              </a:effectLst>
            </a:rPr>
            <a:t>linatengedwa</a:t>
          </a:r>
          <a:r>
            <a:rPr lang="es-ES" sz="1800" b="1" kern="1200" dirty="0">
              <a:effectLst>
                <a:outerShdw blurRad="38100" dist="38100" dir="2700000" algn="tl">
                  <a:srgbClr val="000000">
                    <a:alpha val="43137"/>
                  </a:srgbClr>
                </a:outerShdw>
              </a:effectLst>
            </a:rPr>
            <a:t> (</a:t>
          </a:r>
          <a:r>
            <a:rPr lang="en-US" sz="1800" b="1" kern="1200" dirty="0" err="1"/>
            <a:t>Yoswa</a:t>
          </a:r>
          <a:r>
            <a:rPr lang="en-US" sz="1800" b="1" kern="1200" dirty="0"/>
            <a:t> </a:t>
          </a:r>
          <a:r>
            <a:rPr lang="es-ES" sz="1800" b="1" kern="1200" dirty="0">
              <a:effectLst>
                <a:outerShdw blurRad="38100" dist="38100" dir="2700000" algn="tl">
                  <a:srgbClr val="000000">
                    <a:alpha val="43137"/>
                  </a:srgbClr>
                </a:outerShdw>
              </a:effectLst>
            </a:rPr>
            <a:t>7:16 ).</a:t>
          </a:r>
          <a:endParaRPr lang="es-ES" sz="1800" kern="1200" dirty="0">
            <a:effectLst>
              <a:outerShdw blurRad="38100" dist="38100" dir="2700000" algn="tl">
                <a:srgbClr val="000000">
                  <a:alpha val="43137"/>
                </a:srgbClr>
              </a:outerShdw>
            </a:effectLst>
          </a:endParaRPr>
        </a:p>
      </dsp:txBody>
      <dsp:txXfrm>
        <a:off x="4227040" y="334510"/>
        <a:ext cx="5473755" cy="293351"/>
      </dsp:txXfrm>
    </dsp:sp>
    <dsp:sp modelId="{4125DFF6-83D5-4277-A491-D308568C91A2}">
      <dsp:nvSpPr>
        <dsp:cNvPr id="0" name=""/>
        <dsp:cNvSpPr/>
      </dsp:nvSpPr>
      <dsp:spPr>
        <a:xfrm>
          <a:off x="9869993" y="359445"/>
          <a:ext cx="318504" cy="243482"/>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359445"/>
        <a:ext cx="75022" cy="243482"/>
      </dsp:txXfrm>
    </dsp:sp>
    <dsp:sp modelId="{A539587E-FC17-4E5E-A50B-408C41076433}">
      <dsp:nvSpPr>
        <dsp:cNvPr id="0" name=""/>
        <dsp:cNvSpPr/>
      </dsp:nvSpPr>
      <dsp:spPr>
        <a:xfrm>
          <a:off x="10201397" y="359445"/>
          <a:ext cx="1587174" cy="243482"/>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Akani adakhala chete</a:t>
          </a:r>
          <a:endParaRPr lang="es-ES" sz="1100" kern="1200" dirty="0"/>
        </a:p>
      </dsp:txBody>
      <dsp:txXfrm>
        <a:off x="10323138" y="359445"/>
        <a:ext cx="1343692" cy="243482"/>
      </dsp:txXfrm>
    </dsp:sp>
    <dsp:sp modelId="{4A66EC69-65EE-4ECD-AA81-1FAEECF1D4F5}">
      <dsp:nvSpPr>
        <dsp:cNvPr id="0" name=""/>
        <dsp:cNvSpPr/>
      </dsp:nvSpPr>
      <dsp:spPr>
        <a:xfrm>
          <a:off x="4080364" y="668932"/>
          <a:ext cx="5767106" cy="29335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Banja la Zera </a:t>
          </a:r>
          <a:r>
            <a:rPr lang="en-US" sz="1800" b="1" kern="1200" dirty="0" err="1">
              <a:effectLst>
                <a:outerShdw blurRad="38100" dist="38100" dir="2700000" algn="tl">
                  <a:srgbClr val="000000">
                    <a:alpha val="43137"/>
                  </a:srgbClr>
                </a:outerShdw>
              </a:effectLst>
            </a:rPr>
            <a:t>linatengedwa</a:t>
          </a:r>
          <a:r>
            <a:rPr lang="en" sz="1800" b="1" kern="1200" dirty="0">
              <a:effectLst>
                <a:outerShdw blurRad="38100" dist="38100" dir="2700000" algn="tl">
                  <a:srgbClr val="000000">
                    <a:alpha val="43137"/>
                  </a:srgbClr>
                </a:outerShdw>
              </a:effectLst>
            </a:rPr>
            <a:t> (</a:t>
          </a:r>
          <a:r>
            <a:rPr lang="en-US" sz="1800" b="1" kern="1200" dirty="0" err="1"/>
            <a:t>Yoswa</a:t>
          </a:r>
          <a:r>
            <a:rPr lang="en" sz="1800" b="1" kern="1200" dirty="0">
              <a:effectLst>
                <a:outerShdw blurRad="38100" dist="38100" dir="2700000" algn="tl">
                  <a:srgbClr val="000000">
                    <a:alpha val="43137"/>
                  </a:srgbClr>
                </a:outerShdw>
              </a:effectLst>
            </a:rPr>
            <a:t>  7:17a)</a:t>
          </a:r>
          <a:endParaRPr lang="es-ES" sz="1800" kern="1200" dirty="0">
            <a:effectLst>
              <a:outerShdw blurRad="38100" dist="38100" dir="2700000" algn="tl">
                <a:srgbClr val="000000">
                  <a:alpha val="43137"/>
                </a:srgbClr>
              </a:outerShdw>
            </a:effectLst>
          </a:endParaRPr>
        </a:p>
      </dsp:txBody>
      <dsp:txXfrm>
        <a:off x="4227040" y="668932"/>
        <a:ext cx="5473755" cy="293351"/>
      </dsp:txXfrm>
    </dsp:sp>
    <dsp:sp modelId="{8B0524A4-A0AE-462B-BF0C-4EC968739FD0}">
      <dsp:nvSpPr>
        <dsp:cNvPr id="0" name=""/>
        <dsp:cNvSpPr/>
      </dsp:nvSpPr>
      <dsp:spPr>
        <a:xfrm>
          <a:off x="9860151" y="676460"/>
          <a:ext cx="318504" cy="243482"/>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92" y="676460"/>
        <a:ext cx="75022" cy="243482"/>
      </dsp:txXfrm>
    </dsp:sp>
    <dsp:sp modelId="{851D1B37-6643-4D62-9601-E0058D220A5F}">
      <dsp:nvSpPr>
        <dsp:cNvPr id="0" name=""/>
        <dsp:cNvSpPr/>
      </dsp:nvSpPr>
      <dsp:spPr>
        <a:xfrm>
          <a:off x="10201397" y="693866"/>
          <a:ext cx="1587174" cy="243482"/>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Akani adakhala chete</a:t>
          </a:r>
          <a:endParaRPr lang="es-ES" sz="1100" kern="1200" dirty="0"/>
        </a:p>
      </dsp:txBody>
      <dsp:txXfrm>
        <a:off x="10323138" y="693866"/>
        <a:ext cx="1343692" cy="243482"/>
      </dsp:txXfrm>
    </dsp:sp>
    <dsp:sp modelId="{46961188-8AC9-41D6-BF58-E21BEC8B3A81}">
      <dsp:nvSpPr>
        <dsp:cNvPr id="0" name=""/>
        <dsp:cNvSpPr/>
      </dsp:nvSpPr>
      <dsp:spPr>
        <a:xfrm>
          <a:off x="4080364" y="1003353"/>
          <a:ext cx="5767106" cy="29335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Mtsogoleri Zabdi </a:t>
          </a:r>
          <a:r>
            <a:rPr lang="en-US" sz="1800" b="1" kern="1200" dirty="0" err="1">
              <a:effectLst>
                <a:outerShdw blurRad="38100" dist="38100" dir="2700000" algn="tl">
                  <a:srgbClr val="000000">
                    <a:alpha val="43137"/>
                  </a:srgbClr>
                </a:outerShdw>
              </a:effectLst>
            </a:rPr>
            <a:t>anatengedwa</a:t>
          </a:r>
          <a:r>
            <a:rPr lang="en-US" sz="1800" b="1" kern="1200" dirty="0">
              <a:effectLst>
                <a:outerShdw blurRad="38100" dist="38100" dir="2700000" algn="tl">
                  <a:srgbClr val="000000">
                    <a:alpha val="43137"/>
                  </a:srgbClr>
                </a:outerShdw>
              </a:effectLst>
            </a:rPr>
            <a:t> (</a:t>
          </a:r>
          <a:r>
            <a:rPr lang="en-US" sz="1800" b="1" kern="1200" dirty="0" err="1"/>
            <a:t>Yoswa</a:t>
          </a:r>
          <a:r>
            <a:rPr lang="en-US" sz="1800" b="1" kern="1200" dirty="0"/>
            <a:t> </a:t>
          </a:r>
          <a:r>
            <a:rPr lang="en-US" sz="1800" b="1" kern="1200" dirty="0">
              <a:effectLst>
                <a:outerShdw blurRad="38100" dist="38100" dir="2700000" algn="tl">
                  <a:srgbClr val="000000">
                    <a:alpha val="43137"/>
                  </a:srgbClr>
                </a:outerShdw>
              </a:effectLst>
            </a:rPr>
            <a:t>7:17b )</a:t>
          </a:r>
          <a:endParaRPr lang="es-ES" sz="1800" kern="1200" dirty="0">
            <a:effectLst>
              <a:outerShdw blurRad="38100" dist="38100" dir="2700000" algn="tl">
                <a:srgbClr val="000000">
                  <a:alpha val="43137"/>
                </a:srgbClr>
              </a:outerShdw>
            </a:effectLst>
          </a:endParaRPr>
        </a:p>
      </dsp:txBody>
      <dsp:txXfrm>
        <a:off x="4227040" y="1003353"/>
        <a:ext cx="5473755" cy="293351"/>
      </dsp:txXfrm>
    </dsp:sp>
    <dsp:sp modelId="{66871472-CE64-47CE-A810-30A567E2798E}">
      <dsp:nvSpPr>
        <dsp:cNvPr id="0" name=""/>
        <dsp:cNvSpPr/>
      </dsp:nvSpPr>
      <dsp:spPr>
        <a:xfrm>
          <a:off x="9869993" y="1028288"/>
          <a:ext cx="318504" cy="243482"/>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028288"/>
        <a:ext cx="75022" cy="243482"/>
      </dsp:txXfrm>
    </dsp:sp>
    <dsp:sp modelId="{C9568CFF-9A3C-4C28-9546-D376128FA9E6}">
      <dsp:nvSpPr>
        <dsp:cNvPr id="0" name=""/>
        <dsp:cNvSpPr/>
      </dsp:nvSpPr>
      <dsp:spPr>
        <a:xfrm>
          <a:off x="10201397" y="1028288"/>
          <a:ext cx="1587174" cy="243482"/>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Akani adakhala chete</a:t>
          </a:r>
          <a:endParaRPr lang="es-ES" sz="1100" kern="1200" dirty="0"/>
        </a:p>
      </dsp:txBody>
      <dsp:txXfrm>
        <a:off x="10323138" y="1028288"/>
        <a:ext cx="1343692" cy="243482"/>
      </dsp:txXfrm>
    </dsp:sp>
    <dsp:sp modelId="{123C8EFC-2789-4603-91BF-EEF6B7C2ED82}">
      <dsp:nvSpPr>
        <dsp:cNvPr id="0" name=""/>
        <dsp:cNvSpPr/>
      </dsp:nvSpPr>
      <dsp:spPr>
        <a:xfrm>
          <a:off x="4080364" y="1337774"/>
          <a:ext cx="5767106" cy="29335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Akani </a:t>
          </a:r>
          <a:r>
            <a:rPr lang="en-US" sz="1800" b="1" kern="1200" dirty="0" err="1">
              <a:effectLst>
                <a:outerShdw blurRad="38100" dist="38100" dir="2700000" algn="tl">
                  <a:srgbClr val="000000">
                    <a:alpha val="43137"/>
                  </a:srgbClr>
                </a:outerShdw>
              </a:effectLst>
            </a:rPr>
            <a:t>anatengedwa</a:t>
          </a:r>
          <a:r>
            <a:rPr lang="en-US" sz="1800" b="1" kern="1200" dirty="0">
              <a:effectLst>
                <a:outerShdw blurRad="38100" dist="38100" dir="2700000" algn="tl">
                  <a:srgbClr val="000000">
                    <a:alpha val="43137"/>
                  </a:srgbClr>
                </a:outerShdw>
              </a:effectLst>
            </a:rPr>
            <a:t> (</a:t>
          </a:r>
          <a:r>
            <a:rPr lang="en-US" sz="1800" b="1" kern="1200" dirty="0"/>
            <a:t>Yoswa</a:t>
          </a:r>
          <a:r>
            <a:rPr lang="en-US" sz="1800" b="1" kern="1200" dirty="0">
              <a:effectLst>
                <a:outerShdw blurRad="38100" dist="38100" dir="2700000" algn="tl">
                  <a:srgbClr val="000000">
                    <a:alpha val="43137"/>
                  </a:srgbClr>
                </a:outerShdw>
              </a:effectLst>
            </a:rPr>
            <a:t>7:18 ).</a:t>
          </a:r>
          <a:endParaRPr lang="es-ES" sz="1800" kern="1200" dirty="0">
            <a:effectLst>
              <a:outerShdw blurRad="38100" dist="38100" dir="2700000" algn="tl">
                <a:srgbClr val="000000">
                  <a:alpha val="43137"/>
                </a:srgbClr>
              </a:outerShdw>
            </a:effectLst>
          </a:endParaRPr>
        </a:p>
      </dsp:txBody>
      <dsp:txXfrm>
        <a:off x="4227040" y="1337774"/>
        <a:ext cx="5473755" cy="293351"/>
      </dsp:txXfrm>
    </dsp:sp>
    <dsp:sp modelId="{8D6A8B27-3F09-4C5F-9F28-4492D09B8235}">
      <dsp:nvSpPr>
        <dsp:cNvPr id="0" name=""/>
        <dsp:cNvSpPr/>
      </dsp:nvSpPr>
      <dsp:spPr>
        <a:xfrm>
          <a:off x="9869993" y="1362709"/>
          <a:ext cx="318504" cy="243482"/>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362709"/>
        <a:ext cx="75022" cy="243482"/>
      </dsp:txXfrm>
    </dsp:sp>
    <dsp:sp modelId="{81494637-307B-48EF-8F7B-31E6C2D3C389}">
      <dsp:nvSpPr>
        <dsp:cNvPr id="0" name=""/>
        <dsp:cNvSpPr/>
      </dsp:nvSpPr>
      <dsp:spPr>
        <a:xfrm>
          <a:off x="10201397" y="1362709"/>
          <a:ext cx="1587174" cy="243482"/>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Akani adakhala chete</a:t>
          </a:r>
          <a:endParaRPr lang="es-ES" sz="1100" kern="1200" dirty="0"/>
        </a:p>
      </dsp:txBody>
      <dsp:txXfrm>
        <a:off x="10323138" y="1362709"/>
        <a:ext cx="1343692" cy="243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677" y="240710"/>
          <a:ext cx="1204673" cy="6023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Rahabi</a:t>
          </a:r>
        </a:p>
      </dsp:txBody>
      <dsp:txXfrm>
        <a:off x="18319" y="258352"/>
        <a:ext cx="1169389" cy="567052"/>
      </dsp:txXfrm>
    </dsp:sp>
    <dsp:sp modelId="{5ED71C70-9444-4F7A-9D93-BC9CD35AAB8A}">
      <dsp:nvSpPr>
        <dsp:cNvPr id="0" name=""/>
        <dsp:cNvSpPr/>
      </dsp:nvSpPr>
      <dsp:spPr>
        <a:xfrm>
          <a:off x="121144"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41611" y="993631"/>
          <a:ext cx="2238109" cy="602336"/>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Anabisa akazitape aja padenga</a:t>
          </a:r>
          <a:endParaRPr lang="en" sz="1800" b="1" kern="1200" dirty="0"/>
        </a:p>
      </dsp:txBody>
      <dsp:txXfrm>
        <a:off x="259253" y="1011273"/>
        <a:ext cx="2202825" cy="567052"/>
      </dsp:txXfrm>
    </dsp:sp>
    <dsp:sp modelId="{C59103E5-E72E-4BCB-B60E-3965B196A920}">
      <dsp:nvSpPr>
        <dsp:cNvPr id="0" name=""/>
        <dsp:cNvSpPr/>
      </dsp:nvSpPr>
      <dsp:spPr>
        <a:xfrm>
          <a:off x="121144"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41611" y="1746552"/>
          <a:ext cx="2238109" cy="602336"/>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Anakomera mtima Israeli</a:t>
          </a:r>
        </a:p>
      </dsp:txBody>
      <dsp:txXfrm>
        <a:off x="259253" y="1764194"/>
        <a:ext cx="2202825" cy="567052"/>
      </dsp:txXfrm>
    </dsp:sp>
    <dsp:sp modelId="{B240B43A-6446-4345-8693-D7A4B4BE01B6}">
      <dsp:nvSpPr>
        <dsp:cNvPr id="0" name=""/>
        <dsp:cNvSpPr/>
      </dsp:nvSpPr>
      <dsp:spPr>
        <a:xfrm>
          <a:off x="121144"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41611" y="2499473"/>
          <a:ext cx="2238109" cy="602336"/>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 sz="1600" b="1" kern="1200" dirty="0"/>
            <a:t>Anakondera chigonjetso chifukwa cha chikhulupiriro</a:t>
          </a:r>
        </a:p>
      </dsp:txBody>
      <dsp:txXfrm>
        <a:off x="259253" y="2517115"/>
        <a:ext cx="2202825" cy="567052"/>
      </dsp:txXfrm>
    </dsp:sp>
    <dsp:sp modelId="{0034CAD1-EADD-442A-9426-DB425099B22C}">
      <dsp:nvSpPr>
        <dsp:cNvPr id="0" name=""/>
        <dsp:cNvSpPr/>
      </dsp:nvSpPr>
      <dsp:spPr>
        <a:xfrm>
          <a:off x="121144"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41611" y="3252394"/>
          <a:ext cx="2238109" cy="602336"/>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Anachita pangano ndi Isiraeli</a:t>
          </a:r>
        </a:p>
      </dsp:txBody>
      <dsp:txXfrm>
        <a:off x="259253" y="3270036"/>
        <a:ext cx="2202825" cy="567052"/>
      </dsp:txXfrm>
    </dsp:sp>
    <dsp:sp modelId="{047C62CB-97DD-4DF5-92DC-026C1E5B4AA4}">
      <dsp:nvSpPr>
        <dsp:cNvPr id="0" name=""/>
        <dsp:cNvSpPr/>
      </dsp:nvSpPr>
      <dsp:spPr>
        <a:xfrm>
          <a:off x="121144"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41611" y="4005315"/>
          <a:ext cx="2238109" cy="602336"/>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Anapulumutsa</a:t>
          </a:r>
          <a:r>
            <a:rPr lang="en-US" sz="1600" b="1" kern="1200" dirty="0"/>
            <a:t> moyo wake ndi wa banja lake</a:t>
          </a:r>
          <a:endParaRPr lang="es-ES" sz="1600" b="1" kern="1200" dirty="0"/>
        </a:p>
      </dsp:txBody>
      <dsp:txXfrm>
        <a:off x="259253" y="4022957"/>
        <a:ext cx="2202825" cy="567052"/>
      </dsp:txXfrm>
    </dsp:sp>
    <dsp:sp modelId="{B24EC25B-8508-41A4-8261-EEF250282397}">
      <dsp:nvSpPr>
        <dsp:cNvPr id="0" name=""/>
        <dsp:cNvSpPr/>
      </dsp:nvSpPr>
      <dsp:spPr>
        <a:xfrm>
          <a:off x="2516500" y="348523"/>
          <a:ext cx="1204673" cy="602336"/>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effectLst/>
            </a:rPr>
            <a:t>Akani</a:t>
          </a:r>
        </a:p>
      </dsp:txBody>
      <dsp:txXfrm>
        <a:off x="2534142" y="366165"/>
        <a:ext cx="1169389" cy="567052"/>
      </dsp:txXfrm>
    </dsp:sp>
    <dsp:sp modelId="{E7C7B1D9-907F-435B-A212-8F4FD25F36D7}">
      <dsp:nvSpPr>
        <dsp:cNvPr id="0" name=""/>
        <dsp:cNvSpPr/>
      </dsp:nvSpPr>
      <dsp:spPr>
        <a:xfrm>
          <a:off x="2636967" y="950859"/>
          <a:ext cx="143922" cy="343940"/>
        </a:xfrm>
        <a:custGeom>
          <a:avLst/>
          <a:gdLst/>
          <a:ahLst/>
          <a:cxnLst/>
          <a:rect l="0" t="0" r="0" b="0"/>
          <a:pathLst>
            <a:path>
              <a:moveTo>
                <a:pt x="0" y="0"/>
              </a:moveTo>
              <a:lnTo>
                <a:pt x="0" y="343940"/>
              </a:lnTo>
              <a:lnTo>
                <a:pt x="143922" y="343940"/>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780890" y="993631"/>
          <a:ext cx="2238109" cy="602336"/>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Zokubazo anazibisa pansi</a:t>
          </a:r>
          <a:endParaRPr lang="en" sz="1600" b="1" kern="1200" dirty="0"/>
        </a:p>
      </dsp:txBody>
      <dsp:txXfrm>
        <a:off x="2798532" y="1011273"/>
        <a:ext cx="2202825" cy="567052"/>
      </dsp:txXfrm>
    </dsp:sp>
    <dsp:sp modelId="{5704AC36-7228-4647-BA2F-E5EA2A0ECE5E}">
      <dsp:nvSpPr>
        <dsp:cNvPr id="0" name=""/>
        <dsp:cNvSpPr/>
      </dsp:nvSpPr>
      <dsp:spPr>
        <a:xfrm>
          <a:off x="2636967" y="950859"/>
          <a:ext cx="143922" cy="1096861"/>
        </a:xfrm>
        <a:custGeom>
          <a:avLst/>
          <a:gdLst/>
          <a:ahLst/>
          <a:cxnLst/>
          <a:rect l="0" t="0" r="0" b="0"/>
          <a:pathLst>
            <a:path>
              <a:moveTo>
                <a:pt x="0" y="0"/>
              </a:moveTo>
              <a:lnTo>
                <a:pt x="0" y="1096861"/>
              </a:lnTo>
              <a:lnTo>
                <a:pt x="143922" y="1096861"/>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780890" y="1746552"/>
          <a:ext cx="2238109" cy="602336"/>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 sz="1600" b="1" kern="1200" dirty="0"/>
            <a:t>Zinabweretsa mabvuto kwa Isiraeli</a:t>
          </a:r>
        </a:p>
      </dsp:txBody>
      <dsp:txXfrm>
        <a:off x="2798532" y="1764194"/>
        <a:ext cx="2202825" cy="567052"/>
      </dsp:txXfrm>
    </dsp:sp>
    <dsp:sp modelId="{AFB70125-0A05-4C1C-AF46-F60B93D12F4B}">
      <dsp:nvSpPr>
        <dsp:cNvPr id="0" name=""/>
        <dsp:cNvSpPr/>
      </dsp:nvSpPr>
      <dsp:spPr>
        <a:xfrm>
          <a:off x="2636967" y="950859"/>
          <a:ext cx="143922" cy="1849782"/>
        </a:xfrm>
        <a:custGeom>
          <a:avLst/>
          <a:gdLst/>
          <a:ahLst/>
          <a:cxnLst/>
          <a:rect l="0" t="0" r="0" b="0"/>
          <a:pathLst>
            <a:path>
              <a:moveTo>
                <a:pt x="0" y="0"/>
              </a:moveTo>
              <a:lnTo>
                <a:pt x="0" y="1849782"/>
              </a:lnTo>
              <a:lnTo>
                <a:pt x="143922" y="184978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780890" y="2499473"/>
          <a:ext cx="2238109" cy="602336"/>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 sz="1600" b="1" kern="1200" dirty="0"/>
            <a:t>Anagonjetsedwa chifukwa cha ntchito zake</a:t>
          </a:r>
        </a:p>
      </dsp:txBody>
      <dsp:txXfrm>
        <a:off x="2798532" y="2517115"/>
        <a:ext cx="2202825" cy="567052"/>
      </dsp:txXfrm>
    </dsp:sp>
    <dsp:sp modelId="{CEAA5FDD-32FD-454A-8A2D-E96BAF282211}">
      <dsp:nvSpPr>
        <dsp:cNvPr id="0" name=""/>
        <dsp:cNvSpPr/>
      </dsp:nvSpPr>
      <dsp:spPr>
        <a:xfrm>
          <a:off x="2636967" y="950859"/>
          <a:ext cx="143922" cy="2602703"/>
        </a:xfrm>
        <a:custGeom>
          <a:avLst/>
          <a:gdLst/>
          <a:ahLst/>
          <a:cxnLst/>
          <a:rect l="0" t="0" r="0" b="0"/>
          <a:pathLst>
            <a:path>
              <a:moveTo>
                <a:pt x="0" y="0"/>
              </a:moveTo>
              <a:lnTo>
                <a:pt x="0" y="2602703"/>
              </a:lnTo>
              <a:lnTo>
                <a:pt x="143922" y="260270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780890" y="3252394"/>
          <a:ext cx="2238109" cy="602336"/>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Anaswa pangano la Isiraeli</a:t>
          </a:r>
        </a:p>
      </dsp:txBody>
      <dsp:txXfrm>
        <a:off x="2798532" y="3270036"/>
        <a:ext cx="2202825" cy="567052"/>
      </dsp:txXfrm>
    </dsp:sp>
    <dsp:sp modelId="{A259866E-3786-4381-A66D-9618105CD9C3}">
      <dsp:nvSpPr>
        <dsp:cNvPr id="0" name=""/>
        <dsp:cNvSpPr/>
      </dsp:nvSpPr>
      <dsp:spPr>
        <a:xfrm>
          <a:off x="2636967" y="950859"/>
          <a:ext cx="143922" cy="3355623"/>
        </a:xfrm>
        <a:custGeom>
          <a:avLst/>
          <a:gdLst/>
          <a:ahLst/>
          <a:cxnLst/>
          <a:rect l="0" t="0" r="0" b="0"/>
          <a:pathLst>
            <a:path>
              <a:moveTo>
                <a:pt x="0" y="0"/>
              </a:moveTo>
              <a:lnTo>
                <a:pt x="0" y="3355623"/>
              </a:lnTo>
              <a:lnTo>
                <a:pt x="143922" y="335562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780890" y="4005315"/>
          <a:ext cx="2238109" cy="602336"/>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Anafa ndi banja lake.</a:t>
          </a:r>
        </a:p>
      </dsp:txBody>
      <dsp:txXfrm>
        <a:off x="2798532" y="4022957"/>
        <a:ext cx="2202825" cy="567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058E-B09D-4807-BE9E-11C16697DEEE}" type="datetimeFigureOut">
              <a:rPr lang="en-US" smtClean="0"/>
              <a:t>11/7/2025</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A51E-32CC-492F-98DA-045577EC8A77}" type="slidenum">
              <a:rPr lang="en-US" smtClean="0"/>
              <a:t>‹Nº›</a:t>
            </a:fld>
            <a:endParaRPr lang="en-US" dirty="0"/>
          </a:p>
        </p:txBody>
      </p:sp>
    </p:spTree>
    <p:extLst>
      <p:ext uri="{BB962C8B-B14F-4D97-AF65-F5344CB8AC3E}">
        <p14:creationId xmlns:p14="http://schemas.microsoft.com/office/powerpoint/2010/main" val="40074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US" dirty="0"/>
          </a:p>
        </p:txBody>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B89A51E-32CC-492F-98DA-045577EC8A77}" type="slidenum">
              <a:rPr lang="en-US" smtClean="0"/>
              <a:t>5</a:t>
            </a:fld>
            <a:endParaRPr lang="en-US" dirty="0"/>
          </a:p>
        </p:txBody>
      </p:sp>
    </p:spTree>
    <p:extLst>
      <p:ext uri="{BB962C8B-B14F-4D97-AF65-F5344CB8AC3E}">
        <p14:creationId xmlns:p14="http://schemas.microsoft.com/office/powerpoint/2010/main" val="73911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07/11/2025</a:t>
            </a:fld>
            <a:endParaRPr lang="es-ES" dirty="0"/>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dirty="0"/>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07/11/2025</a:t>
            </a:fld>
            <a:endParaRPr lang="es-ES" dirty="0"/>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dirty="0"/>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07/11/2025</a:t>
            </a:fld>
            <a:endParaRPr lang="es-ES" dirty="0"/>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dirty="0"/>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07/11/2025</a:t>
            </a:fld>
            <a:endParaRPr lang="es-ES" dirty="0"/>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07/11/2025</a:t>
            </a:fld>
            <a:endParaRPr lang="es-ES" dirty="0"/>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07/11/2025</a:t>
            </a:fld>
            <a:endParaRPr lang="es-ES" dirty="0"/>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07/11/2025</a:t>
            </a:fld>
            <a:endParaRPr lang="es-ES" dirty="0"/>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07/11/2025</a:t>
            </a:fld>
            <a:endParaRPr lang="es-ES" dirty="0"/>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07/11/2025</a:t>
            </a:fld>
            <a:endParaRPr lang="es-ES" dirty="0"/>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07/11/2025</a:t>
            </a:fld>
            <a:endParaRPr lang="es-ES" dirty="0"/>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07/11/2025</a:t>
            </a:fld>
            <a:endParaRPr lang="es-ES" dirty="0"/>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07/11/2025</a:t>
            </a:fld>
            <a:endParaRPr lang="es-ES" dirty="0"/>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dirty="0"/>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07/11/2025</a:t>
            </a:fld>
            <a:endParaRPr lang="es-ES" dirty="0"/>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07/11/2025</a:t>
            </a:fld>
            <a:endParaRPr lang="es-ES" dirty="0"/>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07/11/2025</a:t>
            </a:fld>
            <a:endParaRPr lang="es-ES" dirty="0"/>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07/11/2025</a:t>
            </a:fld>
            <a:endParaRPr lang="es-ES" dirty="0"/>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dirty="0"/>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07/11/2025</a:t>
            </a:fld>
            <a:endParaRPr lang="es-ES" dirty="0"/>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dirty="0"/>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07/11/2025</a:t>
            </a:fld>
            <a:endParaRPr lang="es-ES" dirty="0"/>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dirty="0"/>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07/11/2025</a:t>
            </a:fld>
            <a:endParaRPr lang="es-ES" dirty="0"/>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dirty="0"/>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07/11/2025</a:t>
            </a:fld>
            <a:endParaRPr lang="es-ES" dirty="0"/>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dirty="0"/>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07/11/2025</a:t>
            </a:fld>
            <a:endParaRPr lang="es-ES" dirty="0"/>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dirty="0"/>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07/11/2025</a:t>
            </a:fld>
            <a:endParaRPr lang="es-ES" dirty="0"/>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dirty="0"/>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t>07/11/2025</a:t>
            </a:fld>
            <a:endParaRPr lang="es-ES" dirty="0"/>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t>‹Nº›</a:t>
            </a:fld>
            <a:endParaRPr lang="es-ES" dirty="0"/>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07/11/2025</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1.jpeg"/><Relationship Id="rId5" Type="http://schemas.openxmlformats.org/officeDocument/2006/relationships/diagramQuickStyle" Target="../diagrams/quickStyle2.xml"/><Relationship Id="rId10" Type="http://schemas.openxmlformats.org/officeDocument/2006/relationships/image" Target="../media/image30.jpeg"/><Relationship Id="rId4" Type="http://schemas.openxmlformats.org/officeDocument/2006/relationships/diagramLayout" Target="../diagrams/layout2.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11" name="CuadroTexto 10">
            <a:extLst>
              <a:ext uri="{FF2B5EF4-FFF2-40B4-BE49-F238E27FC236}">
                <a16:creationId xmlns:a16="http://schemas.microsoft.com/office/drawing/2014/main" id="{FB6C39B8-7CCF-4ABA-9C0A-432941FB8617}"/>
              </a:ext>
            </a:extLst>
          </p:cNvPr>
          <p:cNvSpPr txBox="1"/>
          <p:nvPr/>
        </p:nvSpPr>
        <p:spPr>
          <a:xfrm>
            <a:off x="4197508" y="317019"/>
            <a:ext cx="3826711" cy="2862322"/>
          </a:xfrm>
          <a:prstGeom prst="rect">
            <a:avLst/>
          </a:prstGeom>
          <a:noFill/>
          <a:effectLst>
            <a:outerShdw blurRad="50800" dist="25400" dir="2700000" algn="tl" rotWithShape="0">
              <a:prstClr val="black"/>
            </a:outerShdw>
          </a:effectLst>
        </p:spPr>
        <p:txBody>
          <a:bodyPr wrap="square" rtlCol="0">
            <a:spAutoFit/>
          </a:bodyPr>
          <a:lstStyle/>
          <a:p>
            <a:pPr algn="ctr"/>
            <a:r>
              <a:rPr lang="en-US" sz="60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MDANI PAKATI PATHU</a:t>
            </a:r>
            <a:endParaRPr lang="e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CuadroTexto 11">
            <a:extLst>
              <a:ext uri="{FF2B5EF4-FFF2-40B4-BE49-F238E27FC236}">
                <a16:creationId xmlns:a16="http://schemas.microsoft.com/office/drawing/2014/main" id="{6DCF5089-D5F7-BBCE-7F42-D9627A0D1C67}"/>
              </a:ext>
            </a:extLst>
          </p:cNvPr>
          <p:cNvSpPr txBox="1"/>
          <p:nvPr/>
        </p:nvSpPr>
        <p:spPr>
          <a:xfrm>
            <a:off x="196732" y="209550"/>
            <a:ext cx="3794883" cy="307777"/>
          </a:xfrm>
          <a:prstGeom prst="rect">
            <a:avLst/>
          </a:prstGeom>
          <a:noFill/>
        </p:spPr>
        <p:txBody>
          <a:bodyPr wrap="square" rtlCol="0">
            <a:spAutoFit/>
          </a:bodyPr>
          <a:lstStyle/>
          <a:p>
            <a:pPr algn="ctr"/>
            <a:r>
              <a:rPr lang="en" sz="1400" b="1" dirty="0" err="1">
                <a:solidFill>
                  <a:srgbClr val="E1EDF7"/>
                </a:solidFill>
                <a:effectLst>
                  <a:outerShdw blurRad="38100" dist="38100" dir="2700000" algn="tl">
                    <a:srgbClr val="000000">
                      <a:alpha val="43137"/>
                    </a:srgbClr>
                  </a:outerShdw>
                </a:effectLst>
              </a:rPr>
              <a:t>Phunziro</a:t>
            </a:r>
            <a:r>
              <a:rPr lang="en" sz="1400" b="1" dirty="0">
                <a:solidFill>
                  <a:srgbClr val="E1EDF7"/>
                </a:solidFill>
                <a:effectLst>
                  <a:outerShdw blurRad="38100" dist="38100" dir="2700000" algn="tl">
                    <a:srgbClr val="000000">
                      <a:alpha val="43137"/>
                    </a:srgbClr>
                  </a:outerShdw>
                </a:effectLst>
              </a:rPr>
              <a:t> 6,  November 8, 2025</a:t>
            </a:r>
          </a:p>
        </p:txBody>
      </p:sp>
    </p:spTree>
    <p:extLst>
      <p:ext uri="{BB962C8B-B14F-4D97-AF65-F5344CB8AC3E}">
        <p14:creationId xmlns:p14="http://schemas.microsoft.com/office/powerpoint/2010/main" val="34864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715250" y="289679"/>
            <a:ext cx="4362450" cy="504753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Ine Yehova ndimafufuza mtima</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ndi kuyesa maganizo,</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ndimachitira munthu aliyense molingana ndi makhalidwe ake</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ndiponso moyenera ntchito zake.” </a:t>
            </a:r>
            <a:r>
              <a:rPr kumimoji="0" lang="es-E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Yeremiya</a:t>
            </a: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17:10 CCL</a:t>
            </a:r>
          </a:p>
        </p:txBody>
      </p:sp>
    </p:spTree>
    <p:extLst>
      <p:ext uri="{BB962C8B-B14F-4D97-AF65-F5344CB8AC3E}">
        <p14:creationId xmlns:p14="http://schemas.microsoft.com/office/powerpoint/2010/main" val="371634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5854359" y="4009102"/>
            <a:ext cx="6185239" cy="2554545"/>
          </a:xfrm>
          <a:prstGeom prst="rect">
            <a:avLst/>
          </a:prstGeom>
          <a:noFill/>
        </p:spPr>
        <p:txBody>
          <a:bodyPr wrap="square" rtlCol="0">
            <a:spAutoFit/>
          </a:bodyPr>
          <a:lstStyle/>
          <a:p>
            <a:pPr>
              <a:spcBef>
                <a:spcPts val="1800"/>
              </a:spcBef>
            </a:pPr>
            <a:r>
              <a:rPr lang="en-US" sz="2000" b="1" dirty="0">
                <a:uFill>
                  <a:solidFill>
                    <a:srgbClr val="CB2760"/>
                  </a:solidFill>
                </a:uFill>
              </a:rPr>
              <a:t>Chifukwa cha kugonjetsedwa (Yoswa </a:t>
            </a:r>
            <a:r>
              <a:rPr lang="en" sz="2000" b="1" dirty="0">
                <a:uFill>
                  <a:solidFill>
                    <a:srgbClr val="CB2760"/>
                  </a:solidFill>
                </a:uFill>
              </a:rPr>
              <a:t> </a:t>
            </a:r>
            <a:r>
              <a:rPr lang="en" sz="2000" b="1" dirty="0"/>
              <a:t>7:1-5, 10-13)</a:t>
            </a:r>
          </a:p>
          <a:p>
            <a:pPr>
              <a:spcBef>
                <a:spcPts val="1800"/>
              </a:spcBef>
            </a:pPr>
            <a:r>
              <a:rPr lang="en-US" sz="2000" b="1" dirty="0"/>
              <a:t>Wothedwa nzeru ndi wosautsika</a:t>
            </a:r>
            <a:r>
              <a:rPr lang="en" sz="2000" b="1" dirty="0"/>
              <a:t> (</a:t>
            </a:r>
            <a:r>
              <a:rPr lang="en-US" sz="2000" b="1" dirty="0"/>
              <a:t>Yoswa</a:t>
            </a:r>
            <a:r>
              <a:rPr lang="en" sz="2000" b="1" dirty="0"/>
              <a:t> 7:6-9)</a:t>
            </a:r>
          </a:p>
          <a:p>
            <a:pPr>
              <a:spcBef>
                <a:spcPts val="1800"/>
              </a:spcBef>
            </a:pPr>
            <a:r>
              <a:rPr lang="en-US" sz="2000" b="1" dirty="0"/>
              <a:t>Kumzindikira wopwanya lamulo</a:t>
            </a:r>
            <a:r>
              <a:rPr lang="en" sz="2000" b="1" dirty="0"/>
              <a:t> (</a:t>
            </a:r>
            <a:r>
              <a:rPr lang="en-US" sz="2000" b="1" dirty="0"/>
              <a:t>Yoswa</a:t>
            </a:r>
            <a:r>
              <a:rPr lang="en" sz="2000" b="1" dirty="0"/>
              <a:t> 7:14-19)</a:t>
            </a:r>
          </a:p>
          <a:p>
            <a:pPr>
              <a:spcBef>
                <a:spcPts val="1800"/>
              </a:spcBef>
            </a:pPr>
            <a:r>
              <a:rPr lang="en-US" sz="2000" b="1" dirty="0"/>
              <a:t>Tchimo la Akani </a:t>
            </a:r>
            <a:r>
              <a:rPr lang="en" sz="2000" b="1" dirty="0"/>
              <a:t> (</a:t>
            </a:r>
            <a:r>
              <a:rPr lang="en-US" sz="2000" b="1" dirty="0"/>
              <a:t>Yoswa</a:t>
            </a:r>
            <a:r>
              <a:rPr lang="en" sz="2000" b="1" dirty="0"/>
              <a:t> 7:20-26)</a:t>
            </a:r>
          </a:p>
          <a:p>
            <a:pPr>
              <a:spcBef>
                <a:spcPts val="1800"/>
              </a:spcBef>
            </a:pPr>
            <a:r>
              <a:rPr lang="en-US" sz="2000" b="1" dirty="0" err="1"/>
              <a:t>Apambananso</a:t>
            </a:r>
            <a:r>
              <a:rPr lang="en" sz="2000" b="1" dirty="0"/>
              <a:t> (</a:t>
            </a:r>
            <a:r>
              <a:rPr lang="en-US" sz="2000" b="1" dirty="0"/>
              <a:t>Yoswa</a:t>
            </a:r>
            <a:r>
              <a:rPr lang="en" sz="2000" b="1" dirty="0"/>
              <a:t> 8:1-29)</a:t>
            </a:r>
          </a:p>
        </p:txBody>
      </p:sp>
      <p:sp>
        <p:nvSpPr>
          <p:cNvPr id="3" name="CuadroTexto 2">
            <a:extLst>
              <a:ext uri="{FF2B5EF4-FFF2-40B4-BE49-F238E27FC236}">
                <a16:creationId xmlns:a16="http://schemas.microsoft.com/office/drawing/2014/main" id="{8355573C-D5DE-F9DB-A6A4-9717CCDB4FA7}"/>
              </a:ext>
            </a:extLst>
          </p:cNvPr>
          <p:cNvSpPr txBox="1"/>
          <p:nvPr/>
        </p:nvSpPr>
        <p:spPr>
          <a:xfrm>
            <a:off x="276224" y="161925"/>
            <a:ext cx="8025565" cy="1323439"/>
          </a:xfrm>
          <a:prstGeom prst="rect">
            <a:avLst/>
          </a:prstGeom>
          <a:noFill/>
        </p:spPr>
        <p:txBody>
          <a:bodyPr wrap="square" rtlCol="0">
            <a:spAutoFit/>
          </a:bodyPr>
          <a:lstStyle/>
          <a:p>
            <a:pPr>
              <a:spcBef>
                <a:spcPts val="600"/>
              </a:spcBef>
            </a:pPr>
            <a:r>
              <a:rPr lang="en-US" sz="2000" b="1" dirty="0" err="1"/>
              <a:t>Atagwiritsa</a:t>
            </a:r>
            <a:r>
              <a:rPr lang="en-US" sz="2000" b="1" dirty="0"/>
              <a:t> </a:t>
            </a:r>
            <a:r>
              <a:rPr lang="en-US" sz="2000" b="1" dirty="0" err="1"/>
              <a:t>ntchito</a:t>
            </a:r>
            <a:r>
              <a:rPr lang="en-US" sz="2000" b="1" dirty="0"/>
              <a:t> </a:t>
            </a:r>
            <a:r>
              <a:rPr lang="en-US" sz="2000" b="1" dirty="0" err="1"/>
              <a:t>njira</a:t>
            </a:r>
            <a:r>
              <a:rPr lang="en-US" sz="2000" b="1" dirty="0"/>
              <a:t> </a:t>
            </a:r>
            <a:r>
              <a:rPr lang="en-US" sz="2000" b="1" dirty="0" err="1"/>
              <a:t>yachilendo</a:t>
            </a:r>
            <a:r>
              <a:rPr lang="en-US" sz="2000" b="1" dirty="0"/>
              <a:t> </a:t>
            </a:r>
            <a:r>
              <a:rPr lang="en-US" sz="2000" b="1" dirty="0" err="1"/>
              <a:t>yosamveka</a:t>
            </a:r>
            <a:r>
              <a:rPr lang="en-US" sz="2000" b="1" dirty="0"/>
              <a:t> </a:t>
            </a:r>
            <a:r>
              <a:rPr lang="en-US" sz="2000" b="1" dirty="0" err="1"/>
              <a:t>bwino</a:t>
            </a:r>
            <a:r>
              <a:rPr lang="en-US" sz="2000" b="1" dirty="0"/>
              <a:t> </a:t>
            </a:r>
            <a:r>
              <a:rPr lang="en-US" sz="2000" b="1" dirty="0" err="1"/>
              <a:t>yomenyera</a:t>
            </a:r>
            <a:r>
              <a:rPr lang="en-US" sz="2000" b="1" dirty="0"/>
              <a:t> </a:t>
            </a:r>
            <a:r>
              <a:rPr lang="en-US" sz="2000" b="1" dirty="0" err="1"/>
              <a:t>nkhondo</a:t>
            </a:r>
            <a:r>
              <a:rPr lang="en-US" sz="2000" b="1" dirty="0"/>
              <a:t>, </a:t>
            </a:r>
            <a:r>
              <a:rPr lang="en-US" sz="2000" b="1" dirty="0" err="1"/>
              <a:t>makoma</a:t>
            </a:r>
            <a:r>
              <a:rPr lang="en-US" sz="2000" b="1" dirty="0"/>
              <a:t> a </a:t>
            </a:r>
            <a:r>
              <a:rPr lang="en-US" sz="2000" b="1" dirty="0" err="1"/>
              <a:t>Yeriko</a:t>
            </a:r>
            <a:r>
              <a:rPr lang="en-US" sz="2000" b="1" dirty="0"/>
              <a:t> </a:t>
            </a:r>
            <a:r>
              <a:rPr lang="en-US" sz="2000" b="1" dirty="0" err="1"/>
              <a:t>anagwa</a:t>
            </a:r>
            <a:r>
              <a:rPr lang="en-US" sz="2000" b="1" dirty="0"/>
              <a:t>. </a:t>
            </a:r>
            <a:r>
              <a:rPr lang="en-US" sz="2000" b="1" dirty="0" err="1"/>
              <a:t>Aisraeli</a:t>
            </a:r>
            <a:r>
              <a:rPr lang="en-US" sz="2000" b="1" dirty="0"/>
              <a:t> </a:t>
            </a:r>
            <a:r>
              <a:rPr lang="en-US" sz="2000" b="1" dirty="0" err="1"/>
              <a:t>analowa</a:t>
            </a:r>
            <a:r>
              <a:rPr lang="en-US" sz="2000" b="1" dirty="0"/>
              <a:t> </a:t>
            </a:r>
            <a:r>
              <a:rPr lang="en-US" sz="2000" b="1" dirty="0" err="1"/>
              <a:t>mumzindawo</a:t>
            </a:r>
            <a:r>
              <a:rPr lang="en-US" sz="2000" b="1" dirty="0"/>
              <a:t> </a:t>
            </a:r>
            <a:r>
              <a:rPr lang="en-US" sz="2000" b="1" dirty="0" err="1"/>
              <a:t>ndi</a:t>
            </a:r>
            <a:r>
              <a:rPr lang="en-US" sz="2000" b="1" dirty="0"/>
              <a:t> </a:t>
            </a:r>
            <a:r>
              <a:rPr lang="en-US" sz="2000" b="1" dirty="0" err="1"/>
              <a:t>kuwuwononga</a:t>
            </a:r>
            <a:r>
              <a:rPr lang="en-US" sz="2000" b="1" dirty="0"/>
              <a:t> </a:t>
            </a:r>
            <a:r>
              <a:rPr lang="en-US" sz="2000" b="1" dirty="0" err="1"/>
              <a:t>mpaka</a:t>
            </a:r>
            <a:r>
              <a:rPr lang="en-US" sz="2000" b="1" dirty="0"/>
              <a:t> </a:t>
            </a:r>
            <a:r>
              <a:rPr lang="en-US" sz="2000" b="1" dirty="0" err="1"/>
              <a:t>pansi</a:t>
            </a:r>
            <a:r>
              <a:rPr lang="en-US" sz="2000" b="1" dirty="0"/>
              <a:t>. </a:t>
            </a:r>
            <a:r>
              <a:rPr lang="en-US" sz="2000" b="1" dirty="0" err="1"/>
              <a:t>Kupambana</a:t>
            </a:r>
            <a:r>
              <a:rPr lang="en-US" sz="2000" b="1" dirty="0"/>
              <a:t>! Koma </a:t>
            </a:r>
            <a:r>
              <a:rPr lang="en-US" sz="2000" b="1" dirty="0" err="1"/>
              <a:t>kwa</a:t>
            </a:r>
            <a:r>
              <a:rPr lang="en-US" sz="2000" b="1" dirty="0"/>
              <a:t> </a:t>
            </a:r>
            <a:r>
              <a:rPr lang="en-US" sz="2000" b="1" dirty="0" err="1"/>
              <a:t>ndani</a:t>
            </a:r>
            <a:r>
              <a:rPr lang="en-US" sz="2000" b="1" dirty="0"/>
              <a:t>? Kwa Mulungu, </a:t>
            </a:r>
            <a:r>
              <a:rPr lang="en-US" sz="2000" b="1" dirty="0" err="1"/>
              <a:t>chifukwa</a:t>
            </a:r>
            <a:r>
              <a:rPr lang="en-US" sz="2000" b="1" dirty="0"/>
              <a:t> </a:t>
            </a:r>
            <a:r>
              <a:rPr lang="en-US" sz="2000" b="1" dirty="0" err="1"/>
              <a:t>Aisraeli</a:t>
            </a:r>
            <a:r>
              <a:rPr lang="en-US" sz="2000" b="1" dirty="0"/>
              <a:t> </a:t>
            </a:r>
            <a:r>
              <a:rPr lang="en-US" sz="2000" b="1" dirty="0" err="1"/>
              <a:t>sanachite</a:t>
            </a:r>
            <a:r>
              <a:rPr lang="en-US" sz="2000" b="1" dirty="0"/>
              <a:t> </a:t>
            </a:r>
            <a:r>
              <a:rPr lang="en-US" sz="2000" b="1" dirty="0" err="1"/>
              <a:t>zambiri</a:t>
            </a:r>
            <a:r>
              <a:rPr lang="en-US" sz="2000" b="1" dirty="0"/>
              <a:t> </a:t>
            </a:r>
            <a:r>
              <a:rPr lang="en-US" sz="2000" b="1" dirty="0" err="1"/>
              <a:t>pankhondoyo</a:t>
            </a:r>
            <a:r>
              <a:rPr lang="en-US" sz="2000" b="1" dirty="0"/>
              <a:t>.</a:t>
            </a:r>
            <a:endParaRPr lang="en" sz="2000" b="1" dirty="0"/>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8989" y="302271"/>
            <a:ext cx="3156786"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2401" y="3914775"/>
            <a:ext cx="2724048"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142329" y="3914775"/>
            <a:ext cx="2247818"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47138" y="5111212"/>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7138" y="6168925"/>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7138" y="5640068"/>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7138" y="4053500"/>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47138" y="4582356"/>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204032" y="2739706"/>
            <a:ext cx="8314326" cy="1015663"/>
          </a:xfrm>
          <a:prstGeom prst="rect">
            <a:avLst/>
          </a:prstGeom>
          <a:noFill/>
        </p:spPr>
        <p:txBody>
          <a:bodyPr wrap="square">
            <a:spAutoFit/>
          </a:bodyPr>
          <a:lstStyle/>
          <a:p>
            <a:pPr>
              <a:spcBef>
                <a:spcPts val="600"/>
              </a:spcBef>
            </a:pPr>
            <a:r>
              <a:rPr lang="en-US" sz="2000" b="1" dirty="0" err="1"/>
              <a:t>Potsiriza</a:t>
            </a:r>
            <a:r>
              <a:rPr lang="en-US" sz="2000" b="1" dirty="0"/>
              <a:t>, </a:t>
            </a:r>
            <a:r>
              <a:rPr lang="en-US" sz="2000" b="1" dirty="0" err="1"/>
              <a:t>pamene</a:t>
            </a:r>
            <a:r>
              <a:rPr lang="en-US" sz="2000" b="1" dirty="0"/>
              <a:t> </a:t>
            </a:r>
            <a:r>
              <a:rPr lang="en-US" sz="2000" b="1" dirty="0" err="1"/>
              <a:t>anafunsa</a:t>
            </a:r>
            <a:r>
              <a:rPr lang="en-US" sz="2000" b="1" dirty="0"/>
              <a:t> Mulungu, yankho linali lomveka: </a:t>
            </a:r>
            <a:r>
              <a:rPr lang="en-US" sz="2000" b="1" dirty="0" err="1"/>
              <a:t>Aisraeli</a:t>
            </a:r>
            <a:r>
              <a:rPr lang="en-US" sz="2000" b="1" dirty="0"/>
              <a:t> </a:t>
            </a:r>
            <a:r>
              <a:rPr lang="en-US" sz="2000" b="1" dirty="0" err="1"/>
              <a:t>achimwa</a:t>
            </a:r>
            <a:r>
              <a:rPr lang="en-US" sz="2000" b="1" dirty="0"/>
              <a:t>, </a:t>
            </a:r>
            <a:r>
              <a:rPr lang="en-US" sz="2000" b="1" dirty="0" err="1"/>
              <a:t>ndipo</a:t>
            </a:r>
            <a:r>
              <a:rPr lang="en-US" sz="2000" b="1" dirty="0"/>
              <a:t> </a:t>
            </a:r>
            <a:r>
              <a:rPr lang="en-US" sz="2000" b="1" dirty="0" err="1"/>
              <a:t>sangathe</a:t>
            </a:r>
            <a:r>
              <a:rPr lang="en-US" sz="2000" b="1" dirty="0"/>
              <a:t> </a:t>
            </a:r>
            <a:r>
              <a:rPr lang="en-US" sz="2000" b="1" dirty="0" err="1"/>
              <a:t>kupambana</a:t>
            </a:r>
            <a:r>
              <a:rPr lang="en-US" sz="2000" b="1" dirty="0"/>
              <a:t> </a:t>
            </a:r>
            <a:r>
              <a:rPr lang="en-US" sz="2000" b="1" dirty="0" err="1"/>
              <a:t>motsutsana</a:t>
            </a:r>
            <a:r>
              <a:rPr lang="en-US" sz="2000" b="1" dirty="0"/>
              <a:t> </a:t>
            </a:r>
            <a:r>
              <a:rPr lang="en-US" sz="2000" b="1" dirty="0" err="1"/>
              <a:t>ndi</a:t>
            </a:r>
            <a:r>
              <a:rPr lang="en-US" sz="2000" b="1" dirty="0"/>
              <a:t> </a:t>
            </a:r>
            <a:r>
              <a:rPr lang="en-US" sz="2000" b="1" dirty="0" err="1"/>
              <a:t>adani</a:t>
            </a:r>
            <a:r>
              <a:rPr lang="en-US" sz="2000" b="1" dirty="0"/>
              <a:t> </a:t>
            </a:r>
            <a:r>
              <a:rPr lang="en-US" sz="2000" b="1" dirty="0" err="1"/>
              <a:t>awo</a:t>
            </a:r>
            <a:r>
              <a:rPr lang="en-US" sz="2000" b="1" dirty="0"/>
              <a:t>. Kodi </a:t>
            </a:r>
            <a:r>
              <a:rPr lang="en-US" sz="2000" b="1" dirty="0" err="1"/>
              <a:t>angabwezeretse</a:t>
            </a:r>
            <a:r>
              <a:rPr lang="en-US" sz="2000" b="1" dirty="0"/>
              <a:t> </a:t>
            </a:r>
            <a:r>
              <a:rPr lang="en-US" sz="2000" b="1" dirty="0" err="1"/>
              <a:t>bwanji</a:t>
            </a:r>
            <a:r>
              <a:rPr lang="en-US" sz="2000" b="1" dirty="0"/>
              <a:t> </a:t>
            </a:r>
            <a:r>
              <a:rPr lang="en-US" sz="2000" b="1" dirty="0" err="1"/>
              <a:t>kukoma</a:t>
            </a:r>
            <a:r>
              <a:rPr lang="en-US" sz="2000" b="1" dirty="0"/>
              <a:t> </a:t>
            </a:r>
            <a:r>
              <a:rPr lang="en-US" sz="2000" b="1" dirty="0" err="1"/>
              <a:t>mtima</a:t>
            </a:r>
            <a:r>
              <a:rPr lang="en-US" sz="2000" b="1" dirty="0"/>
              <a:t> </a:t>
            </a:r>
            <a:r>
              <a:rPr lang="en-US" sz="2000" b="1" dirty="0" err="1"/>
              <a:t>kwa</a:t>
            </a:r>
            <a:r>
              <a:rPr lang="en-US" sz="2000" b="1" dirty="0"/>
              <a:t> Mulungu?</a:t>
            </a:r>
            <a:endParaRPr lang="en" sz="2000" b="1" dirty="0"/>
          </a:p>
        </p:txBody>
      </p:sp>
      <p:sp>
        <p:nvSpPr>
          <p:cNvPr id="9" name="CuadroTexto 8">
            <a:extLst>
              <a:ext uri="{FF2B5EF4-FFF2-40B4-BE49-F238E27FC236}">
                <a16:creationId xmlns:a16="http://schemas.microsoft.com/office/drawing/2014/main" id="{AD2EBC14-CC74-FB00-3906-F565C145F22C}"/>
              </a:ext>
            </a:extLst>
          </p:cNvPr>
          <p:cNvSpPr txBox="1"/>
          <p:nvPr/>
        </p:nvSpPr>
        <p:spPr>
          <a:xfrm>
            <a:off x="240128" y="1646806"/>
            <a:ext cx="8278230" cy="1015663"/>
          </a:xfrm>
          <a:prstGeom prst="rect">
            <a:avLst/>
          </a:prstGeom>
          <a:noFill/>
        </p:spPr>
        <p:txBody>
          <a:bodyPr wrap="square">
            <a:spAutoFit/>
          </a:bodyPr>
          <a:lstStyle/>
          <a:p>
            <a:pPr>
              <a:spcBef>
                <a:spcPts val="600"/>
              </a:spcBef>
            </a:pPr>
            <a:r>
              <a:rPr lang="en-US" sz="2000" b="1" dirty="0" err="1"/>
              <a:t>Atagwiritsa</a:t>
            </a:r>
            <a:r>
              <a:rPr lang="en-US" sz="2000" b="1" dirty="0"/>
              <a:t> </a:t>
            </a:r>
            <a:r>
              <a:rPr lang="en-US" sz="2000" b="1" dirty="0" err="1"/>
              <a:t>ntchito</a:t>
            </a:r>
            <a:r>
              <a:rPr lang="en-US" sz="2000" b="1" dirty="0"/>
              <a:t> </a:t>
            </a:r>
            <a:r>
              <a:rPr lang="en-US" sz="2000" b="1" dirty="0" err="1"/>
              <a:t>njira</a:t>
            </a:r>
            <a:r>
              <a:rPr lang="en-US" sz="2000" b="1" dirty="0"/>
              <a:t> </a:t>
            </a:r>
            <a:r>
              <a:rPr lang="en-US" sz="2000" b="1" dirty="0" err="1"/>
              <a:t>yowerengedwa</a:t>
            </a:r>
            <a:r>
              <a:rPr lang="en-US" sz="2000" b="1" dirty="0"/>
              <a:t> </a:t>
            </a:r>
            <a:r>
              <a:rPr lang="en-US" sz="2000" b="1" dirty="0" err="1"/>
              <a:t>bwino</a:t>
            </a:r>
            <a:r>
              <a:rPr lang="en-US" sz="2000" b="1" dirty="0"/>
              <a:t> </a:t>
            </a:r>
            <a:r>
              <a:rPr lang="en-US" sz="2000" b="1" dirty="0" err="1"/>
              <a:t>yomenyera</a:t>
            </a:r>
            <a:r>
              <a:rPr lang="en-US" sz="2000" b="1" dirty="0"/>
              <a:t> </a:t>
            </a:r>
            <a:r>
              <a:rPr lang="en-US" sz="2000" b="1" dirty="0" err="1"/>
              <a:t>nkhondo</a:t>
            </a:r>
            <a:r>
              <a:rPr lang="en-US" sz="2000" b="1" dirty="0"/>
              <a:t>, </a:t>
            </a:r>
            <a:r>
              <a:rPr lang="en-US" sz="2000" b="1" dirty="0" err="1"/>
              <a:t>mzinda</a:t>
            </a:r>
            <a:r>
              <a:rPr lang="en-US" sz="2000" b="1" dirty="0"/>
              <a:t> </a:t>
            </a:r>
            <a:r>
              <a:rPr lang="en-US" sz="2000" b="1" dirty="0" err="1"/>
              <a:t>wa</a:t>
            </a:r>
            <a:r>
              <a:rPr lang="en-US" sz="2000" b="1" dirty="0"/>
              <a:t> Ai </a:t>
            </a:r>
            <a:r>
              <a:rPr lang="en-US" sz="2000" b="1" dirty="0" err="1"/>
              <a:t>unapambana</a:t>
            </a:r>
            <a:r>
              <a:rPr lang="en-US" sz="2000" b="1" dirty="0"/>
              <a:t>. </a:t>
            </a:r>
            <a:r>
              <a:rPr lang="en-US" sz="2000" b="1" dirty="0" err="1"/>
              <a:t>Kugonja</a:t>
            </a:r>
            <a:r>
              <a:rPr lang="en-US" sz="2000" b="1" dirty="0"/>
              <a:t>! Kwa </a:t>
            </a:r>
            <a:r>
              <a:rPr lang="en-US" sz="2000" b="1" dirty="0" err="1"/>
              <a:t>ndani</a:t>
            </a:r>
            <a:r>
              <a:rPr lang="en-US" sz="2000" b="1" dirty="0"/>
              <a:t>? Kwa </a:t>
            </a:r>
            <a:r>
              <a:rPr lang="en-US" sz="2000" b="1" dirty="0" err="1"/>
              <a:t>Aisraeli</a:t>
            </a:r>
            <a:r>
              <a:rPr lang="en-US" sz="2000" b="1" dirty="0"/>
              <a:t>, </a:t>
            </a:r>
            <a:r>
              <a:rPr lang="en-US" sz="2000" b="1" dirty="0" err="1"/>
              <a:t>chifukwa</a:t>
            </a:r>
            <a:r>
              <a:rPr lang="en-US" sz="2000" b="1" dirty="0"/>
              <a:t> </a:t>
            </a:r>
            <a:r>
              <a:rPr lang="en-US" sz="2000" b="1" dirty="0" err="1"/>
              <a:t>sanadalire</a:t>
            </a:r>
            <a:r>
              <a:rPr lang="en-US" sz="2000" b="1" dirty="0"/>
              <a:t> Mulungu.</a:t>
            </a:r>
            <a:endParaRPr lang="en" sz="2000" b="1" dirty="0"/>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0"/>
            <a:ext cx="12191999" cy="769441"/>
          </a:xfrm>
          <a:prstGeom prst="rect">
            <a:avLst/>
          </a:prstGeom>
          <a:noFill/>
        </p:spPr>
        <p:txBody>
          <a:bodyPr wrap="square">
            <a:spAutoFit/>
          </a:bodyPr>
          <a:lstStyle/>
          <a:p>
            <a:pPr algn="ctr"/>
            <a:r>
              <a:rPr 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CHIFUKWA CHA KUGONJETSEDWA </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ACBB1FC-82B5-F325-8290-43F026A8A3C6}"/>
              </a:ext>
            </a:extLst>
          </p:cNvPr>
          <p:cNvSpPr txBox="1"/>
          <p:nvPr/>
        </p:nvSpPr>
        <p:spPr>
          <a:xfrm>
            <a:off x="2" y="697865"/>
            <a:ext cx="12191998" cy="584775"/>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Aisraeli achimwa. Iwo aphwanya pangano limene ndinawalamula kuti asunge. Anatengako zinthu zina zofunika kuwonongedwa. Choncho anabako, ananena bodza ndi kuyika zinthu zakubazo pamodzi ndi katundu wawo.</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Yoswa</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7:11)</a:t>
            </a:r>
          </a:p>
        </p:txBody>
      </p:sp>
      <p:sp>
        <p:nvSpPr>
          <p:cNvPr id="6" name="CuadroTexto 5">
            <a:extLst>
              <a:ext uri="{FF2B5EF4-FFF2-40B4-BE49-F238E27FC236}">
                <a16:creationId xmlns:a16="http://schemas.microsoft.com/office/drawing/2014/main" id="{9C668174-86EE-979D-6C56-656B08DCD5FB}"/>
              </a:ext>
            </a:extLst>
          </p:cNvPr>
          <p:cNvSpPr txBox="1"/>
          <p:nvPr/>
        </p:nvSpPr>
        <p:spPr>
          <a:xfrm>
            <a:off x="-4" y="1273708"/>
            <a:ext cx="9757614" cy="1015663"/>
          </a:xfrm>
          <a:prstGeom prst="rect">
            <a:avLst/>
          </a:prstGeom>
          <a:noFill/>
        </p:spPr>
        <p:txBody>
          <a:bodyPr wrap="square" rtlCol="0">
            <a:spAutoFit/>
          </a:bodyPr>
          <a:lstStyle/>
          <a:p>
            <a:pPr>
              <a:spcBef>
                <a:spcPts val="600"/>
              </a:spcBef>
            </a:pPr>
            <a:r>
              <a:rPr lang="en-US" sz="2000" b="1" dirty="0" err="1"/>
              <a:t>Atalandira</a:t>
            </a:r>
            <a:r>
              <a:rPr lang="en-US" sz="2000" b="1" dirty="0"/>
              <a:t> </a:t>
            </a:r>
            <a:r>
              <a:rPr lang="en-US" sz="2000" b="1" dirty="0" err="1"/>
              <a:t>lipoti</a:t>
            </a:r>
            <a:r>
              <a:rPr lang="en-US" sz="2000" b="1" dirty="0"/>
              <a:t> </a:t>
            </a:r>
            <a:r>
              <a:rPr lang="en-US" sz="2000" b="1" dirty="0" err="1"/>
              <a:t>labwino</a:t>
            </a:r>
            <a:r>
              <a:rPr lang="en-US" sz="2000" b="1" dirty="0"/>
              <a:t> </a:t>
            </a:r>
            <a:r>
              <a:rPr lang="en-US" sz="2000" b="1" dirty="0" err="1"/>
              <a:t>kuchokera</a:t>
            </a:r>
            <a:r>
              <a:rPr lang="en-US" sz="2000" b="1" dirty="0"/>
              <a:t> </a:t>
            </a:r>
            <a:r>
              <a:rPr lang="en-US" sz="2000" b="1" dirty="0" err="1"/>
              <a:t>kwa</a:t>
            </a:r>
            <a:r>
              <a:rPr lang="en-US" sz="2000" b="1" dirty="0"/>
              <a:t> </a:t>
            </a:r>
            <a:r>
              <a:rPr lang="en-US" sz="2000" b="1" dirty="0" err="1"/>
              <a:t>azondi</a:t>
            </a:r>
            <a:r>
              <a:rPr lang="en-US" sz="2000" b="1" dirty="0"/>
              <a:t> </a:t>
            </a:r>
            <a:r>
              <a:rPr lang="en-US" sz="2000" b="1" dirty="0" err="1"/>
              <a:t>omwe</a:t>
            </a:r>
            <a:r>
              <a:rPr lang="en-US" sz="2000" b="1" dirty="0"/>
              <a:t> </a:t>
            </a:r>
            <a:r>
              <a:rPr lang="en-US" sz="2000" b="1" dirty="0" err="1"/>
              <a:t>anatumizidwa</a:t>
            </a:r>
            <a:r>
              <a:rPr lang="en-US" sz="2000" b="1" dirty="0"/>
              <a:t> </a:t>
            </a:r>
            <a:r>
              <a:rPr lang="en-US" sz="2000" b="1" dirty="0" err="1"/>
              <a:t>ku</a:t>
            </a:r>
            <a:r>
              <a:rPr lang="en-US" sz="2000" b="1" dirty="0"/>
              <a:t> </a:t>
            </a:r>
            <a:r>
              <a:rPr lang="en-US" sz="2000" b="1" dirty="0" err="1"/>
              <a:t>Yeriko</a:t>
            </a:r>
            <a:r>
              <a:rPr lang="en-US" sz="2000" b="1" dirty="0"/>
              <a:t>, </a:t>
            </a:r>
            <a:r>
              <a:rPr lang="en-US" sz="2000" b="1" dirty="0" err="1"/>
              <a:t>Yoswa</a:t>
            </a:r>
            <a:r>
              <a:rPr lang="en-US" sz="2000" b="1" dirty="0"/>
              <a:t> </a:t>
            </a:r>
            <a:r>
              <a:rPr lang="en-US" sz="2000" b="1" dirty="0" err="1"/>
              <a:t>anafunsira</a:t>
            </a:r>
            <a:r>
              <a:rPr lang="en-US" sz="2000" b="1" dirty="0"/>
              <a:t> </a:t>
            </a:r>
            <a:r>
              <a:rPr lang="en-US" sz="2000" b="1" dirty="0" err="1"/>
              <a:t>nzeru</a:t>
            </a:r>
            <a:r>
              <a:rPr lang="en-US" sz="2000" b="1" dirty="0"/>
              <a:t> </a:t>
            </a:r>
            <a:r>
              <a:rPr lang="en-US" sz="2000" b="1" dirty="0" err="1"/>
              <a:t>kwa</a:t>
            </a:r>
            <a:r>
              <a:rPr lang="en-US" sz="2000" b="1" dirty="0"/>
              <a:t> Mulungu </a:t>
            </a:r>
            <a:r>
              <a:rPr lang="en-US" sz="2000" b="1" dirty="0" err="1"/>
              <a:t>ndipo</a:t>
            </a:r>
            <a:r>
              <a:rPr lang="en-US" sz="2000" b="1" dirty="0"/>
              <a:t> </a:t>
            </a:r>
            <a:r>
              <a:rPr lang="en-US" sz="2000" b="1" dirty="0" err="1"/>
              <a:t>analandira</a:t>
            </a:r>
            <a:r>
              <a:rPr lang="en-US" sz="2000" b="1" dirty="0"/>
              <a:t> </a:t>
            </a:r>
            <a:r>
              <a:rPr lang="en-US" sz="2000" b="1" dirty="0" err="1"/>
              <a:t>kuchokera</a:t>
            </a:r>
            <a:r>
              <a:rPr lang="en-US" sz="2000" b="1" dirty="0"/>
              <a:t> </a:t>
            </a:r>
            <a:r>
              <a:rPr lang="en-US" sz="2000" b="1" dirty="0" err="1"/>
              <a:t>njira</a:t>
            </a:r>
            <a:r>
              <a:rPr lang="en-US" sz="2000" b="1" dirty="0"/>
              <a:t> </a:t>
            </a:r>
            <a:r>
              <a:rPr lang="en-US" sz="2000" b="1" dirty="0" err="1"/>
              <a:t>yomenyera</a:t>
            </a:r>
            <a:r>
              <a:rPr lang="en-US" sz="2000" b="1" dirty="0"/>
              <a:t> </a:t>
            </a:r>
            <a:r>
              <a:rPr lang="en-US" sz="2000" b="1" dirty="0" err="1"/>
              <a:t>kuti</a:t>
            </a:r>
            <a:r>
              <a:rPr lang="en-US" sz="2000" b="1" dirty="0"/>
              <a:t> </a:t>
            </a:r>
            <a:r>
              <a:rPr lang="en-US" sz="2000" b="1" dirty="0" err="1"/>
              <a:t>atenge</a:t>
            </a:r>
            <a:r>
              <a:rPr lang="en-US" sz="2000" b="1" dirty="0"/>
              <a:t> </a:t>
            </a:r>
            <a:r>
              <a:rPr lang="en-US" sz="2000" b="1" dirty="0" err="1"/>
              <a:t>mzindawo</a:t>
            </a:r>
            <a:r>
              <a:rPr lang="en-US" sz="2000" b="1" dirty="0"/>
              <a:t>.</a:t>
            </a:r>
            <a:endParaRPr lang="en" sz="2000" b="1" dirty="0"/>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7610" y="1450389"/>
            <a:ext cx="2243890" cy="23791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2949803" y="3747634"/>
            <a:ext cx="6807807" cy="1631216"/>
          </a:xfrm>
          <a:prstGeom prst="rect">
            <a:avLst/>
          </a:prstGeom>
          <a:noFill/>
        </p:spPr>
        <p:txBody>
          <a:bodyPr wrap="square">
            <a:spAutoFit/>
          </a:bodyPr>
          <a:lstStyle/>
          <a:p>
            <a:pPr>
              <a:spcBef>
                <a:spcPts val="600"/>
              </a:spcBef>
            </a:pPr>
            <a:r>
              <a:rPr lang="en-US" sz="2000" b="1" dirty="0"/>
              <a:t>Mulungu anaona </a:t>
            </a:r>
            <a:r>
              <a:rPr lang="en-US" sz="2000" b="1" dirty="0" err="1"/>
              <a:t>kuti</a:t>
            </a:r>
            <a:r>
              <a:rPr lang="en-US" sz="2000" b="1" dirty="0"/>
              <a:t> “</a:t>
            </a:r>
            <a:r>
              <a:rPr lang="en-US" sz="2000" b="1" dirty="0" err="1"/>
              <a:t>Aisraeli</a:t>
            </a:r>
            <a:r>
              <a:rPr lang="en-US" sz="2000" b="1" dirty="0"/>
              <a:t> </a:t>
            </a:r>
            <a:r>
              <a:rPr lang="en-US" sz="2000" b="1" dirty="0" err="1"/>
              <a:t>achimwa</a:t>
            </a:r>
            <a:r>
              <a:rPr lang="en-US" sz="2000" b="1" dirty="0"/>
              <a:t>.” Palibe </a:t>
            </a:r>
            <a:r>
              <a:rPr lang="en-US" sz="2000" b="1" dirty="0" err="1"/>
              <a:t>paliponse</a:t>
            </a:r>
            <a:r>
              <a:rPr lang="en-US" sz="2000" b="1" dirty="0"/>
              <a:t> </a:t>
            </a:r>
            <a:r>
              <a:rPr lang="en-US" sz="2000" b="1" dirty="0" err="1"/>
              <a:t>m’Baibulo</a:t>
            </a:r>
            <a:r>
              <a:rPr lang="en-US" sz="2000" b="1" dirty="0"/>
              <a:t> </a:t>
            </a:r>
            <a:r>
              <a:rPr lang="en-US" sz="2000" b="1" dirty="0" err="1"/>
              <a:t>pamene</a:t>
            </a:r>
            <a:r>
              <a:rPr lang="en-US" sz="2000" b="1" dirty="0"/>
              <a:t> </a:t>
            </a:r>
            <a:r>
              <a:rPr lang="en-US" sz="2000" b="1" dirty="0" err="1"/>
              <a:t>tchimo</a:t>
            </a:r>
            <a:r>
              <a:rPr lang="en-US" sz="2000" b="1" dirty="0"/>
              <a:t> </a:t>
            </a:r>
            <a:r>
              <a:rPr lang="en-US" sz="2000" b="1" dirty="0" err="1"/>
              <a:t>limafotokozedwa</a:t>
            </a:r>
            <a:r>
              <a:rPr lang="en-US" sz="2000" b="1" dirty="0"/>
              <a:t> </a:t>
            </a:r>
            <a:r>
              <a:rPr lang="en-US" sz="2000" b="1" dirty="0" err="1"/>
              <a:t>mwatsatanetsatane</a:t>
            </a:r>
            <a:r>
              <a:rPr lang="en-US" sz="2000" b="1" dirty="0"/>
              <a:t> </a:t>
            </a:r>
            <a:r>
              <a:rPr lang="en-US" sz="2000" b="1" dirty="0" err="1"/>
              <a:t>motere</a:t>
            </a:r>
            <a:r>
              <a:rPr lang="en-US" sz="2000" b="1" dirty="0"/>
              <a:t> : “</a:t>
            </a:r>
            <a:r>
              <a:rPr lang="en-US" sz="2000" b="1" dirty="0" err="1"/>
              <a:t>aswa</a:t>
            </a:r>
            <a:r>
              <a:rPr lang="en-US" sz="2000" b="1" dirty="0"/>
              <a:t> </a:t>
            </a:r>
            <a:r>
              <a:rPr lang="en-US" sz="2000" b="1" dirty="0" err="1"/>
              <a:t>pangano</a:t>
            </a:r>
            <a:r>
              <a:rPr lang="en-US" sz="2000" b="1" dirty="0"/>
              <a:t>... alanda ... aba ... anama ... </a:t>
            </a:r>
            <a:r>
              <a:rPr lang="en-US" sz="2000" b="1" dirty="0" err="1"/>
              <a:t>ndi</a:t>
            </a:r>
            <a:r>
              <a:rPr lang="en-US" sz="2000" b="1" dirty="0"/>
              <a:t> </a:t>
            </a:r>
            <a:r>
              <a:rPr lang="en-US" sz="2000" b="1" dirty="0" err="1"/>
              <a:t>kusakaniza</a:t>
            </a:r>
            <a:r>
              <a:rPr lang="en-US" sz="2000" b="1" dirty="0"/>
              <a:t> </a:t>
            </a:r>
            <a:r>
              <a:rPr lang="en-US" sz="2000" b="1" dirty="0" err="1"/>
              <a:t>zinthu</a:t>
            </a:r>
            <a:r>
              <a:rPr lang="en-US" sz="2000" b="1" dirty="0"/>
              <a:t> </a:t>
            </a:r>
            <a:r>
              <a:rPr lang="en-US" sz="2000" b="1" dirty="0" err="1"/>
              <a:t>zolemekezeka</a:t>
            </a:r>
            <a:r>
              <a:rPr lang="en-US" sz="2000" b="1" dirty="0"/>
              <a:t> </a:t>
            </a:r>
            <a:r>
              <a:rPr lang="en-US" sz="2000" b="1" dirty="0" err="1"/>
              <a:t>ndi</a:t>
            </a:r>
            <a:r>
              <a:rPr lang="en-US" sz="2000" b="1" dirty="0"/>
              <a:t> </a:t>
            </a:r>
            <a:r>
              <a:rPr lang="en-US" sz="2000" b="1" dirty="0" err="1"/>
              <a:t>zawo</a:t>
            </a:r>
            <a:r>
              <a:rPr lang="en" sz="2000" b="1" dirty="0"/>
              <a:t>”.</a:t>
            </a:r>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0" y="3747634"/>
            <a:ext cx="2660984" cy="2816609"/>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01988" y="4343489"/>
            <a:ext cx="2099511"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24578" y="2909701"/>
            <a:ext cx="9637810" cy="707886"/>
          </a:xfrm>
          <a:prstGeom prst="rect">
            <a:avLst/>
          </a:prstGeom>
          <a:noFill/>
        </p:spPr>
        <p:txBody>
          <a:bodyPr wrap="square">
            <a:spAutoFit/>
          </a:bodyPr>
          <a:lstStyle/>
          <a:p>
            <a:pPr>
              <a:spcBef>
                <a:spcPts val="600"/>
              </a:spcBef>
            </a:pPr>
            <a:r>
              <a:rPr lang="en-US" sz="2000" b="1" dirty="0"/>
              <a:t>Koma </a:t>
            </a:r>
            <a:r>
              <a:rPr lang="en-US" sz="2000" b="1" dirty="0" err="1"/>
              <a:t>kodi</a:t>
            </a:r>
            <a:r>
              <a:rPr lang="en-US" sz="2000" b="1" dirty="0"/>
              <a:t> </a:t>
            </a:r>
            <a:r>
              <a:rPr lang="en-US" sz="2000" b="1" dirty="0" err="1"/>
              <a:t>chifukwa</a:t>
            </a:r>
            <a:r>
              <a:rPr lang="en-US" sz="2000" b="1" dirty="0"/>
              <a:t> </a:t>
            </a:r>
            <a:r>
              <a:rPr lang="en-US" sz="2000" b="1" dirty="0" err="1"/>
              <a:t>chenicheni</a:t>
            </a:r>
            <a:r>
              <a:rPr lang="en-US" sz="2000" b="1" dirty="0"/>
              <a:t> cha </a:t>
            </a:r>
            <a:r>
              <a:rPr lang="en-US" sz="2000" b="1" dirty="0" err="1"/>
              <a:t>kulephera</a:t>
            </a:r>
            <a:r>
              <a:rPr lang="en-US" sz="2000" b="1" dirty="0"/>
              <a:t> </a:t>
            </a:r>
            <a:r>
              <a:rPr lang="en-US" sz="2000" b="1" dirty="0" err="1"/>
              <a:t>kunali</a:t>
            </a:r>
            <a:r>
              <a:rPr lang="en-US" sz="2000" b="1" dirty="0"/>
              <a:t> </a:t>
            </a:r>
            <a:r>
              <a:rPr lang="en-US" sz="2000" b="1" dirty="0" err="1"/>
              <a:t>chiyani</a:t>
            </a:r>
            <a:r>
              <a:rPr lang="en-US" sz="2000" b="1" dirty="0"/>
              <a:t>? Kapena </a:t>
            </a:r>
            <a:r>
              <a:rPr lang="en-US" sz="2000" b="1" dirty="0" err="1"/>
              <a:t>n’chifukwa</a:t>
            </a:r>
            <a:r>
              <a:rPr lang="en-US" sz="2000" b="1" dirty="0"/>
              <a:t> </a:t>
            </a:r>
            <a:r>
              <a:rPr lang="en-US" sz="2000" b="1" dirty="0" err="1"/>
              <a:t>chiyani</a:t>
            </a:r>
            <a:r>
              <a:rPr lang="en-US" sz="2000" b="1" dirty="0"/>
              <a:t> Mulungu </a:t>
            </a:r>
            <a:r>
              <a:rPr lang="en-US" sz="2000" b="1" dirty="0" err="1"/>
              <a:t>akanauza</a:t>
            </a:r>
            <a:r>
              <a:rPr lang="en-US" sz="2000" b="1" dirty="0"/>
              <a:t> </a:t>
            </a:r>
            <a:r>
              <a:rPr lang="en-US" sz="2000" b="1" dirty="0" err="1"/>
              <a:t>Yoswa</a:t>
            </a:r>
            <a:r>
              <a:rPr lang="en-US" sz="2000" b="1" dirty="0"/>
              <a:t> </a:t>
            </a:r>
            <a:r>
              <a:rPr lang="en-US" sz="2000" b="1" dirty="0" err="1"/>
              <a:t>kuti</a:t>
            </a:r>
            <a:r>
              <a:rPr lang="en-US" sz="2000" b="1" dirty="0"/>
              <a:t> </a:t>
            </a:r>
            <a:r>
              <a:rPr lang="en-US" sz="2000" b="1" dirty="0" err="1"/>
              <a:t>asalimbane</a:t>
            </a:r>
            <a:r>
              <a:rPr lang="en-US" sz="2000" b="1" dirty="0"/>
              <a:t> </a:t>
            </a:r>
            <a:r>
              <a:rPr lang="en-US" sz="2000" b="1" dirty="0" err="1"/>
              <a:t>ndi</a:t>
            </a:r>
            <a:r>
              <a:rPr lang="en-US" sz="2000" b="1" dirty="0"/>
              <a:t> Ai (</a:t>
            </a:r>
            <a:r>
              <a:rPr lang="en-US" sz="2000" b="1" dirty="0" err="1"/>
              <a:t>Yoswa</a:t>
            </a:r>
            <a:r>
              <a:rPr lang="en-US" sz="2000" b="1" dirty="0"/>
              <a:t> 7:11).</a:t>
            </a:r>
            <a:endParaRPr lang="en" sz="2000" b="1" dirty="0"/>
          </a:p>
        </p:txBody>
      </p:sp>
      <p:sp>
        <p:nvSpPr>
          <p:cNvPr id="10" name="CuadroTexto 9">
            <a:extLst>
              <a:ext uri="{FF2B5EF4-FFF2-40B4-BE49-F238E27FC236}">
                <a16:creationId xmlns:a16="http://schemas.microsoft.com/office/drawing/2014/main" id="{4D4529B1-44F2-FDA3-0057-32EA39251C2E}"/>
              </a:ext>
            </a:extLst>
          </p:cNvPr>
          <p:cNvSpPr txBox="1"/>
          <p:nvPr/>
        </p:nvSpPr>
        <p:spPr>
          <a:xfrm>
            <a:off x="-1" y="2223725"/>
            <a:ext cx="9673390" cy="707886"/>
          </a:xfrm>
          <a:prstGeom prst="rect">
            <a:avLst/>
          </a:prstGeom>
          <a:noFill/>
        </p:spPr>
        <p:txBody>
          <a:bodyPr wrap="square">
            <a:spAutoFit/>
          </a:bodyPr>
          <a:lstStyle/>
          <a:p>
            <a:pPr>
              <a:spcBef>
                <a:spcPts val="600"/>
              </a:spcBef>
            </a:pPr>
            <a:r>
              <a:rPr lang="en-US" sz="2000" b="1" dirty="0" err="1"/>
              <a:t>Yoswa</a:t>
            </a:r>
            <a:r>
              <a:rPr lang="en-US" sz="2000" b="1" dirty="0"/>
              <a:t> </a:t>
            </a:r>
            <a:r>
              <a:rPr lang="en-US" sz="2000" b="1" dirty="0" err="1"/>
              <a:t>akanachita</a:t>
            </a:r>
            <a:r>
              <a:rPr lang="en-US" sz="2000" b="1" dirty="0"/>
              <a:t> </a:t>
            </a:r>
            <a:r>
              <a:rPr lang="en-US" sz="2000" b="1" dirty="0" err="1"/>
              <a:t>chimodzimodzi</a:t>
            </a:r>
            <a:r>
              <a:rPr lang="en-US" sz="2000" b="1" dirty="0"/>
              <a:t> </a:t>
            </a:r>
            <a:r>
              <a:rPr lang="en-US" sz="2000" b="1" dirty="0" err="1"/>
              <a:t>atalandira</a:t>
            </a:r>
            <a:r>
              <a:rPr lang="en-US" sz="2000" b="1" dirty="0"/>
              <a:t> lipoti lochokera kwa azondi omwe anatumizidwa </a:t>
            </a:r>
            <a:r>
              <a:rPr lang="en-US" sz="2000" b="1" dirty="0" err="1"/>
              <a:t>ku</a:t>
            </a:r>
            <a:r>
              <a:rPr lang="en-US" sz="2000" b="1" dirty="0"/>
              <a:t> Ai, imfa za anthu 36 </a:t>
            </a:r>
            <a:r>
              <a:rPr lang="en-US" sz="2000" b="1" dirty="0" err="1"/>
              <a:t>zikanapewedwa</a:t>
            </a:r>
            <a:r>
              <a:rPr lang="en-US" sz="2000" b="1" dirty="0"/>
              <a:t> (</a:t>
            </a:r>
            <a:r>
              <a:rPr lang="en-US" sz="2000" b="1" dirty="0" err="1"/>
              <a:t>Yoswa</a:t>
            </a:r>
            <a:r>
              <a:rPr lang="en-US" sz="2000" b="1" dirty="0"/>
              <a:t> 7:1-5).</a:t>
            </a:r>
            <a:r>
              <a:rPr lang="en" sz="2000" b="1" dirty="0"/>
              <a:t> </a:t>
            </a:r>
          </a:p>
        </p:txBody>
      </p:sp>
      <p:sp>
        <p:nvSpPr>
          <p:cNvPr id="12" name="CuadroTexto 11">
            <a:extLst>
              <a:ext uri="{FF2B5EF4-FFF2-40B4-BE49-F238E27FC236}">
                <a16:creationId xmlns:a16="http://schemas.microsoft.com/office/drawing/2014/main" id="{E2B5EBD7-049C-49F3-54F9-6185EFFB7479}"/>
              </a:ext>
            </a:extLst>
          </p:cNvPr>
          <p:cNvSpPr txBox="1"/>
          <p:nvPr/>
        </p:nvSpPr>
        <p:spPr>
          <a:xfrm>
            <a:off x="2925739" y="5254974"/>
            <a:ext cx="6906125" cy="1631216"/>
          </a:xfrm>
          <a:prstGeom prst="rect">
            <a:avLst/>
          </a:prstGeom>
          <a:noFill/>
        </p:spPr>
        <p:txBody>
          <a:bodyPr wrap="square">
            <a:spAutoFit/>
          </a:bodyPr>
          <a:lstStyle/>
          <a:p>
            <a:pPr>
              <a:spcBef>
                <a:spcPts val="600"/>
              </a:spcBef>
            </a:pPr>
            <a:r>
              <a:rPr lang="en-US" sz="2000" b="1" dirty="0" err="1"/>
              <a:t>Onani</a:t>
            </a:r>
            <a:r>
              <a:rPr lang="en-US" sz="2000" b="1" dirty="0"/>
              <a:t> </a:t>
            </a:r>
            <a:r>
              <a:rPr lang="en-US" sz="2000" b="1" dirty="0" err="1"/>
              <a:t>kuti</a:t>
            </a:r>
            <a:r>
              <a:rPr lang="en-US" sz="2000" b="1" dirty="0"/>
              <a:t> </a:t>
            </a:r>
            <a:r>
              <a:rPr lang="en-US" sz="2000" b="1" dirty="0" err="1"/>
              <a:t>akugwiritsa</a:t>
            </a:r>
            <a:r>
              <a:rPr lang="en-US" sz="2000" b="1" dirty="0"/>
              <a:t> </a:t>
            </a:r>
            <a:r>
              <a:rPr lang="en-US" sz="2000" b="1" dirty="0" err="1"/>
              <a:t>ntchito</a:t>
            </a:r>
            <a:r>
              <a:rPr lang="en-US" sz="2000" b="1" dirty="0"/>
              <a:t> </a:t>
            </a:r>
            <a:r>
              <a:rPr lang="en-US" sz="2000" b="1" dirty="0" err="1"/>
              <a:t>mawu</a:t>
            </a:r>
            <a:r>
              <a:rPr lang="en-US" sz="2000" b="1" dirty="0"/>
              <a:t> </a:t>
            </a:r>
            <a:r>
              <a:rPr lang="en-US" sz="2000" b="1" dirty="0" err="1"/>
              <a:t>oyimirira</a:t>
            </a:r>
            <a:r>
              <a:rPr lang="en-US" sz="2000" b="1" dirty="0"/>
              <a:t> </a:t>
            </a:r>
            <a:r>
              <a:rPr lang="en-US" sz="2000" b="1" dirty="0" err="1"/>
              <a:t>unyinji</a:t>
            </a:r>
            <a:r>
              <a:rPr lang="en-US" sz="2000" b="1" dirty="0"/>
              <a:t>. </a:t>
            </a:r>
            <a:r>
              <a:rPr lang="en-US" sz="2000" b="1" dirty="0" err="1"/>
              <a:t>Tchimo</a:t>
            </a:r>
            <a:r>
              <a:rPr lang="en-US" sz="2000" b="1" dirty="0"/>
              <a:t> linachitidwa ndi munthu mmodzi, koma Mulungu anaimba mlandu anthu onse. Iwo anali ataswa pangano; uchimo unayenera </a:t>
            </a:r>
            <a:r>
              <a:rPr lang="en-US" sz="2000" b="1" dirty="0" err="1"/>
              <a:t>kuzulidwa</a:t>
            </a:r>
            <a:r>
              <a:rPr lang="en-US" sz="2000" b="1" dirty="0"/>
              <a:t> </a:t>
            </a:r>
            <a:r>
              <a:rPr lang="en-US" sz="2000" b="1" dirty="0" err="1"/>
              <a:t>kuti</a:t>
            </a:r>
            <a:r>
              <a:rPr lang="en-US" sz="2000" b="1" dirty="0"/>
              <a:t> </a:t>
            </a:r>
            <a:r>
              <a:rPr lang="en-US" sz="2000" b="1" dirty="0" err="1"/>
              <a:t>ubwenzi</a:t>
            </a:r>
            <a:r>
              <a:rPr lang="en-US" sz="2000" b="1" dirty="0"/>
              <a:t> </a:t>
            </a:r>
            <a:r>
              <a:rPr lang="en-US" sz="2000" b="1" dirty="0" err="1"/>
              <a:t>wawo</a:t>
            </a:r>
            <a:r>
              <a:rPr lang="en-US" sz="2000" b="1" dirty="0"/>
              <a:t> </a:t>
            </a:r>
            <a:r>
              <a:rPr lang="en-US" sz="2000" b="1" dirty="0" err="1"/>
              <a:t>ndi</a:t>
            </a:r>
            <a:r>
              <a:rPr lang="en-US" sz="2000" b="1" dirty="0"/>
              <a:t> Mulungu </a:t>
            </a:r>
            <a:r>
              <a:rPr lang="en-US" sz="2000" b="1" dirty="0" err="1"/>
              <a:t>ubwezeretsedwe</a:t>
            </a:r>
            <a:r>
              <a:rPr lang="en-US" sz="2000" b="1" dirty="0"/>
              <a:t>.</a:t>
            </a:r>
            <a:endParaRPr lang="en" sz="2000" b="1" dirty="0"/>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0" y="-38100"/>
            <a:ext cx="12192000" cy="769441"/>
          </a:xfrm>
          <a:prstGeom prst="rect">
            <a:avLst/>
          </a:prstGeom>
          <a:noFill/>
        </p:spPr>
        <p:txBody>
          <a:bodyPr wrap="square">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WOTHEDWA NZERU NDI WOSAUTSIKA</a:t>
            </a:r>
            <a:endParaRPr lang="en"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E0DA06A-8CEF-5DA7-6B6C-882764A54BCE}"/>
              </a:ext>
            </a:extLst>
          </p:cNvPr>
          <p:cNvSpPr txBox="1"/>
          <p:nvPr/>
        </p:nvSpPr>
        <p:spPr>
          <a:xfrm>
            <a:off x="557213" y="589249"/>
            <a:ext cx="11077573" cy="923330"/>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 Ndipo Yoswa anati, “Kalanga ine, Ambuye Wamphamvuzonse chifukwa chiyani munatiwolotsa Yorodani? Kodi mumalinga zotipereka mʼmanja mwa Aamori kuti atiwononge chotere? Kukanakhala kwabwino ife tikanakhala tsidya linalo la Yorodani! </a:t>
            </a:r>
            <a:r>
              <a:rPr lang="en" b="1" dirty="0">
                <a:solidFill>
                  <a:schemeClr val="accent5">
                    <a:lumMod val="75000"/>
                  </a:schemeClr>
                </a:solidFill>
                <a:latin typeface="Comic Sans MS" panose="030F0702030302020204" pitchFamily="66" charset="0"/>
              </a:rPr>
              <a:t>’ ” </a:t>
            </a:r>
            <a:r>
              <a:rPr lang="en" sz="1400" b="1" dirty="0">
                <a:solidFill>
                  <a:schemeClr val="accent5">
                    <a:lumMod val="75000"/>
                  </a:schemeClr>
                </a:solidFill>
                <a:latin typeface="Comic Sans MS" panose="030F0702030302020204" pitchFamily="66" charset="0"/>
              </a:rPr>
              <a:t>(</a:t>
            </a:r>
            <a:r>
              <a:rPr lang="en-US" sz="1400" b="1" dirty="0">
                <a:solidFill>
                  <a:schemeClr val="accent5">
                    <a:lumMod val="75000"/>
                  </a:schemeClr>
                </a:solidFill>
                <a:latin typeface="Comic Sans MS" panose="030F0702030302020204" pitchFamily="66" charset="0"/>
              </a:rPr>
              <a:t>Yoswa</a:t>
            </a:r>
            <a:r>
              <a:rPr lang="en" sz="1400" b="1" dirty="0">
                <a:solidFill>
                  <a:schemeClr val="accent5">
                    <a:lumMod val="75000"/>
                  </a:schemeClr>
                </a:solidFill>
                <a:latin typeface="Comic Sans MS" panose="030F0702030302020204" pitchFamily="66" charset="0"/>
              </a:rPr>
              <a:t> 7:7)</a:t>
            </a:r>
          </a:p>
        </p:txBody>
      </p:sp>
      <p:sp>
        <p:nvSpPr>
          <p:cNvPr id="6" name="CuadroTexto 5">
            <a:extLst>
              <a:ext uri="{FF2B5EF4-FFF2-40B4-BE49-F238E27FC236}">
                <a16:creationId xmlns:a16="http://schemas.microsoft.com/office/drawing/2014/main" id="{18C9754F-C689-F6D6-CF96-90AC13932DE6}"/>
              </a:ext>
            </a:extLst>
          </p:cNvPr>
          <p:cNvSpPr txBox="1"/>
          <p:nvPr/>
        </p:nvSpPr>
        <p:spPr>
          <a:xfrm>
            <a:off x="3124540" y="1663170"/>
            <a:ext cx="9067458" cy="707886"/>
          </a:xfrm>
          <a:prstGeom prst="rect">
            <a:avLst/>
          </a:prstGeom>
          <a:noFill/>
        </p:spPr>
        <p:txBody>
          <a:bodyPr wrap="square" rtlCol="0">
            <a:spAutoFit/>
          </a:bodyPr>
          <a:lstStyle/>
          <a:p>
            <a:pPr>
              <a:spcBef>
                <a:spcPts val="600"/>
              </a:spcBef>
            </a:pPr>
            <a:r>
              <a:rPr lang="en-US" sz="2000" b="1" dirty="0" err="1"/>
              <a:t>Yoswa</a:t>
            </a:r>
            <a:r>
              <a:rPr lang="en-US" sz="2000" b="1" dirty="0"/>
              <a:t> </a:t>
            </a:r>
            <a:r>
              <a:rPr lang="en-US" sz="2000" b="1" dirty="0" err="1"/>
              <a:t>pamodzi</a:t>
            </a:r>
            <a:r>
              <a:rPr lang="en-US" sz="2000" b="1" dirty="0"/>
              <a:t> </a:t>
            </a:r>
            <a:r>
              <a:rPr lang="en-US" sz="2000" b="1" dirty="0" err="1"/>
              <a:t>ndi</a:t>
            </a:r>
            <a:r>
              <a:rPr lang="en-US" sz="2000" b="1" dirty="0"/>
              <a:t> </a:t>
            </a:r>
            <a:r>
              <a:rPr lang="en-US" sz="2000" b="1" dirty="0" err="1"/>
              <a:t>akuluakulu</a:t>
            </a:r>
            <a:r>
              <a:rPr lang="en-US" sz="2000" b="1" dirty="0"/>
              <a:t> </a:t>
            </a:r>
            <a:r>
              <a:rPr lang="en-US" sz="2000" b="1" dirty="0" err="1"/>
              <a:t>anavutitsidwa</a:t>
            </a:r>
            <a:r>
              <a:rPr lang="en-US" sz="2000" b="1" dirty="0"/>
              <a:t> </a:t>
            </a:r>
            <a:r>
              <a:rPr lang="en-US" sz="2000" b="1" dirty="0" err="1"/>
              <a:t>kwambiri</a:t>
            </a:r>
            <a:r>
              <a:rPr lang="en-US" sz="2000" b="1" dirty="0"/>
              <a:t> </a:t>
            </a:r>
            <a:r>
              <a:rPr lang="en-US" sz="2000" b="1" dirty="0" err="1"/>
              <a:t>ndi</a:t>
            </a:r>
            <a:r>
              <a:rPr lang="en-US" sz="2000" b="1" dirty="0"/>
              <a:t> </a:t>
            </a:r>
            <a:r>
              <a:rPr lang="en-US" sz="2000" b="1" dirty="0" err="1"/>
              <a:t>kugonjetsedwa</a:t>
            </a:r>
            <a:r>
              <a:rPr lang="en-US" sz="2000" b="1" dirty="0"/>
              <a:t> </a:t>
            </a:r>
            <a:r>
              <a:rPr lang="en-US" sz="2000" b="1" dirty="0" err="1"/>
              <a:t>ku</a:t>
            </a:r>
            <a:r>
              <a:rPr lang="en-US" sz="2000" b="1" dirty="0"/>
              <a:t> Ai, </a:t>
            </a:r>
            <a:r>
              <a:rPr lang="en-US" sz="2000" b="1" dirty="0" err="1"/>
              <a:t>ndipo</a:t>
            </a:r>
            <a:r>
              <a:rPr lang="en-US" sz="2000" b="1" dirty="0"/>
              <a:t> </a:t>
            </a:r>
            <a:r>
              <a:rPr lang="en-US" sz="2000" b="1" dirty="0" err="1"/>
              <a:t>anasonyeza</a:t>
            </a:r>
            <a:r>
              <a:rPr lang="en-US" sz="2000" b="1" dirty="0"/>
              <a:t> </a:t>
            </a:r>
            <a:r>
              <a:rPr lang="en-US" sz="2000" b="1" dirty="0" err="1"/>
              <a:t>momveka</a:t>
            </a:r>
            <a:r>
              <a:rPr lang="en-US" sz="2000" b="1" dirty="0"/>
              <a:t> </a:t>
            </a:r>
            <a:r>
              <a:rPr lang="en-US" sz="2000" b="1" dirty="0" err="1"/>
              <a:t>bwino</a:t>
            </a:r>
            <a:r>
              <a:rPr lang="en-US" sz="2000" b="1" dirty="0"/>
              <a:t> </a:t>
            </a:r>
            <a:r>
              <a:rPr lang="en-US" sz="2000" b="1" dirty="0" err="1"/>
              <a:t>zizindikiro</a:t>
            </a:r>
            <a:r>
              <a:rPr lang="en-US" sz="2000" b="1" dirty="0"/>
              <a:t> za </a:t>
            </a:r>
            <a:r>
              <a:rPr lang="en-US" sz="2000" b="1" dirty="0" err="1"/>
              <a:t>chisoni</a:t>
            </a:r>
            <a:r>
              <a:rPr lang="en-US" sz="2000" b="1" dirty="0"/>
              <a:t> (</a:t>
            </a:r>
            <a:r>
              <a:rPr lang="en-US" sz="2000" b="1" dirty="0" err="1"/>
              <a:t>Yoswa</a:t>
            </a:r>
            <a:r>
              <a:rPr lang="en-US" sz="2000" b="1" dirty="0"/>
              <a:t> 7:6).</a:t>
            </a:r>
            <a:endParaRPr lang="en" sz="2000" b="1" dirty="0"/>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6" y="1735783"/>
            <a:ext cx="2808552"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86" y="4308137"/>
            <a:ext cx="2808552"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621806" y="3496355"/>
            <a:ext cx="2441605"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116179" y="3643431"/>
            <a:ext cx="6388767" cy="1631216"/>
          </a:xfrm>
          <a:prstGeom prst="rect">
            <a:avLst/>
          </a:prstGeom>
          <a:noFill/>
        </p:spPr>
        <p:txBody>
          <a:bodyPr wrap="square">
            <a:spAutoFit/>
          </a:bodyPr>
          <a:lstStyle/>
          <a:p>
            <a:pPr>
              <a:spcBef>
                <a:spcPts val="600"/>
              </a:spcBef>
            </a:pPr>
            <a:r>
              <a:rPr lang="en-US" sz="2000" b="1" dirty="0"/>
              <a:t>Koma, mzimu wa Yoswa sunali wofanana ndi wa </a:t>
            </a:r>
            <a:r>
              <a:rPr lang="en-US" sz="2000" b="1" dirty="0" err="1"/>
              <a:t>Aisrayeli</a:t>
            </a:r>
            <a:r>
              <a:rPr lang="en-US" sz="2000" b="1" dirty="0"/>
              <a:t> </a:t>
            </a:r>
            <a:r>
              <a:rPr lang="en-US" sz="2000" b="1" dirty="0" err="1"/>
              <a:t>muchipululu</a:t>
            </a:r>
            <a:r>
              <a:rPr lang="en-US" sz="2000" b="1" dirty="0"/>
              <a:t>. Kudandaula </a:t>
            </a:r>
            <a:r>
              <a:rPr lang="en-US" sz="2000" b="1" dirty="0" err="1"/>
              <a:t>kwake</a:t>
            </a:r>
            <a:r>
              <a:rPr lang="en-US" sz="2000" b="1" dirty="0"/>
              <a:t> </a:t>
            </a:r>
            <a:r>
              <a:rPr lang="en-US" sz="2000" b="1" dirty="0" err="1"/>
              <a:t>sanachokere</a:t>
            </a:r>
            <a:r>
              <a:rPr lang="en-US" sz="2000" b="1" dirty="0"/>
              <a:t> pa </a:t>
            </a:r>
            <a:r>
              <a:rPr lang="en-US" sz="2000" b="1" dirty="0" err="1"/>
              <a:t>kukhumudwa</a:t>
            </a:r>
            <a:r>
              <a:rPr lang="en-US" sz="2000" b="1" dirty="0"/>
              <a:t>, </a:t>
            </a:r>
            <a:r>
              <a:rPr lang="en-US" sz="2000" b="1" dirty="0" err="1"/>
              <a:t>koma</a:t>
            </a:r>
            <a:r>
              <a:rPr lang="en-US" sz="2000" b="1" dirty="0"/>
              <a:t> pa </a:t>
            </a:r>
            <a:r>
              <a:rPr lang="en-US" sz="2000" b="1" dirty="0" err="1"/>
              <a:t>mantha</a:t>
            </a:r>
            <a:r>
              <a:rPr lang="en-US" sz="2000" b="1" dirty="0"/>
              <a:t> </a:t>
            </a:r>
            <a:r>
              <a:rPr lang="en-US" sz="2000" b="1" dirty="0" err="1"/>
              <a:t>oti</a:t>
            </a:r>
            <a:r>
              <a:rPr lang="en-US" sz="2000" b="1" dirty="0"/>
              <a:t> </a:t>
            </a:r>
            <a:r>
              <a:rPr lang="en-US" sz="2000" b="1" dirty="0" err="1"/>
              <a:t>dzina</a:t>
            </a:r>
            <a:r>
              <a:rPr lang="en-US" sz="2000" b="1" dirty="0"/>
              <a:t> la Mulungu </a:t>
            </a:r>
            <a:r>
              <a:rPr lang="en-US" sz="2000" b="1" dirty="0" err="1"/>
              <a:t>lingachitidwe</a:t>
            </a:r>
            <a:r>
              <a:rPr lang="en-US" sz="2000" b="1" dirty="0"/>
              <a:t> </a:t>
            </a:r>
            <a:r>
              <a:rPr lang="en-US" sz="2000" b="1" dirty="0" err="1"/>
              <a:t>manyazi</a:t>
            </a:r>
            <a:r>
              <a:rPr lang="en-US" sz="2000" b="1" dirty="0"/>
              <a:t> </a:t>
            </a:r>
            <a:r>
              <a:rPr lang="en-US" sz="2000" b="1" dirty="0" err="1"/>
              <a:t>pakati</a:t>
            </a:r>
            <a:r>
              <a:rPr lang="en-US" sz="2000" b="1" dirty="0"/>
              <a:t> pa </a:t>
            </a:r>
            <a:r>
              <a:rPr lang="en-US" sz="2000" b="1" dirty="0" err="1"/>
              <a:t>amitundu</a:t>
            </a:r>
            <a:r>
              <a:rPr lang="en-US" sz="2000" b="1" dirty="0"/>
              <a:t> </a:t>
            </a:r>
            <a:r>
              <a:rPr lang="en-US" sz="2000" b="1" dirty="0" err="1"/>
              <a:t>ena</a:t>
            </a:r>
            <a:r>
              <a:rPr lang="en-US" sz="2000" b="1" dirty="0"/>
              <a:t> (</a:t>
            </a:r>
            <a:r>
              <a:rPr lang="en-US" sz="2000" b="1" dirty="0" err="1"/>
              <a:t>Yoswa</a:t>
            </a:r>
            <a:r>
              <a:rPr lang="en-US" sz="2000" b="1" dirty="0"/>
              <a:t> 7:8-9 ).</a:t>
            </a:r>
            <a:endParaRPr lang="en" sz="2000" b="1" dirty="0"/>
          </a:p>
        </p:txBody>
      </p:sp>
      <p:sp>
        <p:nvSpPr>
          <p:cNvPr id="7" name="CuadroTexto 6">
            <a:extLst>
              <a:ext uri="{FF2B5EF4-FFF2-40B4-BE49-F238E27FC236}">
                <a16:creationId xmlns:a16="http://schemas.microsoft.com/office/drawing/2014/main" id="{9818F621-15CB-E286-09E2-5570B3E2811C}"/>
              </a:ext>
            </a:extLst>
          </p:cNvPr>
          <p:cNvSpPr txBox="1"/>
          <p:nvPr/>
        </p:nvSpPr>
        <p:spPr>
          <a:xfrm>
            <a:off x="3116179" y="2354392"/>
            <a:ext cx="9063787" cy="1323439"/>
          </a:xfrm>
          <a:prstGeom prst="rect">
            <a:avLst/>
          </a:prstGeom>
          <a:noFill/>
        </p:spPr>
        <p:txBody>
          <a:bodyPr wrap="square">
            <a:spAutoFit/>
          </a:bodyPr>
          <a:lstStyle/>
          <a:p>
            <a:pPr>
              <a:spcBef>
                <a:spcPts val="600"/>
              </a:spcBef>
            </a:pPr>
            <a:r>
              <a:rPr lang="en-US" sz="2000" b="1" dirty="0" err="1"/>
              <a:t>Kenako</a:t>
            </a:r>
            <a:r>
              <a:rPr lang="en-US" sz="2000" b="1" dirty="0"/>
              <a:t> </a:t>
            </a:r>
            <a:r>
              <a:rPr lang="en-US" sz="2000" b="1" dirty="0" err="1"/>
              <a:t>Yoswa</a:t>
            </a:r>
            <a:r>
              <a:rPr lang="en-US" sz="2000" b="1" dirty="0"/>
              <a:t> </a:t>
            </a:r>
            <a:r>
              <a:rPr lang="en-US" sz="2000" b="1" dirty="0" err="1"/>
              <a:t>anayamba</a:t>
            </a:r>
            <a:r>
              <a:rPr lang="en-US" sz="2000" b="1" dirty="0"/>
              <a:t> </a:t>
            </a:r>
            <a:r>
              <a:rPr lang="en-US" sz="2000" b="1" dirty="0" err="1"/>
              <a:t>kulankhula</a:t>
            </a:r>
            <a:r>
              <a:rPr lang="en-US" sz="2000" b="1" dirty="0"/>
              <a:t> </a:t>
            </a:r>
            <a:r>
              <a:rPr lang="en-US" sz="2000" b="1" dirty="0" err="1"/>
              <a:t>mwaukali</a:t>
            </a:r>
            <a:r>
              <a:rPr lang="en-US" sz="2000" b="1" dirty="0"/>
              <a:t>, </a:t>
            </a:r>
            <a:r>
              <a:rPr lang="en-US" sz="2000" b="1" dirty="0" err="1"/>
              <a:t>mofanana</a:t>
            </a:r>
            <a:r>
              <a:rPr lang="en-US" sz="2000" b="1" dirty="0"/>
              <a:t> </a:t>
            </a:r>
            <a:r>
              <a:rPr lang="en-US" sz="2000" b="1" dirty="0" err="1"/>
              <a:t>ndi</a:t>
            </a:r>
            <a:r>
              <a:rPr lang="en-US" sz="2000" b="1" dirty="0"/>
              <a:t> </a:t>
            </a:r>
            <a:r>
              <a:rPr lang="en-US" sz="2000" b="1" dirty="0" err="1"/>
              <a:t>mmene</a:t>
            </a:r>
            <a:r>
              <a:rPr lang="en-US" sz="2000" b="1" dirty="0"/>
              <a:t> </a:t>
            </a:r>
            <a:r>
              <a:rPr lang="en-US" sz="2000" b="1" dirty="0" err="1"/>
              <a:t>Aisraeli</a:t>
            </a:r>
            <a:r>
              <a:rPr lang="en-US" sz="2000" b="1" dirty="0"/>
              <a:t> </a:t>
            </a:r>
            <a:r>
              <a:rPr lang="en-US" sz="2000" b="1" dirty="0" err="1"/>
              <a:t>ankachitira</a:t>
            </a:r>
            <a:r>
              <a:rPr lang="en-US" sz="2000" b="1" dirty="0"/>
              <a:t> </a:t>
            </a:r>
            <a:r>
              <a:rPr lang="en-US" sz="2000" b="1" dirty="0" err="1"/>
              <a:t>mobwerezabwereza</a:t>
            </a:r>
            <a:r>
              <a:rPr lang="en-US" sz="2000" b="1" dirty="0"/>
              <a:t> </a:t>
            </a:r>
            <a:r>
              <a:rPr lang="en-US" sz="2000" b="1" dirty="0" err="1"/>
              <a:t>kwa</a:t>
            </a:r>
            <a:r>
              <a:rPr lang="en-US" sz="2000" b="1" dirty="0"/>
              <a:t> </a:t>
            </a:r>
            <a:r>
              <a:rPr lang="en-US" sz="2000" b="1" dirty="0" err="1"/>
              <a:t>zaka</a:t>
            </a:r>
            <a:r>
              <a:rPr lang="en-US" sz="2000" b="1" dirty="0"/>
              <a:t> 40 </a:t>
            </a:r>
            <a:r>
              <a:rPr lang="en-US" sz="2000" b="1" dirty="0" err="1"/>
              <a:t>zoyendayenda</a:t>
            </a:r>
            <a:r>
              <a:rPr lang="en-US" sz="2000" b="1" dirty="0"/>
              <a:t> </a:t>
            </a:r>
            <a:r>
              <a:rPr lang="en-US" sz="2000" b="1" dirty="0" err="1"/>
              <a:t>muchipululu</a:t>
            </a:r>
            <a:r>
              <a:rPr lang="en-US" sz="2000" b="1" dirty="0"/>
              <a:t> </a:t>
            </a:r>
            <a:r>
              <a:rPr lang="en-US" sz="2000" b="1" dirty="0" err="1"/>
              <a:t>kwawo</a:t>
            </a:r>
            <a:r>
              <a:rPr lang="en-US" sz="2000" b="1" dirty="0"/>
              <a:t>: ‘</a:t>
            </a:r>
            <a:r>
              <a:rPr lang="en-US" sz="2000" b="1" dirty="0" err="1"/>
              <a:t>Ndichifukwa</a:t>
            </a:r>
            <a:r>
              <a:rPr lang="en-US" sz="2000" b="1" dirty="0"/>
              <a:t> </a:t>
            </a:r>
            <a:r>
              <a:rPr lang="en-US" sz="2000" b="1" dirty="0" err="1"/>
              <a:t>chiyani</a:t>
            </a:r>
            <a:r>
              <a:rPr lang="en-US" sz="2000" b="1" dirty="0"/>
              <a:t> </a:t>
            </a:r>
            <a:r>
              <a:rPr lang="en-US" sz="2000" b="1" dirty="0" err="1"/>
              <a:t>munatiolotsa</a:t>
            </a:r>
            <a:r>
              <a:rPr lang="en-US" sz="2000" b="1" dirty="0"/>
              <a:t>...? </a:t>
            </a:r>
            <a:r>
              <a:rPr lang="en-US" sz="2000" b="1" dirty="0" err="1"/>
              <a:t>Kukanakhala</a:t>
            </a:r>
            <a:r>
              <a:rPr lang="en-US" sz="2000" b="1" dirty="0"/>
              <a:t> </a:t>
            </a:r>
            <a:r>
              <a:rPr lang="en-US" sz="2000" b="1" dirty="0" err="1"/>
              <a:t>bwino</a:t>
            </a:r>
            <a:r>
              <a:rPr lang="en-US" sz="2000" b="1" dirty="0"/>
              <a:t> </a:t>
            </a:r>
            <a:r>
              <a:rPr lang="en-US" sz="2000" b="1" dirty="0" err="1"/>
              <a:t>tikanakhala</a:t>
            </a:r>
            <a:r>
              <a:rPr lang="en-US" sz="2000" b="1" dirty="0"/>
              <a:t> </a:t>
            </a:r>
            <a:r>
              <a:rPr lang="en-US" sz="2000" b="1" dirty="0" err="1"/>
              <a:t>komwekuja</a:t>
            </a:r>
            <a:r>
              <a:rPr lang="en-US" sz="2000" b="1" dirty="0"/>
              <a:t>…? (</a:t>
            </a:r>
            <a:r>
              <a:rPr lang="en-US" sz="2000" b="1" dirty="0" err="1"/>
              <a:t>Yoswa</a:t>
            </a:r>
            <a:r>
              <a:rPr lang="en-US" sz="2000" b="1" dirty="0"/>
              <a:t> 7:7 ).</a:t>
            </a:r>
            <a:endParaRPr lang="en" sz="2000" b="1" dirty="0"/>
          </a:p>
        </p:txBody>
      </p:sp>
      <p:sp>
        <p:nvSpPr>
          <p:cNvPr id="11" name="CuadroTexto 10">
            <a:extLst>
              <a:ext uri="{FF2B5EF4-FFF2-40B4-BE49-F238E27FC236}">
                <a16:creationId xmlns:a16="http://schemas.microsoft.com/office/drawing/2014/main" id="{9E14A5D4-4DAC-1DED-AA67-423E77304F15}"/>
              </a:ext>
            </a:extLst>
          </p:cNvPr>
          <p:cNvSpPr txBox="1"/>
          <p:nvPr/>
        </p:nvSpPr>
        <p:spPr>
          <a:xfrm>
            <a:off x="3124540" y="5273353"/>
            <a:ext cx="6260092" cy="1631216"/>
          </a:xfrm>
          <a:prstGeom prst="rect">
            <a:avLst/>
          </a:prstGeom>
          <a:noFill/>
        </p:spPr>
        <p:txBody>
          <a:bodyPr wrap="square">
            <a:spAutoFit/>
          </a:bodyPr>
          <a:lstStyle/>
          <a:p>
            <a:pPr>
              <a:spcBef>
                <a:spcPts val="600"/>
              </a:spcBef>
            </a:pPr>
            <a:r>
              <a:rPr lang="en-US" sz="2000" b="1" dirty="0"/>
              <a:t>Iye anaona kuti khalidwe la Mulungu </a:t>
            </a:r>
            <a:r>
              <a:rPr lang="en-US" sz="2000" b="1" dirty="0" err="1"/>
              <a:t>adzaweruzidwa</a:t>
            </a:r>
            <a:r>
              <a:rPr lang="en-US" sz="2000" b="1" dirty="0"/>
              <a:t> </a:t>
            </a:r>
            <a:r>
              <a:rPr lang="en-US" sz="2000" b="1" dirty="0" err="1"/>
              <a:t>ndi</a:t>
            </a:r>
            <a:r>
              <a:rPr lang="en-US" sz="2000" b="1" dirty="0"/>
              <a:t> </a:t>
            </a:r>
            <a:r>
              <a:rPr lang="en-US" sz="2000" b="1" dirty="0" err="1"/>
              <a:t>osakhulupirira</a:t>
            </a:r>
            <a:r>
              <a:rPr lang="en-US" sz="2000" b="1" dirty="0"/>
              <a:t> </a:t>
            </a:r>
            <a:r>
              <a:rPr lang="en-US" sz="2000" b="1" dirty="0" err="1"/>
              <a:t>potengera</a:t>
            </a:r>
            <a:r>
              <a:rPr lang="en-US" sz="2000" b="1" dirty="0"/>
              <a:t> </a:t>
            </a:r>
            <a:r>
              <a:rPr lang="en-US" sz="2000" b="1" dirty="0" err="1"/>
              <a:t>mmene</a:t>
            </a:r>
            <a:r>
              <a:rPr lang="en-US" sz="2000" b="1" dirty="0"/>
              <a:t> </a:t>
            </a:r>
            <a:r>
              <a:rPr lang="en-US" sz="2000" b="1" dirty="0" err="1"/>
              <a:t>anthu</a:t>
            </a:r>
            <a:r>
              <a:rPr lang="en-US" sz="2000" b="1" dirty="0"/>
              <a:t> </a:t>
            </a:r>
            <a:r>
              <a:rPr lang="en-US" sz="2000" b="1" dirty="0" err="1"/>
              <a:t>ake</a:t>
            </a:r>
            <a:r>
              <a:rPr lang="en-US" sz="2000" b="1" dirty="0"/>
              <a:t> </a:t>
            </a:r>
            <a:r>
              <a:rPr lang="en-US" sz="2000" b="1" dirty="0" err="1"/>
              <a:t>amachitira</a:t>
            </a:r>
            <a:r>
              <a:rPr lang="en-US" sz="2000" b="1" dirty="0"/>
              <a:t>. Lero </a:t>
            </a:r>
            <a:r>
              <a:rPr lang="en-US" sz="2000" b="1" dirty="0" err="1"/>
              <a:t>ifenso</a:t>
            </a:r>
            <a:r>
              <a:rPr lang="en-US" sz="2000" b="1" dirty="0"/>
              <a:t> </a:t>
            </a:r>
            <a:r>
              <a:rPr lang="en-US" sz="2000" b="1" dirty="0" err="1"/>
              <a:t>tikupitiriza</a:t>
            </a:r>
            <a:r>
              <a:rPr lang="en-US" sz="2000" b="1" dirty="0"/>
              <a:t> </a:t>
            </a:r>
            <a:r>
              <a:rPr lang="en-US" sz="2000" b="1" dirty="0" err="1"/>
              <a:t>kukhala</a:t>
            </a:r>
            <a:r>
              <a:rPr lang="en-US" sz="2000" b="1" dirty="0"/>
              <a:t> </a:t>
            </a:r>
            <a:r>
              <a:rPr lang="en-US" sz="2000" b="1" dirty="0" err="1"/>
              <a:t>umboni</a:t>
            </a:r>
            <a:r>
              <a:rPr lang="en-US" sz="2000" b="1" dirty="0"/>
              <a:t> </a:t>
            </a:r>
            <a:r>
              <a:rPr lang="en-US" sz="2000" b="1" dirty="0" err="1"/>
              <a:t>wa</a:t>
            </a:r>
            <a:r>
              <a:rPr lang="en-US" sz="2000" b="1" dirty="0"/>
              <a:t> Mulungu </a:t>
            </a:r>
            <a:r>
              <a:rPr lang="en-US" sz="2000" b="1" dirty="0" err="1"/>
              <a:t>padziko</a:t>
            </a:r>
            <a:r>
              <a:rPr lang="en-US" sz="2000" b="1" dirty="0"/>
              <a:t> </a:t>
            </a:r>
            <a:r>
              <a:rPr lang="en-US" sz="2000" b="1" dirty="0" err="1"/>
              <a:t>lapansi</a:t>
            </a:r>
            <a:r>
              <a:rPr lang="en-US" sz="2000" b="1" dirty="0"/>
              <a:t>. </a:t>
            </a:r>
            <a:r>
              <a:rPr lang="en-US" sz="2000" b="1" dirty="0" err="1"/>
              <a:t>Uwu</a:t>
            </a:r>
            <a:r>
              <a:rPr lang="en-US" sz="2000" b="1" dirty="0"/>
              <a:t> </a:t>
            </a:r>
            <a:r>
              <a:rPr lang="en-US" sz="2000" b="1" dirty="0" err="1"/>
              <a:t>ndi</a:t>
            </a:r>
            <a:r>
              <a:rPr lang="en-US" sz="2000" b="1" dirty="0"/>
              <a:t> </a:t>
            </a:r>
            <a:r>
              <a:rPr lang="en-US" sz="2000" b="1" dirty="0" err="1"/>
              <a:t>udindo</a:t>
            </a:r>
            <a:r>
              <a:rPr lang="en-US" sz="2000" b="1" dirty="0"/>
              <a:t> </a:t>
            </a:r>
            <a:r>
              <a:rPr lang="en-US" sz="2000" b="1" dirty="0" err="1"/>
              <a:t>waukulu</a:t>
            </a:r>
            <a:r>
              <a:rPr lang="en-US" sz="2000" b="1" dirty="0"/>
              <a:t> </a:t>
            </a:r>
            <a:r>
              <a:rPr lang="en-US" sz="2000" b="1" dirty="0" err="1"/>
              <a:t>kwambiri</a:t>
            </a:r>
            <a:r>
              <a:rPr lang="en-US" sz="2000" b="1" dirty="0"/>
              <a:t>!</a:t>
            </a:r>
            <a:endParaRPr lang="en" sz="2000" b="1" dirty="0"/>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0"/>
            <a:ext cx="12191999" cy="769441"/>
          </a:xfrm>
          <a:prstGeom prst="rect">
            <a:avLst/>
          </a:prstGeom>
          <a:noFill/>
        </p:spPr>
        <p:txBody>
          <a:bodyPr wrap="square">
            <a:spAutoFit/>
          </a:bodyPr>
          <a:lstStyle/>
          <a:p>
            <a:r>
              <a:rPr lang="en"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rPr>
              <a:t>KUMUZINDIKIR AWOPHWANYA LAMULO</a:t>
            </a:r>
          </a:p>
        </p:txBody>
      </p:sp>
      <p:sp>
        <p:nvSpPr>
          <p:cNvPr id="5" name="CuadroTexto 4">
            <a:extLst>
              <a:ext uri="{FF2B5EF4-FFF2-40B4-BE49-F238E27FC236}">
                <a16:creationId xmlns:a16="http://schemas.microsoft.com/office/drawing/2014/main" id="{79B7115B-E2AA-9267-6FB1-64BA667ACBD2}"/>
              </a:ext>
            </a:extLst>
          </p:cNvPr>
          <p:cNvSpPr txBox="1"/>
          <p:nvPr/>
        </p:nvSpPr>
        <p:spPr>
          <a:xfrm>
            <a:off x="-51164" y="596546"/>
            <a:ext cx="9901768" cy="1200329"/>
          </a:xfrm>
          <a:prstGeom prst="rect">
            <a:avLst/>
          </a:prstGeom>
          <a:noFill/>
        </p:spPr>
        <p:txBody>
          <a:bodyPr wrap="square">
            <a:spAutoFit/>
          </a:bodyPr>
          <a:lstStyle/>
          <a:p>
            <a:pPr algn="ct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'Mawa mmamawa adzabwere pamaso pa Yehova fuko limodzilimodzi. Fuko limene Yehova adzaliloze lidzabwere patsogolo mbumba imodziimodzi. Tsono mbumba imene Yehova adzayiloze idzabwere patsogolo banja limodzilimodzi. Banja limene Yehova adzaliloze lidzabwere patsogolo munthu mmodzimmodzi.’”</a:t>
            </a: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 sz="14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a:t>
            </a:r>
            <a:r>
              <a:rPr lang="en-US" sz="14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Yoswa</a:t>
            </a:r>
            <a:r>
              <a:rPr lang="en" sz="14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7:14)</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96474" y="1983524"/>
            <a:ext cx="9901768" cy="1631216"/>
          </a:xfrm>
          <a:prstGeom prst="rect">
            <a:avLst/>
          </a:prstGeom>
          <a:noFill/>
        </p:spPr>
        <p:txBody>
          <a:bodyPr wrap="square" rtlCol="0">
            <a:spAutoFit/>
          </a:bodyPr>
          <a:lstStyle/>
          <a:p>
            <a:pPr>
              <a:spcBef>
                <a:spcPts val="600"/>
              </a:spcBef>
            </a:pPr>
            <a:r>
              <a:rPr lang="en-US" sz="2000" b="1" dirty="0"/>
              <a:t>Kuti </a:t>
            </a:r>
            <a:r>
              <a:rPr lang="en-US" sz="2000" b="1" dirty="0" err="1"/>
              <a:t>tchimo</a:t>
            </a:r>
            <a:r>
              <a:rPr lang="en-US" sz="2000" b="1" dirty="0"/>
              <a:t> la </a:t>
            </a:r>
            <a:r>
              <a:rPr lang="en-US" sz="2000" b="1" dirty="0" err="1"/>
              <a:t>anthu</a:t>
            </a:r>
            <a:r>
              <a:rPr lang="en-US" sz="2000" b="1" dirty="0"/>
              <a:t> </a:t>
            </a:r>
            <a:r>
              <a:rPr lang="en-US" sz="2000" b="1" dirty="0" err="1"/>
              <a:t>onse</a:t>
            </a:r>
            <a:r>
              <a:rPr lang="en-US" sz="2000" b="1" dirty="0"/>
              <a:t> (</a:t>
            </a:r>
            <a:r>
              <a:rPr lang="en-US" sz="2000" b="1" dirty="0" err="1"/>
              <a:t>mlandu</a:t>
            </a:r>
            <a:r>
              <a:rPr lang="en-US" sz="2000" b="1" dirty="0"/>
              <a:t> </a:t>
            </a:r>
            <a:r>
              <a:rPr lang="en-US" sz="2000" b="1" dirty="0" err="1"/>
              <a:t>wa</a:t>
            </a:r>
            <a:r>
              <a:rPr lang="en-US" sz="2000" b="1" dirty="0"/>
              <a:t> </a:t>
            </a:r>
            <a:r>
              <a:rPr lang="en-US" sz="2000" b="1" dirty="0" err="1"/>
              <a:t>mtundu</a:t>
            </a:r>
            <a:r>
              <a:rPr lang="en-US" sz="2000" b="1" dirty="0"/>
              <a:t> </a:t>
            </a:r>
            <a:r>
              <a:rPr lang="en-US" sz="2000" b="1" dirty="0" err="1"/>
              <a:t>wonse</a:t>
            </a:r>
            <a:r>
              <a:rPr lang="en-US" sz="2000" b="1" dirty="0"/>
              <a:t>) </a:t>
            </a:r>
            <a:r>
              <a:rPr lang="en-US" sz="2000" b="1" dirty="0" err="1"/>
              <a:t>lichotsedwe</a:t>
            </a:r>
            <a:r>
              <a:rPr lang="en-US" sz="2000" b="1" dirty="0"/>
              <a:t>, </a:t>
            </a:r>
            <a:r>
              <a:rPr lang="en-US" sz="2000" b="1" dirty="0" err="1"/>
              <a:t>wolakwa</a:t>
            </a:r>
            <a:r>
              <a:rPr lang="en-US" sz="2000" b="1" dirty="0"/>
              <a:t> </a:t>
            </a:r>
            <a:r>
              <a:rPr lang="en-US" sz="2000" b="1" dirty="0" err="1"/>
              <a:t>ayenera</a:t>
            </a:r>
            <a:r>
              <a:rPr lang="en-US" sz="2000" b="1" dirty="0"/>
              <a:t> </a:t>
            </a:r>
            <a:r>
              <a:rPr lang="en-US" sz="2000" b="1" dirty="0" err="1"/>
              <a:t>kuchotsedwa</a:t>
            </a:r>
            <a:r>
              <a:rPr lang="en-US" sz="2000" b="1" dirty="0"/>
              <a:t> </a:t>
            </a:r>
            <a:r>
              <a:rPr lang="en-US" sz="2000" b="1" dirty="0" err="1"/>
              <a:t>pakati</a:t>
            </a:r>
            <a:r>
              <a:rPr lang="en-US" sz="2000" b="1" dirty="0"/>
              <a:t> </a:t>
            </a:r>
            <a:r>
              <a:rPr lang="en-US" sz="2000" b="1" dirty="0" err="1"/>
              <a:t>pawo</a:t>
            </a:r>
            <a:r>
              <a:rPr lang="en-US" sz="2000" b="1" dirty="0"/>
              <a:t> (</a:t>
            </a:r>
            <a:r>
              <a:rPr lang="en-US" sz="2000" b="1" dirty="0" err="1"/>
              <a:t>Yoswa</a:t>
            </a:r>
            <a:r>
              <a:rPr lang="en-US" sz="2000" b="1" dirty="0"/>
              <a:t> 7:15). </a:t>
            </a:r>
            <a:r>
              <a:rPr lang="en-US" sz="2000" b="1" dirty="0" err="1"/>
              <a:t>Kuchotsedwa</a:t>
            </a:r>
            <a:r>
              <a:rPr lang="en-US" sz="2000" b="1" dirty="0"/>
              <a:t>? Kodi </a:t>
            </a:r>
            <a:r>
              <a:rPr lang="en-US" sz="2000" b="1" dirty="0" err="1"/>
              <a:t>sakanakhululukidwa</a:t>
            </a:r>
            <a:r>
              <a:rPr lang="en-US" sz="2000" b="1" dirty="0"/>
              <a:t> </a:t>
            </a:r>
            <a:r>
              <a:rPr lang="en-US" sz="2000" b="1" dirty="0" err="1"/>
              <a:t>ngati</a:t>
            </a:r>
            <a:r>
              <a:rPr lang="en-US" sz="2000" b="1" dirty="0"/>
              <a:t> </a:t>
            </a:r>
            <a:r>
              <a:rPr lang="en-US" sz="2000" b="1" dirty="0" err="1"/>
              <a:t>akanapempha</a:t>
            </a:r>
            <a:r>
              <a:rPr lang="en-US" sz="2000" b="1" dirty="0"/>
              <a:t> </a:t>
            </a:r>
            <a:r>
              <a:rPr lang="en-US" sz="2000" b="1" dirty="0" err="1"/>
              <a:t>chikhululukiro</a:t>
            </a:r>
            <a:r>
              <a:rPr lang="en-US" sz="2000" b="1" dirty="0"/>
              <a:t>? Inde, </a:t>
            </a:r>
            <a:r>
              <a:rPr lang="en-US" sz="2000" b="1" dirty="0" err="1"/>
              <a:t>akanakhululukidwa</a:t>
            </a:r>
            <a:r>
              <a:rPr lang="en-US" sz="2000" b="1" dirty="0"/>
              <a:t>! Koma Akani </a:t>
            </a:r>
            <a:r>
              <a:rPr lang="en-US" sz="2000" b="1" dirty="0" err="1"/>
              <a:t>sanasonyeze</a:t>
            </a:r>
            <a:r>
              <a:rPr lang="en-US" sz="2000" b="1" dirty="0"/>
              <a:t> </a:t>
            </a:r>
            <a:r>
              <a:rPr lang="en-US" sz="2000" b="1" dirty="0" err="1"/>
              <a:t>chizindikiro</a:t>
            </a:r>
            <a:r>
              <a:rPr lang="en-US" sz="2000" b="1" dirty="0"/>
              <a:t> </a:t>
            </a:r>
            <a:r>
              <a:rPr lang="en-US" sz="2000" b="1" dirty="0" err="1"/>
              <a:t>chilichonse</a:t>
            </a:r>
            <a:r>
              <a:rPr lang="en-US" sz="2000" b="1" dirty="0"/>
              <a:t> cha </a:t>
            </a:r>
            <a:r>
              <a:rPr lang="en-US" sz="2000" b="1" dirty="0" err="1"/>
              <a:t>kulapa</a:t>
            </a:r>
            <a:r>
              <a:rPr lang="en-US" sz="2000" b="1" dirty="0"/>
              <a:t> </a:t>
            </a:r>
            <a:r>
              <a:rPr lang="en-US" sz="2000" b="1" dirty="0" err="1"/>
              <a:t>kochokera</a:t>
            </a:r>
            <a:r>
              <a:rPr lang="en-US" sz="2000" b="1" dirty="0"/>
              <a:t> </a:t>
            </a:r>
            <a:r>
              <a:rPr lang="en-US" sz="2000" b="1" dirty="0" err="1"/>
              <a:t>pansi</a:t>
            </a:r>
            <a:r>
              <a:rPr lang="en-US" sz="2000" b="1" dirty="0"/>
              <a:t> </a:t>
            </a:r>
            <a:r>
              <a:rPr lang="en-US" sz="2000" b="1" dirty="0" err="1"/>
              <a:t>pamtima</a:t>
            </a:r>
            <a:r>
              <a:rPr lang="en-US" sz="2000" b="1" dirty="0"/>
              <a:t> — </a:t>
            </a:r>
            <a:r>
              <a:rPr lang="en-US" sz="2000" b="1" dirty="0" err="1"/>
              <a:t>ngakhale</a:t>
            </a:r>
            <a:r>
              <a:rPr lang="en-US" sz="2000" b="1" dirty="0"/>
              <a:t> </a:t>
            </a:r>
            <a:r>
              <a:rPr lang="en-US" sz="2000" b="1" dirty="0" err="1"/>
              <a:t>kuti</a:t>
            </a:r>
            <a:r>
              <a:rPr lang="en-US" sz="2000" b="1" dirty="0"/>
              <a:t> </a:t>
            </a:r>
            <a:r>
              <a:rPr lang="en-US" sz="2000" b="1" dirty="0" err="1"/>
              <a:t>anapatsidwa</a:t>
            </a:r>
            <a:r>
              <a:rPr lang="en-US" sz="2000" b="1" dirty="0"/>
              <a:t> </a:t>
            </a:r>
            <a:r>
              <a:rPr lang="en-US" sz="2000" b="1" dirty="0" err="1"/>
              <a:t>mwayi</a:t>
            </a:r>
            <a:r>
              <a:rPr lang="en-US" sz="2000" b="1" dirty="0"/>
              <a:t> </a:t>
            </a:r>
            <a:r>
              <a:rPr lang="en-US" sz="2000" b="1" dirty="0" err="1"/>
              <a:t>wambiri</a:t>
            </a:r>
            <a:r>
              <a:rPr lang="en-US" sz="2000" b="1" dirty="0"/>
              <a:t> </a:t>
            </a:r>
            <a:r>
              <a:rPr lang="en-US" sz="2000" b="1" dirty="0" err="1"/>
              <a:t>kuti</a:t>
            </a:r>
            <a:r>
              <a:rPr lang="en-US" sz="2000" b="1" dirty="0"/>
              <a:t> </a:t>
            </a:r>
            <a:r>
              <a:rPr lang="en-US" sz="2000" b="1" dirty="0" err="1"/>
              <a:t>achite</a:t>
            </a:r>
            <a:r>
              <a:rPr lang="en-US" sz="2000" b="1" dirty="0"/>
              <a:t> </a:t>
            </a:r>
            <a:r>
              <a:rPr lang="en-US" sz="2000" b="1" dirty="0" err="1"/>
              <a:t>zimenezo</a:t>
            </a:r>
            <a:r>
              <a:rPr lang="en-US" sz="2000" b="1" dirty="0"/>
              <a:t>).</a:t>
            </a:r>
            <a:endParaRPr lang="en" sz="2000" b="1" dirty="0"/>
          </a:p>
        </p:txBody>
      </p:sp>
      <p:sp>
        <p:nvSpPr>
          <p:cNvPr id="8" name="CuadroTexto 7">
            <a:extLst>
              <a:ext uri="{FF2B5EF4-FFF2-40B4-BE49-F238E27FC236}">
                <a16:creationId xmlns:a16="http://schemas.microsoft.com/office/drawing/2014/main" id="{4BE24C83-B459-7209-55E4-017BE55643F7}"/>
              </a:ext>
            </a:extLst>
          </p:cNvPr>
          <p:cNvSpPr txBox="1"/>
          <p:nvPr/>
        </p:nvSpPr>
        <p:spPr>
          <a:xfrm>
            <a:off x="3416968" y="5149840"/>
            <a:ext cx="8775032" cy="707886"/>
          </a:xfrm>
          <a:prstGeom prst="rect">
            <a:avLst/>
          </a:prstGeom>
          <a:noFill/>
        </p:spPr>
        <p:txBody>
          <a:bodyPr wrap="square" rtlCol="0">
            <a:spAutoFit/>
          </a:bodyPr>
          <a:lstStyle/>
          <a:p>
            <a:pPr>
              <a:spcBef>
                <a:spcPts val="600"/>
              </a:spcBef>
            </a:pPr>
            <a:r>
              <a:rPr lang="en-US" sz="2000" b="1" dirty="0"/>
              <a:t>Posonyeza kukoma mtima ndi chikondi cha Mulungu, Yoswa anapempha Akani kuti aulule tchimo lake (</a:t>
            </a:r>
            <a:r>
              <a:rPr lang="en-US" sz="2000" b="1" dirty="0" err="1"/>
              <a:t>Yoswa</a:t>
            </a:r>
            <a:r>
              <a:rPr lang="en-US" sz="2000" b="1" dirty="0"/>
              <a:t> 7:19).</a:t>
            </a:r>
            <a:endParaRPr lang="en" sz="2000" b="1" dirty="0"/>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401223643"/>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889958" y="730113"/>
            <a:ext cx="2154401"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261" y="3917924"/>
            <a:ext cx="3082201" cy="1939802"/>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96474" y="5842337"/>
            <a:ext cx="12095527" cy="1015663"/>
          </a:xfrm>
          <a:prstGeom prst="rect">
            <a:avLst/>
          </a:prstGeom>
          <a:noFill/>
        </p:spPr>
        <p:txBody>
          <a:bodyPr wrap="square">
            <a:spAutoFit/>
          </a:bodyPr>
          <a:lstStyle/>
          <a:p>
            <a:pPr>
              <a:spcBef>
                <a:spcPts val="600"/>
              </a:spcBef>
            </a:pPr>
            <a:r>
              <a:rPr lang="en-US" sz="2000" b="1" dirty="0" err="1"/>
              <a:t>Mlandu</a:t>
            </a:r>
            <a:r>
              <a:rPr lang="en-US" sz="2000" b="1" dirty="0"/>
              <a:t> </a:t>
            </a:r>
            <a:r>
              <a:rPr lang="en-US" sz="2000" b="1" dirty="0" err="1"/>
              <a:t>wa</a:t>
            </a:r>
            <a:r>
              <a:rPr lang="en-US" sz="2000" b="1" dirty="0"/>
              <a:t> Akani </a:t>
            </a:r>
            <a:r>
              <a:rPr lang="en-US" sz="2000" b="1" dirty="0" err="1"/>
              <a:t>unali</a:t>
            </a:r>
            <a:r>
              <a:rPr lang="en-US" sz="2000" b="1" dirty="0"/>
              <a:t> </a:t>
            </a:r>
            <a:r>
              <a:rPr lang="en-US" sz="2000" b="1" dirty="0" err="1"/>
              <a:t>utalephera</a:t>
            </a:r>
            <a:r>
              <a:rPr lang="en-US" sz="2000" b="1" dirty="0"/>
              <a:t>. </a:t>
            </a:r>
            <a:r>
              <a:rPr lang="en-US" sz="2000" b="1" dirty="0" err="1"/>
              <a:t>Anavomereza</a:t>
            </a:r>
            <a:r>
              <a:rPr lang="en-US" sz="2000" b="1" dirty="0"/>
              <a:t> </a:t>
            </a:r>
            <a:r>
              <a:rPr lang="en-US" sz="2000" b="1" dirty="0" err="1"/>
              <a:t>tchimo</a:t>
            </a:r>
            <a:r>
              <a:rPr lang="en-US" sz="2000" b="1" dirty="0"/>
              <a:t> lake, </a:t>
            </a:r>
            <a:r>
              <a:rPr lang="en-US" sz="2000" b="1" dirty="0" err="1"/>
              <a:t>koma</a:t>
            </a:r>
            <a:r>
              <a:rPr lang="en-US" sz="2000" b="1" dirty="0"/>
              <a:t> </a:t>
            </a:r>
            <a:r>
              <a:rPr lang="en-US" sz="2000" b="1" dirty="0" err="1"/>
              <a:t>sanapemphe</a:t>
            </a:r>
            <a:r>
              <a:rPr lang="en-US" sz="2000" b="1" dirty="0"/>
              <a:t> </a:t>
            </a:r>
            <a:r>
              <a:rPr lang="en-US" sz="2000" b="1" dirty="0" err="1"/>
              <a:t>chikhululukiro</a:t>
            </a:r>
            <a:r>
              <a:rPr lang="en-US" sz="2000" b="1" dirty="0"/>
              <a:t> (</a:t>
            </a:r>
            <a:r>
              <a:rPr lang="en-US" sz="2000" b="1" dirty="0" err="1"/>
              <a:t>Yoswa</a:t>
            </a:r>
            <a:r>
              <a:rPr lang="en-US" sz="2000" b="1" dirty="0"/>
              <a:t> 7:20). </a:t>
            </a:r>
            <a:r>
              <a:rPr lang="en-US" sz="2000" b="1" dirty="0" err="1"/>
              <a:t>Komabe</a:t>
            </a:r>
            <a:r>
              <a:rPr lang="en-US" sz="2000" b="1" dirty="0"/>
              <a:t> Mulungu </a:t>
            </a:r>
            <a:r>
              <a:rPr lang="en-US" sz="2000" b="1" dirty="0" err="1"/>
              <a:t>anachita</a:t>
            </a:r>
            <a:r>
              <a:rPr lang="en-US" sz="2000" b="1" dirty="0"/>
              <a:t> </a:t>
            </a:r>
            <a:r>
              <a:rPr lang="en-US" sz="2000" b="1" dirty="0" err="1"/>
              <a:t>chisoni</a:t>
            </a:r>
            <a:r>
              <a:rPr lang="en-US" sz="2000" b="1" dirty="0"/>
              <a:t> </a:t>
            </a:r>
            <a:r>
              <a:rPr lang="en-US" sz="2000" b="1" dirty="0" err="1"/>
              <a:t>chifukwa</a:t>
            </a:r>
            <a:r>
              <a:rPr lang="en-US" sz="2000" b="1" dirty="0"/>
              <a:t> cha </a:t>
            </a:r>
            <a:r>
              <a:rPr lang="en-US" sz="2000" b="1" dirty="0" err="1"/>
              <a:t>kukoma</a:t>
            </a:r>
            <a:r>
              <a:rPr lang="en-US" sz="2000" b="1" dirty="0"/>
              <a:t> </a:t>
            </a:r>
            <a:r>
              <a:rPr lang="en-US" sz="2000" b="1" dirty="0" err="1"/>
              <a:t>mtima</a:t>
            </a:r>
            <a:r>
              <a:rPr lang="en-US" sz="2000" b="1" dirty="0"/>
              <a:t> </a:t>
            </a:r>
            <a:r>
              <a:rPr lang="en-US" sz="2000" b="1" dirty="0" err="1"/>
              <a:t>kwake</a:t>
            </a:r>
            <a:r>
              <a:rPr lang="en-US" sz="2000" b="1" dirty="0"/>
              <a:t>, </a:t>
            </a:r>
            <a:r>
              <a:rPr lang="en-US" sz="2000" b="1" dirty="0" err="1"/>
              <a:t>komwe</a:t>
            </a:r>
            <a:r>
              <a:rPr lang="en-US" sz="2000" b="1" dirty="0"/>
              <a:t> </a:t>
            </a:r>
            <a:r>
              <a:rPr lang="en-US" sz="2000" b="1" dirty="0" err="1"/>
              <a:t>kunawonekera</a:t>
            </a:r>
            <a:r>
              <a:rPr lang="en-US" sz="2000" b="1" dirty="0"/>
              <a:t> </a:t>
            </a:r>
            <a:r>
              <a:rPr lang="en-US" sz="2000" b="1" dirty="0" err="1"/>
              <a:t>nthawi</a:t>
            </a:r>
            <a:r>
              <a:rPr lang="en-US" sz="2000" b="1" dirty="0"/>
              <a:t> </a:t>
            </a:r>
            <a:r>
              <a:rPr lang="en-US" sz="2000" b="1" dirty="0" err="1"/>
              <a:t>iliyonse</a:t>
            </a:r>
            <a:r>
              <a:rPr lang="en-US" sz="2000" b="1" dirty="0"/>
              <a:t> </a:t>
            </a:r>
            <a:r>
              <a:rPr lang="en-US" sz="2000" b="1" dirty="0" err="1"/>
              <a:t>imene</a:t>
            </a:r>
            <a:r>
              <a:rPr lang="en-US" sz="2000" b="1" dirty="0"/>
              <a:t> </a:t>
            </a:r>
            <a:r>
              <a:rPr lang="en-US" sz="2000" b="1" dirty="0" err="1"/>
              <a:t>ankamuitana</a:t>
            </a:r>
            <a:r>
              <a:rPr lang="en-US" sz="2000" b="1" dirty="0"/>
              <a:t> </a:t>
            </a:r>
            <a:r>
              <a:rPr lang="en-US" sz="2000" b="1" dirty="0" err="1"/>
              <a:t>kuti</a:t>
            </a:r>
            <a:r>
              <a:rPr lang="en-US" sz="2000" b="1" dirty="0"/>
              <a:t> </a:t>
            </a:r>
            <a:r>
              <a:rPr lang="en-US" sz="2000" b="1" dirty="0" err="1"/>
              <a:t>alape</a:t>
            </a:r>
            <a:r>
              <a:rPr lang="en-US" sz="2000" b="1" dirty="0"/>
              <a:t>.</a:t>
            </a:r>
            <a:endParaRPr lang="en" sz="2000" b="1" dirty="0"/>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lef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109842"/>
            <a:ext cx="9448799"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en-US" sz="4400" b="1" spc="600" dirty="0">
                <a:ln/>
                <a:solidFill>
                  <a:srgbClr val="FFD03B"/>
                </a:solidFill>
              </a:rPr>
              <a:t>TCHIMO LA AKANI</a:t>
            </a:r>
            <a:endParaRPr lang="en" sz="4400" b="1" spc="600" noProof="0" dirty="0">
              <a:ln/>
              <a:solidFill>
                <a:srgbClr val="FFD03B"/>
              </a:solidFill>
            </a:endParaRPr>
          </a:p>
        </p:txBody>
      </p:sp>
      <p:sp>
        <p:nvSpPr>
          <p:cNvPr id="5" name="CuadroTexto 4">
            <a:extLst>
              <a:ext uri="{FF2B5EF4-FFF2-40B4-BE49-F238E27FC236}">
                <a16:creationId xmlns:a16="http://schemas.microsoft.com/office/drawing/2014/main" id="{9AA87830-4280-358C-2DFF-0B99FABDFFC5}"/>
              </a:ext>
            </a:extLst>
          </p:cNvPr>
          <p:cNvSpPr txBox="1"/>
          <p:nvPr/>
        </p:nvSpPr>
        <p:spPr>
          <a:xfrm>
            <a:off x="2628287" y="475532"/>
            <a:ext cx="9350477" cy="1200329"/>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Ndinaona mwa zinthu zolanda ku nkhondo zija, mkanjo wokongola wa ku Babuloni, makilogalamu awiri a siliva ndiponso golide wolemera theka la kilogalamu. Zimenezi ndinazikhumba ndipo ndinazitenga. Ndazibisa mʼkati mwa tenti yanga, ndipo siliva ali pansi pake.”</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Yoswa</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7:21)</a:t>
            </a:r>
          </a:p>
        </p:txBody>
      </p:sp>
      <p:sp>
        <p:nvSpPr>
          <p:cNvPr id="6" name="CuadroTexto 5">
            <a:extLst>
              <a:ext uri="{FF2B5EF4-FFF2-40B4-BE49-F238E27FC236}">
                <a16:creationId xmlns:a16="http://schemas.microsoft.com/office/drawing/2014/main" id="{52AE1B83-1943-5310-278A-B5264E98AD99}"/>
              </a:ext>
            </a:extLst>
          </p:cNvPr>
          <p:cNvSpPr txBox="1"/>
          <p:nvPr/>
        </p:nvSpPr>
        <p:spPr>
          <a:xfrm>
            <a:off x="120320" y="1931985"/>
            <a:ext cx="6963849" cy="1631216"/>
          </a:xfrm>
          <a:prstGeom prst="rect">
            <a:avLst/>
          </a:prstGeom>
          <a:noFill/>
        </p:spPr>
        <p:txBody>
          <a:bodyPr wrap="square" rtlCol="0">
            <a:spAutoFit/>
          </a:bodyPr>
          <a:lstStyle/>
          <a:p>
            <a:pPr>
              <a:spcBef>
                <a:spcPts val="600"/>
              </a:spcBef>
            </a:pPr>
            <a:r>
              <a:rPr lang="en-US" sz="2000" b="1" dirty="0"/>
              <a:t>Yoswa anapempha Akani kuti apereke ulemerero kwa Mulungu ndi kuvomereza tchimo lake (</a:t>
            </a:r>
            <a:r>
              <a:rPr lang="en-US" sz="2000" b="1" dirty="0" err="1"/>
              <a:t>Yoswa</a:t>
            </a:r>
            <a:r>
              <a:rPr lang="en-US" sz="2000" b="1" dirty="0"/>
              <a:t> 7:19). Unali mwayi wake womaliza. Ngati, poulula, adapempha chikhululukiro…Koma sanatero, ndipo palibe chikhululukiro kwa iye (Numeri 15:30-31).</a:t>
            </a:r>
            <a:endParaRPr lang="en" sz="2000" b="1" dirty="0"/>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860700025"/>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3236" y="139330"/>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788988" y="5213740"/>
            <a:ext cx="2355120" cy="1477328"/>
          </a:xfrm>
          <a:prstGeom prst="rect">
            <a:avLst/>
          </a:prstGeom>
          <a:noFill/>
        </p:spPr>
        <p:txBody>
          <a:bodyPr wrap="square">
            <a:spAutoFit/>
          </a:bodyPr>
          <a:lstStyle/>
          <a:p>
            <a:pPr>
              <a:spcBef>
                <a:spcPts val="600"/>
              </a:spcBef>
            </a:pPr>
            <a:r>
              <a:rPr lang="en-US" b="1" dirty="0"/>
              <a:t>Zosankha zomwe Akani adapanga ku Yeriko zidatsutsana kwambiri ndi za Rahabu:</a:t>
            </a:r>
            <a:endParaRPr lang="en" b="1" dirty="0"/>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4412" y="5123541"/>
            <a:ext cx="1407045" cy="1631217"/>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89106" y="5123543"/>
            <a:ext cx="1478341" cy="1631216"/>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05096" y="5120598"/>
            <a:ext cx="1483891" cy="1631216"/>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113226" y="3436314"/>
            <a:ext cx="6963849" cy="1631216"/>
          </a:xfrm>
          <a:prstGeom prst="rect">
            <a:avLst/>
          </a:prstGeom>
          <a:noFill/>
        </p:spPr>
        <p:txBody>
          <a:bodyPr wrap="square">
            <a:spAutoFit/>
          </a:bodyPr>
          <a:lstStyle/>
          <a:p>
            <a:pPr>
              <a:spcBef>
                <a:spcPts val="600"/>
              </a:spcBef>
            </a:pPr>
            <a:r>
              <a:rPr lang="en-US" sz="2000" b="1" dirty="0"/>
              <a:t>Monga Eva, Akani ‘</a:t>
            </a:r>
            <a:r>
              <a:rPr lang="en-US" sz="2000" b="1" dirty="0" err="1"/>
              <a:t>anaona</a:t>
            </a:r>
            <a:r>
              <a:rPr lang="en-US" sz="2000" b="1" dirty="0"/>
              <a:t>,’ ‘</a:t>
            </a:r>
            <a:r>
              <a:rPr lang="en-US" sz="2000" b="1" dirty="0" err="1"/>
              <a:t>anafuna</a:t>
            </a:r>
            <a:r>
              <a:rPr lang="en-US" sz="2000" b="1" dirty="0"/>
              <a:t>,’ </a:t>
            </a:r>
            <a:r>
              <a:rPr lang="en-US" sz="2000" b="1" dirty="0" err="1"/>
              <a:t>ndipo</a:t>
            </a:r>
            <a:r>
              <a:rPr lang="en-US" sz="2000" b="1" dirty="0"/>
              <a:t> ‘</a:t>
            </a:r>
            <a:r>
              <a:rPr lang="en-US" sz="2000" b="1" dirty="0" err="1"/>
              <a:t>anatenga</a:t>
            </a:r>
            <a:r>
              <a:rPr lang="en-US" sz="2000" b="1" dirty="0"/>
              <a:t>,’ </a:t>
            </a:r>
            <a:r>
              <a:rPr lang="en-US" sz="2000" b="1" dirty="0" err="1"/>
              <a:t>ndipo</a:t>
            </a:r>
            <a:r>
              <a:rPr lang="en-US" sz="2000" b="1" dirty="0"/>
              <a:t> </a:t>
            </a:r>
            <a:r>
              <a:rPr lang="en-US" sz="2000" b="1" dirty="0" err="1"/>
              <a:t>tchimo</a:t>
            </a:r>
            <a:r>
              <a:rPr lang="en-US" sz="2000" b="1" dirty="0"/>
              <a:t> lake </a:t>
            </a:r>
            <a:r>
              <a:rPr lang="en-US" sz="2000" b="1" dirty="0" err="1"/>
              <a:t>linakhudza</a:t>
            </a:r>
            <a:r>
              <a:rPr lang="en-US" sz="2000" b="1" dirty="0"/>
              <a:t> </a:t>
            </a:r>
            <a:r>
              <a:rPr lang="en-US" sz="2000" b="1" dirty="0" err="1"/>
              <a:t>anthu</a:t>
            </a:r>
            <a:r>
              <a:rPr lang="en-US" sz="2000" b="1" dirty="0"/>
              <a:t> </a:t>
            </a:r>
            <a:r>
              <a:rPr lang="en-US" sz="2000" b="1" dirty="0" err="1"/>
              <a:t>ambiri</a:t>
            </a:r>
            <a:r>
              <a:rPr lang="en-US" sz="2000" b="1" dirty="0"/>
              <a:t> (Genesis 3:6). Monga Ananiya </a:t>
            </a:r>
            <a:r>
              <a:rPr lang="en-US" sz="2000" b="1" dirty="0" err="1"/>
              <a:t>ndi</a:t>
            </a:r>
            <a:r>
              <a:rPr lang="en-US" sz="2000" b="1" dirty="0"/>
              <a:t> Safira, Akani </a:t>
            </a:r>
            <a:r>
              <a:rPr lang="en-US" sz="2000" b="1" dirty="0" err="1"/>
              <a:t>anatenga</a:t>
            </a:r>
            <a:r>
              <a:rPr lang="en-US" sz="2000" b="1" dirty="0"/>
              <a:t> </a:t>
            </a:r>
            <a:r>
              <a:rPr lang="en-US" sz="2000" b="1" dirty="0" err="1"/>
              <a:t>zinthu</a:t>
            </a:r>
            <a:r>
              <a:rPr lang="en-US" sz="2000" b="1" dirty="0"/>
              <a:t> </a:t>
            </a:r>
            <a:r>
              <a:rPr lang="en-US" sz="2000" b="1" dirty="0" err="1"/>
              <a:t>zodetsedwa</a:t>
            </a:r>
            <a:r>
              <a:rPr lang="en-US" sz="2000" b="1" dirty="0"/>
              <a:t> </a:t>
            </a:r>
            <a:r>
              <a:rPr lang="en-US" sz="2000" b="1" dirty="0" err="1"/>
              <a:t>zomwe</a:t>
            </a:r>
            <a:r>
              <a:rPr lang="en-US" sz="2000" b="1" dirty="0"/>
              <a:t> </a:t>
            </a:r>
            <a:r>
              <a:rPr lang="en-US" sz="2000" b="1" dirty="0" err="1"/>
              <a:t>zinali</a:t>
            </a:r>
            <a:r>
              <a:rPr lang="en-US" sz="2000" b="1" dirty="0"/>
              <a:t> </a:t>
            </a:r>
            <a:r>
              <a:rPr lang="en-US" sz="2000" b="1" dirty="0" err="1"/>
              <a:t>zopatulira</a:t>
            </a:r>
            <a:r>
              <a:rPr lang="en-US" sz="2000" b="1" dirty="0"/>
              <a:t> </a:t>
            </a:r>
            <a:r>
              <a:rPr lang="en-US" sz="2000" b="1" dirty="0" err="1"/>
              <a:t>kwa</a:t>
            </a:r>
            <a:r>
              <a:rPr lang="en-US" sz="2000" b="1" dirty="0"/>
              <a:t> Mulungu, </a:t>
            </a:r>
            <a:r>
              <a:rPr lang="en-US" sz="2000" b="1" dirty="0" err="1"/>
              <a:t>ndipo</a:t>
            </a:r>
            <a:r>
              <a:rPr lang="en-US" sz="2000" b="1" dirty="0"/>
              <a:t> </a:t>
            </a:r>
            <a:r>
              <a:rPr lang="en-US" sz="2000" b="1" dirty="0" err="1"/>
              <a:t>analipira</a:t>
            </a:r>
            <a:r>
              <a:rPr lang="en-US" sz="2000" b="1" dirty="0"/>
              <a:t> </a:t>
            </a:r>
            <a:r>
              <a:rPr lang="en-US" sz="2000" b="1" dirty="0" err="1"/>
              <a:t>mtengo</a:t>
            </a:r>
            <a:r>
              <a:rPr lang="en-US" sz="2000" b="1" dirty="0"/>
              <a:t> wake (</a:t>
            </a:r>
            <a:r>
              <a:rPr lang="en-US" sz="2000" b="1" dirty="0" err="1"/>
              <a:t>Machitidwe</a:t>
            </a:r>
            <a:r>
              <a:rPr lang="en-US" sz="2000" b="1" dirty="0"/>
              <a:t> 5:1-2).</a:t>
            </a:r>
            <a:endParaRPr lang="en" sz="2000" b="1" dirty="0"/>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68"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B24EC25B-8508-41A4-8261-EEF2502823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5" dur="1000"/>
                                        <p:tgtEl>
                                          <p:spTgt spid="7">
                                            <p:graphicEl>
                                              <a:dgm id="{5ED71C70-9444-4F7A-9D93-BC9CD35AAB8A}"/>
                                            </p:graphicEl>
                                          </p:spTgt>
                                        </p:tgtEl>
                                      </p:cBhvr>
                                    </p:animEffect>
                                    <p:anim calcmode="lin" valueType="num">
                                      <p:cBhvr>
                                        <p:cTn id="76"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0" dur="1000"/>
                                        <p:tgtEl>
                                          <p:spTgt spid="7">
                                            <p:graphicEl>
                                              <a:dgm id="{07093696-C43E-4229-A405-013EC27DEA85}"/>
                                            </p:graphicEl>
                                          </p:spTgt>
                                        </p:tgtEl>
                                      </p:cBhvr>
                                    </p:animEffect>
                                    <p:anim calcmode="lin" valueType="num">
                                      <p:cBhvr>
                                        <p:cTn id="81"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1" nodeType="clickEffect">
                                  <p:stCondLst>
                                    <p:cond delay="0"/>
                                  </p:stCondLst>
                                  <p:childTnLst>
                                    <p:set>
                                      <p:cBhvr>
                                        <p:cTn id="8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87" dur="1000"/>
                                        <p:tgtEl>
                                          <p:spTgt spid="7">
                                            <p:graphicEl>
                                              <a:dgm id="{E7C7B1D9-907F-435B-A212-8F4FD25F36D7}"/>
                                            </p:graphicEl>
                                          </p:spTgt>
                                        </p:tgtEl>
                                      </p:cBhvr>
                                    </p:animEffect>
                                    <p:anim calcmode="lin" valueType="num">
                                      <p:cBhvr>
                                        <p:cTn id="8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2" dur="1000"/>
                                        <p:tgtEl>
                                          <p:spTgt spid="7">
                                            <p:graphicEl>
                                              <a:dgm id="{2CD3CAFC-F0E5-4956-8CB0-9913687CFC41}"/>
                                            </p:graphicEl>
                                          </p:spTgt>
                                        </p:tgtEl>
                                      </p:cBhvr>
                                    </p:animEffect>
                                    <p:anim calcmode="lin" valueType="num">
                                      <p:cBhvr>
                                        <p:cTn id="9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99" dur="1000"/>
                                        <p:tgtEl>
                                          <p:spTgt spid="7">
                                            <p:graphicEl>
                                              <a:dgm id="{C59103E5-E72E-4BCB-B60E-3965B196A920}"/>
                                            </p:graphicEl>
                                          </p:spTgt>
                                        </p:tgtEl>
                                      </p:cBhvr>
                                    </p:animEffect>
                                    <p:anim calcmode="lin" valueType="num">
                                      <p:cBhvr>
                                        <p:cTn id="100"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4" dur="1000"/>
                                        <p:tgtEl>
                                          <p:spTgt spid="7">
                                            <p:graphicEl>
                                              <a:dgm id="{0A3306F0-74BE-4541-ACA1-A8825D27CE43}"/>
                                            </p:graphicEl>
                                          </p:spTgt>
                                        </p:tgtEl>
                                      </p:cBhvr>
                                    </p:animEffect>
                                    <p:anim calcmode="lin" valueType="num">
                                      <p:cBhvr>
                                        <p:cTn id="105"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1" nodeType="clickEffect">
                                  <p:stCondLst>
                                    <p:cond delay="0"/>
                                  </p:stCondLst>
                                  <p:childTnLst>
                                    <p:set>
                                      <p:cBhvr>
                                        <p:cTn id="110"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1" dur="1000"/>
                                        <p:tgtEl>
                                          <p:spTgt spid="7">
                                            <p:graphicEl>
                                              <a:dgm id="{5704AC36-7228-4647-BA2F-E5EA2A0ECE5E}"/>
                                            </p:graphicEl>
                                          </p:spTgt>
                                        </p:tgtEl>
                                      </p:cBhvr>
                                    </p:animEffect>
                                    <p:anim calcmode="lin" valueType="num">
                                      <p:cBhvr>
                                        <p:cTn id="112"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1" nodeType="withEffect">
                                  <p:stCondLst>
                                    <p:cond delay="0"/>
                                  </p:stCondLst>
                                  <p:childTnLst>
                                    <p:set>
                                      <p:cBhvr>
                                        <p:cTn id="115"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16" dur="1000"/>
                                        <p:tgtEl>
                                          <p:spTgt spid="7">
                                            <p:graphicEl>
                                              <a:dgm id="{B0F65660-7FB7-41F2-8A03-36A84A58A982}"/>
                                            </p:graphicEl>
                                          </p:spTgt>
                                        </p:tgtEl>
                                      </p:cBhvr>
                                    </p:animEffect>
                                    <p:anim calcmode="lin" valueType="num">
                                      <p:cBhvr>
                                        <p:cTn id="117"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3" dur="1000"/>
                                        <p:tgtEl>
                                          <p:spTgt spid="7">
                                            <p:graphicEl>
                                              <a:dgm id="{B240B43A-6446-4345-8693-D7A4B4BE01B6}"/>
                                            </p:graphicEl>
                                          </p:spTgt>
                                        </p:tgtEl>
                                      </p:cBhvr>
                                    </p:animEffect>
                                    <p:anim calcmode="lin" valueType="num">
                                      <p:cBhvr>
                                        <p:cTn id="124"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28" dur="1000"/>
                                        <p:tgtEl>
                                          <p:spTgt spid="7">
                                            <p:graphicEl>
                                              <a:dgm id="{5DCAC325-92B0-4D3E-95AF-2F5E4C86075F}"/>
                                            </p:graphicEl>
                                          </p:spTgt>
                                        </p:tgtEl>
                                      </p:cBhvr>
                                    </p:animEffect>
                                    <p:anim calcmode="lin" valueType="num">
                                      <p:cBhvr>
                                        <p:cTn id="129"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1" nodeType="clickEffect">
                                  <p:stCondLst>
                                    <p:cond delay="0"/>
                                  </p:stCondLst>
                                  <p:childTnLst>
                                    <p:set>
                                      <p:cBhvr>
                                        <p:cTn id="134"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35" dur="1000"/>
                                        <p:tgtEl>
                                          <p:spTgt spid="7">
                                            <p:graphicEl>
                                              <a:dgm id="{AFB70125-0A05-4C1C-AF46-F60B93D12F4B}"/>
                                            </p:graphicEl>
                                          </p:spTgt>
                                        </p:tgtEl>
                                      </p:cBhvr>
                                    </p:animEffect>
                                    <p:anim calcmode="lin" valueType="num">
                                      <p:cBhvr>
                                        <p:cTn id="136"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1" nodeType="withEffect">
                                  <p:stCondLst>
                                    <p:cond delay="0"/>
                                  </p:stCondLst>
                                  <p:childTnLst>
                                    <p:set>
                                      <p:cBhvr>
                                        <p:cTn id="139"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0" dur="1000"/>
                                        <p:tgtEl>
                                          <p:spTgt spid="7">
                                            <p:graphicEl>
                                              <a:dgm id="{C95AE884-797B-482D-94EE-9234BD6DA05D}"/>
                                            </p:graphicEl>
                                          </p:spTgt>
                                        </p:tgtEl>
                                      </p:cBhvr>
                                    </p:animEffect>
                                    <p:anim calcmode="lin" valueType="num">
                                      <p:cBhvr>
                                        <p:cTn id="141"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47" dur="1000"/>
                                        <p:tgtEl>
                                          <p:spTgt spid="7">
                                            <p:graphicEl>
                                              <a:dgm id="{0034CAD1-EADD-442A-9426-DB425099B22C}"/>
                                            </p:graphicEl>
                                          </p:spTgt>
                                        </p:tgtEl>
                                      </p:cBhvr>
                                    </p:animEffect>
                                    <p:anim calcmode="lin" valueType="num">
                                      <p:cBhvr>
                                        <p:cTn id="148"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2" dur="1000"/>
                                        <p:tgtEl>
                                          <p:spTgt spid="7">
                                            <p:graphicEl>
                                              <a:dgm id="{B1F5DD34-3CA4-441A-B2AC-D0DDC0055B8A}"/>
                                            </p:graphicEl>
                                          </p:spTgt>
                                        </p:tgtEl>
                                      </p:cBhvr>
                                    </p:animEffect>
                                    <p:anim calcmode="lin" valueType="num">
                                      <p:cBhvr>
                                        <p:cTn id="153"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1" nodeType="clickEffect">
                                  <p:stCondLst>
                                    <p:cond delay="0"/>
                                  </p:stCondLst>
                                  <p:childTnLst>
                                    <p:set>
                                      <p:cBhvr>
                                        <p:cTn id="158"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59" dur="1000"/>
                                        <p:tgtEl>
                                          <p:spTgt spid="7">
                                            <p:graphicEl>
                                              <a:dgm id="{CEAA5FDD-32FD-454A-8A2D-E96BAF282211}"/>
                                            </p:graphicEl>
                                          </p:spTgt>
                                        </p:tgtEl>
                                      </p:cBhvr>
                                    </p:animEffect>
                                    <p:anim calcmode="lin" valueType="num">
                                      <p:cBhvr>
                                        <p:cTn id="160"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1" nodeType="withEffect">
                                  <p:stCondLst>
                                    <p:cond delay="0"/>
                                  </p:stCondLst>
                                  <p:childTnLst>
                                    <p:set>
                                      <p:cBhvr>
                                        <p:cTn id="163"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4" dur="1000"/>
                                        <p:tgtEl>
                                          <p:spTgt spid="7">
                                            <p:graphicEl>
                                              <a:dgm id="{B933A531-52AB-4CC3-80EE-95A29A1B11FE}"/>
                                            </p:graphicEl>
                                          </p:spTgt>
                                        </p:tgtEl>
                                      </p:cBhvr>
                                    </p:animEffect>
                                    <p:anim calcmode="lin" valueType="num">
                                      <p:cBhvr>
                                        <p:cTn id="165"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1" dur="1000"/>
                                        <p:tgtEl>
                                          <p:spTgt spid="7">
                                            <p:graphicEl>
                                              <a:dgm id="{047C62CB-97DD-4DF5-92DC-026C1E5B4AA4}"/>
                                            </p:graphicEl>
                                          </p:spTgt>
                                        </p:tgtEl>
                                      </p:cBhvr>
                                    </p:animEffect>
                                    <p:anim calcmode="lin" valueType="num">
                                      <p:cBhvr>
                                        <p:cTn id="172"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3"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76" dur="1000"/>
                                        <p:tgtEl>
                                          <p:spTgt spid="7">
                                            <p:graphicEl>
                                              <a:dgm id="{D5B39515-B656-43E9-A9D6-CC70ABEFA319}"/>
                                            </p:graphicEl>
                                          </p:spTgt>
                                        </p:tgtEl>
                                      </p:cBhvr>
                                    </p:animEffect>
                                    <p:anim calcmode="lin" valueType="num">
                                      <p:cBhvr>
                                        <p:cTn id="177"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1" nodeType="clickEffect">
                                  <p:stCondLst>
                                    <p:cond delay="0"/>
                                  </p:stCondLst>
                                  <p:childTnLst>
                                    <p:set>
                                      <p:cBhvr>
                                        <p:cTn id="182"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3" dur="1000"/>
                                        <p:tgtEl>
                                          <p:spTgt spid="7">
                                            <p:graphicEl>
                                              <a:dgm id="{A259866E-3786-4381-A66D-9618105CD9C3}"/>
                                            </p:graphicEl>
                                          </p:spTgt>
                                        </p:tgtEl>
                                      </p:cBhvr>
                                    </p:animEffect>
                                    <p:anim calcmode="lin" valueType="num">
                                      <p:cBhvr>
                                        <p:cTn id="184"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5"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6" presetID="47" presetClass="entr" presetSubtype="0" fill="hold" grpId="1" nodeType="withEffect">
                                  <p:stCondLst>
                                    <p:cond delay="0"/>
                                  </p:stCondLst>
                                  <p:childTnLst>
                                    <p:set>
                                      <p:cBhvr>
                                        <p:cTn id="187"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88" dur="1000"/>
                                        <p:tgtEl>
                                          <p:spTgt spid="7">
                                            <p:graphicEl>
                                              <a:dgm id="{AC37F6B0-732D-4B24-94AD-34FA984F0079}"/>
                                            </p:graphicEl>
                                          </p:spTgt>
                                        </p:tgtEl>
                                      </p:cBhvr>
                                    </p:animEffect>
                                    <p:anim calcmode="lin" valueType="num">
                                      <p:cBhvr>
                                        <p:cTn id="189"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1" y="-79923"/>
            <a:ext cx="12191999" cy="769441"/>
          </a:xfrm>
          <a:prstGeom prst="rect">
            <a:avLst/>
          </a:prstGeom>
          <a:noFill/>
        </p:spPr>
        <p:txBody>
          <a:bodyPr wrap="square">
            <a:spAutoFit/>
            <a:scene3d>
              <a:camera prst="orthographicFront"/>
              <a:lightRig rig="morning" dir="t"/>
            </a:scene3d>
            <a:sp3d extrusionH="57150">
              <a:bevelT w="57150" h="38100" prst="artDeco"/>
            </a:sp3d>
          </a:bodyPr>
          <a:lstStyle/>
          <a:p>
            <a:pPr algn="ctr"/>
            <a:r>
              <a:rPr lang="en-US"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WOGONJETSA KANSO</a:t>
            </a:r>
            <a:endParaRPr lang="en"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99066FC8-B834-F26F-CEC6-00B7E9065C2A}"/>
              </a:ext>
            </a:extLst>
          </p:cNvPr>
          <p:cNvSpPr txBox="1"/>
          <p:nvPr/>
        </p:nvSpPr>
        <p:spPr>
          <a:xfrm>
            <a:off x="2" y="497157"/>
            <a:ext cx="12191998"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en-US" b="1" dirty="0">
                <a:solidFill>
                  <a:schemeClr val="accent3">
                    <a:lumMod val="50000"/>
                  </a:schemeClr>
                </a:solidFill>
                <a:latin typeface="Comic Sans MS" panose="030F0702030302020204" pitchFamily="66" charset="0"/>
              </a:rPr>
              <a:t>Kenaka Yehova anati kwa Yoswa, “Usachite mantha kapena kutaya mtima. Tenga gulu lonse la nkhondo, ndipo upite ku Ai. Taona, ndapereka mfumu ya Ai pamodzi ndi anthu ake, mzinda wake ndi dziko lake lonse mʼmanja mwako</a:t>
            </a:r>
            <a:r>
              <a:rPr lang="en" b="1" dirty="0">
                <a:solidFill>
                  <a:schemeClr val="accent3">
                    <a:lumMod val="50000"/>
                  </a:schemeClr>
                </a:solidFill>
                <a:latin typeface="Comic Sans MS" panose="030F0702030302020204" pitchFamily="66" charset="0"/>
              </a:rPr>
              <a:t>.’ </a:t>
            </a:r>
            <a:r>
              <a:rPr lang="en" sz="1600" b="1" dirty="0">
                <a:solidFill>
                  <a:schemeClr val="accent3">
                    <a:lumMod val="50000"/>
                  </a:schemeClr>
                </a:solidFill>
                <a:latin typeface="Comic Sans MS" panose="030F0702030302020204" pitchFamily="66" charset="0"/>
              </a:rPr>
              <a:t>”</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a:t>
            </a:r>
            <a:r>
              <a:rPr lang="en-US" sz="1400" b="1" dirty="0">
                <a:solidFill>
                  <a:schemeClr val="accent3">
                    <a:lumMod val="50000"/>
                  </a:schemeClr>
                </a:solidFill>
                <a:latin typeface="Comic Sans MS" panose="030F0702030302020204" pitchFamily="66" charset="0"/>
              </a:rPr>
              <a:t>Yoswa</a:t>
            </a:r>
            <a:r>
              <a:rPr lang="en" sz="1400" b="1" dirty="0">
                <a:solidFill>
                  <a:schemeClr val="accent3">
                    <a:lumMod val="50000"/>
                  </a:schemeClr>
                </a:solidFill>
                <a:latin typeface="Comic Sans MS" panose="030F0702030302020204" pitchFamily="66" charset="0"/>
              </a:rPr>
              <a:t> 8:1)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727734" y="1422190"/>
            <a:ext cx="7124189" cy="1015663"/>
          </a:xfrm>
          <a:prstGeom prst="rect">
            <a:avLst/>
          </a:prstGeom>
          <a:noFill/>
        </p:spPr>
        <p:txBody>
          <a:bodyPr wrap="square" rtlCol="0">
            <a:spAutoFit/>
          </a:bodyPr>
          <a:lstStyle/>
          <a:p>
            <a:pPr>
              <a:spcBef>
                <a:spcPts val="600"/>
              </a:spcBef>
            </a:pPr>
            <a:r>
              <a:rPr lang="en-US" sz="2000" b="1" dirty="0"/>
              <a:t>Monga </a:t>
            </a:r>
            <a:r>
              <a:rPr lang="en-US" sz="2000" b="1" dirty="0" err="1"/>
              <a:t>mmene</a:t>
            </a:r>
            <a:r>
              <a:rPr lang="en-US" sz="2000" b="1" dirty="0"/>
              <a:t> </a:t>
            </a:r>
            <a:r>
              <a:rPr lang="en-US" sz="2000" b="1" dirty="0" err="1"/>
              <a:t>zinalili</a:t>
            </a:r>
            <a:r>
              <a:rPr lang="en-US" sz="2000" b="1" dirty="0"/>
              <a:t> </a:t>
            </a:r>
            <a:r>
              <a:rPr lang="en-US" sz="2000" b="1" dirty="0" err="1"/>
              <a:t>ku</a:t>
            </a:r>
            <a:r>
              <a:rPr lang="en-US" sz="2000" b="1" dirty="0"/>
              <a:t> </a:t>
            </a:r>
            <a:r>
              <a:rPr lang="en-US" sz="2000" b="1" dirty="0" err="1"/>
              <a:t>Yeriko</a:t>
            </a:r>
            <a:r>
              <a:rPr lang="en-US" sz="2000" b="1" dirty="0"/>
              <a:t>, Mulungu </a:t>
            </a:r>
            <a:r>
              <a:rPr lang="en-US" sz="2000" b="1" dirty="0" err="1"/>
              <a:t>apereka</a:t>
            </a:r>
            <a:r>
              <a:rPr lang="en-US" sz="2000" b="1" dirty="0"/>
              <a:t> </a:t>
            </a:r>
            <a:r>
              <a:rPr lang="en-US" sz="2000" b="1" dirty="0" err="1"/>
              <a:t>kwa</a:t>
            </a:r>
            <a:r>
              <a:rPr lang="en-US" sz="2000" b="1" dirty="0"/>
              <a:t> </a:t>
            </a:r>
            <a:r>
              <a:rPr lang="en-US" sz="2000" b="1" dirty="0" err="1"/>
              <a:t>Yoswa</a:t>
            </a:r>
            <a:r>
              <a:rPr lang="en-US" sz="2000" b="1" dirty="0"/>
              <a:t> </a:t>
            </a:r>
            <a:r>
              <a:rPr lang="en-US" sz="2000" b="1" dirty="0" err="1"/>
              <a:t>njira</a:t>
            </a:r>
            <a:r>
              <a:rPr lang="en-US" sz="2000" b="1" dirty="0"/>
              <a:t> </a:t>
            </a:r>
            <a:r>
              <a:rPr lang="en-US" sz="2000" b="1" dirty="0" err="1"/>
              <a:t>yomenyera</a:t>
            </a:r>
            <a:r>
              <a:rPr lang="en-US" sz="2000" b="1" dirty="0"/>
              <a:t> </a:t>
            </a:r>
            <a:r>
              <a:rPr lang="en-US" sz="2000" b="1" dirty="0" err="1"/>
              <a:t>nkhondo</a:t>
            </a:r>
            <a:r>
              <a:rPr lang="en-US" sz="2000" b="1" dirty="0"/>
              <a:t> </a:t>
            </a:r>
            <a:r>
              <a:rPr lang="en-US" sz="2000" b="1" dirty="0" err="1"/>
              <a:t>kuti</a:t>
            </a:r>
            <a:r>
              <a:rPr lang="en-US" sz="2000" b="1" dirty="0"/>
              <a:t> </a:t>
            </a:r>
            <a:r>
              <a:rPr lang="en-US" sz="2000" b="1" dirty="0" err="1"/>
              <a:t>agonjetse</a:t>
            </a:r>
            <a:r>
              <a:rPr lang="en-US" sz="2000" b="1" dirty="0"/>
              <a:t> </a:t>
            </a:r>
            <a:r>
              <a:rPr lang="en-US" sz="2000" b="1" dirty="0" err="1"/>
              <a:t>mzinda</a:t>
            </a:r>
            <a:r>
              <a:rPr lang="en-US" sz="2000" b="1" dirty="0"/>
              <a:t> </a:t>
            </a:r>
            <a:r>
              <a:rPr lang="en-US" sz="2000" b="1" dirty="0" err="1"/>
              <a:t>wa</a:t>
            </a:r>
            <a:r>
              <a:rPr lang="en-US" sz="2000" b="1" dirty="0"/>
              <a:t> Ai(</a:t>
            </a:r>
            <a:r>
              <a:rPr lang="en-US" sz="2000" b="1" dirty="0" err="1"/>
              <a:t>Yoswa</a:t>
            </a:r>
            <a:r>
              <a:rPr lang="en-US" sz="2000" b="1" dirty="0"/>
              <a:t> 8:1-2).</a:t>
            </a:r>
            <a:endParaRPr lang="en" sz="2000" b="1" dirty="0"/>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4265" y="2399380"/>
            <a:ext cx="2611809" cy="4153822"/>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5" cstate="email">
            <a:extLst>
              <a:ext uri="{28A0092B-C50C-407E-A947-70E740481C1C}">
                <a14:useLocalDpi xmlns:a14="http://schemas.microsoft.com/office/drawing/2010/main"/>
              </a:ext>
            </a:extLst>
          </a:blip>
          <a:srcRect b="4760"/>
          <a:stretch>
            <a:fillRect/>
          </a:stretch>
        </p:blipFill>
        <p:spPr>
          <a:xfrm>
            <a:off x="8602579" y="2485102"/>
            <a:ext cx="3489350" cy="4124864"/>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115925" y="3345793"/>
            <a:ext cx="7885075" cy="1631216"/>
          </a:xfrm>
          <a:prstGeom prst="rect">
            <a:avLst/>
          </a:prstGeom>
          <a:noFill/>
        </p:spPr>
        <p:txBody>
          <a:bodyPr wrap="square">
            <a:spAutoFit/>
          </a:bodyPr>
          <a:lstStyle/>
          <a:p>
            <a:pPr>
              <a:spcBef>
                <a:spcPts val="600"/>
              </a:spcBef>
            </a:pPr>
            <a:r>
              <a:rPr lang="en-US" sz="2000" b="1" dirty="0"/>
              <a:t>Monga </a:t>
            </a:r>
            <a:r>
              <a:rPr lang="en-US" sz="2000" b="1" dirty="0" err="1"/>
              <a:t>momwe</a:t>
            </a:r>
            <a:r>
              <a:rPr lang="en-US" sz="2000" b="1" dirty="0"/>
              <a:t> Mose </a:t>
            </a:r>
            <a:r>
              <a:rPr lang="en-US" sz="2000" b="1" dirty="0" err="1"/>
              <a:t>anakwezera</a:t>
            </a:r>
            <a:r>
              <a:rPr lang="en-US" sz="2000" b="1" dirty="0"/>
              <a:t> </a:t>
            </a:r>
            <a:r>
              <a:rPr lang="en-US" sz="2000" b="1" dirty="0" err="1"/>
              <a:t>ndodo</a:t>
            </a:r>
            <a:r>
              <a:rPr lang="en-US" sz="2000" b="1" dirty="0"/>
              <a:t> </a:t>
            </a:r>
            <a:r>
              <a:rPr lang="en-US" sz="2000" b="1" dirty="0" err="1"/>
              <a:t>yake</a:t>
            </a:r>
            <a:r>
              <a:rPr lang="en-US" sz="2000" b="1" dirty="0"/>
              <a:t> </a:t>
            </a:r>
            <a:r>
              <a:rPr lang="en-US" sz="2000" b="1" dirty="0" err="1"/>
              <a:t>kufikira</a:t>
            </a:r>
            <a:r>
              <a:rPr lang="en-US" sz="2000" b="1" dirty="0"/>
              <a:t> </a:t>
            </a:r>
            <a:r>
              <a:rPr lang="en-US" sz="2000" b="1" dirty="0" err="1"/>
              <a:t>atagonjetsa</a:t>
            </a:r>
            <a:r>
              <a:rPr lang="en-US" sz="2000" b="1" dirty="0"/>
              <a:t> Aamaleki, </a:t>
            </a:r>
            <a:r>
              <a:rPr lang="en-US" sz="2000" b="1" dirty="0" err="1"/>
              <a:t>potsatira</a:t>
            </a:r>
            <a:r>
              <a:rPr lang="en-US" sz="2000" b="1" dirty="0"/>
              <a:t> </a:t>
            </a:r>
            <a:r>
              <a:rPr lang="en-US" sz="2000" b="1" dirty="0" err="1"/>
              <a:t>lamulo</a:t>
            </a:r>
            <a:r>
              <a:rPr lang="en-US" sz="2000" b="1" dirty="0"/>
              <a:t> la Mulungu, </a:t>
            </a:r>
            <a:r>
              <a:rPr lang="en-US" sz="2000" b="1" dirty="0" err="1"/>
              <a:t>Yoswa</a:t>
            </a:r>
            <a:r>
              <a:rPr lang="en-US" sz="2000" b="1" dirty="0"/>
              <a:t> </a:t>
            </a:r>
            <a:r>
              <a:rPr lang="en-US" sz="2000" b="1" dirty="0" err="1"/>
              <a:t>anakwezanso</a:t>
            </a:r>
            <a:r>
              <a:rPr lang="en-US" sz="2000" b="1" dirty="0"/>
              <a:t> ‘</a:t>
            </a:r>
            <a:r>
              <a:rPr lang="en-US" sz="2000" b="1" dirty="0" err="1"/>
              <a:t>lupanga</a:t>
            </a:r>
            <a:r>
              <a:rPr lang="en-US" sz="2000" b="1" dirty="0"/>
              <a:t> lake’ (</a:t>
            </a:r>
            <a:r>
              <a:rPr lang="en-US" sz="2000" b="1" dirty="0" err="1"/>
              <a:t>mwina</a:t>
            </a:r>
            <a:r>
              <a:rPr lang="en-US" sz="2000" b="1" dirty="0"/>
              <a:t> </a:t>
            </a:r>
            <a:r>
              <a:rPr lang="en-US" sz="2000" b="1" dirty="0" err="1"/>
              <a:t>lupanga</a:t>
            </a:r>
            <a:r>
              <a:rPr lang="en-US" sz="2000" b="1" dirty="0"/>
              <a:t> </a:t>
            </a:r>
            <a:r>
              <a:rPr lang="en-US" sz="2000" b="1" dirty="0" err="1"/>
              <a:t>lofanana</a:t>
            </a:r>
            <a:r>
              <a:rPr lang="en-US" sz="2000" b="1" dirty="0"/>
              <a:t> </a:t>
            </a:r>
            <a:r>
              <a:rPr lang="en-US" sz="2000" b="1" dirty="0" err="1"/>
              <a:t>ndi</a:t>
            </a:r>
            <a:r>
              <a:rPr lang="en-US" sz="2000" b="1" dirty="0"/>
              <a:t> la </a:t>
            </a:r>
            <a:r>
              <a:rPr lang="en-US" sz="2000" b="1" dirty="0" err="1"/>
              <a:t>Aigupto</a:t>
            </a:r>
            <a:r>
              <a:rPr lang="en-US" sz="2000" b="1" dirty="0"/>
              <a:t>), </a:t>
            </a:r>
            <a:r>
              <a:rPr lang="en-US" sz="2000" b="1" dirty="0" err="1"/>
              <a:t>ndipo</a:t>
            </a:r>
            <a:r>
              <a:rPr lang="en-US" sz="2000" b="1" dirty="0"/>
              <a:t> </a:t>
            </a:r>
            <a:r>
              <a:rPr lang="en-US" sz="2000" b="1" dirty="0" err="1"/>
              <a:t>anali</a:t>
            </a:r>
            <a:r>
              <a:rPr lang="en-US" sz="2000" b="1" dirty="0"/>
              <a:t> </a:t>
            </a:r>
            <a:r>
              <a:rPr lang="en-US" sz="2000" b="1" dirty="0" err="1"/>
              <a:t>kuligwira</a:t>
            </a:r>
            <a:r>
              <a:rPr lang="en-US" sz="2000" b="1" dirty="0"/>
              <a:t> </a:t>
            </a:r>
            <a:r>
              <a:rPr lang="en-US" sz="2000" b="1" dirty="0" err="1"/>
              <a:t>mmwamba</a:t>
            </a:r>
            <a:r>
              <a:rPr lang="en-US" sz="2000" b="1" dirty="0"/>
              <a:t> </a:t>
            </a:r>
            <a:r>
              <a:rPr lang="en-US" sz="2000" b="1" dirty="0" err="1"/>
              <a:t>mpaka</a:t>
            </a:r>
            <a:r>
              <a:rPr lang="en-US" sz="2000" b="1" dirty="0"/>
              <a:t> </a:t>
            </a:r>
            <a:r>
              <a:rPr lang="en-US" sz="2000" b="1" dirty="0" err="1"/>
              <a:t>atapeza</a:t>
            </a:r>
            <a:r>
              <a:rPr lang="en-US" sz="2000" b="1" dirty="0"/>
              <a:t> </a:t>
            </a:r>
            <a:r>
              <a:rPr lang="en-US" sz="2000" b="1" dirty="0" err="1"/>
              <a:t>chigonjetso</a:t>
            </a:r>
            <a:r>
              <a:rPr lang="en-US" sz="2000" b="1" dirty="0"/>
              <a:t> </a:t>
            </a:r>
            <a:r>
              <a:rPr lang="en-US" sz="2000" b="1" dirty="0" err="1"/>
              <a:t>chathunthu</a:t>
            </a:r>
            <a:r>
              <a:rPr lang="en-US" sz="2000" b="1" dirty="0"/>
              <a:t> (</a:t>
            </a:r>
            <a:r>
              <a:rPr lang="en-US" sz="2000" b="1" dirty="0" err="1"/>
              <a:t>Yoswa</a:t>
            </a:r>
            <a:r>
              <a:rPr lang="en-US" sz="2000" b="1" dirty="0"/>
              <a:t> 8:18-22, 26 ) .</a:t>
            </a:r>
            <a:endParaRPr lang="en" sz="2000" b="1" dirty="0"/>
          </a:p>
        </p:txBody>
      </p:sp>
      <p:sp>
        <p:nvSpPr>
          <p:cNvPr id="18" name="CuadroTexto 17">
            <a:extLst>
              <a:ext uri="{FF2B5EF4-FFF2-40B4-BE49-F238E27FC236}">
                <a16:creationId xmlns:a16="http://schemas.microsoft.com/office/drawing/2014/main" id="{25C1FA4E-7D4C-2DD5-5E77-525530E0EB55}"/>
              </a:ext>
            </a:extLst>
          </p:cNvPr>
          <p:cNvSpPr txBox="1"/>
          <p:nvPr/>
        </p:nvSpPr>
        <p:spPr>
          <a:xfrm>
            <a:off x="2727733" y="2325079"/>
            <a:ext cx="6223761" cy="1015663"/>
          </a:xfrm>
          <a:prstGeom prst="rect">
            <a:avLst/>
          </a:prstGeom>
          <a:noFill/>
        </p:spPr>
        <p:txBody>
          <a:bodyPr wrap="square">
            <a:spAutoFit/>
          </a:bodyPr>
          <a:lstStyle/>
          <a:p>
            <a:pPr>
              <a:spcBef>
                <a:spcPts val="600"/>
              </a:spcBef>
            </a:pPr>
            <a:r>
              <a:rPr lang="en-US" sz="2000" b="1" dirty="0"/>
              <a:t>Usiku, abisalira kuseri kwa mzindawo. M’bandakucha, asilikaliwo anafika ku Ai </a:t>
            </a:r>
            <a:r>
              <a:rPr lang="en-US" sz="2000" b="1" dirty="0" err="1"/>
              <a:t>ndikuyamba</a:t>
            </a:r>
            <a:r>
              <a:rPr lang="en-US" sz="2000" b="1" dirty="0"/>
              <a:t> kuchita ngati athawanso pamaso pawo.</a:t>
            </a:r>
            <a:endParaRPr lang="en" sz="2000" b="1" dirty="0"/>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1461" y="1350268"/>
            <a:ext cx="2446273"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100071" y="5837287"/>
            <a:ext cx="8502508" cy="1015663"/>
          </a:xfrm>
          <a:prstGeom prst="rect">
            <a:avLst/>
          </a:prstGeom>
          <a:noFill/>
        </p:spPr>
        <p:txBody>
          <a:bodyPr wrap="square">
            <a:spAutoFit/>
          </a:bodyPr>
          <a:lstStyle/>
          <a:p>
            <a:pPr>
              <a:spcBef>
                <a:spcPts val="600"/>
              </a:spcBef>
            </a:pPr>
            <a:r>
              <a:rPr lang="en-US" sz="2000" b="1" dirty="0"/>
              <a:t>Pamene tivomereza chikhululukiro chaumulungu </a:t>
            </a:r>
            <a:r>
              <a:rPr lang="en-US" sz="2000" b="1" dirty="0" err="1"/>
              <a:t>mwa</a:t>
            </a:r>
            <a:r>
              <a:rPr lang="en-US" sz="2000" b="1" dirty="0"/>
              <a:t> </a:t>
            </a:r>
            <a:r>
              <a:rPr lang="en-US" sz="2000" b="1" dirty="0" err="1"/>
              <a:t>chikhulupiliro</a:t>
            </a:r>
            <a:r>
              <a:rPr lang="en-US" sz="2000" b="1" dirty="0"/>
              <a:t>, Mulungu </a:t>
            </a:r>
            <a:r>
              <a:rPr lang="en-US" sz="2000" b="1" dirty="0" err="1"/>
              <a:t>amabisa</a:t>
            </a:r>
            <a:r>
              <a:rPr lang="en-US" sz="2000" b="1" dirty="0"/>
              <a:t> </a:t>
            </a:r>
            <a:r>
              <a:rPr lang="en-US" sz="2000" b="1" dirty="0" err="1"/>
              <a:t>tchimo</a:t>
            </a:r>
            <a:r>
              <a:rPr lang="en-US" sz="2000" b="1" dirty="0"/>
              <a:t> </a:t>
            </a:r>
            <a:r>
              <a:rPr lang="en-US" sz="2000" b="1" dirty="0" err="1"/>
              <a:t>lathu</a:t>
            </a:r>
            <a:r>
              <a:rPr lang="en-US" sz="2000" b="1" dirty="0"/>
              <a:t> ku Akori, ndipo amatsegula chitseko cha chiyembekezo.</a:t>
            </a:r>
            <a:endParaRPr lang="en" sz="2000" b="1" dirty="0"/>
          </a:p>
        </p:txBody>
      </p:sp>
      <p:sp>
        <p:nvSpPr>
          <p:cNvPr id="9" name="CuadroTexto 8">
            <a:extLst>
              <a:ext uri="{FF2B5EF4-FFF2-40B4-BE49-F238E27FC236}">
                <a16:creationId xmlns:a16="http://schemas.microsoft.com/office/drawing/2014/main" id="{E188C983-ECD8-3C95-4024-75D39FBDC0A7}"/>
              </a:ext>
            </a:extLst>
          </p:cNvPr>
          <p:cNvSpPr txBox="1"/>
          <p:nvPr/>
        </p:nvSpPr>
        <p:spPr>
          <a:xfrm>
            <a:off x="108276" y="4905867"/>
            <a:ext cx="8478447" cy="1015663"/>
          </a:xfrm>
          <a:prstGeom prst="rect">
            <a:avLst/>
          </a:prstGeom>
          <a:noFill/>
        </p:spPr>
        <p:txBody>
          <a:bodyPr wrap="square">
            <a:spAutoFit/>
          </a:bodyPr>
          <a:lstStyle/>
          <a:p>
            <a:pPr>
              <a:spcBef>
                <a:spcPts val="600"/>
              </a:spcBef>
            </a:pPr>
            <a:r>
              <a:rPr lang="en-US" sz="2000" b="1" dirty="0"/>
              <a:t>Mulungu anapatsanso anthu ake chipambano. Chigwa cha Akori, kumene Akani ndi banja lake anaphedwa, chinatsegula chitseko cha chigonjetso, “khomo la chiyembekezo” ( Hoseya 2:15 ).</a:t>
            </a:r>
            <a:endParaRPr lang="en" sz="2000" b="1" dirty="0"/>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2940097" y="341214"/>
            <a:ext cx="8790039" cy="5909310"/>
          </a:xfrm>
          <a:prstGeom prst="rect">
            <a:avLst/>
          </a:prstGeom>
          <a:noFill/>
        </p:spPr>
        <p:txBody>
          <a:bodyPr wrap="square" rtlCol="0">
            <a:spAutoFit/>
          </a:bodyPr>
          <a:lstStyle/>
          <a:p>
            <a:pPr>
              <a:spcBef>
                <a:spcPts val="600"/>
              </a:spcBef>
            </a:pPr>
            <a:r>
              <a:rPr lang="en-GB" sz="2700" b="1" dirty="0" err="1">
                <a:latin typeface="Constantia" panose="02030602050306030303" pitchFamily="18" charset="0"/>
              </a:rPr>
              <a:t>Chinthu</a:t>
            </a:r>
            <a:r>
              <a:rPr lang="en-GB" sz="2700" b="1" dirty="0">
                <a:latin typeface="Constantia" panose="02030602050306030303" pitchFamily="18" charset="0"/>
              </a:rPr>
              <a:t> </a:t>
            </a:r>
            <a:r>
              <a:rPr lang="en-GB" sz="2700" b="1" dirty="0" err="1">
                <a:latin typeface="Constantia" panose="02030602050306030303" pitchFamily="18" charset="0"/>
              </a:rPr>
              <a:t>chimene</a:t>
            </a:r>
            <a:r>
              <a:rPr lang="en-GB" sz="2700" b="1" dirty="0">
                <a:latin typeface="Constantia" panose="02030602050306030303" pitchFamily="18" charset="0"/>
              </a:rPr>
              <a:t> mpingo </a:t>
            </a:r>
            <a:r>
              <a:rPr lang="en-GB" sz="2700" b="1" dirty="0" err="1">
                <a:latin typeface="Constantia" panose="02030602050306030303" pitchFamily="18" charset="0"/>
              </a:rPr>
              <a:t>uyenera</a:t>
            </a:r>
            <a:r>
              <a:rPr lang="en-GB" sz="2700" b="1" dirty="0">
                <a:latin typeface="Constantia" panose="02030602050306030303" pitchFamily="18" charset="0"/>
              </a:rPr>
              <a:t> </a:t>
            </a:r>
            <a:r>
              <a:rPr lang="en-GB" sz="2700" b="1" dirty="0" err="1">
                <a:latin typeface="Constantia" panose="02030602050306030303" pitchFamily="18" charset="0"/>
              </a:rPr>
              <a:t>kuopa</a:t>
            </a:r>
            <a:r>
              <a:rPr lang="en-GB" sz="2700" b="1" dirty="0">
                <a:latin typeface="Constantia" panose="02030602050306030303" pitchFamily="18" charset="0"/>
              </a:rPr>
              <a:t> </a:t>
            </a:r>
            <a:r>
              <a:rPr lang="en-GB" sz="2700" b="1" dirty="0" err="1">
                <a:latin typeface="Constantia" panose="02030602050306030303" pitchFamily="18" charset="0"/>
              </a:rPr>
              <a:t>kwambiri</a:t>
            </a:r>
            <a:r>
              <a:rPr lang="en-GB" sz="2700" b="1" dirty="0">
                <a:latin typeface="Constantia" panose="02030602050306030303" pitchFamily="18" charset="0"/>
              </a:rPr>
              <a:t> </a:t>
            </a:r>
            <a:r>
              <a:rPr lang="en-GB" sz="2700" b="1" dirty="0" err="1">
                <a:latin typeface="Constantia" panose="02030602050306030303" pitchFamily="18" charset="0"/>
              </a:rPr>
              <a:t>si</a:t>
            </a:r>
            <a:r>
              <a:rPr lang="en-GB" sz="2700" b="1" dirty="0">
                <a:latin typeface="Constantia" panose="02030602050306030303" pitchFamily="18" charset="0"/>
              </a:rPr>
              <a:t> </a:t>
            </a:r>
            <a:r>
              <a:rPr lang="en-GB" sz="2700" b="1" dirty="0" err="1">
                <a:latin typeface="Constantia" panose="02030602050306030303" pitchFamily="18" charset="0"/>
              </a:rPr>
              <a:t>otsutsa</a:t>
            </a:r>
            <a:r>
              <a:rPr lang="en-GB" sz="2700" b="1" dirty="0">
                <a:latin typeface="Constantia" panose="02030602050306030303" pitchFamily="18" charset="0"/>
              </a:rPr>
              <a:t> </a:t>
            </a:r>
            <a:r>
              <a:rPr lang="en-GB" sz="2700" b="1" dirty="0" err="1">
                <a:latin typeface="Constantia" panose="02030602050306030303" pitchFamily="18" charset="0"/>
              </a:rPr>
              <a:t>poyera</a:t>
            </a:r>
            <a:r>
              <a:rPr lang="en-GB" sz="2700" b="1" dirty="0">
                <a:latin typeface="Constantia" panose="02030602050306030303" pitchFamily="18" charset="0"/>
              </a:rPr>
              <a:t>, </a:t>
            </a:r>
            <a:r>
              <a:rPr lang="en-GB" sz="2700" b="1" dirty="0" err="1">
                <a:latin typeface="Constantia" panose="02030602050306030303" pitchFamily="18" charset="0"/>
              </a:rPr>
              <a:t>osakhulupirira</a:t>
            </a:r>
            <a:r>
              <a:rPr lang="en-GB" sz="2700" b="1" dirty="0">
                <a:latin typeface="Constantia" panose="02030602050306030303" pitchFamily="18" charset="0"/>
              </a:rPr>
              <a:t>, </a:t>
            </a:r>
            <a:r>
              <a:rPr lang="en-GB" sz="2700" b="1" dirty="0" err="1">
                <a:latin typeface="Constantia" panose="02030602050306030303" pitchFamily="18" charset="0"/>
              </a:rPr>
              <a:t>kapena</a:t>
            </a:r>
            <a:r>
              <a:rPr lang="en-GB" sz="2700" b="1" dirty="0">
                <a:latin typeface="Constantia" panose="02030602050306030303" pitchFamily="18" charset="0"/>
              </a:rPr>
              <a:t> </a:t>
            </a:r>
            <a:r>
              <a:rPr lang="en-GB" sz="2700" b="1" dirty="0" err="1">
                <a:latin typeface="Constantia" panose="02030602050306030303" pitchFamily="18" charset="0"/>
              </a:rPr>
              <a:t>ochita</a:t>
            </a:r>
            <a:r>
              <a:rPr lang="en-GB" sz="2700" b="1" dirty="0">
                <a:latin typeface="Constantia" panose="02030602050306030303" pitchFamily="18" charset="0"/>
              </a:rPr>
              <a:t> </a:t>
            </a:r>
            <a:r>
              <a:rPr lang="en-GB" sz="2700" b="1" dirty="0" err="1">
                <a:latin typeface="Constantia" panose="02030602050306030303" pitchFamily="18" charset="0"/>
              </a:rPr>
              <a:t>chipongwe</a:t>
            </a:r>
            <a:r>
              <a:rPr lang="en-GB" sz="2700" b="1" dirty="0">
                <a:latin typeface="Constantia" panose="02030602050306030303" pitchFamily="18" charset="0"/>
              </a:rPr>
              <a:t>, </a:t>
            </a:r>
            <a:r>
              <a:rPr lang="en-GB" sz="2700" b="1" dirty="0" err="1">
                <a:latin typeface="Constantia" panose="02030602050306030303" pitchFamily="18" charset="0"/>
              </a:rPr>
              <a:t>koma</a:t>
            </a:r>
            <a:r>
              <a:rPr lang="en-GB" sz="2700" b="1" dirty="0">
                <a:latin typeface="Constantia" panose="02030602050306030303" pitchFamily="18" charset="0"/>
              </a:rPr>
              <a:t> </a:t>
            </a:r>
            <a:r>
              <a:rPr lang="en-GB" sz="2700" b="1" dirty="0" err="1">
                <a:latin typeface="Constantia" panose="02030602050306030303" pitchFamily="18" charset="0"/>
              </a:rPr>
              <a:t>anthu</a:t>
            </a:r>
            <a:r>
              <a:rPr lang="en-GB" sz="2700" b="1" dirty="0">
                <a:latin typeface="Constantia" panose="02030602050306030303" pitchFamily="18" charset="0"/>
              </a:rPr>
              <a:t> amene </a:t>
            </a:r>
            <a:r>
              <a:rPr lang="en-GB" sz="2700" b="1" dirty="0" err="1">
                <a:latin typeface="Constantia" panose="02030602050306030303" pitchFamily="18" charset="0"/>
              </a:rPr>
              <a:t>amadzitcha</a:t>
            </a:r>
            <a:r>
              <a:rPr lang="en-GB" sz="2700" b="1" dirty="0">
                <a:latin typeface="Constantia" panose="02030602050306030303" pitchFamily="18" charset="0"/>
              </a:rPr>
              <a:t> </a:t>
            </a:r>
            <a:r>
              <a:rPr lang="en-GB" sz="2700" b="1" dirty="0" err="1">
                <a:latin typeface="Constantia" panose="02030602050306030303" pitchFamily="18" charset="0"/>
              </a:rPr>
              <a:t>Akhristu</a:t>
            </a:r>
            <a:r>
              <a:rPr lang="en-GB" sz="2700" b="1" dirty="0">
                <a:latin typeface="Constantia" panose="02030602050306030303" pitchFamily="18" charset="0"/>
              </a:rPr>
              <a:t> </a:t>
            </a:r>
            <a:r>
              <a:rPr lang="en-GB" sz="2700" b="1" dirty="0" err="1">
                <a:latin typeface="Constantia" panose="02030602050306030303" pitchFamily="18" charset="0"/>
              </a:rPr>
              <a:t>koma</a:t>
            </a:r>
            <a:r>
              <a:rPr lang="en-GB" sz="2700" b="1" dirty="0">
                <a:latin typeface="Constantia" panose="02030602050306030303" pitchFamily="18" charset="0"/>
              </a:rPr>
              <a:t> </a:t>
            </a:r>
            <a:r>
              <a:rPr lang="en-GB" sz="2700" b="1" dirty="0" err="1">
                <a:latin typeface="Constantia" panose="02030602050306030303" pitchFamily="18" charset="0"/>
              </a:rPr>
              <a:t>osakhala</a:t>
            </a:r>
            <a:r>
              <a:rPr lang="en-GB" sz="2700" b="1" dirty="0">
                <a:latin typeface="Constantia" panose="02030602050306030303" pitchFamily="18" charset="0"/>
              </a:rPr>
              <a:t> </a:t>
            </a:r>
            <a:r>
              <a:rPr lang="en-GB" sz="2700" b="1" dirty="0" err="1">
                <a:latin typeface="Constantia" panose="02030602050306030303" pitchFamily="18" charset="0"/>
              </a:rPr>
              <a:t>okhulupirika</a:t>
            </a:r>
            <a:r>
              <a:rPr lang="en-GB" sz="2700" b="1" dirty="0">
                <a:latin typeface="Constantia" panose="02030602050306030303" pitchFamily="18" charset="0"/>
              </a:rPr>
              <a:t>. </a:t>
            </a:r>
            <a:r>
              <a:rPr lang="en-GB" sz="2700" b="1" dirty="0" err="1">
                <a:latin typeface="Constantia" panose="02030602050306030303" pitchFamily="18" charset="0"/>
              </a:rPr>
              <a:t>Anthu</a:t>
            </a:r>
            <a:r>
              <a:rPr lang="en-GB" sz="2700" b="1" dirty="0">
                <a:latin typeface="Constantia" panose="02030602050306030303" pitchFamily="18" charset="0"/>
              </a:rPr>
              <a:t> </a:t>
            </a:r>
            <a:r>
              <a:rPr lang="en-GB" sz="2700" b="1" dirty="0" err="1">
                <a:latin typeface="Constantia" panose="02030602050306030303" pitchFamily="18" charset="0"/>
              </a:rPr>
              <a:t>oterewa</a:t>
            </a:r>
            <a:r>
              <a:rPr lang="en-GB" sz="2700" b="1" dirty="0">
                <a:latin typeface="Constantia" panose="02030602050306030303" pitchFamily="18" charset="0"/>
              </a:rPr>
              <a:t> </a:t>
            </a:r>
            <a:r>
              <a:rPr lang="en-GB" sz="2700" b="1" dirty="0" err="1">
                <a:latin typeface="Constantia" panose="02030602050306030303" pitchFamily="18" charset="0"/>
              </a:rPr>
              <a:t>ndi</a:t>
            </a:r>
            <a:r>
              <a:rPr lang="en-GB" sz="2700" b="1" dirty="0">
                <a:latin typeface="Constantia" panose="02030602050306030303" pitchFamily="18" charset="0"/>
              </a:rPr>
              <a:t> amene </a:t>
            </a:r>
            <a:r>
              <a:rPr lang="en-GB" sz="2700" b="1" dirty="0" err="1">
                <a:latin typeface="Constantia" panose="02030602050306030303" pitchFamily="18" charset="0"/>
              </a:rPr>
              <a:t>amasokoneza</a:t>
            </a:r>
            <a:r>
              <a:rPr lang="en-GB" sz="2700" b="1" dirty="0">
                <a:latin typeface="Constantia" panose="02030602050306030303" pitchFamily="18" charset="0"/>
              </a:rPr>
              <a:t> </a:t>
            </a:r>
            <a:r>
              <a:rPr lang="en-GB" sz="2700" b="1" dirty="0" err="1">
                <a:latin typeface="Constantia" panose="02030602050306030303" pitchFamily="18" charset="0"/>
              </a:rPr>
              <a:t>dalitso</a:t>
            </a:r>
            <a:r>
              <a:rPr lang="en-GB" sz="2700" b="1" dirty="0">
                <a:latin typeface="Constantia" panose="02030602050306030303" pitchFamily="18" charset="0"/>
              </a:rPr>
              <a:t> la Mulungu </a:t>
            </a:r>
            <a:r>
              <a:rPr lang="en-GB" sz="2700" b="1" dirty="0" err="1">
                <a:latin typeface="Constantia" panose="02030602050306030303" pitchFamily="18" charset="0"/>
              </a:rPr>
              <a:t>wa</a:t>
            </a:r>
            <a:r>
              <a:rPr lang="en-GB" sz="2700" b="1" dirty="0">
                <a:latin typeface="Constantia" panose="02030602050306030303" pitchFamily="18" charset="0"/>
              </a:rPr>
              <a:t> Israeli, </a:t>
            </a:r>
            <a:r>
              <a:rPr lang="en-GB" sz="2700" b="1" dirty="0" err="1">
                <a:latin typeface="Constantia" panose="02030602050306030303" pitchFamily="18" charset="0"/>
              </a:rPr>
              <a:t>ndipo</a:t>
            </a:r>
            <a:r>
              <a:rPr lang="en-GB" sz="2700" b="1" dirty="0">
                <a:latin typeface="Constantia" panose="02030602050306030303" pitchFamily="18" charset="0"/>
              </a:rPr>
              <a:t> </a:t>
            </a:r>
            <a:r>
              <a:rPr lang="en-GB" sz="2700" b="1" dirty="0" err="1">
                <a:latin typeface="Constantia" panose="02030602050306030303" pitchFamily="18" charset="0"/>
              </a:rPr>
              <a:t>amabweretsa</a:t>
            </a:r>
            <a:r>
              <a:rPr lang="en-GB" sz="2700" b="1" dirty="0">
                <a:latin typeface="Constantia" panose="02030602050306030303" pitchFamily="18" charset="0"/>
              </a:rPr>
              <a:t> </a:t>
            </a:r>
            <a:r>
              <a:rPr lang="en-GB" sz="2700" b="1" dirty="0" err="1">
                <a:latin typeface="Constantia" panose="02030602050306030303" pitchFamily="18" charset="0"/>
              </a:rPr>
              <a:t>kufooka</a:t>
            </a:r>
            <a:r>
              <a:rPr lang="en-GB" sz="2700" b="1" dirty="0">
                <a:latin typeface="Constantia" panose="02030602050306030303" pitchFamily="18" charset="0"/>
              </a:rPr>
              <a:t> mu mpingo — </a:t>
            </a:r>
            <a:r>
              <a:rPr lang="en-GB" sz="2700" b="1" dirty="0" err="1">
                <a:latin typeface="Constantia" panose="02030602050306030303" pitchFamily="18" charset="0"/>
              </a:rPr>
              <a:t>chitonzo</a:t>
            </a:r>
            <a:r>
              <a:rPr lang="en-GB" sz="2700" b="1" dirty="0">
                <a:latin typeface="Constantia" panose="02030602050306030303" pitchFamily="18" charset="0"/>
              </a:rPr>
              <a:t> </a:t>
            </a:r>
            <a:r>
              <a:rPr lang="en-GB" sz="2700" b="1" dirty="0" err="1">
                <a:latin typeface="Constantia" panose="02030602050306030303" pitchFamily="18" charset="0"/>
              </a:rPr>
              <a:t>chimene</a:t>
            </a:r>
            <a:r>
              <a:rPr lang="en-GB" sz="2700" b="1" dirty="0">
                <a:latin typeface="Constantia" panose="02030602050306030303" pitchFamily="18" charset="0"/>
              </a:rPr>
              <a:t> </a:t>
            </a:r>
            <a:r>
              <a:rPr lang="en-GB" sz="2700" b="1" dirty="0" err="1">
                <a:latin typeface="Constantia" panose="02030602050306030303" pitchFamily="18" charset="0"/>
              </a:rPr>
              <a:t>ndikovuta</a:t>
            </a:r>
            <a:r>
              <a:rPr lang="en-GB" sz="2700" b="1" dirty="0">
                <a:latin typeface="Constantia" panose="02030602050306030303" pitchFamily="18" charset="0"/>
              </a:rPr>
              <a:t> </a:t>
            </a:r>
            <a:r>
              <a:rPr lang="en-GB" sz="2700" b="1" dirty="0" err="1">
                <a:latin typeface="Constantia" panose="02030602050306030303" pitchFamily="18" charset="0"/>
              </a:rPr>
              <a:t>kuchotsa</a:t>
            </a:r>
            <a:r>
              <a:rPr lang="en-GB" sz="2700" b="1" dirty="0">
                <a:latin typeface="Constantia" panose="02030602050306030303" pitchFamily="18" charset="0"/>
              </a:rPr>
              <a:t>…</a:t>
            </a:r>
            <a:br>
              <a:rPr lang="en-GB" sz="2700" b="1" dirty="0">
                <a:latin typeface="Constantia" panose="02030602050306030303" pitchFamily="18" charset="0"/>
              </a:rPr>
            </a:br>
            <a:r>
              <a:rPr lang="en-GB" sz="2700" b="1" dirty="0" err="1">
                <a:latin typeface="Constantia" panose="02030602050306030303" pitchFamily="18" charset="0"/>
              </a:rPr>
              <a:t>Uchikhristu</a:t>
            </a:r>
            <a:r>
              <a:rPr lang="en-GB" sz="2700" b="1" dirty="0">
                <a:latin typeface="Constantia" panose="02030602050306030303" pitchFamily="18" charset="0"/>
              </a:rPr>
              <a:t> </a:t>
            </a:r>
            <a:r>
              <a:rPr lang="en-GB" sz="2700" b="1" dirty="0" err="1">
                <a:latin typeface="Constantia" panose="02030602050306030303" pitchFamily="18" charset="0"/>
              </a:rPr>
              <a:t>suyenera</a:t>
            </a:r>
            <a:r>
              <a:rPr lang="en-GB" sz="2700" b="1" dirty="0">
                <a:latin typeface="Constantia" panose="02030602050306030303" pitchFamily="18" charset="0"/>
              </a:rPr>
              <a:t> </a:t>
            </a:r>
            <a:r>
              <a:rPr lang="en-GB" sz="2700" b="1" dirty="0" err="1">
                <a:latin typeface="Constantia" panose="02030602050306030303" pitchFamily="18" charset="0"/>
              </a:rPr>
              <a:t>kungowoneka</a:t>
            </a:r>
            <a:r>
              <a:rPr lang="en-GB" sz="2700" b="1" dirty="0">
                <a:latin typeface="Constantia" panose="02030602050306030303" pitchFamily="18" charset="0"/>
              </a:rPr>
              <a:t> pa </a:t>
            </a:r>
            <a:r>
              <a:rPr lang="en-GB" sz="2700" b="1" dirty="0" err="1">
                <a:latin typeface="Constantia" panose="02030602050306030303" pitchFamily="18" charset="0"/>
              </a:rPr>
              <a:t>tsiku</a:t>
            </a:r>
            <a:r>
              <a:rPr lang="en-GB" sz="2700" b="1" dirty="0">
                <a:latin typeface="Constantia" panose="02030602050306030303" pitchFamily="18" charset="0"/>
              </a:rPr>
              <a:t> la Sabata </a:t>
            </a:r>
            <a:r>
              <a:rPr lang="en-GB" sz="2700" b="1" dirty="0" err="1">
                <a:latin typeface="Constantia" panose="02030602050306030303" pitchFamily="18" charset="0"/>
              </a:rPr>
              <a:t>kapena</a:t>
            </a:r>
            <a:r>
              <a:rPr lang="en-GB" sz="2700" b="1" dirty="0">
                <a:latin typeface="Constantia" panose="02030602050306030303" pitchFamily="18" charset="0"/>
              </a:rPr>
              <a:t> mu </a:t>
            </a:r>
            <a:r>
              <a:rPr lang="en-GB" sz="2700" b="1" dirty="0" err="1">
                <a:latin typeface="Constantia" panose="02030602050306030303" pitchFamily="18" charset="0"/>
              </a:rPr>
              <a:t>malo</a:t>
            </a:r>
            <a:r>
              <a:rPr lang="en-GB" sz="2700" b="1" dirty="0">
                <a:latin typeface="Constantia" panose="02030602050306030303" pitchFamily="18" charset="0"/>
              </a:rPr>
              <a:t> </a:t>
            </a:r>
            <a:r>
              <a:rPr lang="en-GB" sz="2700" b="1" dirty="0" err="1">
                <a:latin typeface="Constantia" panose="02030602050306030303" pitchFamily="18" charset="0"/>
              </a:rPr>
              <a:t>opembedzera</a:t>
            </a:r>
            <a:r>
              <a:rPr lang="en-GB" sz="2700" b="1" dirty="0">
                <a:latin typeface="Constantia" panose="02030602050306030303" pitchFamily="18" charset="0"/>
              </a:rPr>
              <a:t> </a:t>
            </a:r>
            <a:r>
              <a:rPr lang="en-GB" sz="2700" b="1" dirty="0" err="1">
                <a:latin typeface="Constantia" panose="02030602050306030303" pitchFamily="18" charset="0"/>
              </a:rPr>
              <a:t>okha</a:t>
            </a:r>
            <a:r>
              <a:rPr lang="en-GB" sz="2700" b="1" dirty="0">
                <a:latin typeface="Constantia" panose="02030602050306030303" pitchFamily="18" charset="0"/>
              </a:rPr>
              <a:t>; </a:t>
            </a:r>
            <a:r>
              <a:rPr lang="en-GB" sz="2700" b="1" dirty="0" err="1">
                <a:latin typeface="Constantia" panose="02030602050306030303" pitchFamily="18" charset="0"/>
              </a:rPr>
              <a:t>uli</a:t>
            </a:r>
            <a:r>
              <a:rPr lang="en-GB" sz="2700" b="1" dirty="0">
                <a:latin typeface="Constantia" panose="02030602050306030303" pitchFamily="18" charset="0"/>
              </a:rPr>
              <a:t> </a:t>
            </a:r>
            <a:r>
              <a:rPr lang="en-GB" sz="2700" b="1" dirty="0" err="1">
                <a:latin typeface="Constantia" panose="02030602050306030303" pitchFamily="18" charset="0"/>
              </a:rPr>
              <a:t>wa</a:t>
            </a:r>
            <a:r>
              <a:rPr lang="en-GB" sz="2700" b="1" dirty="0">
                <a:latin typeface="Constantia" panose="02030602050306030303" pitchFamily="18" charset="0"/>
              </a:rPr>
              <a:t> </a:t>
            </a:r>
            <a:r>
              <a:rPr lang="en-GB" sz="2700" b="1" dirty="0" err="1">
                <a:latin typeface="Constantia" panose="02030602050306030303" pitchFamily="18" charset="0"/>
              </a:rPr>
              <a:t>masiku</a:t>
            </a:r>
            <a:r>
              <a:rPr lang="en-GB" sz="2700" b="1" dirty="0">
                <a:latin typeface="Constantia" panose="02030602050306030303" pitchFamily="18" charset="0"/>
              </a:rPr>
              <a:t> </a:t>
            </a:r>
            <a:r>
              <a:rPr lang="en-GB" sz="2700" b="1" dirty="0" err="1">
                <a:latin typeface="Constantia" panose="02030602050306030303" pitchFamily="18" charset="0"/>
              </a:rPr>
              <a:t>onse</a:t>
            </a:r>
            <a:r>
              <a:rPr lang="en-GB" sz="2700" b="1" dirty="0">
                <a:latin typeface="Constantia" panose="02030602050306030303" pitchFamily="18" charset="0"/>
              </a:rPr>
              <a:t> a </a:t>
            </a:r>
            <a:r>
              <a:rPr lang="en-GB" sz="2700" b="1" dirty="0" err="1">
                <a:latin typeface="Constantia" panose="02030602050306030303" pitchFamily="18" charset="0"/>
              </a:rPr>
              <a:t>pamlungu</a:t>
            </a:r>
            <a:r>
              <a:rPr lang="en-GB" sz="2700" b="1" dirty="0">
                <a:latin typeface="Constantia" panose="02030602050306030303" pitchFamily="18" charset="0"/>
              </a:rPr>
              <a:t> </a:t>
            </a:r>
            <a:r>
              <a:rPr lang="en-GB" sz="2700" b="1" dirty="0" err="1">
                <a:latin typeface="Constantia" panose="02030602050306030303" pitchFamily="18" charset="0"/>
              </a:rPr>
              <a:t>komanso</a:t>
            </a:r>
            <a:r>
              <a:rPr lang="en-GB" sz="2700" b="1" dirty="0">
                <a:latin typeface="Constantia" panose="02030602050306030303" pitchFamily="18" charset="0"/>
              </a:rPr>
              <a:t> </a:t>
            </a:r>
            <a:r>
              <a:rPr lang="en-GB" sz="2700" b="1" dirty="0" err="1">
                <a:latin typeface="Constantia" panose="02030602050306030303" pitchFamily="18" charset="0"/>
              </a:rPr>
              <a:t>malo</a:t>
            </a:r>
            <a:r>
              <a:rPr lang="en-GB" sz="2700" b="1" dirty="0">
                <a:latin typeface="Constantia" panose="02030602050306030303" pitchFamily="18" charset="0"/>
              </a:rPr>
              <a:t> </a:t>
            </a:r>
            <a:r>
              <a:rPr lang="en-GB" sz="2700" b="1" dirty="0" err="1">
                <a:latin typeface="Constantia" panose="02030602050306030303" pitchFamily="18" charset="0"/>
              </a:rPr>
              <a:t>alionse</a:t>
            </a:r>
            <a:r>
              <a:rPr lang="en-GB" sz="2700" b="1" dirty="0">
                <a:latin typeface="Constantia" panose="02030602050306030303" pitchFamily="18" charset="0"/>
              </a:rPr>
              <a:t>. </a:t>
            </a:r>
            <a:r>
              <a:rPr lang="en-GB" sz="2700" b="1" dirty="0" err="1">
                <a:latin typeface="Constantia" panose="02030602050306030303" pitchFamily="18" charset="0"/>
              </a:rPr>
              <a:t>Zofuna</a:t>
            </a:r>
            <a:r>
              <a:rPr lang="en-GB" sz="2700" b="1" dirty="0">
                <a:latin typeface="Constantia" panose="02030602050306030303" pitchFamily="18" charset="0"/>
              </a:rPr>
              <a:t> </a:t>
            </a:r>
            <a:r>
              <a:rPr lang="en-GB" sz="2700" b="1" dirty="0" err="1">
                <a:latin typeface="Constantia" panose="02030602050306030303" pitchFamily="18" charset="0"/>
              </a:rPr>
              <a:t>zake</a:t>
            </a:r>
            <a:r>
              <a:rPr lang="en-GB" sz="2700" b="1" dirty="0">
                <a:latin typeface="Constantia" panose="02030602050306030303" pitchFamily="18" charset="0"/>
              </a:rPr>
              <a:t> </a:t>
            </a:r>
            <a:r>
              <a:rPr lang="en-GB" sz="2700" b="1" dirty="0" err="1">
                <a:latin typeface="Constantia" panose="02030602050306030303" pitchFamily="18" charset="0"/>
              </a:rPr>
              <a:t>ziyenera</a:t>
            </a:r>
            <a:r>
              <a:rPr lang="en-GB" sz="2700" b="1" dirty="0">
                <a:latin typeface="Constantia" panose="02030602050306030303" pitchFamily="18" charset="0"/>
              </a:rPr>
              <a:t> </a:t>
            </a:r>
            <a:r>
              <a:rPr lang="en-GB" sz="2700" b="1" dirty="0" err="1">
                <a:latin typeface="Constantia" panose="02030602050306030303" pitchFamily="18" charset="0"/>
              </a:rPr>
              <a:t>kuzindikiridwa</a:t>
            </a:r>
            <a:r>
              <a:rPr lang="en-GB" sz="2700" b="1" dirty="0">
                <a:latin typeface="Constantia" panose="02030602050306030303" pitchFamily="18" charset="0"/>
              </a:rPr>
              <a:t> </a:t>
            </a:r>
            <a:r>
              <a:rPr lang="en-GB" sz="2700" b="1" dirty="0" err="1">
                <a:latin typeface="Constantia" panose="02030602050306030303" pitchFamily="18" charset="0"/>
              </a:rPr>
              <a:t>ndi</a:t>
            </a:r>
            <a:r>
              <a:rPr lang="en-GB" sz="2700" b="1" dirty="0">
                <a:latin typeface="Constantia" panose="02030602050306030303" pitchFamily="18" charset="0"/>
              </a:rPr>
              <a:t> </a:t>
            </a:r>
            <a:r>
              <a:rPr lang="en-GB" sz="2700" b="1" dirty="0" err="1">
                <a:latin typeface="Constantia" panose="02030602050306030303" pitchFamily="18" charset="0"/>
              </a:rPr>
              <a:t>kutsatiridwa</a:t>
            </a:r>
            <a:r>
              <a:rPr lang="en-GB" sz="2700" b="1" dirty="0">
                <a:latin typeface="Constantia" panose="02030602050306030303" pitchFamily="18" charset="0"/>
              </a:rPr>
              <a:t> </a:t>
            </a:r>
            <a:r>
              <a:rPr lang="en-GB" sz="2700" b="1" dirty="0" err="1">
                <a:latin typeface="Constantia" panose="02030602050306030303" pitchFamily="18" charset="0"/>
              </a:rPr>
              <a:t>kuntchito</a:t>
            </a:r>
            <a:r>
              <a:rPr lang="en-GB" sz="2700" b="1" dirty="0">
                <a:latin typeface="Constantia" panose="02030602050306030303" pitchFamily="18" charset="0"/>
              </a:rPr>
              <a:t>, </a:t>
            </a:r>
            <a:r>
              <a:rPr lang="en-GB" sz="2700" b="1" dirty="0" err="1">
                <a:latin typeface="Constantia" panose="02030602050306030303" pitchFamily="18" charset="0"/>
              </a:rPr>
              <a:t>panyumba</a:t>
            </a:r>
            <a:r>
              <a:rPr lang="en-GB" sz="2700" b="1" dirty="0">
                <a:latin typeface="Constantia" panose="02030602050306030303" pitchFamily="18" charset="0"/>
              </a:rPr>
              <a:t>, </a:t>
            </a:r>
            <a:r>
              <a:rPr lang="en-GB" sz="2700" b="1" dirty="0" err="1">
                <a:latin typeface="Constantia" panose="02030602050306030303" pitchFamily="18" charset="0"/>
              </a:rPr>
              <a:t>komanso</a:t>
            </a:r>
            <a:r>
              <a:rPr lang="en-GB" sz="2700" b="1" dirty="0">
                <a:latin typeface="Constantia" panose="02030602050306030303" pitchFamily="18" charset="0"/>
              </a:rPr>
              <a:t> pa </a:t>
            </a:r>
            <a:r>
              <a:rPr lang="en-GB" sz="2700" b="1" dirty="0" err="1">
                <a:latin typeface="Constantia" panose="02030602050306030303" pitchFamily="18" charset="0"/>
              </a:rPr>
              <a:t>zinthu</a:t>
            </a:r>
            <a:r>
              <a:rPr lang="en-GB" sz="2700" b="1" dirty="0">
                <a:latin typeface="Constantia" panose="02030602050306030303" pitchFamily="18" charset="0"/>
              </a:rPr>
              <a:t> </a:t>
            </a:r>
            <a:r>
              <a:rPr lang="en-GB" sz="2700" b="1" dirty="0" err="1">
                <a:latin typeface="Constantia" panose="02030602050306030303" pitchFamily="18" charset="0"/>
              </a:rPr>
              <a:t>zamalonda</a:t>
            </a:r>
            <a:r>
              <a:rPr lang="en-GB" sz="2700" b="1" dirty="0">
                <a:latin typeface="Constantia" panose="02030602050306030303" pitchFamily="18" charset="0"/>
              </a:rPr>
              <a:t> — </a:t>
            </a:r>
            <a:r>
              <a:rPr lang="en-GB" sz="2700" b="1" dirty="0" err="1">
                <a:latin typeface="Constantia" panose="02030602050306030303" pitchFamily="18" charset="0"/>
              </a:rPr>
              <a:t>ndi</a:t>
            </a:r>
            <a:r>
              <a:rPr lang="en-GB" sz="2700" b="1" dirty="0">
                <a:latin typeface="Constantia" panose="02030602050306030303" pitchFamily="18" charset="0"/>
              </a:rPr>
              <a:t> </a:t>
            </a:r>
            <a:r>
              <a:rPr lang="en-GB" sz="2700" b="1" dirty="0" err="1">
                <a:latin typeface="Constantia" panose="02030602050306030303" pitchFamily="18" charset="0"/>
              </a:rPr>
              <a:t>abale</a:t>
            </a:r>
            <a:r>
              <a:rPr lang="en-GB" sz="2700" b="1" dirty="0">
                <a:latin typeface="Constantia" panose="02030602050306030303" pitchFamily="18" charset="0"/>
              </a:rPr>
              <a:t> </a:t>
            </a:r>
            <a:r>
              <a:rPr lang="en-GB" sz="2700" b="1" dirty="0" err="1">
                <a:latin typeface="Constantia" panose="02030602050306030303" pitchFamily="18" charset="0"/>
              </a:rPr>
              <a:t>komanso</a:t>
            </a:r>
            <a:r>
              <a:rPr lang="en-GB" sz="2700" b="1" dirty="0">
                <a:latin typeface="Constantia" panose="02030602050306030303" pitchFamily="18" charset="0"/>
              </a:rPr>
              <a:t> </a:t>
            </a:r>
            <a:r>
              <a:rPr lang="en-GB" sz="2700" b="1" dirty="0" err="1">
                <a:latin typeface="Constantia" panose="02030602050306030303" pitchFamily="18" charset="0"/>
              </a:rPr>
              <a:t>ndi</a:t>
            </a:r>
            <a:r>
              <a:rPr lang="en-GB" sz="2700" b="1" dirty="0">
                <a:latin typeface="Constantia" panose="02030602050306030303" pitchFamily="18" charset="0"/>
              </a:rPr>
              <a:t> </a:t>
            </a:r>
            <a:r>
              <a:rPr lang="en-GB" sz="2700" b="1" dirty="0" err="1">
                <a:latin typeface="Constantia" panose="02030602050306030303" pitchFamily="18" charset="0"/>
              </a:rPr>
              <a:t>anthu</a:t>
            </a:r>
            <a:r>
              <a:rPr lang="en-GB" sz="2700" b="1" dirty="0">
                <a:latin typeface="Constantia" panose="02030602050306030303" pitchFamily="18" charset="0"/>
              </a:rPr>
              <a:t> a </a:t>
            </a:r>
            <a:r>
              <a:rPr lang="en-GB" sz="2700" b="1" dirty="0" err="1">
                <a:latin typeface="Constantia" panose="02030602050306030303" pitchFamily="18" charset="0"/>
              </a:rPr>
              <a:t>padziko</a:t>
            </a:r>
            <a:r>
              <a:rPr lang="en-GB" sz="2700" b="1" dirty="0">
                <a:latin typeface="Constantia" panose="02030602050306030303" pitchFamily="18" charset="0"/>
              </a:rPr>
              <a:t> </a:t>
            </a:r>
            <a:r>
              <a:rPr lang="en-GB" sz="2700" b="1" dirty="0" err="1">
                <a:latin typeface="Constantia" panose="02030602050306030303" pitchFamily="18" charset="0"/>
              </a:rPr>
              <a:t>lonse</a:t>
            </a:r>
            <a:endParaRPr lang="en" sz="2700" b="1" dirty="0">
              <a:latin typeface="Constantia" panose="02030602050306030303" pitchFamily="18" charset="0"/>
            </a:endParaRPr>
          </a:p>
        </p:txBody>
      </p:sp>
      <p:sp>
        <p:nvSpPr>
          <p:cNvPr id="3" name="CuadroTexto 2">
            <a:extLst>
              <a:ext uri="{FF2B5EF4-FFF2-40B4-BE49-F238E27FC236}">
                <a16:creationId xmlns:a16="http://schemas.microsoft.com/office/drawing/2014/main" id="{98807323-22EF-F615-DF65-363B11561D97}"/>
              </a:ext>
            </a:extLst>
          </p:cNvPr>
          <p:cNvSpPr txBox="1"/>
          <p:nvPr/>
        </p:nvSpPr>
        <p:spPr>
          <a:xfrm>
            <a:off x="8452381" y="5864372"/>
            <a:ext cx="3621632" cy="338554"/>
          </a:xfrm>
          <a:prstGeom prst="rect">
            <a:avLst/>
          </a:prstGeom>
          <a:noFill/>
        </p:spPr>
        <p:txBody>
          <a:bodyPr wrap="none" rtlCol="0">
            <a:spAutoFit/>
          </a:bodyPr>
          <a:lstStyle/>
          <a:p>
            <a:pPr algn="r"/>
            <a:r>
              <a:rPr lang="en" sz="1600" b="1" dirty="0"/>
              <a:t>EGW (Conflict and Courage, April 23)</a:t>
            </a:r>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6537</TotalTime>
  <Words>1203</Words>
  <Application>Microsoft Office PowerPoint</Application>
  <PresentationFormat>Panorámica</PresentationFormat>
  <Paragraphs>69</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Calibri</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78</cp:revision>
  <dcterms:created xsi:type="dcterms:W3CDTF">2025-10-11T15:20:58Z</dcterms:created>
  <dcterms:modified xsi:type="dcterms:W3CDTF">2025-11-07T16:01:08Z</dcterms:modified>
</cp:coreProperties>
</file>