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18"/>
  </p:notesMasterIdLst>
  <p:sldIdLst>
    <p:sldId id="307" r:id="rId6"/>
    <p:sldId id="312" r:id="rId7"/>
    <p:sldId id="257" r:id="rId8"/>
    <p:sldId id="308" r:id="rId9"/>
    <p:sldId id="259" r:id="rId10"/>
    <p:sldId id="260" r:id="rId11"/>
    <p:sldId id="310" r:id="rId12"/>
    <p:sldId id="262" r:id="rId13"/>
    <p:sldId id="263" r:id="rId14"/>
    <p:sldId id="311" r:id="rId15"/>
    <p:sldId id="302" r:id="rId16"/>
    <p:sldId id="303" r:id="rId17"/>
  </p:sldIdLst>
  <p:sldSz cx="12192000" cy="6858000"/>
  <p:notesSz cx="6858000" cy="9144000"/>
  <p:embeddedFontLs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5143"/>
    <a:srgbClr val="653E33"/>
    <a:srgbClr val="186C7A"/>
    <a:srgbClr val="AFE6EF"/>
    <a:srgbClr val="6308DE"/>
    <a:srgbClr val="9F5FCF"/>
    <a:srgbClr val="B98B69"/>
    <a:srgbClr val="E0A4A6"/>
    <a:srgbClr val="8B5299"/>
    <a:srgbClr val="825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709"/>
  </p:normalViewPr>
  <p:slideViewPr>
    <p:cSldViewPr snapToGrid="0">
      <p:cViewPr varScale="1">
        <p:scale>
          <a:sx n="101" d="100"/>
          <a:sy n="101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B468B-DD2A-4F11-A3EE-C2320C1AC9EB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2E635A-2AAA-47F7-B4EC-D23B2A04AD64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49893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E635A-2AAA-47F7-B4EC-D23B2A04AD64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6529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D62D34-8B0D-BE0A-D8EB-58083428F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2E2E65-F43B-6EBC-7A37-B23B0BE12E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6C6846-6626-8006-65C5-DEE7AC6D6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287F75-E624-A78E-4E52-CA6C53679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76FBE9-7456-72D7-A8B2-DB6BDB49F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504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E0571-E476-B1B6-F14F-87713B3EE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C2F0E14-4E6D-989C-0DA5-43C98F918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7F04AA-233D-A431-649A-3B5CCFB1A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5051E9-982E-AAEA-72B3-406C5652E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EB08F4A-076E-CED0-A767-26256C63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EB8835-5CA3-5E05-5949-D5A17292C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46BF332-82E2-502C-73E4-BB49548D2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E689C-0CDC-49F8-4D1F-BEED541B2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13F774-7EB4-1A6D-1E4F-B15F725E8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937030-1FBD-2C48-9357-BE60C6688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1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160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9154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49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628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25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37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232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4508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224C4-AF91-F678-9744-2EA83AEC5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DC56A2-E0CE-26C6-1B55-5239B21BD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49CDF7-B3C5-0849-3A1E-430BFA601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32A5E0-D106-AAC8-671B-5BB82975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739B69-6A02-74F6-96C5-0C635AC5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1748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4047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75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77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1BBDED-BAE0-3C64-1F7A-B03FB171E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AA35DB-600E-E385-7252-551B56AD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5E1884-B55B-FE34-B1D5-970B7C030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982766-EC7C-EA80-DCD4-4D57F5B9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691330-BDDC-2C74-F857-D6E93EF3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2605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024996-111B-CAF7-9EF5-2D63897FC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C6ADE-9460-C8CD-9A19-D446A9C825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EFE1A8-0EDA-AFCE-615B-746BB9D8B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083287-E294-DD38-9D7D-F74148E0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2C279D0-6B98-2112-8DD3-9134B5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ABF7ECD-F891-0B51-F78A-B4A3C363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84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838097-DD9F-79A2-C52D-A3683BF8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5BD5FF-6761-1381-52B1-B89FFF2A2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49427F-9B55-38AF-FD1F-BB3F2323B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AC5838-80E5-4260-D1B5-984F09D71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03DB7C2-CC7C-02D2-42B0-FA18BABE01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0FF3A76-F39A-93E8-C711-CB66E92D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783177-F607-8ABF-DBA1-27ED5A040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20208F4-F4AC-E2B2-1B8E-A98A0CF6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70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A8E90A-EB2F-F46C-D655-AFABA4E22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0F39D25-9414-CE50-FE0F-0F148FEB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0F351B7-A865-8FEA-8350-A40CC789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F1404BC-4D91-1B53-F4E9-878C95FE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362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144584-7B7F-1E3E-7920-D18D49586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E4A97B-7299-EBBE-9B4F-293E2FBE8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32483-3F98-7BBE-EBC0-90CB3BD3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621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421F4-D258-6670-78CB-85E108566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26AC1-F12B-FF44-B8C5-0A2F800D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1B966-6F50-2F92-35D6-05F484E8D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A24AD-C5F7-317E-E030-415BDFBF6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ADDE88-6BD9-CEE7-217B-E9D619CD5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3B446C5-7CBF-45AA-139A-B410FBDC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270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1699A-7116-15D7-F798-42B51F9A6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E33706-6567-36C2-264E-56E654A3D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838CA84-D5F5-90F7-C693-5285C59B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AA38CFE-D145-7B0D-E9C4-18F78707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5108FB-0231-50EC-AC2D-3E5CD711B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AE3795-0AE9-47EF-C3AC-D9E8D126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50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4529DA4-FF84-0926-0F47-FD9BCC333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69A495-1DFA-353F-7C10-1B0771E21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0F3DE9-AEA6-5C58-60BB-6E06D794F3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6FBD38-2263-4973-9661-7191FE6A9F8C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B164B-E3A9-A657-C104-A680264CDC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938021-E6BD-5127-27F1-1EC0E6CA7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874CCE-FD62-4E56-A963-15189B0E191F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0959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14/11/2025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1628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3B2B44-0AC0-3A8C-19E7-0A4E95AD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43017B7-DB56-477D-A4AE-8EC1B3C99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rgbClr val="EF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5306732" y="-354408"/>
            <a:ext cx="1340409" cy="11953876"/>
            <a:chOff x="329184" y="2"/>
            <a:chExt cx="524256" cy="577780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C503C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rgbClr val="AC503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3">
            <a:extLst>
              <a:ext uri="{FF2B5EF4-FFF2-40B4-BE49-F238E27FC236}">
                <a16:creationId xmlns:a16="http://schemas.microsoft.com/office/drawing/2014/main" id="{4E335A5A-05CE-82FE-547F-33E195DE6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77676" y="153237"/>
            <a:ext cx="151684" cy="4612459"/>
            <a:chOff x="329184" y="1"/>
            <a:chExt cx="524256" cy="577780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cxnSp>
          <p:nvCxnSpPr>
            <p:cNvPr id="3" name="Straight Connector 14">
              <a:extLst>
                <a:ext uri="{FF2B5EF4-FFF2-40B4-BE49-F238E27FC236}">
                  <a16:creationId xmlns:a16="http://schemas.microsoft.com/office/drawing/2014/main" id="{656CB701-4BA0-311A-5FC3-A33C440596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rgbClr val="A39E33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id="{7FD7E4A5-D391-857D-0649-2500356C8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rgbClr val="A39E3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891" y="153237"/>
            <a:ext cx="6580907" cy="65292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n 6" descr="Un grupo de personas en un parque de diversiones&#10;&#10;El contenido generado por IA puede ser incorrecto.">
            <a:extLst>
              <a:ext uri="{FF2B5EF4-FFF2-40B4-BE49-F238E27FC236}">
                <a16:creationId xmlns:a16="http://schemas.microsoft.com/office/drawing/2014/main" id="{628E7398-3AAB-FEFB-713E-676D8FB441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73220" y="409006"/>
            <a:ext cx="6034416" cy="606030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D7F6985-86F7-C5E9-CFAD-B2058DBD00B9}"/>
              </a:ext>
            </a:extLst>
          </p:cNvPr>
          <p:cNvSpPr txBox="1"/>
          <p:nvPr/>
        </p:nvSpPr>
        <p:spPr>
          <a:xfrm>
            <a:off x="6590679" y="557007"/>
            <a:ext cx="5437799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sz="4800" b="1" dirty="0">
                <a:ln w="9525">
                  <a:noFill/>
                  <a:prstDash val="solid"/>
                </a:ln>
                <a:solidFill>
                  <a:srgbClr val="AC503C"/>
                </a:solidFill>
                <a:effectLst>
                  <a:outerShdw blurRad="12700" dist="38100" dir="2700000" algn="tl" rotWithShape="0">
                    <a:srgbClr val="87832A"/>
                  </a:outerShdw>
                </a:effectLst>
              </a:rPr>
              <a:t>KUKHULUPIRIKA KOPOSA: KUPEMBEDZA MKATI MWA NKHONDO</a:t>
            </a:r>
            <a:endParaRPr lang="en" sz="4800" b="1" dirty="0">
              <a:ln w="9525">
                <a:noFill/>
                <a:prstDash val="solid"/>
              </a:ln>
              <a:solidFill>
                <a:srgbClr val="AC503C"/>
              </a:solidFill>
              <a:effectLst>
                <a:outerShdw blurRad="12700" dist="38100" dir="2700000" algn="tl" rotWithShape="0">
                  <a:srgbClr val="87832A"/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E142037-DADD-477F-244B-D3541866C284}"/>
              </a:ext>
            </a:extLst>
          </p:cNvPr>
          <p:cNvSpPr txBox="1"/>
          <p:nvPr/>
        </p:nvSpPr>
        <p:spPr>
          <a:xfrm>
            <a:off x="6779965" y="6343650"/>
            <a:ext cx="4935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>
                <a:solidFill>
                  <a:srgbClr val="797525"/>
                </a:solidFill>
              </a:rPr>
              <a:t>Phunziro 7  November 15, 2025</a:t>
            </a:r>
          </a:p>
        </p:txBody>
      </p:sp>
    </p:spTree>
    <p:extLst>
      <p:ext uri="{BB962C8B-B14F-4D97-AF65-F5344CB8AC3E}">
        <p14:creationId xmlns:p14="http://schemas.microsoft.com/office/powerpoint/2010/main" val="30797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7A3B0-A4A9-BB80-4D96-B19F5AB84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B5D88177-BD84-088A-E38F-A2F8863250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8522" y="2061605"/>
            <a:ext cx="8242998" cy="479639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6BC2E8D-7309-E58B-43EC-F48F308053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8B52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9AD698D-D3D4-95D6-6D8A-B396472F939F}"/>
              </a:ext>
            </a:extLst>
          </p:cNvPr>
          <p:cNvSpPr txBox="1"/>
          <p:nvPr/>
        </p:nvSpPr>
        <p:spPr>
          <a:xfrm>
            <a:off x="3908362" y="87050"/>
            <a:ext cx="824299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8B5299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MALO APADERA OPEMBEDZERA</a:t>
            </a:r>
            <a:endParaRPr lang="en" sz="6600" b="1" dirty="0">
              <a:ln/>
              <a:solidFill>
                <a:srgbClr val="8B5299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521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0442E0-E1A1-005B-0173-DD4D8D6862CA}"/>
              </a:ext>
            </a:extLst>
          </p:cNvPr>
          <p:cNvSpPr txBox="1"/>
          <p:nvPr/>
        </p:nvSpPr>
        <p:spPr>
          <a:xfrm>
            <a:off x="1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KUWEZA CHIPEMBEDZO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9D7992A-F478-2F95-E88A-722153034FB9}"/>
              </a:ext>
            </a:extLst>
          </p:cNvPr>
          <p:cNvSpPr txBox="1"/>
          <p:nvPr/>
        </p:nvSpPr>
        <p:spPr>
          <a:xfrm>
            <a:off x="1274516" y="641712"/>
            <a:ext cx="9478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Atagonjetsa dziko lonse Aisraeli anasonkhana ku Silo ndipo anayimikako tenti ya msonkhano.</a:t>
            </a:r>
            <a:r>
              <a:rPr lang="en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n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18:1)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3663DC-416C-8A5A-CB5E-F431070FB8AB}"/>
              </a:ext>
            </a:extLst>
          </p:cNvPr>
          <p:cNvSpPr txBox="1"/>
          <p:nvPr/>
        </p:nvSpPr>
        <p:spPr>
          <a:xfrm>
            <a:off x="4006516" y="1533140"/>
            <a:ext cx="81854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Dzikolo linali litagonjetsedwa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Aisraeli</a:t>
            </a:r>
            <a:r>
              <a:rPr lang="en-US" sz="2000" b="1" dirty="0"/>
              <a:t>. Malo </a:t>
            </a:r>
            <a:r>
              <a:rPr lang="en-US" sz="2000" b="1" dirty="0" err="1"/>
              <a:t>anagawidwa</a:t>
            </a:r>
            <a:r>
              <a:rPr lang="en-US" sz="2000" b="1" dirty="0"/>
              <a:t> </a:t>
            </a:r>
            <a:r>
              <a:rPr lang="en-US" sz="2000" b="1" dirty="0" err="1"/>
              <a:t>pakati</a:t>
            </a:r>
            <a:r>
              <a:rPr lang="en-US" sz="2000" b="1" dirty="0"/>
              <a:t> pa </a:t>
            </a:r>
            <a:r>
              <a:rPr lang="en-US" sz="2000" b="1" dirty="0" err="1"/>
              <a:t>mafuko</a:t>
            </a:r>
            <a:r>
              <a:rPr lang="en-US" sz="2000" b="1" dirty="0"/>
              <a:t> </a:t>
            </a:r>
            <a:r>
              <a:rPr lang="en-US" sz="2000" b="1" dirty="0" err="1"/>
              <a:t>ofunika</a:t>
            </a:r>
            <a:r>
              <a:rPr lang="en-US" sz="2000" b="1" dirty="0"/>
              <a:t> </a:t>
            </a:r>
            <a:r>
              <a:rPr lang="en-US" sz="2000" b="1" dirty="0" err="1"/>
              <a:t>kwambiri</a:t>
            </a:r>
            <a:r>
              <a:rPr lang="en-US" sz="2000" b="1" dirty="0"/>
              <a:t>, </a:t>
            </a:r>
            <a:r>
              <a:rPr lang="en-US" sz="2000" b="1" dirty="0" err="1"/>
              <a:t>ngakhale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mafuko</a:t>
            </a:r>
            <a:r>
              <a:rPr lang="en-US" sz="2000" b="1" dirty="0"/>
              <a:t> </a:t>
            </a:r>
            <a:r>
              <a:rPr lang="en-US" sz="2000" b="1" dirty="0" err="1"/>
              <a:t>asanu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awiri</a:t>
            </a:r>
            <a:r>
              <a:rPr lang="en-US" sz="2000" b="1" dirty="0"/>
              <a:t>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asanalandebe</a:t>
            </a:r>
            <a:r>
              <a:rPr lang="en-US" sz="2000" b="1" dirty="0"/>
              <a:t> </a:t>
            </a:r>
            <a:r>
              <a:rPr lang="en-US" sz="2000" b="1" dirty="0" err="1"/>
              <a:t>gawo</a:t>
            </a:r>
            <a:r>
              <a:rPr lang="en-US" sz="2000" b="1" dirty="0"/>
              <a:t> </a:t>
            </a:r>
            <a:r>
              <a:rPr lang="en-US" sz="2000" b="1" dirty="0" err="1"/>
              <a:t>lawo</a:t>
            </a:r>
            <a:r>
              <a:rPr lang="en-US" sz="2000" b="1" dirty="0"/>
              <a:t>. </a:t>
            </a:r>
            <a:r>
              <a:rPr lang="en-US" sz="2000" b="1" dirty="0" err="1"/>
              <a:t>Asilikali</a:t>
            </a:r>
            <a:r>
              <a:rPr lang="en-US" sz="2000" b="1" dirty="0"/>
              <a:t> a </a:t>
            </a:r>
            <a:r>
              <a:rPr lang="en-US" sz="2000" b="1" dirty="0" err="1"/>
              <a:t>fuko</a:t>
            </a:r>
            <a:r>
              <a:rPr lang="en-US" sz="2000" b="1" dirty="0"/>
              <a:t> la </a:t>
            </a:r>
            <a:r>
              <a:rPr lang="en-US" sz="2000" b="1" dirty="0" err="1"/>
              <a:t>Rubeni</a:t>
            </a:r>
            <a:r>
              <a:rPr lang="en-US" sz="2000" b="1" dirty="0"/>
              <a:t>, Gadi,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theka</a:t>
            </a:r>
            <a:r>
              <a:rPr lang="en-US" sz="2000" b="1" dirty="0"/>
              <a:t> la </a:t>
            </a:r>
            <a:r>
              <a:rPr lang="en-US" sz="2000" b="1" dirty="0" err="1"/>
              <a:t>fuko</a:t>
            </a:r>
            <a:r>
              <a:rPr lang="en-US" sz="2000" b="1" dirty="0"/>
              <a:t> la Manase </a:t>
            </a:r>
            <a:r>
              <a:rPr lang="en-US" sz="2000" b="1" dirty="0" err="1"/>
              <a:t>anayenera</a:t>
            </a:r>
            <a:r>
              <a:rPr lang="en-US" sz="2000" b="1" dirty="0"/>
              <a:t> </a:t>
            </a:r>
            <a:r>
              <a:rPr lang="en-US" sz="2000" b="1" dirty="0" err="1"/>
              <a:t>kutumizidwa</a:t>
            </a:r>
            <a:r>
              <a:rPr lang="en-US" sz="2000" b="1" dirty="0"/>
              <a:t> </a:t>
            </a:r>
            <a:r>
              <a:rPr lang="en-US" sz="2000" b="1" dirty="0" err="1"/>
              <a:t>kukalandira</a:t>
            </a:r>
            <a:r>
              <a:rPr lang="en-US" sz="2000" b="1" dirty="0"/>
              <a:t> </a:t>
            </a:r>
            <a:r>
              <a:rPr lang="en-US" sz="2000" b="1" dirty="0" err="1"/>
              <a:t>malo</a:t>
            </a:r>
            <a:r>
              <a:rPr lang="en-US" sz="2000" b="1" dirty="0"/>
              <a:t> </a:t>
            </a:r>
            <a:r>
              <a:rPr lang="en-US" sz="2000" b="1" dirty="0" err="1"/>
              <a:t>awo</a:t>
            </a:r>
            <a:r>
              <a:rPr lang="en-US" sz="2000" b="1" dirty="0"/>
              <a:t> </a:t>
            </a:r>
            <a:r>
              <a:rPr lang="en-US" sz="2000" b="1" dirty="0" err="1"/>
              <a:t>omwe</a:t>
            </a:r>
            <a:r>
              <a:rPr lang="en-US" sz="2000" b="1" dirty="0"/>
              <a:t>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tsidya</a:t>
            </a:r>
            <a:r>
              <a:rPr lang="en-US" sz="2000" b="1" dirty="0"/>
              <a:t> </a:t>
            </a:r>
            <a:r>
              <a:rPr lang="en-US" sz="2000" b="1" dirty="0" err="1"/>
              <a:t>lina</a:t>
            </a:r>
            <a:r>
              <a:rPr lang="en-US" sz="2000" b="1" dirty="0"/>
              <a:t> la </a:t>
            </a:r>
            <a:r>
              <a:rPr lang="en-US" sz="2000" b="1" dirty="0" err="1"/>
              <a:t>mtsinje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Yorodani</a:t>
            </a:r>
            <a:r>
              <a:rPr lang="en-US" sz="2000" b="1" dirty="0"/>
              <a:t>..</a:t>
            </a:r>
            <a:endParaRPr lang="en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95796C3-1DF9-1F96-0911-E709927D377C}"/>
              </a:ext>
            </a:extLst>
          </p:cNvPr>
          <p:cNvSpPr txBox="1"/>
          <p:nvPr/>
        </p:nvSpPr>
        <p:spPr>
          <a:xfrm>
            <a:off x="136661" y="4214168"/>
            <a:ext cx="77282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Malo Opatulika, monga malo okhalamo Mulungu </a:t>
            </a:r>
            <a:r>
              <a:rPr lang="en-US" sz="2000" b="1" dirty="0" err="1"/>
              <a:t>owoneka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maso</a:t>
            </a:r>
            <a:r>
              <a:rPr lang="en-US" sz="2000" b="1" dirty="0"/>
              <a:t>, </a:t>
            </a:r>
            <a:r>
              <a:rPr lang="en-US" sz="2000" b="1" dirty="0" err="1"/>
              <a:t>nali</a:t>
            </a:r>
            <a:r>
              <a:rPr lang="en-US" sz="2000" b="1" dirty="0"/>
              <a:t> </a:t>
            </a:r>
            <a:r>
              <a:rPr lang="en-US" sz="2000" b="1" dirty="0" err="1"/>
              <a:t>malo</a:t>
            </a:r>
            <a:r>
              <a:rPr lang="en-US" sz="2000" b="1" dirty="0"/>
              <a:t> a </a:t>
            </a:r>
            <a:r>
              <a:rPr lang="en-US" sz="2000" b="1" dirty="0" err="1"/>
              <a:t>umodzi</a:t>
            </a:r>
            <a:r>
              <a:rPr lang="en-US" sz="2000" b="1" dirty="0"/>
              <a:t>, </a:t>
            </a:r>
            <a:r>
              <a:rPr lang="en-US" sz="2000" b="1" dirty="0" err="1"/>
              <a:t>kumene</a:t>
            </a:r>
            <a:r>
              <a:rPr lang="en-US" sz="2000" b="1" dirty="0"/>
              <a:t> </a:t>
            </a:r>
            <a:r>
              <a:rPr lang="en-US" sz="2000" b="1" dirty="0" err="1"/>
              <a:t>onse</a:t>
            </a:r>
            <a:r>
              <a:rPr lang="en-US" sz="2000" b="1" dirty="0"/>
              <a:t> </a:t>
            </a:r>
            <a:r>
              <a:rPr lang="en-US" sz="2000" b="1" dirty="0" err="1"/>
              <a:t>ankasonkhana</a:t>
            </a:r>
            <a:r>
              <a:rPr lang="en-US" sz="2000" b="1" dirty="0"/>
              <a:t> </a:t>
            </a:r>
            <a:r>
              <a:rPr lang="en-US" sz="2000" b="1" dirty="0" err="1"/>
              <a:t>kulambira</a:t>
            </a:r>
            <a:r>
              <a:rPr lang="en-US" sz="2000" b="1" dirty="0"/>
              <a:t> </a:t>
            </a:r>
            <a:r>
              <a:rPr lang="en-US" sz="2000" b="1" dirty="0" err="1"/>
              <a:t>pamodzi</a:t>
            </a:r>
            <a:r>
              <a:rPr lang="en-US" sz="2000" b="1" dirty="0"/>
              <a:t>. </a:t>
            </a:r>
            <a:r>
              <a:rPr lang="en-US" sz="2000" b="1" dirty="0" err="1"/>
              <a:t>Popanda</a:t>
            </a:r>
            <a:r>
              <a:rPr lang="en-US" sz="2000" b="1" dirty="0"/>
              <a:t> </a:t>
            </a:r>
            <a:r>
              <a:rPr lang="en-US" sz="2000" b="1" dirty="0" err="1"/>
              <a:t>kuoezekapo</a:t>
            </a:r>
            <a:r>
              <a:rPr lang="en-US" sz="2000" b="1" dirty="0"/>
              <a:t> kwa Mulungu, kukhala ndi </a:t>
            </a:r>
            <a:r>
              <a:rPr lang="en-US" sz="2000" b="1" dirty="0" err="1"/>
              <a:t>dzikolo</a:t>
            </a:r>
            <a:r>
              <a:rPr lang="en-US" sz="2000" b="1" dirty="0"/>
              <a:t> </a:t>
            </a:r>
            <a:r>
              <a:rPr lang="en-US" sz="2000" b="1" dirty="0" err="1"/>
              <a:t>sikukanakhala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tanthauzo</a:t>
            </a:r>
            <a:r>
              <a:rPr lang="en-US" sz="2000" b="1" dirty="0"/>
              <a:t> </a:t>
            </a:r>
            <a:r>
              <a:rPr lang="en-US" sz="2000" b="1" dirty="0" err="1"/>
              <a:t>lililonse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CCE7CB52-F20B-39E9-5BE4-23D08240A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12" y="1620786"/>
            <a:ext cx="3558252" cy="2543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F233373-0CDF-22F7-7C6D-03AE8ACA33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588" y="4384562"/>
            <a:ext cx="4094791" cy="23584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F7ACC2-D1AE-45E6-46BB-336C72C5F987}"/>
              </a:ext>
            </a:extLst>
          </p:cNvPr>
          <p:cNvSpPr txBox="1"/>
          <p:nvPr/>
        </p:nvSpPr>
        <p:spPr>
          <a:xfrm>
            <a:off x="4006516" y="3152323"/>
            <a:ext cx="81854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Asanagawikane</a:t>
            </a:r>
            <a:r>
              <a:rPr lang="en-US" sz="2000" b="1" dirty="0"/>
              <a:t> </a:t>
            </a:r>
            <a:r>
              <a:rPr lang="en-US" sz="2000" b="1" dirty="0" err="1"/>
              <a:t>mafukowo</a:t>
            </a:r>
            <a:r>
              <a:rPr lang="en-US" sz="2000" b="1" dirty="0"/>
              <a:t>, </a:t>
            </a:r>
            <a:r>
              <a:rPr lang="en-US" sz="2000" b="1" dirty="0" err="1"/>
              <a:t>panachitika</a:t>
            </a:r>
            <a:r>
              <a:rPr lang="en-US" sz="2000" b="1" dirty="0"/>
              <a:t> </a:t>
            </a:r>
            <a:r>
              <a:rPr lang="en-US" sz="2000" b="1" dirty="0" err="1"/>
              <a:t>chochita</a:t>
            </a:r>
            <a:r>
              <a:rPr lang="en-US" sz="2000" b="1" dirty="0"/>
              <a:t> </a:t>
            </a:r>
            <a:r>
              <a:rPr lang="en-US" sz="2000" b="1" dirty="0" err="1"/>
              <a:t>chapadera</a:t>
            </a:r>
            <a:r>
              <a:rPr lang="en-US" sz="2000" b="1" dirty="0"/>
              <a:t> </a:t>
            </a:r>
            <a:r>
              <a:rPr lang="en-US" sz="2000" b="1" dirty="0" err="1"/>
              <a:t>komanso</a:t>
            </a:r>
            <a:r>
              <a:rPr lang="en-US" sz="2000" b="1" dirty="0"/>
              <a:t> </a:t>
            </a:r>
            <a:r>
              <a:rPr lang="en-US" sz="2000" b="1" dirty="0" err="1"/>
              <a:t>chofunika</a:t>
            </a:r>
            <a:r>
              <a:rPr lang="en-US" sz="2000" b="1" dirty="0"/>
              <a:t> </a:t>
            </a:r>
            <a:r>
              <a:rPr lang="en-US" sz="2000" b="1" dirty="0" err="1"/>
              <a:t>kwambiri</a:t>
            </a:r>
            <a:r>
              <a:rPr lang="en-US" sz="2000" b="1" dirty="0"/>
              <a:t>: </a:t>
            </a:r>
            <a:r>
              <a:rPr lang="en-US" sz="2000" b="1" dirty="0" err="1"/>
              <a:t>anamanga</a:t>
            </a:r>
            <a:r>
              <a:rPr lang="en-US" sz="2000" b="1" dirty="0"/>
              <a:t> </a:t>
            </a:r>
            <a:r>
              <a:rPr lang="en-US" sz="2000" b="1" dirty="0" err="1"/>
              <a:t>Chihema</a:t>
            </a:r>
            <a:r>
              <a:rPr lang="en-US" sz="2000" b="1" dirty="0"/>
              <a:t>, </a:t>
            </a:r>
            <a:r>
              <a:rPr lang="en-US" sz="2000" b="1" dirty="0" err="1"/>
              <a:t>chomwe</a:t>
            </a:r>
            <a:r>
              <a:rPr lang="en-US" sz="2000" b="1" dirty="0"/>
              <a:t> </a:t>
            </a:r>
            <a:r>
              <a:rPr lang="en-US" sz="2000" b="1" dirty="0" err="1"/>
              <a:t>chinali</a:t>
            </a:r>
            <a:r>
              <a:rPr lang="en-US" sz="2000" b="1" dirty="0"/>
              <a:t> </a:t>
            </a:r>
            <a:r>
              <a:rPr lang="en-US" sz="2000" b="1" dirty="0" err="1"/>
              <a:t>likulu</a:t>
            </a:r>
            <a:r>
              <a:rPr lang="en-US" sz="2000" b="1" dirty="0"/>
              <a:t> la kulambira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Aisrayeli</a:t>
            </a:r>
            <a:r>
              <a:rPr lang="en-US" sz="2000" b="1" dirty="0"/>
              <a:t> (</a:t>
            </a:r>
            <a:r>
              <a:rPr lang="en-US" sz="2000" b="1" dirty="0" err="1"/>
              <a:t>Yoswa</a:t>
            </a:r>
            <a:r>
              <a:rPr lang="en-US" sz="2000" b="1" dirty="0"/>
              <a:t> 18:1 ).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788630-C3EB-EFFE-13B4-AF3C4FA13904}"/>
              </a:ext>
            </a:extLst>
          </p:cNvPr>
          <p:cNvSpPr txBox="1"/>
          <p:nvPr/>
        </p:nvSpPr>
        <p:spPr>
          <a:xfrm>
            <a:off x="136662" y="5534561"/>
            <a:ext cx="7575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Masiku</a:t>
            </a:r>
            <a:r>
              <a:rPr lang="en-US" sz="2000" b="1" dirty="0"/>
              <a:t> </a:t>
            </a:r>
            <a:r>
              <a:rPr lang="en-US" sz="2000" b="1" dirty="0" err="1"/>
              <a:t>ano</a:t>
            </a:r>
            <a:r>
              <a:rPr lang="en-US" sz="2000" b="1" dirty="0"/>
              <a:t>, </a:t>
            </a:r>
            <a:r>
              <a:rPr lang="en-US" sz="2000" b="1" dirty="0" err="1"/>
              <a:t>pamene</a:t>
            </a:r>
            <a:r>
              <a:rPr lang="en-US" sz="2000" b="1" dirty="0"/>
              <a:t> </a:t>
            </a:r>
            <a:r>
              <a:rPr lang="en-US" sz="2000" b="1" dirty="0" err="1"/>
              <a:t>kuli</a:t>
            </a:r>
            <a:r>
              <a:rPr lang="en-US" sz="2000" b="1" dirty="0"/>
              <a:t> </a:t>
            </a:r>
            <a:r>
              <a:rPr lang="en-US" sz="2000" b="1" dirty="0" err="1"/>
              <a:t>zimphona</a:t>
            </a:r>
            <a:r>
              <a:rPr lang="en-US" sz="2000" b="1" dirty="0"/>
              <a:t> </a:t>
            </a:r>
            <a:r>
              <a:rPr lang="en-US" sz="2000" b="1" dirty="0" err="1"/>
              <a:t>zamakono</a:t>
            </a:r>
            <a:r>
              <a:rPr lang="en-US" sz="2000" b="1" dirty="0"/>
              <a:t> </a:t>
            </a:r>
            <a:r>
              <a:rPr lang="en-US" sz="2000" b="1" dirty="0" err="1"/>
              <a:t>zomwe</a:t>
            </a:r>
            <a:r>
              <a:rPr lang="en-US" sz="2000" b="1" dirty="0"/>
              <a:t> </a:t>
            </a:r>
            <a:r>
              <a:rPr lang="en-US" sz="2000" b="1" dirty="0" err="1"/>
              <a:t>tikuyenera</a:t>
            </a:r>
            <a:r>
              <a:rPr lang="en-US" sz="2000" b="1" dirty="0"/>
              <a:t> </a:t>
            </a:r>
            <a:r>
              <a:rPr lang="en-US" sz="2000" b="1" dirty="0" err="1"/>
              <a:t>kuwagonjetsa</a:t>
            </a:r>
            <a:r>
              <a:rPr lang="en-US" sz="2000" b="1" dirty="0"/>
              <a:t>, </a:t>
            </a:r>
            <a:r>
              <a:rPr lang="en-US" sz="2000" b="1" dirty="0" err="1"/>
              <a:t>ndikofunika</a:t>
            </a:r>
            <a:r>
              <a:rPr lang="en-US" sz="2000" b="1" dirty="0"/>
              <a:t> </a:t>
            </a:r>
            <a:r>
              <a:rPr lang="en-US" sz="2000" b="1" dirty="0" err="1"/>
              <a:t>kwambiri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tikhazikitse</a:t>
            </a:r>
            <a:r>
              <a:rPr lang="en-US" sz="2000" b="1" dirty="0"/>
              <a:t> </a:t>
            </a:r>
            <a:r>
              <a:rPr lang="en-US" sz="2000" b="1" dirty="0" err="1"/>
              <a:t>maganizo</a:t>
            </a:r>
            <a:r>
              <a:rPr lang="en-US" sz="2000" b="1" dirty="0"/>
              <a:t> </a:t>
            </a:r>
            <a:r>
              <a:rPr lang="en-US" sz="2000" b="1" dirty="0" err="1"/>
              <a:t>athu</a:t>
            </a:r>
            <a:r>
              <a:rPr lang="en-US" sz="2000" b="1" dirty="0"/>
              <a:t> pa Malo </a:t>
            </a:r>
            <a:r>
              <a:rPr lang="en-US" sz="2000" b="1" dirty="0" err="1"/>
              <a:t>Opatulika</a:t>
            </a:r>
            <a:r>
              <a:rPr lang="en-US" sz="2000" b="1" dirty="0"/>
              <a:t> a </a:t>
            </a:r>
            <a:r>
              <a:rPr lang="en-US" sz="2000" b="1" dirty="0" err="1"/>
              <a:t>Kumwamba</a:t>
            </a:r>
            <a:r>
              <a:rPr lang="en-US" sz="2000" b="1" dirty="0"/>
              <a:t>, </a:t>
            </a:r>
            <a:r>
              <a:rPr lang="en-US" sz="2000" b="1" dirty="0" err="1"/>
              <a:t>kumene</a:t>
            </a:r>
            <a:r>
              <a:rPr lang="en-US" sz="2000" b="1" dirty="0"/>
              <a:t> Yesu </a:t>
            </a:r>
            <a:r>
              <a:rPr lang="en-US" sz="2000" b="1" dirty="0" err="1"/>
              <a:t>akutipempherera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4413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3C5E04-8704-FA75-91CB-6CCB6272AFB5}"/>
              </a:ext>
            </a:extLst>
          </p:cNvPr>
          <p:cNvSpPr txBox="1"/>
          <p:nvPr/>
        </p:nvSpPr>
        <p:spPr>
          <a:xfrm>
            <a:off x="1568932" y="902501"/>
            <a:ext cx="9054135" cy="520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300" b="1" dirty="0">
                <a:latin typeface="Constantia" panose="02030602050306030303" pitchFamily="18" charset="0"/>
              </a:rPr>
              <a:t>“</a:t>
            </a:r>
            <a:r>
              <a:rPr lang="en-US" sz="2300" b="1" dirty="0" err="1">
                <a:latin typeface="Constantia" panose="02030602050306030303" pitchFamily="18" charset="0"/>
              </a:rPr>
              <a:t>Pasanathe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masabata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ambiri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kuchokera</a:t>
            </a:r>
            <a:r>
              <a:rPr lang="en-US" sz="2300" b="1" dirty="0">
                <a:latin typeface="Constantia" panose="02030602050306030303" pitchFamily="18" charset="0"/>
              </a:rPr>
              <a:t> pamene Mose anapereka buku lonse la </a:t>
            </a:r>
            <a:r>
              <a:rPr lang="en-US" sz="2300" b="1" dirty="0" err="1">
                <a:latin typeface="Constantia" panose="02030602050306030303" pitchFamily="18" charset="0"/>
              </a:rPr>
              <a:t>Deuteronomo</a:t>
            </a:r>
            <a:r>
              <a:rPr lang="en-US" sz="2300" b="1" dirty="0">
                <a:latin typeface="Constantia" panose="02030602050306030303" pitchFamily="18" charset="0"/>
              </a:rPr>
              <a:t> pa </a:t>
            </a:r>
            <a:r>
              <a:rPr lang="en-US" sz="2300" b="1" dirty="0" err="1">
                <a:latin typeface="Constantia" panose="02030602050306030303" pitchFamily="18" charset="0"/>
              </a:rPr>
              <a:t>msonkhano</a:t>
            </a:r>
            <a:r>
              <a:rPr lang="en-US" sz="2300" b="1" dirty="0">
                <a:latin typeface="Constantia" panose="02030602050306030303" pitchFamily="18" charset="0"/>
              </a:rPr>
              <a:t> wake </a:t>
            </a:r>
            <a:r>
              <a:rPr lang="en-US" sz="2300" b="1" dirty="0" err="1">
                <a:latin typeface="Constantia" panose="02030602050306030303" pitchFamily="18" charset="0"/>
              </a:rPr>
              <a:t>ndi</a:t>
            </a:r>
            <a:r>
              <a:rPr lang="en-US" sz="2300" b="1">
                <a:latin typeface="Constantia" panose="02030602050306030303" pitchFamily="18" charset="0"/>
              </a:rPr>
              <a:t>  </a:t>
            </a:r>
            <a:r>
              <a:rPr lang="en-US" sz="2300" b="1" dirty="0">
                <a:latin typeface="Constantia" panose="02030602050306030303" pitchFamily="18" charset="0"/>
              </a:rPr>
              <a:t>anthu, </a:t>
            </a:r>
            <a:r>
              <a:rPr lang="en-US" sz="2300" b="1" dirty="0" err="1">
                <a:latin typeface="Constantia" panose="02030602050306030303" pitchFamily="18" charset="0"/>
              </a:rPr>
              <a:t>koma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tsopano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Yoswa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anawerenganso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lamulo</a:t>
            </a:r>
            <a:r>
              <a:rPr lang="en-US" sz="2300" b="1" dirty="0">
                <a:latin typeface="Constantia" panose="02030602050306030303" pitchFamily="18" charset="0"/>
              </a:rPr>
              <a:t>.”</a:t>
            </a:r>
          </a:p>
          <a:p>
            <a:pPr>
              <a:spcBef>
                <a:spcPts val="600"/>
              </a:spcBef>
            </a:pPr>
            <a:r>
              <a:rPr lang="en-US" sz="2300" b="1" dirty="0" err="1">
                <a:latin typeface="Constantia" panose="02030602050306030303" pitchFamily="18" charset="0"/>
              </a:rPr>
              <a:t>Osati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amuna</a:t>
            </a:r>
            <a:r>
              <a:rPr lang="en-US" sz="2300" b="1" dirty="0">
                <a:latin typeface="Constantia" panose="02030602050306030303" pitchFamily="18" charset="0"/>
              </a:rPr>
              <a:t> a Israeli </a:t>
            </a:r>
            <a:r>
              <a:rPr lang="en-US" sz="2300" b="1" dirty="0" err="1">
                <a:latin typeface="Constantia" panose="02030602050306030303" pitchFamily="18" charset="0"/>
              </a:rPr>
              <a:t>okha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koma</a:t>
            </a:r>
            <a:r>
              <a:rPr lang="en-US" sz="2300" b="1" dirty="0">
                <a:latin typeface="Constantia" panose="02030602050306030303" pitchFamily="18" charset="0"/>
              </a:rPr>
              <a:t> ‘</a:t>
            </a:r>
            <a:r>
              <a:rPr lang="en-US" sz="2300" b="1" dirty="0" err="1">
                <a:latin typeface="Constantia" panose="02030602050306030303" pitchFamily="18" charset="0"/>
              </a:rPr>
              <a:t>akazi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onse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ndi</a:t>
            </a:r>
            <a:r>
              <a:rPr lang="en-US" sz="2300" b="1" dirty="0">
                <a:latin typeface="Constantia" panose="02030602050306030303" pitchFamily="18" charset="0"/>
              </a:rPr>
              <a:t> ana </a:t>
            </a:r>
            <a:r>
              <a:rPr lang="en-US" sz="2300" b="1" dirty="0" err="1">
                <a:latin typeface="Constantia" panose="02030602050306030303" pitchFamily="18" charset="0"/>
              </a:rPr>
              <a:t>ang’onoang’ono</a:t>
            </a:r>
            <a:r>
              <a:rPr lang="en-US" sz="2300" b="1" dirty="0">
                <a:latin typeface="Constantia" panose="02030602050306030303" pitchFamily="18" charset="0"/>
              </a:rPr>
              <a:t>’ </a:t>
            </a:r>
            <a:r>
              <a:rPr lang="en-US" sz="2300" b="1" dirty="0" err="1">
                <a:latin typeface="Constantia" panose="02030602050306030303" pitchFamily="18" charset="0"/>
              </a:rPr>
              <a:t>ankamvetsera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kuwerengedwa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kwa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lamulolo</a:t>
            </a:r>
            <a:r>
              <a:rPr lang="en-US" sz="2300" b="1" dirty="0">
                <a:latin typeface="Constantia" panose="02030602050306030303" pitchFamily="18" charset="0"/>
              </a:rPr>
              <a:t>; </a:t>
            </a:r>
            <a:r>
              <a:rPr lang="en-US" sz="2300" b="1" dirty="0" err="1">
                <a:latin typeface="Constantia" panose="02030602050306030303" pitchFamily="18" charset="0"/>
              </a:rPr>
              <a:t>chifukwa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zinali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zofunika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kuti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nawonso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adziwe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kuchita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zomwe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zinali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udindo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wawo</a:t>
            </a:r>
            <a:r>
              <a:rPr lang="en-US" sz="2300" b="1" dirty="0">
                <a:latin typeface="Constantia" panose="02030602050306030303" pitchFamily="18" charset="0"/>
              </a:rPr>
              <a:t>.[…]</a:t>
            </a:r>
          </a:p>
          <a:p>
            <a:pPr>
              <a:spcBef>
                <a:spcPts val="600"/>
              </a:spcBef>
            </a:pPr>
            <a:r>
              <a:rPr lang="en-US" sz="2300" b="1" dirty="0">
                <a:latin typeface="Constantia" panose="02030602050306030303" pitchFamily="18" charset="0"/>
              </a:rPr>
              <a:t>Chaputala chilichonse </a:t>
            </a:r>
            <a:r>
              <a:rPr lang="en-US" sz="2300" b="1" dirty="0" err="1">
                <a:latin typeface="Constantia" panose="02030602050306030303" pitchFamily="18" charset="0"/>
              </a:rPr>
              <a:t>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ndime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ililonse</a:t>
            </a:r>
            <a:r>
              <a:rPr lang="en-US" sz="2300" b="1" dirty="0">
                <a:latin typeface="Constantia" panose="02030602050306030303" pitchFamily="18" charset="0"/>
              </a:rPr>
              <a:t> la m'Baibulo ndi mauthenga ochokera kwa Mulungu kupita kwa anthu. </a:t>
            </a:r>
            <a:r>
              <a:rPr lang="en-US" sz="2300" b="1" dirty="0" err="1">
                <a:latin typeface="Constantia" panose="02030602050306030303" pitchFamily="18" charset="0"/>
              </a:rPr>
              <a:t>Tiyenera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kumangirira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malangizo</a:t>
            </a:r>
            <a:r>
              <a:rPr lang="en-US" sz="2300" b="1" dirty="0">
                <a:latin typeface="Constantia" panose="02030602050306030303" pitchFamily="18" charset="0"/>
              </a:rPr>
              <a:t> ake ngati zizindikilo m’manja mwathu </a:t>
            </a:r>
            <a:r>
              <a:rPr lang="en-US" sz="2300" b="1" dirty="0" err="1">
                <a:latin typeface="Constantia" panose="02030602050306030303" pitchFamily="18" charset="0"/>
              </a:rPr>
              <a:t>ndiponso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ngati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chotsogolera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maso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athu</a:t>
            </a:r>
            <a:r>
              <a:rPr lang="en-US" sz="2300" b="1" dirty="0"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latin typeface="Constantia" panose="02030602050306030303" pitchFamily="18" charset="0"/>
              </a:rPr>
              <a:t>Ngati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tiliphunzira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kulitsatira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Baibulo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lidzatsogolera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anthu</a:t>
            </a:r>
            <a:r>
              <a:rPr lang="en-US" sz="2300" b="1" dirty="0">
                <a:latin typeface="Constantia" panose="02030602050306030303" pitchFamily="18" charset="0"/>
              </a:rPr>
              <a:t> a Mulungu </a:t>
            </a:r>
            <a:r>
              <a:rPr lang="en-US" sz="2300" b="1" dirty="0" err="1">
                <a:latin typeface="Constantia" panose="02030602050306030303" pitchFamily="18" charset="0"/>
              </a:rPr>
              <a:t>monga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momwe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Aisraeli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anatsogoleredwera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mtambo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masana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komanso</a:t>
            </a:r>
            <a:r>
              <a:rPr lang="en-US" sz="2300" b="1" dirty="0">
                <a:latin typeface="Constantia" panose="02030602050306030303" pitchFamily="18" charset="0"/>
              </a:rPr>
              <a:t> moto </a:t>
            </a:r>
            <a:r>
              <a:rPr lang="en-US" sz="2300" b="1" dirty="0" err="1">
                <a:latin typeface="Constantia" panose="02030602050306030303" pitchFamily="18" charset="0"/>
              </a:rPr>
              <a:t>usiku</a:t>
            </a:r>
            <a:r>
              <a:rPr lang="en-US" sz="2300" b="1" dirty="0">
                <a:latin typeface="Constantia" panose="02030602050306030303" pitchFamily="18" charset="0"/>
              </a:rPr>
              <a:t>.</a:t>
            </a:r>
            <a:endParaRPr lang="en" sz="23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8917C8-C459-2631-EC1B-75D21B4F1D77}"/>
              </a:ext>
            </a:extLst>
          </p:cNvPr>
          <p:cNvSpPr txBox="1"/>
          <p:nvPr/>
        </p:nvSpPr>
        <p:spPr>
          <a:xfrm>
            <a:off x="6684167" y="5955499"/>
            <a:ext cx="4055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EGW (Patriarchs and Prophets, pp. 500-504)</a:t>
            </a:r>
          </a:p>
        </p:txBody>
      </p:sp>
    </p:spTree>
    <p:extLst>
      <p:ext uri="{BB962C8B-B14F-4D97-AF65-F5344CB8AC3E}">
        <p14:creationId xmlns:p14="http://schemas.microsoft.com/office/powerpoint/2010/main" val="38207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57651" y="3174699"/>
            <a:ext cx="4101806" cy="33239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Koma muyambe mwafuna ufumu wake ndi chilungamo chake ndipo zinthu zonsezi zidzapatsidwa kwa inu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2601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Mateyu 6:33, 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CCL</a:t>
            </a:r>
            <a:endParaRPr kumimoji="0" lang="es-ES" sz="2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2601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609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8A5702B-6E3C-A7AB-AC4C-11D11F962A0B}"/>
              </a:ext>
            </a:extLst>
          </p:cNvPr>
          <p:cNvSpPr txBox="1"/>
          <p:nvPr/>
        </p:nvSpPr>
        <p:spPr>
          <a:xfrm>
            <a:off x="5791199" y="3288030"/>
            <a:ext cx="640080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</a:t>
            </a:r>
            <a:r>
              <a:rPr lang="en-US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Kupembedza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 musanagonjetse 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DEC58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Kukonzanso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pangano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5:1-9)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Pasaka Woyamba ku Kanani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5:10-12)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E19EBD"/>
                </a:highlight>
              </a:rPr>
              <a:t> Kupembedza pakati pa mapiri: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Guwa lopembedzerapo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8:30-31)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Kumbukirani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lamulo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8:32-35)</a:t>
            </a:r>
          </a:p>
          <a:p>
            <a:pPr>
              <a:spcBef>
                <a:spcPts val="1800"/>
              </a:spcBef>
            </a:pP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Malo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apadera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 </a:t>
            </a:r>
            <a:r>
              <a:rPr lang="en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opembedzera</a:t>
            </a:r>
            <a:r>
              <a:rPr lang="en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39D91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Kukweza Malo </a:t>
            </a:r>
            <a:r>
              <a:rPr lang="en-US" sz="2000" b="1" dirty="0" err="1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Opatulika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Yoswa</a:t>
            </a:r>
            <a:r>
              <a:rPr lang="en" sz="2000" b="1" dirty="0">
                <a:solidFill>
                  <a:schemeClr val="bg1"/>
                </a:solidFill>
                <a:effectLst>
                  <a:glow rad="38100">
                    <a:srgbClr val="345E4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18:1)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525B60-02AC-804A-43CD-7E4E9E17616D}"/>
              </a:ext>
            </a:extLst>
          </p:cNvPr>
          <p:cNvSpPr txBox="1"/>
          <p:nvPr/>
        </p:nvSpPr>
        <p:spPr>
          <a:xfrm>
            <a:off x="190499" y="97919"/>
            <a:ext cx="97277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Powoloka</a:t>
            </a:r>
            <a:r>
              <a:rPr lang="en-US" sz="2000" b="1" dirty="0"/>
              <a:t> </a:t>
            </a:r>
            <a:r>
              <a:rPr lang="en-US" sz="2000" b="1" dirty="0" err="1"/>
              <a:t>mtsinje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Yorodani</a:t>
            </a:r>
            <a:r>
              <a:rPr lang="en-US" sz="2000" b="1" dirty="0"/>
              <a:t> </a:t>
            </a:r>
            <a:r>
              <a:rPr lang="en-US" sz="2000" b="1" dirty="0" err="1"/>
              <a:t>mozizwitsa</a:t>
            </a:r>
            <a:r>
              <a:rPr lang="en-US" sz="2000" b="1" dirty="0"/>
              <a:t>, </a:t>
            </a:r>
            <a:r>
              <a:rPr lang="en-US" sz="2000" b="1" dirty="0" err="1"/>
              <a:t>mafumu</a:t>
            </a:r>
            <a:r>
              <a:rPr lang="en-US" sz="2000" b="1" dirty="0"/>
              <a:t> </a:t>
            </a:r>
            <a:r>
              <a:rPr lang="en-US" sz="2000" b="1" dirty="0" err="1"/>
              <a:t>onse</a:t>
            </a:r>
            <a:r>
              <a:rPr lang="en-US" sz="2000" b="1" dirty="0"/>
              <a:t> a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Kenani</a:t>
            </a:r>
            <a:r>
              <a:rPr lang="en-US" sz="2000" b="1" dirty="0"/>
              <a:t> </a:t>
            </a:r>
            <a:r>
              <a:rPr lang="en-US" sz="2000" b="1" dirty="0" err="1"/>
              <a:t>anadzazidwa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mantha</a:t>
            </a:r>
            <a:r>
              <a:rPr lang="en-US" sz="2000" b="1" dirty="0"/>
              <a:t> (Yoswa 5:1). </a:t>
            </a:r>
            <a:r>
              <a:rPr lang="en-US" sz="2000" b="1" dirty="0" err="1"/>
              <a:t>Nthaka</a:t>
            </a:r>
            <a:r>
              <a:rPr lang="en-US" sz="2000" b="1" dirty="0"/>
              <a:t> </a:t>
            </a:r>
            <a:r>
              <a:rPr lang="en-US" sz="2000" b="1" dirty="0" err="1"/>
              <a:t>inakonzedwa</a:t>
            </a:r>
            <a:r>
              <a:rPr lang="en-US" sz="2000" b="1" dirty="0"/>
              <a:t> kale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kugonjetsa</a:t>
            </a:r>
            <a:r>
              <a:rPr lang="en-US" sz="2000" b="1" dirty="0"/>
              <a:t> </a:t>
            </a:r>
            <a:r>
              <a:rPr lang="en-US" sz="2000" b="1" dirty="0" err="1"/>
              <a:t>kuyambike</a:t>
            </a:r>
            <a:r>
              <a:rPr lang="en-US" sz="2000" b="1" dirty="0"/>
              <a:t> </a:t>
            </a:r>
            <a:r>
              <a:rPr lang="en-US" sz="2000" b="1" dirty="0" err="1"/>
              <a:t>nthawi</a:t>
            </a:r>
            <a:r>
              <a:rPr lang="en-US" sz="2000" b="1" dirty="0"/>
              <a:t> </a:t>
            </a:r>
            <a:r>
              <a:rPr lang="en-US" sz="2000" b="1" dirty="0" err="1"/>
              <a:t>yomweyo</a:t>
            </a:r>
            <a:r>
              <a:rPr lang="en-US" sz="2000" b="1" dirty="0"/>
              <a:t> .</a:t>
            </a:r>
            <a:endParaRPr lang="en" sz="2000" b="1" dirty="0"/>
          </a:p>
        </p:txBody>
      </p:sp>
      <p:pic>
        <p:nvPicPr>
          <p:cNvPr id="4" name="Imagen 3" descr="Un atardecer en un área abierta&#10;&#10;El contenido generado por IA puede ser incorrecto.">
            <a:extLst>
              <a:ext uri="{FF2B5EF4-FFF2-40B4-BE49-F238E27FC236}">
                <a16:creationId xmlns:a16="http://schemas.microsoft.com/office/drawing/2014/main" id="{495B5290-4BF3-F95E-DAC5-8C9316B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499" y="3251963"/>
            <a:ext cx="4857751" cy="340093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pasto, persona, texto, libro&#10;&#10;El contenido generado por IA puede ser incorrecto.">
            <a:extLst>
              <a:ext uri="{FF2B5EF4-FFF2-40B4-BE49-F238E27FC236}">
                <a16:creationId xmlns:a16="http://schemas.microsoft.com/office/drawing/2014/main" id="{E5CD9D62-942D-6713-7EEF-30C4B9B85D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4021" y="108079"/>
            <a:ext cx="2087480" cy="2870597"/>
          </a:xfrm>
          <a:prstGeom prst="rect">
            <a:avLst/>
          </a:prstGeom>
          <a:ln w="38100" cap="rnd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76200" dist="95250" dir="10500000" sx="97000" sy="23000" kx="900000" algn="br" rotWithShape="0">
              <a:srgbClr val="E19EBD">
                <a:alpha val="5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CC0CEF73-0191-A3A3-F41B-688A455FB2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4110246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7" name="Imagen 16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836FC5E-9E31-FBBD-972E-D536F80A1B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633311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3" name="Imagen 22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B754FFB6-6655-7B09-EB0D-E31E460E90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0154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4" name="Imagen 23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58A3C553-09F3-3E58-04A3-E852CC7FA7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3738692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29" name="Imagen 28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484D0B0F-FF6A-D1BF-5BE1-2EF913974C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020" y="5417284"/>
            <a:ext cx="248920" cy="2489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6" name="Imagen 35" descr="Un dibujo con letras&#10;&#10;El contenido generado por IA puede ser incorrecto.">
            <a:extLst>
              <a:ext uri="{FF2B5EF4-FFF2-40B4-BE49-F238E27FC236}">
                <a16:creationId xmlns:a16="http://schemas.microsoft.com/office/drawing/2014/main" id="{A212967C-9284-F4D7-B05E-4D150D532DB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007" y="5958782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7B331A37-3926-2E4F-3C6F-EAC9D72EA13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327" y="4664220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Imagen que contiene tarjeta de presentación, dibujo&#10;&#10;El contenido generado por IA puede ser incorrecto.">
            <a:extLst>
              <a:ext uri="{FF2B5EF4-FFF2-40B4-BE49-F238E27FC236}">
                <a16:creationId xmlns:a16="http://schemas.microsoft.com/office/drawing/2014/main" id="{125C0EED-0D6D-990F-A549-0540BFA681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621" y="3362216"/>
            <a:ext cx="506202" cy="2296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EF2AFCF-FAB8-F029-1B01-4D3C048001EF}"/>
              </a:ext>
            </a:extLst>
          </p:cNvPr>
          <p:cNvSpPr txBox="1"/>
          <p:nvPr/>
        </p:nvSpPr>
        <p:spPr>
          <a:xfrm>
            <a:off x="190493" y="2377076"/>
            <a:ext cx="97235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Atatsala </a:t>
            </a:r>
            <a:r>
              <a:rPr lang="en-US" sz="2000" b="1" dirty="0" err="1"/>
              <a:t>pang’ono</a:t>
            </a:r>
            <a:r>
              <a:rPr lang="en-US" sz="2000" b="1" dirty="0"/>
              <a:t> </a:t>
            </a:r>
            <a:r>
              <a:rPr lang="en-US" sz="2000" b="1" dirty="0" err="1"/>
              <a:t>kutsiriza</a:t>
            </a:r>
            <a:r>
              <a:rPr lang="en-US" sz="2000" b="1" dirty="0"/>
              <a:t> </a:t>
            </a:r>
            <a:r>
              <a:rPr lang="en-US" sz="2000" b="1" dirty="0" err="1"/>
              <a:t>kugonjetsa</a:t>
            </a:r>
            <a:r>
              <a:rPr lang="en-US" sz="2000" b="1" dirty="0"/>
              <a:t> adaniwo, </a:t>
            </a:r>
            <a:r>
              <a:rPr lang="en-US" sz="2000" b="1" dirty="0" err="1"/>
              <a:t>anachita</a:t>
            </a:r>
            <a:r>
              <a:rPr lang="en-US" sz="2000" b="1" dirty="0"/>
              <a:t> chinthu china chofunika kwambiri pa kulambira: anamanga Malo Opatulika ku Silo.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2AFE7D-65DB-AD1E-CB58-E56152DC3E13}"/>
              </a:ext>
            </a:extLst>
          </p:cNvPr>
          <p:cNvSpPr txBox="1"/>
          <p:nvPr/>
        </p:nvSpPr>
        <p:spPr>
          <a:xfrm>
            <a:off x="190493" y="1720992"/>
            <a:ext cx="97235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M’kati mwa chigonjetsocho, </a:t>
            </a:r>
            <a:r>
              <a:rPr lang="en-US" sz="2000" b="1" dirty="0" err="1"/>
              <a:t>anaganiza</a:t>
            </a:r>
            <a:r>
              <a:rPr lang="en-US" sz="2000" b="1" dirty="0"/>
              <a:t> </a:t>
            </a:r>
            <a:r>
              <a:rPr lang="en-US" sz="2000" b="1" dirty="0" err="1"/>
              <a:t>kutenga</a:t>
            </a:r>
            <a:r>
              <a:rPr lang="en-US" sz="2000" b="1" dirty="0"/>
              <a:t> </a:t>
            </a:r>
            <a:r>
              <a:rPr lang="en-US" sz="2000" b="1" dirty="0" err="1"/>
              <a:t>nthawi</a:t>
            </a:r>
            <a:r>
              <a:rPr lang="en-US" sz="2000" b="1" dirty="0"/>
              <a:t> </a:t>
            </a:r>
            <a:r>
              <a:rPr lang="en-US" sz="2000" b="1" dirty="0" err="1"/>
              <a:t>yopuma</a:t>
            </a:r>
            <a:r>
              <a:rPr lang="en-US" sz="2000" b="1" dirty="0"/>
              <a:t>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adzipereke</a:t>
            </a:r>
            <a:r>
              <a:rPr lang="en-US" sz="2000" b="1" dirty="0"/>
              <a:t> </a:t>
            </a:r>
            <a:r>
              <a:rPr lang="en-US" sz="2000" b="1" dirty="0" err="1"/>
              <a:t>kachiwiri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Yehova</a:t>
            </a:r>
            <a:r>
              <a:rPr lang="en-US" sz="2000" b="1" dirty="0"/>
              <a:t> pa </a:t>
            </a:r>
            <a:r>
              <a:rPr lang="en-US" sz="2000" b="1" dirty="0" err="1"/>
              <a:t>msonkhano</a:t>
            </a:r>
            <a:r>
              <a:rPr lang="en-US" sz="2000" b="1" dirty="0"/>
              <a:t> </a:t>
            </a:r>
            <a:r>
              <a:rPr lang="en-US" sz="2000" b="1" dirty="0" err="1"/>
              <a:t>waukulu</a:t>
            </a:r>
            <a:r>
              <a:rPr lang="en-US" sz="2000" b="1" dirty="0"/>
              <a:t> </a:t>
            </a:r>
            <a:r>
              <a:rPr lang="en-US" sz="2000" b="1" dirty="0" err="1"/>
              <a:t>pakati</a:t>
            </a:r>
            <a:r>
              <a:rPr lang="en-US" sz="2000" b="1" dirty="0"/>
              <a:t> pa </a:t>
            </a:r>
            <a:r>
              <a:rPr lang="en-US" sz="2000" b="1" dirty="0" err="1"/>
              <a:t>mapiri</a:t>
            </a:r>
            <a:r>
              <a:rPr lang="en-US" sz="2000" b="1" dirty="0"/>
              <a:t> a Ebal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Gerizimu</a:t>
            </a:r>
            <a:r>
              <a:rPr lang="en-US" sz="2000" b="1" dirty="0"/>
              <a:t>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FB80A3F-C07B-9BD7-A2FE-9BE3D27E603B}"/>
              </a:ext>
            </a:extLst>
          </p:cNvPr>
          <p:cNvSpPr txBox="1"/>
          <p:nvPr/>
        </p:nvSpPr>
        <p:spPr>
          <a:xfrm>
            <a:off x="190493" y="1047822"/>
            <a:ext cx="97235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Koma, </a:t>
            </a:r>
            <a:r>
              <a:rPr lang="en-US" sz="2000" b="1" dirty="0" err="1"/>
              <a:t>zimenezi</a:t>
            </a:r>
            <a:r>
              <a:rPr lang="en-US" sz="2000" b="1" dirty="0"/>
              <a:t> </a:t>
            </a:r>
            <a:r>
              <a:rPr lang="en-US" sz="2000" b="1" dirty="0" err="1"/>
              <a:t>sizinali</a:t>
            </a:r>
            <a:r>
              <a:rPr lang="en-US" sz="2000" b="1" dirty="0"/>
              <a:t> </a:t>
            </a:r>
            <a:r>
              <a:rPr lang="en-US" sz="2000" b="1" dirty="0" err="1"/>
              <a:t>zofunika</a:t>
            </a:r>
            <a:r>
              <a:rPr lang="en-US" sz="2000" b="1" dirty="0"/>
              <a:t> </a:t>
            </a:r>
            <a:r>
              <a:rPr lang="en-US" sz="2000" b="1" dirty="0" err="1"/>
              <a:t>kwambiri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Aisraeli</a:t>
            </a:r>
            <a:r>
              <a:rPr lang="en-US" sz="2000" b="1" dirty="0"/>
              <a:t>. Iwo, </a:t>
            </a:r>
            <a:r>
              <a:rPr lang="en-US" sz="2000" b="1" dirty="0" err="1"/>
              <a:t>koyamba</a:t>
            </a:r>
            <a:r>
              <a:rPr lang="en-US" sz="2000" b="1" dirty="0"/>
              <a:t> </a:t>
            </a:r>
            <a:r>
              <a:rPr lang="en-US" sz="2000" b="1" dirty="0" err="1"/>
              <a:t>anayenera</a:t>
            </a:r>
            <a:r>
              <a:rPr lang="en-US" sz="2000" b="1" dirty="0"/>
              <a:t> </a:t>
            </a:r>
            <a:r>
              <a:rPr lang="en-US" sz="2000" b="1" dirty="0" err="1"/>
              <a:t>kufunafuna</a:t>
            </a:r>
            <a:r>
              <a:rPr lang="en-US" sz="2000" b="1" dirty="0"/>
              <a:t> </a:t>
            </a:r>
            <a:r>
              <a:rPr lang="en-US" sz="2000" b="1" dirty="0" err="1"/>
              <a:t>chiyanjano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Mulungu.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09324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52D9E8-5C93-0379-5CC8-1E232122D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hombre, pastel, mujer, parado&#10;&#10;El contenido generado por IA puede ser incorrecto.">
            <a:extLst>
              <a:ext uri="{FF2B5EF4-FFF2-40B4-BE49-F238E27FC236}">
                <a16:creationId xmlns:a16="http://schemas.microsoft.com/office/drawing/2014/main" id="{7AD10113-E664-086D-758F-A3EEF5E420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682" y="3458079"/>
            <a:ext cx="8242998" cy="339992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10787DC9-42E5-36BE-37A0-8FCC0F4DF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918522" y="30480"/>
            <a:ext cx="8242998" cy="6804000"/>
          </a:xfrm>
          <a:prstGeom prst="rect">
            <a:avLst/>
          </a:prstGeom>
          <a:noFill/>
          <a:ln w="57150">
            <a:solidFill>
              <a:srgbClr val="B63D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F2641F-CF4A-8586-467E-86200B1D454B}"/>
              </a:ext>
            </a:extLst>
          </p:cNvPr>
          <p:cNvSpPr txBox="1"/>
          <p:nvPr/>
        </p:nvSpPr>
        <p:spPr>
          <a:xfrm>
            <a:off x="3928682" y="229925"/>
            <a:ext cx="8222678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B63D3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KUPEMBEDZA MUSANAGONJETSE</a:t>
            </a:r>
            <a:endParaRPr lang="en" sz="6600" b="1" dirty="0">
              <a:ln/>
              <a:solidFill>
                <a:srgbClr val="B63D3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2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542A7D-F0F7-025A-DA4D-B484636F700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KUKONZANSO PANGANO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67A6C4F-514C-C6C4-D159-CDD8901E8590}"/>
              </a:ext>
            </a:extLst>
          </p:cNvPr>
          <p:cNvSpPr txBox="1"/>
          <p:nvPr/>
        </p:nvSpPr>
        <p:spPr>
          <a:xfrm>
            <a:off x="1162050" y="657522"/>
            <a:ext cx="9867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“Tsono Yehova anati kwa Yoswa, “Panga mipeni ya miyala ndipo uchitenso mwambo wa mdulidwe pa Aisraeli..’ ” 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n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5:2 )</a:t>
            </a:r>
            <a:endParaRPr lang="es-ES" sz="1100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AB7A25E-6175-5374-9694-0014D0594820}"/>
              </a:ext>
            </a:extLst>
          </p:cNvPr>
          <p:cNvSpPr txBox="1"/>
          <p:nvPr/>
        </p:nvSpPr>
        <p:spPr>
          <a:xfrm>
            <a:off x="184339" y="1520068"/>
            <a:ext cx="927248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Giligala ndi dzina loperekedwa ku msasa wa Aisrayeli, malo olamulira m’chigawo </a:t>
            </a:r>
            <a:r>
              <a:rPr lang="en-US" sz="1900" b="1" dirty="0" err="1"/>
              <a:t>choyambirira</a:t>
            </a:r>
            <a:r>
              <a:rPr lang="en-US" sz="1900" b="1" dirty="0"/>
              <a:t> </a:t>
            </a:r>
            <a:r>
              <a:rPr lang="en-US" sz="1900" b="1" dirty="0" err="1"/>
              <a:t>kugonjetsa</a:t>
            </a:r>
            <a:r>
              <a:rPr lang="en-US" sz="1900" b="1" dirty="0"/>
              <a:t>.  Kodi dzina limeneli linali </a:t>
            </a:r>
            <a:r>
              <a:rPr lang="en-US" sz="1900" b="1" dirty="0" err="1"/>
              <a:t>lofunika</a:t>
            </a:r>
            <a:r>
              <a:rPr lang="en-US" sz="1900" b="1" dirty="0"/>
              <a:t> </a:t>
            </a:r>
            <a:r>
              <a:rPr lang="en-US" sz="1900" b="1" dirty="0" err="1"/>
              <a:t>bwanji</a:t>
            </a:r>
            <a:r>
              <a:rPr lang="en-US" sz="1900" b="1" dirty="0"/>
              <a:t> (</a:t>
            </a:r>
            <a:r>
              <a:rPr lang="en-US" sz="1900" b="1" dirty="0" err="1"/>
              <a:t>Yoswa</a:t>
            </a:r>
            <a:r>
              <a:rPr lang="en-US" sz="1900" b="1" dirty="0"/>
              <a:t> 5:9)? </a:t>
            </a:r>
            <a:endParaRPr lang="en" sz="1900" b="1" dirty="0"/>
          </a:p>
        </p:txBody>
      </p:sp>
      <p:pic>
        <p:nvPicPr>
          <p:cNvPr id="4" name="Imagen 3" descr="Mano sosteniendo un cuchillo en la mano&#10;&#10;El contenido generado por IA puede ser incorrecto.">
            <a:extLst>
              <a:ext uri="{FF2B5EF4-FFF2-40B4-BE49-F238E27FC236}">
                <a16:creationId xmlns:a16="http://schemas.microsoft.com/office/drawing/2014/main" id="{7C781CD7-FA53-284D-9106-3CDB11B3C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6821" y="1520069"/>
            <a:ext cx="2574087" cy="1908932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98001B-A666-523F-2B33-450CF074EF9C}"/>
              </a:ext>
            </a:extLst>
          </p:cNvPr>
          <p:cNvSpPr txBox="1"/>
          <p:nvPr/>
        </p:nvSpPr>
        <p:spPr>
          <a:xfrm>
            <a:off x="2924205" y="4626572"/>
            <a:ext cx="661683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Kuti akonzenso pangano, kunali koyenera kubwerezanso </a:t>
            </a:r>
            <a:r>
              <a:rPr lang="en-US" sz="2000" b="1" dirty="0" err="1"/>
              <a:t>chizindikiro</a:t>
            </a:r>
            <a:r>
              <a:rPr lang="en-US" sz="2000" b="1" dirty="0"/>
              <a:t> </a:t>
            </a:r>
            <a:r>
              <a:rPr lang="en-US" sz="2000" b="1" dirty="0" err="1"/>
              <a:t>chakuthupi</a:t>
            </a:r>
            <a:r>
              <a:rPr lang="en-US" sz="2000" b="1" dirty="0"/>
              <a:t> </a:t>
            </a:r>
            <a:r>
              <a:rPr lang="en-US" sz="2000" b="1" dirty="0" err="1"/>
              <a:t>chimenechi</a:t>
            </a:r>
            <a:r>
              <a:rPr lang="en-US" sz="2000" b="1" dirty="0"/>
              <a:t> (Genesis 17:10). Ichi </a:t>
            </a:r>
            <a:r>
              <a:rPr lang="en-US" sz="2000" b="1" dirty="0" err="1"/>
              <a:t>chinali</a:t>
            </a:r>
            <a:r>
              <a:rPr lang="en-US" sz="2000" b="1" dirty="0"/>
              <a:t> </a:t>
            </a:r>
            <a:r>
              <a:rPr lang="en-US" sz="2000" b="1" dirty="0" err="1"/>
              <a:t>chochita</a:t>
            </a:r>
            <a:r>
              <a:rPr lang="en-US" sz="2000" b="1" dirty="0"/>
              <a:t> </a:t>
            </a:r>
            <a:r>
              <a:rPr lang="en-US" sz="2000" b="1" dirty="0" err="1"/>
              <a:t>choyika</a:t>
            </a:r>
            <a:r>
              <a:rPr lang="en-US" sz="2000" b="1" dirty="0"/>
              <a:t> </a:t>
            </a:r>
            <a:r>
              <a:rPr lang="en-US" sz="2000" b="1" dirty="0" err="1"/>
              <a:t>zinthu</a:t>
            </a:r>
            <a:r>
              <a:rPr lang="en-US" sz="2000" b="1" dirty="0"/>
              <a:t> </a:t>
            </a:r>
            <a:r>
              <a:rPr lang="en-US" sz="2000" b="1" dirty="0" err="1"/>
              <a:t>zofunika</a:t>
            </a:r>
            <a:r>
              <a:rPr lang="en-US" sz="2000" b="1" dirty="0"/>
              <a:t> </a:t>
            </a:r>
            <a:r>
              <a:rPr lang="en-US" sz="2000" b="1" dirty="0" err="1"/>
              <a:t>patsogolo</a:t>
            </a:r>
            <a:r>
              <a:rPr lang="en-US" sz="2000" b="1" dirty="0"/>
              <a:t>. Kwa </a:t>
            </a:r>
            <a:r>
              <a:rPr lang="en-US" sz="2000" b="1" dirty="0" err="1"/>
              <a:t>ife</a:t>
            </a:r>
            <a:r>
              <a:rPr lang="en-US" sz="2000" b="1" dirty="0"/>
              <a:t>,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chitsanzo</a:t>
            </a:r>
            <a:r>
              <a:rPr lang="en-US" sz="2000" b="1" dirty="0"/>
              <a:t> </a:t>
            </a:r>
            <a:r>
              <a:rPr lang="en-US" sz="2000" b="1" dirty="0" err="1"/>
              <a:t>chimene</a:t>
            </a:r>
            <a:r>
              <a:rPr lang="en-US" sz="2000" b="1" dirty="0"/>
              <a:t> </a:t>
            </a:r>
            <a:r>
              <a:rPr lang="en-US" sz="2000" b="1" dirty="0" err="1"/>
              <a:t>tiyenera</a:t>
            </a:r>
            <a:r>
              <a:rPr lang="en-US" sz="2000" b="1" dirty="0"/>
              <a:t> </a:t>
            </a:r>
            <a:r>
              <a:rPr lang="en-US" sz="2000" b="1" dirty="0" err="1"/>
              <a:t>kutsatira</a:t>
            </a:r>
            <a:r>
              <a:rPr lang="en-US" sz="2000" b="1" dirty="0"/>
              <a:t>: “Koma muthange mwafuna Ufumu wake ndi chilungamo chake, ndipo zonse zimenezo zidzawonjezedwa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inu</a:t>
            </a:r>
            <a:r>
              <a:rPr lang="en-US" sz="2000" b="1" dirty="0"/>
              <a:t> (Mateyu 6:33 ).</a:t>
            </a:r>
            <a:endParaRPr lang="en" sz="2000" b="1" dirty="0"/>
          </a:p>
        </p:txBody>
      </p:sp>
      <p:pic>
        <p:nvPicPr>
          <p:cNvPr id="10" name="Imagen 9" descr="Una persona caminando en la calle&#10;&#10;El contenido generado por IA puede ser incorrecto.">
            <a:extLst>
              <a:ext uri="{FF2B5EF4-FFF2-40B4-BE49-F238E27FC236}">
                <a16:creationId xmlns:a16="http://schemas.microsoft.com/office/drawing/2014/main" id="{8B850755-F7C2-5AF2-2880-112228740E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1044" y="4787953"/>
            <a:ext cx="2489864" cy="1950313"/>
          </a:xfrm>
          <a:prstGeom prst="roundRect">
            <a:avLst>
              <a:gd name="adj" fmla="val 1091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01EFA8D-24AF-CC33-833B-87767C3C5990}"/>
              </a:ext>
            </a:extLst>
          </p:cNvPr>
          <p:cNvSpPr txBox="1"/>
          <p:nvPr/>
        </p:nvSpPr>
        <p:spPr>
          <a:xfrm>
            <a:off x="161092" y="3520032"/>
            <a:ext cx="1172610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 err="1"/>
              <a:t>Asanadye</a:t>
            </a:r>
            <a:r>
              <a:rPr lang="en-US" sz="1900" b="1" dirty="0"/>
              <a:t> Pasaka woyamba, </a:t>
            </a:r>
            <a:r>
              <a:rPr lang="en-US" sz="1900" b="1" dirty="0" err="1"/>
              <a:t>amuna</a:t>
            </a:r>
            <a:r>
              <a:rPr lang="en-US" sz="1900" b="1" dirty="0"/>
              <a:t> </a:t>
            </a:r>
            <a:r>
              <a:rPr lang="en-US" sz="1900" b="1" dirty="0" err="1"/>
              <a:t>onse</a:t>
            </a:r>
            <a:r>
              <a:rPr lang="en-US" sz="1900" b="1" dirty="0"/>
              <a:t> a </a:t>
            </a:r>
            <a:r>
              <a:rPr lang="en-US" sz="1900" b="1" dirty="0" err="1"/>
              <a:t>Israyeli</a:t>
            </a:r>
            <a:r>
              <a:rPr lang="en-US" sz="1900" b="1" dirty="0"/>
              <a:t> anadulidwa, </a:t>
            </a:r>
            <a:r>
              <a:rPr lang="en-US" sz="1900" b="1" dirty="0" err="1"/>
              <a:t>chifukwa</a:t>
            </a:r>
            <a:r>
              <a:rPr lang="en-US" sz="1900" b="1" dirty="0"/>
              <a:t> </a:t>
            </a:r>
            <a:r>
              <a:rPr lang="en-US" sz="1900" b="1" dirty="0" err="1"/>
              <a:t>munthu</a:t>
            </a:r>
            <a:r>
              <a:rPr lang="en-US" sz="1900" b="1" dirty="0"/>
              <a:t> </a:t>
            </a:r>
            <a:r>
              <a:rPr lang="en-US" sz="1900" b="1" dirty="0" err="1"/>
              <a:t>wosadulidwa</a:t>
            </a:r>
            <a:r>
              <a:rPr lang="en-US" sz="1900" b="1" dirty="0"/>
              <a:t> </a:t>
            </a:r>
            <a:r>
              <a:rPr lang="en-US" sz="1900" b="1" dirty="0" err="1"/>
              <a:t>sankaloledwa</a:t>
            </a:r>
            <a:r>
              <a:rPr lang="en-US" sz="1900" b="1" dirty="0"/>
              <a:t> </a:t>
            </a:r>
            <a:r>
              <a:rPr lang="en-US" sz="1900" b="1" dirty="0" err="1"/>
              <a:t>kutenga</a:t>
            </a:r>
            <a:r>
              <a:rPr lang="en-US" sz="1900" b="1" dirty="0"/>
              <a:t> </a:t>
            </a:r>
            <a:r>
              <a:rPr lang="en-US" sz="1900" b="1" dirty="0" err="1"/>
              <a:t>nawo</a:t>
            </a:r>
            <a:r>
              <a:rPr lang="en-US" sz="1900" b="1" dirty="0"/>
              <a:t> </a:t>
            </a:r>
            <a:r>
              <a:rPr lang="en-US" sz="1900" b="1" dirty="0" err="1"/>
              <a:t>mbali</a:t>
            </a:r>
            <a:r>
              <a:rPr lang="en-US" sz="1900" b="1" dirty="0"/>
              <a:t> (</a:t>
            </a:r>
            <a:r>
              <a:rPr lang="en-US" sz="1900" b="1" dirty="0" err="1"/>
              <a:t>Eksodo</a:t>
            </a:r>
            <a:r>
              <a:rPr lang="en-US" sz="1900" b="1" dirty="0"/>
              <a:t> 12:48). Koma popeza anakana </a:t>
            </a:r>
            <a:r>
              <a:rPr lang="en-US" sz="1900" b="1" dirty="0" err="1"/>
              <a:t>kulowa</a:t>
            </a:r>
            <a:r>
              <a:rPr lang="en-US" sz="1900" b="1" dirty="0"/>
              <a:t> mu Kanani kwa nthawi yoyamba, </a:t>
            </a:r>
            <a:r>
              <a:rPr lang="en-US" sz="1900" b="1" dirty="0" err="1"/>
              <a:t>panganolo</a:t>
            </a:r>
            <a:r>
              <a:rPr lang="en-US" sz="1900" b="1" dirty="0"/>
              <a:t> </a:t>
            </a:r>
            <a:r>
              <a:rPr lang="en-US" sz="1900" b="1" dirty="0" err="1"/>
              <a:t>linasweka</a:t>
            </a:r>
            <a:r>
              <a:rPr lang="en-US" sz="1900" b="1" dirty="0"/>
              <a:t>, </a:t>
            </a:r>
            <a:r>
              <a:rPr lang="en-US" sz="1900" b="1" dirty="0" err="1"/>
              <a:t>ndipo</a:t>
            </a:r>
            <a:r>
              <a:rPr lang="en-US" sz="1900" b="1" dirty="0"/>
              <a:t> </a:t>
            </a:r>
            <a:r>
              <a:rPr lang="en-US" sz="1900" b="1" dirty="0" err="1"/>
              <a:t>panthawi</a:t>
            </a:r>
            <a:r>
              <a:rPr lang="en-US" sz="1900" b="1" dirty="0"/>
              <a:t> </a:t>
            </a:r>
            <a:r>
              <a:rPr lang="en-US" sz="1900" b="1" dirty="0" err="1"/>
              <a:t>ya</a:t>
            </a:r>
            <a:r>
              <a:rPr lang="en-US" sz="1900" b="1" dirty="0"/>
              <a:t> </a:t>
            </a:r>
            <a:r>
              <a:rPr lang="en-US" sz="1900" b="1" dirty="0" err="1"/>
              <a:t>ulendo</a:t>
            </a:r>
            <a:r>
              <a:rPr lang="en-US" sz="1900" b="1" dirty="0"/>
              <a:t> </a:t>
            </a:r>
            <a:r>
              <a:rPr lang="en-US" sz="1900" b="1" dirty="0" err="1"/>
              <a:t>m’chipululu</a:t>
            </a:r>
            <a:r>
              <a:rPr lang="en-US" sz="1900" b="1" dirty="0"/>
              <a:t> </a:t>
            </a:r>
            <a:r>
              <a:rPr lang="en-US" sz="1900" b="1" dirty="0" err="1"/>
              <a:t>palibe</a:t>
            </a:r>
            <a:r>
              <a:rPr lang="en-US" sz="1900" b="1" dirty="0"/>
              <a:t> </a:t>
            </a:r>
            <a:r>
              <a:rPr lang="en-US" sz="1900" b="1" dirty="0" err="1"/>
              <a:t>wa</a:t>
            </a:r>
            <a:r>
              <a:rPr lang="en-US" sz="1900" b="1" dirty="0"/>
              <a:t> </a:t>
            </a:r>
            <a:r>
              <a:rPr lang="en-US" sz="1900" b="1" dirty="0" err="1"/>
              <a:t>Aisraeli</a:t>
            </a:r>
            <a:r>
              <a:rPr lang="en-US" sz="1900" b="1" dirty="0"/>
              <a:t> amene </a:t>
            </a:r>
            <a:r>
              <a:rPr lang="en-US" sz="1900" b="1" dirty="0" err="1"/>
              <a:t>anadulidwa</a:t>
            </a:r>
            <a:r>
              <a:rPr lang="en-US" sz="1900" b="1" dirty="0"/>
              <a:t> (</a:t>
            </a:r>
            <a:r>
              <a:rPr lang="en-US" sz="1900" b="1" dirty="0" err="1"/>
              <a:t>Yoswa</a:t>
            </a:r>
            <a:r>
              <a:rPr lang="en-US" sz="1900" b="1" dirty="0"/>
              <a:t> 5:5).</a:t>
            </a:r>
            <a:endParaRPr lang="en" sz="1900" dirty="0"/>
          </a:p>
        </p:txBody>
      </p:sp>
      <p:pic>
        <p:nvPicPr>
          <p:cNvPr id="16" name="Imagen 15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C1EC63F-84E9-695C-1A0F-88BB74DA5A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5" y="4787953"/>
            <a:ext cx="2823800" cy="1968747"/>
          </a:xfrm>
          <a:prstGeom prst="roundRect">
            <a:avLst>
              <a:gd name="adj" fmla="val 11111"/>
            </a:avLst>
          </a:prstGeom>
          <a:ln w="76200" cap="rnd">
            <a:solidFill>
              <a:srgbClr val="B98B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B725C65-1C4B-C02F-57AA-0AE020FCC784}"/>
              </a:ext>
            </a:extLst>
          </p:cNvPr>
          <p:cNvSpPr txBox="1"/>
          <p:nvPr/>
        </p:nvSpPr>
        <p:spPr>
          <a:xfrm>
            <a:off x="184338" y="2281941"/>
            <a:ext cx="927248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dirty="0"/>
              <a:t>Ngakhale kuti panali patadutsa zaka 40 kuchokera </a:t>
            </a:r>
            <a:r>
              <a:rPr lang="en-US" sz="1900" b="1" dirty="0" err="1"/>
              <a:t>pamene</a:t>
            </a:r>
            <a:r>
              <a:rPr lang="en-US" sz="1900" b="1" dirty="0"/>
              <a:t> </a:t>
            </a:r>
            <a:r>
              <a:rPr lang="en-US" sz="1900" b="1" dirty="0" err="1"/>
              <a:t>anatuluka</a:t>
            </a:r>
            <a:r>
              <a:rPr lang="en-US" sz="1900" b="1" dirty="0"/>
              <a:t> mu </a:t>
            </a:r>
            <a:r>
              <a:rPr lang="en-US" sz="1900" b="1" dirty="0" err="1"/>
              <a:t>Iguputo</a:t>
            </a:r>
            <a:r>
              <a:rPr lang="en-US" sz="1900" b="1" dirty="0"/>
              <a:t>, Aisiraeli anali </a:t>
            </a:r>
            <a:r>
              <a:rPr lang="en-US" sz="1900" b="1" dirty="0" err="1"/>
              <a:t>asanalowe</a:t>
            </a:r>
            <a:r>
              <a:rPr lang="en-US" sz="1900" b="1" dirty="0"/>
              <a:t> mu Dziko </a:t>
            </a:r>
            <a:r>
              <a:rPr lang="en-US" sz="1900" b="1" dirty="0" err="1"/>
              <a:t>Lalonjezano</a:t>
            </a:r>
            <a:r>
              <a:rPr lang="en-US" sz="1900" b="1" dirty="0"/>
              <a:t>. </a:t>
            </a:r>
            <a:r>
              <a:rPr lang="en-US" sz="1900" b="1" dirty="0" err="1"/>
              <a:t>Tsopano</a:t>
            </a:r>
            <a:r>
              <a:rPr lang="en-US" sz="1900" b="1" dirty="0"/>
              <a:t> </a:t>
            </a:r>
            <a:r>
              <a:rPr lang="en-US" sz="1900" b="1" dirty="0" err="1"/>
              <a:t>mapazi</a:t>
            </a:r>
            <a:r>
              <a:rPr lang="en-US" sz="1900" b="1" dirty="0"/>
              <a:t> </a:t>
            </a:r>
            <a:r>
              <a:rPr lang="en-US" sz="1900" b="1" dirty="0" err="1"/>
              <a:t>awo</a:t>
            </a:r>
            <a:r>
              <a:rPr lang="en-US" sz="1900" b="1" dirty="0"/>
              <a:t> </a:t>
            </a:r>
            <a:r>
              <a:rPr lang="en-US" sz="1900" b="1" dirty="0" err="1"/>
              <a:t>anali</a:t>
            </a:r>
            <a:r>
              <a:rPr lang="en-US" sz="1900" b="1" dirty="0"/>
              <a:t> </a:t>
            </a:r>
            <a:r>
              <a:rPr lang="en-US" sz="1900" b="1" dirty="0" err="1"/>
              <a:t>kuyenda</a:t>
            </a:r>
            <a:r>
              <a:rPr lang="en-US" sz="1900" b="1" dirty="0"/>
              <a:t> </a:t>
            </a:r>
            <a:r>
              <a:rPr lang="en-US" sz="1900" b="1" dirty="0" err="1"/>
              <a:t>m’dzikolo</a:t>
            </a:r>
            <a:r>
              <a:rPr lang="en-US" sz="1900" b="1" dirty="0"/>
              <a:t>. Inali nthawi yoti achotse “</a:t>
            </a:r>
            <a:r>
              <a:rPr lang="en-US" sz="1900" b="1" dirty="0" err="1"/>
              <a:t>chitonzo</a:t>
            </a:r>
            <a:r>
              <a:rPr lang="en-US" sz="1900" b="1" dirty="0"/>
              <a:t> cha </a:t>
            </a:r>
            <a:r>
              <a:rPr lang="en-US" sz="1900" b="1" dirty="0" err="1"/>
              <a:t>ku</a:t>
            </a:r>
            <a:r>
              <a:rPr lang="en-US" sz="1900" b="1" dirty="0"/>
              <a:t> </a:t>
            </a:r>
            <a:r>
              <a:rPr lang="en-US" sz="1900" b="1" dirty="0" err="1"/>
              <a:t>Igupto</a:t>
            </a:r>
            <a:r>
              <a:rPr lang="en-US" sz="1900" b="1" dirty="0"/>
              <a:t>” ndi kukonzanso pangano ndi Mulungu.</a:t>
            </a:r>
            <a:endParaRPr lang="en" sz="1900" b="1" dirty="0"/>
          </a:p>
        </p:txBody>
      </p:sp>
    </p:spTree>
    <p:extLst>
      <p:ext uri="{BB962C8B-B14F-4D97-AF65-F5344CB8AC3E}">
        <p14:creationId xmlns:p14="http://schemas.microsoft.com/office/powerpoint/2010/main" val="37516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2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031A05-F002-A39C-5726-573713D6C00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PASAKA WOYAMBA KU KANANI</a:t>
            </a:r>
            <a:endParaRPr lang="en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3618F4F-227E-49D2-3A14-9A94FF33A7C7}"/>
              </a:ext>
            </a:extLst>
          </p:cNvPr>
          <p:cNvSpPr txBox="1"/>
          <p:nvPr/>
        </p:nvSpPr>
        <p:spPr>
          <a:xfrm>
            <a:off x="681037" y="647997"/>
            <a:ext cx="10829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Akupumulabe ku Giligala kuja mʼchigwa cha Yeriko, Aisraeli anachita chikondwerero cha Paska madzulo pa tsiku la 14 la mwezi woyamba womwewo. 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5:10)</a:t>
            </a:r>
          </a:p>
        </p:txBody>
      </p:sp>
      <p:sp>
        <p:nvSpPr>
          <p:cNvPr id="6" name="Rectángulo: esquinas superiores cortadas 5">
            <a:extLst>
              <a:ext uri="{FF2B5EF4-FFF2-40B4-BE49-F238E27FC236}">
                <a16:creationId xmlns:a16="http://schemas.microsoft.com/office/drawing/2014/main" id="{4CB3E344-4E13-7BD0-57B1-0402D9EC2B82}"/>
              </a:ext>
            </a:extLst>
          </p:cNvPr>
          <p:cNvSpPr/>
          <p:nvPr/>
        </p:nvSpPr>
        <p:spPr>
          <a:xfrm>
            <a:off x="125481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Aiguputo</a:t>
            </a:r>
          </a:p>
        </p:txBody>
      </p:sp>
      <p:sp>
        <p:nvSpPr>
          <p:cNvPr id="7" name="Rectángulo: esquinas superiores cortadas 6">
            <a:extLst>
              <a:ext uri="{FF2B5EF4-FFF2-40B4-BE49-F238E27FC236}">
                <a16:creationId xmlns:a16="http://schemas.microsoft.com/office/drawing/2014/main" id="{0FF76FF7-A558-5193-237F-D96650380922}"/>
              </a:ext>
            </a:extLst>
          </p:cNvPr>
          <p:cNvSpPr/>
          <p:nvPr/>
        </p:nvSpPr>
        <p:spPr>
          <a:xfrm>
            <a:off x="10762422" y="1970016"/>
            <a:ext cx="1323975" cy="769441"/>
          </a:xfrm>
          <a:prstGeom prst="snip2SameRect">
            <a:avLst/>
          </a:prstGeom>
          <a:solidFill>
            <a:srgbClr val="9F5FC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Kanani</a:t>
            </a:r>
          </a:p>
        </p:txBody>
      </p:sp>
      <p:sp>
        <p:nvSpPr>
          <p:cNvPr id="8" name="Rectángulo: una sola esquina cortada 7">
            <a:extLst>
              <a:ext uri="{FF2B5EF4-FFF2-40B4-BE49-F238E27FC236}">
                <a16:creationId xmlns:a16="http://schemas.microsoft.com/office/drawing/2014/main" id="{A26E54C8-72FE-4471-2959-769C032D505E}"/>
              </a:ext>
            </a:extLst>
          </p:cNvPr>
          <p:cNvSpPr/>
          <p:nvPr/>
        </p:nvSpPr>
        <p:spPr>
          <a:xfrm>
            <a:off x="1706218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Mdulidwe ndi Pasaka</a:t>
            </a:r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5CE44E1E-800F-9E68-14A8-1233A52D6A33}"/>
              </a:ext>
            </a:extLst>
          </p:cNvPr>
          <p:cNvSpPr/>
          <p:nvPr/>
        </p:nvSpPr>
        <p:spPr>
          <a:xfrm>
            <a:off x="1492112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: una sola esquina cortada 9">
            <a:extLst>
              <a:ext uri="{FF2B5EF4-FFF2-40B4-BE49-F238E27FC236}">
                <a16:creationId xmlns:a16="http://schemas.microsoft.com/office/drawing/2014/main" id="{EB89E2B3-32F4-4C0C-1961-EF3BEC5BFEAB}"/>
              </a:ext>
            </a:extLst>
          </p:cNvPr>
          <p:cNvSpPr/>
          <p:nvPr/>
        </p:nvSpPr>
        <p:spPr>
          <a:xfrm>
            <a:off x="3667955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Kuwoloka Nyanja yo fiira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4496CC-F77D-AE0B-F672-B881E715AF38}"/>
              </a:ext>
            </a:extLst>
          </p:cNvPr>
          <p:cNvSpPr/>
          <p:nvPr/>
        </p:nvSpPr>
        <p:spPr>
          <a:xfrm>
            <a:off x="345384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ángulo: esquinas superiores cortadas 11">
            <a:extLst>
              <a:ext uri="{FF2B5EF4-FFF2-40B4-BE49-F238E27FC236}">
                <a16:creationId xmlns:a16="http://schemas.microsoft.com/office/drawing/2014/main" id="{82BB9938-F676-9D37-99C8-2019D5282BC2}"/>
              </a:ext>
            </a:extLst>
          </p:cNvPr>
          <p:cNvSpPr/>
          <p:nvPr/>
        </p:nvSpPr>
        <p:spPr>
          <a:xfrm>
            <a:off x="5248692" y="1970016"/>
            <a:ext cx="1714500" cy="769441"/>
          </a:xfrm>
          <a:prstGeom prst="snip2SameRect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Chipilulu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44E8B7DC-7D35-3A9F-1B55-B8BD7054AA74}"/>
              </a:ext>
            </a:extLst>
          </p:cNvPr>
          <p:cNvSpPr/>
          <p:nvPr/>
        </p:nvSpPr>
        <p:spPr>
          <a:xfrm>
            <a:off x="5034586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ángulo: una sola esquina cortada 13">
            <a:extLst>
              <a:ext uri="{FF2B5EF4-FFF2-40B4-BE49-F238E27FC236}">
                <a16:creationId xmlns:a16="http://schemas.microsoft.com/office/drawing/2014/main" id="{AF2719C2-50C9-1955-6D0E-B98010E33125}"/>
              </a:ext>
            </a:extLst>
          </p:cNvPr>
          <p:cNvSpPr/>
          <p:nvPr/>
        </p:nvSpPr>
        <p:spPr>
          <a:xfrm flipH="1">
            <a:off x="8800689" y="1970016"/>
            <a:ext cx="1704975" cy="769441"/>
          </a:xfrm>
          <a:prstGeom prst="snip1Rect">
            <a:avLst>
              <a:gd name="adj" fmla="val 25332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Mdulidwe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</a:t>
            </a: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Pasaka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FD3570E2-3568-FF34-B217-E3BB7C91D21F}"/>
              </a:ext>
            </a:extLst>
          </p:cNvPr>
          <p:cNvSpPr/>
          <p:nvPr/>
        </p:nvSpPr>
        <p:spPr>
          <a:xfrm>
            <a:off x="10548319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ángulo: una sola esquina cortada 15">
            <a:extLst>
              <a:ext uri="{FF2B5EF4-FFF2-40B4-BE49-F238E27FC236}">
                <a16:creationId xmlns:a16="http://schemas.microsoft.com/office/drawing/2014/main" id="{93189789-BED0-E225-3615-2C18CA5E212F}"/>
              </a:ext>
            </a:extLst>
          </p:cNvPr>
          <p:cNvSpPr/>
          <p:nvPr/>
        </p:nvSpPr>
        <p:spPr>
          <a:xfrm flipH="1">
            <a:off x="7219954" y="1970016"/>
            <a:ext cx="1323975" cy="769441"/>
          </a:xfrm>
          <a:prstGeom prst="snip1Rect">
            <a:avLst>
              <a:gd name="adj" fmla="val 25332"/>
            </a:avLst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Kuoloka Yolodani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6032CD0-8BB3-564D-A991-6DCA0158BF9C}"/>
              </a:ext>
            </a:extLst>
          </p:cNvPr>
          <p:cNvSpPr/>
          <p:nvPr/>
        </p:nvSpPr>
        <p:spPr>
          <a:xfrm>
            <a:off x="8586584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Flecha: a la derecha 17">
            <a:extLst>
              <a:ext uri="{FF2B5EF4-FFF2-40B4-BE49-F238E27FC236}">
                <a16:creationId xmlns:a16="http://schemas.microsoft.com/office/drawing/2014/main" id="{83976ABD-E952-3F21-9444-678E73E780C4}"/>
              </a:ext>
            </a:extLst>
          </p:cNvPr>
          <p:cNvSpPr/>
          <p:nvPr/>
        </p:nvSpPr>
        <p:spPr>
          <a:xfrm>
            <a:off x="7005848" y="2232771"/>
            <a:ext cx="171450" cy="243930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FC20B7-9E0B-336E-5658-12F5BF1AB983}"/>
              </a:ext>
            </a:extLst>
          </p:cNvPr>
          <p:cNvSpPr txBox="1"/>
          <p:nvPr/>
        </p:nvSpPr>
        <p:spPr>
          <a:xfrm>
            <a:off x="85309" y="1323783"/>
            <a:ext cx="12020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Kuchokera ku Igupto kupita ku Kanani, </a:t>
            </a:r>
            <a:r>
              <a:rPr lang="en-US" sz="2000" b="1" dirty="0" err="1"/>
              <a:t>Aisrayeli</a:t>
            </a:r>
            <a:r>
              <a:rPr lang="en-US" sz="2000" b="1" dirty="0"/>
              <a:t> </a:t>
            </a:r>
            <a:r>
              <a:rPr lang="en-US" sz="2000" b="1" dirty="0" err="1"/>
              <a:t>anayenda</a:t>
            </a:r>
            <a:r>
              <a:rPr lang="en-US" sz="2000" b="1" dirty="0"/>
              <a:t> </a:t>
            </a:r>
            <a:r>
              <a:rPr lang="en-US" sz="2000" b="1" dirty="0" err="1"/>
              <a:t>njira</a:t>
            </a:r>
            <a:r>
              <a:rPr lang="en-US" sz="2000" b="1" dirty="0"/>
              <a:t> “</a:t>
            </a:r>
            <a:r>
              <a:rPr lang="en-US" sz="2000" b="1" dirty="0" err="1"/>
              <a:t>yozungulira</a:t>
            </a:r>
            <a:r>
              <a:rPr lang="en-US" sz="2000" b="1" dirty="0"/>
              <a:t>”, </a:t>
            </a:r>
            <a:r>
              <a:rPr lang="en-US" sz="2000" b="1" dirty="0" err="1"/>
              <a:t>mobwerera</a:t>
            </a:r>
            <a:r>
              <a:rPr lang="en-US" sz="2000" b="1" dirty="0"/>
              <a:t> </a:t>
            </a:r>
            <a:r>
              <a:rPr lang="en-US" sz="2000" b="1" dirty="0" err="1"/>
              <a:t>mbuyo</a:t>
            </a:r>
            <a:r>
              <a:rPr lang="en" sz="2000" b="1" dirty="0"/>
              <a:t>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400E27-3AC2-262C-C0B3-D8418B5F17EE}"/>
              </a:ext>
            </a:extLst>
          </p:cNvPr>
          <p:cNvSpPr txBox="1"/>
          <p:nvPr/>
        </p:nvSpPr>
        <p:spPr>
          <a:xfrm>
            <a:off x="2915737" y="2697376"/>
            <a:ext cx="64510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Pasaka woyamba anali chizindikiro cha kumasulidwa ku Igupto. Pasaka </a:t>
            </a:r>
            <a:r>
              <a:rPr lang="en-US" sz="2000" b="1" dirty="0" err="1"/>
              <a:t>wachiwiri</a:t>
            </a:r>
            <a:r>
              <a:rPr lang="en-US" sz="2000" b="1" dirty="0"/>
              <a:t>, </a:t>
            </a:r>
            <a:r>
              <a:rPr lang="en-US" sz="2000" b="1" dirty="0" err="1"/>
              <a:t>wokondwereredwa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m’badwo</a:t>
            </a:r>
            <a:r>
              <a:rPr lang="en-US" sz="2000" b="1" dirty="0"/>
              <a:t> </a:t>
            </a:r>
            <a:r>
              <a:rPr lang="en-US" sz="2000" b="1" dirty="0" err="1"/>
              <a:t>watsopano</a:t>
            </a:r>
            <a:r>
              <a:rPr lang="en-US" sz="2000" b="1" dirty="0"/>
              <a:t>, </a:t>
            </a:r>
            <a:r>
              <a:rPr lang="en-US" sz="2000" b="1" dirty="0" err="1"/>
              <a:t>anali</a:t>
            </a:r>
            <a:r>
              <a:rPr lang="en-US" sz="2000" b="1" dirty="0"/>
              <a:t> </a:t>
            </a:r>
            <a:r>
              <a:rPr lang="en-US" sz="2000" b="1" dirty="0" err="1"/>
              <a:t>chizindikiro</a:t>
            </a:r>
            <a:r>
              <a:rPr lang="en-US" sz="2000" b="1" dirty="0"/>
              <a:t> cha </a:t>
            </a:r>
            <a:r>
              <a:rPr lang="en-US" sz="2000" b="1" dirty="0" err="1"/>
              <a:t>kulowa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kutenga</a:t>
            </a:r>
            <a:r>
              <a:rPr lang="en-US" sz="2000" b="1" dirty="0"/>
              <a:t> Dziko </a:t>
            </a:r>
            <a:r>
              <a:rPr lang="en-US" sz="2000" b="1" dirty="0" err="1"/>
              <a:t>Lalonjezano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 descr="Pintura de una persona y una chimenea&#10;&#10;El contenido generado por IA puede ser incorrecto.">
            <a:extLst>
              <a:ext uri="{FF2B5EF4-FFF2-40B4-BE49-F238E27FC236}">
                <a16:creationId xmlns:a16="http://schemas.microsoft.com/office/drawing/2014/main" id="{539D161C-2E6B-225E-C711-CE782FFA0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420" y="2866119"/>
            <a:ext cx="2689841" cy="18649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Imagen 23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1E1DAC4D-2733-E7BD-0B12-F2C5AF57F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21" y="4816932"/>
            <a:ext cx="2689840" cy="1864909"/>
          </a:xfrm>
          <a:prstGeom prst="snip2DiagRect">
            <a:avLst>
              <a:gd name="adj1" fmla="val 15456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Imagen 29" descr="Imagen que contiene persona, interior, frente, hombre&#10;&#10;El contenido generado por IA puede ser incorrecto.">
            <a:extLst>
              <a:ext uri="{FF2B5EF4-FFF2-40B4-BE49-F238E27FC236}">
                <a16:creationId xmlns:a16="http://schemas.microsoft.com/office/drawing/2014/main" id="{2304C80B-0984-2BEC-4B1C-12E0048D2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1317" y="2850243"/>
            <a:ext cx="2495264" cy="3831598"/>
          </a:xfrm>
          <a:prstGeom prst="snip2DiagRect">
            <a:avLst>
              <a:gd name="adj1" fmla="val 17138"/>
              <a:gd name="adj2" fmla="val 18066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97C63DD-0FB3-9DE2-63A7-4982B192BDD0}"/>
              </a:ext>
            </a:extLst>
          </p:cNvPr>
          <p:cNvSpPr txBox="1"/>
          <p:nvPr/>
        </p:nvSpPr>
        <p:spPr>
          <a:xfrm>
            <a:off x="2897454" y="5518003"/>
            <a:ext cx="65414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Tsopano ndi zizindikiro za thupi ndi mwazi wa Muomboli wathu, amene anatitulutsa mu </a:t>
            </a:r>
            <a:r>
              <a:rPr lang="en-US" sz="2000" b="1" dirty="0" err="1"/>
              <a:t>Igupto</a:t>
            </a:r>
            <a:r>
              <a:rPr lang="en-US" sz="2000" b="1" dirty="0"/>
              <a:t> (ndiko kuti, kutichotsa ku uchimo), ndi kutibweretsa ku Dziko </a:t>
            </a:r>
            <a:r>
              <a:rPr lang="en-US" sz="2000" b="1" dirty="0" err="1"/>
              <a:t>Lalonjezano</a:t>
            </a:r>
            <a:r>
              <a:rPr lang="en-US" sz="2000" b="1" dirty="0"/>
              <a:t> (1 </a:t>
            </a:r>
            <a:r>
              <a:rPr lang="en-US" sz="2000" b="1" dirty="0" err="1"/>
              <a:t>Akorinto</a:t>
            </a:r>
            <a:r>
              <a:rPr lang="en-US" sz="2000" b="1" dirty="0"/>
              <a:t> 11:23-26) .</a:t>
            </a:r>
            <a:endParaRPr lang="en" sz="2000" b="1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41BB8A5-38EE-EE45-434E-65A62854F2CD}"/>
              </a:ext>
            </a:extLst>
          </p:cNvPr>
          <p:cNvSpPr txBox="1"/>
          <p:nvPr/>
        </p:nvSpPr>
        <p:spPr>
          <a:xfrm>
            <a:off x="2915738" y="4082074"/>
            <a:ext cx="6451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Atatsala pang’ono kupachikidwa, Yesu anapereka tanthauzo latsopano la mwambo umenewu, wokhala ndi zizindikiro zatsopano: Mwanawankhosa anakhala mkate, ndipo mwazi unasanduka vinyo.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31760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9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5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196985-9EB5-A80F-895A-8E0D071BA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2F423DC-18B9-9B1C-7E4E-6E5CA285D4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97" y="2678169"/>
            <a:ext cx="8232838" cy="4149351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D958DB3D-CEA7-36F0-8A3D-36FD932F82B8}"/>
              </a:ext>
            </a:extLst>
          </p:cNvPr>
          <p:cNvSpPr>
            <a:spLocks/>
          </p:cNvSpPr>
          <p:nvPr/>
        </p:nvSpPr>
        <p:spPr>
          <a:xfrm>
            <a:off x="22797" y="30480"/>
            <a:ext cx="8242998" cy="6804000"/>
          </a:xfrm>
          <a:prstGeom prst="rect">
            <a:avLst/>
          </a:prstGeom>
          <a:noFill/>
          <a:ln w="57150">
            <a:solidFill>
              <a:srgbClr val="A75A2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FFEB0E0-B402-5526-0C6A-52EF0D06EA3A}"/>
              </a:ext>
            </a:extLst>
          </p:cNvPr>
          <p:cNvSpPr txBox="1"/>
          <p:nvPr/>
        </p:nvSpPr>
        <p:spPr>
          <a:xfrm>
            <a:off x="12637" y="229925"/>
            <a:ext cx="8242998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/>
                <a:solidFill>
                  <a:srgbClr val="A75A2B"/>
                </a:solidFill>
                <a:effectLst>
                  <a:outerShdw blurRad="38100" dist="38100" dir="2700000" algn="tl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KULAMBIRA PAKATI PA MAPIRI</a:t>
            </a:r>
            <a:endParaRPr lang="en" sz="7200" b="1" dirty="0">
              <a:ln/>
              <a:solidFill>
                <a:srgbClr val="A75A2B"/>
              </a:solidFill>
              <a:effectLst>
                <a:outerShdw blurRad="38100" dist="38100" dir="2700000" algn="tl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5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252CF4-A5D4-7479-21B1-597A623C55C2}"/>
              </a:ext>
            </a:extLst>
          </p:cNvPr>
          <p:cNvSpPr txBox="1"/>
          <p:nvPr/>
        </p:nvSpPr>
        <p:spPr>
          <a:xfrm>
            <a:off x="0" y="-9939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GUWA LAKUPEMBEDZA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D62109-D9A0-2348-DE7B-66553A35AF11}"/>
              </a:ext>
            </a:extLst>
          </p:cNvPr>
          <p:cNvSpPr txBox="1"/>
          <p:nvPr/>
        </p:nvSpPr>
        <p:spPr>
          <a:xfrm>
            <a:off x="0" y="582332"/>
            <a:ext cx="118090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Ndipo Yoswa anamanga guwa lansembe la Yehova Mulungu wa Israeli pa phiri la </a:t>
            </a:r>
            <a:r>
              <a:rPr lang="en-US" b="1" dirty="0" err="1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Ebala</a:t>
            </a:r>
            <a:r>
              <a:rPr lang="en-US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Yoswa</a:t>
            </a:r>
            <a:r>
              <a:rPr lang="en" sz="1400" b="1" dirty="0">
                <a:solidFill>
                  <a:srgbClr val="AFE6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8:30)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DC61FA-5785-045F-68D1-3F663A80C605}"/>
              </a:ext>
            </a:extLst>
          </p:cNvPr>
          <p:cNvSpPr txBox="1"/>
          <p:nvPr/>
        </p:nvSpPr>
        <p:spPr>
          <a:xfrm>
            <a:off x="3826042" y="1178228"/>
            <a:ext cx="8165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Mose analamula kuti </a:t>
            </a:r>
            <a:r>
              <a:rPr lang="en-US" sz="2000" b="1" dirty="0" err="1"/>
              <a:t>akalowa</a:t>
            </a:r>
            <a:r>
              <a:rPr lang="en-US" sz="2000" b="1" dirty="0"/>
              <a:t> mu Kanani, amange guwa la nsembe pa phiri la Ebala, </a:t>
            </a:r>
            <a:r>
              <a:rPr lang="en-US" sz="2000" b="1" dirty="0" err="1"/>
              <a:t>ndipo</a:t>
            </a:r>
            <a:r>
              <a:rPr lang="en-US" sz="2000" b="1" dirty="0"/>
              <a:t> </a:t>
            </a:r>
            <a:r>
              <a:rPr lang="en-US" sz="2000" b="1" dirty="0" err="1"/>
              <a:t>matamando</a:t>
            </a:r>
            <a:r>
              <a:rPr lang="en-US" sz="2000" b="1" dirty="0"/>
              <a:t> </a:t>
            </a:r>
            <a:r>
              <a:rPr lang="en-US" sz="2000" b="1" dirty="0" err="1"/>
              <a:t>oyenera</a:t>
            </a:r>
            <a:r>
              <a:rPr lang="en-US" sz="2000" b="1" dirty="0"/>
              <a:t> </a:t>
            </a:r>
            <a:r>
              <a:rPr lang="en-US" sz="2000" b="1" dirty="0" err="1"/>
              <a:t>anaperekedwa</a:t>
            </a:r>
            <a:r>
              <a:rPr lang="en-US" sz="2000" b="1" dirty="0"/>
              <a:t> kwa Mulungu (</a:t>
            </a:r>
            <a:r>
              <a:rPr lang="en-US" sz="2000" b="1" dirty="0" err="1"/>
              <a:t>Deuteronomo</a:t>
            </a:r>
            <a:r>
              <a:rPr lang="en-US" sz="2000" b="1" dirty="0"/>
              <a:t> 27:5-7 ). Koma </a:t>
            </a:r>
            <a:r>
              <a:rPr lang="en-US" sz="2000" b="1" dirty="0" err="1"/>
              <a:t>chifukwa</a:t>
            </a:r>
            <a:r>
              <a:rPr lang="en-US" sz="2000" b="1" dirty="0"/>
              <a:t> </a:t>
            </a:r>
            <a:r>
              <a:rPr lang="en-US" sz="2000" b="1" dirty="0" err="1"/>
              <a:t>chiyani</a:t>
            </a:r>
            <a:r>
              <a:rPr lang="en-US" sz="2000" b="1" dirty="0"/>
              <a:t> </a:t>
            </a:r>
            <a:r>
              <a:rPr lang="en-US" sz="2000" b="1" dirty="0" err="1"/>
              <a:t>guwawo</a:t>
            </a:r>
            <a:r>
              <a:rPr lang="en-US" sz="2000" b="1" dirty="0"/>
              <a:t> </a:t>
            </a:r>
            <a:r>
              <a:rPr lang="en-US" sz="2000" b="1" dirty="0" err="1"/>
              <a:t>linayenera</a:t>
            </a:r>
            <a:r>
              <a:rPr lang="en-US" sz="2000" b="1" dirty="0"/>
              <a:t> </a:t>
            </a:r>
            <a:r>
              <a:rPr lang="en-US" sz="2000" b="1" dirty="0" err="1"/>
              <a:t>kumangidwa</a:t>
            </a:r>
            <a:r>
              <a:rPr lang="en-US" sz="2000" b="1" dirty="0"/>
              <a:t> pa Phiri la Ebala osati pa Gerizimu?</a:t>
            </a:r>
            <a:endParaRPr lang="en" sz="2000" b="1" dirty="0"/>
          </a:p>
        </p:txBody>
      </p:sp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22BDE07E-8FDD-BAD1-5482-A018566FFCF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53" y="1203463"/>
            <a:ext cx="3587305" cy="4223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6CF066F-70F3-BA02-747B-30B725D26184}"/>
              </a:ext>
            </a:extLst>
          </p:cNvPr>
          <p:cNvSpPr txBox="1"/>
          <p:nvPr/>
        </p:nvSpPr>
        <p:spPr>
          <a:xfrm>
            <a:off x="130453" y="5601841"/>
            <a:ext cx="84961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M’kati</a:t>
            </a:r>
            <a:r>
              <a:rPr lang="en-US" sz="2000" b="1" dirty="0"/>
              <a:t> </a:t>
            </a:r>
            <a:r>
              <a:rPr lang="en-US" sz="2000" b="1" dirty="0" err="1"/>
              <a:t>mwakugonjetsa</a:t>
            </a:r>
            <a:r>
              <a:rPr lang="en-US" sz="2000" b="1" dirty="0"/>
              <a:t>, </a:t>
            </a:r>
            <a:r>
              <a:rPr lang="en-US" sz="2000" b="1" dirty="0" err="1"/>
              <a:t>Aisraeli</a:t>
            </a:r>
            <a:r>
              <a:rPr lang="en-US" sz="2000" b="1" dirty="0"/>
              <a:t> </a:t>
            </a:r>
            <a:r>
              <a:rPr lang="en-US" sz="2000" b="1" dirty="0" err="1"/>
              <a:t>anapeza</a:t>
            </a:r>
            <a:r>
              <a:rPr lang="en-US" sz="2000" b="1" dirty="0"/>
              <a:t> </a:t>
            </a:r>
            <a:r>
              <a:rPr lang="en-US" sz="2000" b="1" dirty="0" err="1"/>
              <a:t>nthawi</a:t>
            </a:r>
            <a:r>
              <a:rPr lang="en-US" sz="2000" b="1" dirty="0"/>
              <a:t> </a:t>
            </a:r>
            <a:r>
              <a:rPr lang="en-US" sz="2000" b="1" dirty="0" err="1"/>
              <a:t>yoti</a:t>
            </a:r>
            <a:r>
              <a:rPr lang="en-US" sz="2000" b="1" dirty="0"/>
              <a:t> </a:t>
            </a:r>
            <a:r>
              <a:rPr lang="en-US" sz="2000" b="1" dirty="0" err="1"/>
              <a:t>adzipereke</a:t>
            </a:r>
            <a:r>
              <a:rPr lang="en-US" sz="2000" b="1" dirty="0"/>
              <a:t> </a:t>
            </a:r>
            <a:r>
              <a:rPr lang="en-US" sz="2000" b="1" dirty="0" err="1"/>
              <a:t>kachiwiri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Mulungu. Izi </a:t>
            </a:r>
            <a:r>
              <a:rPr lang="en-US" sz="2000" b="1" dirty="0" err="1"/>
              <a:t>zimatipatsa</a:t>
            </a:r>
            <a:r>
              <a:rPr lang="en-US" sz="2000" b="1" dirty="0"/>
              <a:t> </a:t>
            </a:r>
            <a:r>
              <a:rPr lang="en-US" sz="2000" b="1" dirty="0" err="1"/>
              <a:t>ifenso</a:t>
            </a:r>
            <a:r>
              <a:rPr lang="en-US" sz="2000" b="1" dirty="0"/>
              <a:t> </a:t>
            </a:r>
            <a:r>
              <a:rPr lang="en-US" sz="2000" b="1" dirty="0" err="1"/>
              <a:t>chiyembekezo</a:t>
            </a:r>
            <a:r>
              <a:rPr lang="en-US" sz="2000" b="1" dirty="0"/>
              <a:t> </a:t>
            </a:r>
            <a:r>
              <a:rPr lang="en-US" sz="2000" b="1" dirty="0" err="1"/>
              <a:t>chokopera</a:t>
            </a:r>
            <a:r>
              <a:rPr lang="en-US" sz="2000" b="1" dirty="0"/>
              <a:t> </a:t>
            </a:r>
            <a:r>
              <a:rPr lang="en-US" sz="2000" b="1" dirty="0" err="1"/>
              <a:t>chitsanzo</a:t>
            </a:r>
            <a:r>
              <a:rPr lang="en-US" sz="2000" b="1" dirty="0"/>
              <a:t> </a:t>
            </a:r>
            <a:r>
              <a:rPr lang="en-US" sz="2000" b="1" dirty="0" err="1"/>
              <a:t>chawo</a:t>
            </a:r>
            <a:r>
              <a:rPr lang="en-US" sz="2000" b="1" dirty="0"/>
              <a:t> — </a:t>
            </a:r>
            <a:r>
              <a:rPr lang="en-US" sz="2000" b="1" dirty="0" err="1"/>
              <a:t>kudzipereka</a:t>
            </a:r>
            <a:r>
              <a:rPr lang="en-US" sz="2000" b="1" dirty="0"/>
              <a:t> </a:t>
            </a:r>
            <a:r>
              <a:rPr lang="en-US" sz="2000" b="1" dirty="0" err="1"/>
              <a:t>kachiwiri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Mulungu, </a:t>
            </a:r>
            <a:r>
              <a:rPr lang="en-US" sz="2000" b="1" dirty="0" err="1"/>
              <a:t>osati</a:t>
            </a:r>
            <a:r>
              <a:rPr lang="en-US" sz="2000" b="1" dirty="0"/>
              <a:t> </a:t>
            </a:r>
            <a:r>
              <a:rPr lang="en-US" sz="2000" b="1" dirty="0" err="1"/>
              <a:t>payekha</a:t>
            </a:r>
            <a:r>
              <a:rPr lang="en-US" sz="2000" b="1" dirty="0"/>
              <a:t> </a:t>
            </a:r>
            <a:r>
              <a:rPr lang="en-US" sz="2000" b="1" dirty="0" err="1"/>
              <a:t>payekha</a:t>
            </a:r>
            <a:r>
              <a:rPr lang="en-US" sz="2000" b="1" dirty="0"/>
              <a:t>, </a:t>
            </a:r>
            <a:r>
              <a:rPr lang="en-US" sz="2000" b="1" dirty="0" err="1"/>
              <a:t>koma</a:t>
            </a:r>
            <a:r>
              <a:rPr lang="en-US" sz="2000" b="1" dirty="0"/>
              <a:t> </a:t>
            </a:r>
            <a:r>
              <a:rPr lang="en-US" sz="2000" b="1" dirty="0" err="1"/>
              <a:t>monga</a:t>
            </a:r>
            <a:r>
              <a:rPr lang="en-US" sz="2000" b="1" dirty="0"/>
              <a:t> </a:t>
            </a:r>
            <a:r>
              <a:rPr lang="en-US" sz="2000" b="1" dirty="0" err="1"/>
              <a:t>anthu</a:t>
            </a:r>
            <a:r>
              <a:rPr lang="en-US" sz="2000" b="1" dirty="0"/>
              <a:t> </a:t>
            </a:r>
            <a:r>
              <a:rPr lang="en-US" sz="2000" b="1" dirty="0" err="1"/>
              <a:t>osankhidwa</a:t>
            </a:r>
            <a:r>
              <a:rPr lang="en-US" sz="2000" b="1" dirty="0"/>
              <a:t> a Mulungu.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D27FA92-4CC6-2AB7-6B23-A7F499E49C26}"/>
              </a:ext>
            </a:extLst>
          </p:cNvPr>
          <p:cNvSpPr txBox="1"/>
          <p:nvPr/>
        </p:nvSpPr>
        <p:spPr>
          <a:xfrm>
            <a:off x="3777914" y="4015069"/>
            <a:ext cx="529473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Yesu </a:t>
            </a:r>
            <a:r>
              <a:rPr lang="en-US" sz="2000" b="1" dirty="0" err="1"/>
              <a:t>anakhala</a:t>
            </a:r>
            <a:r>
              <a:rPr lang="en-US" sz="2000" b="1" dirty="0"/>
              <a:t> </a:t>
            </a:r>
            <a:r>
              <a:rPr lang="en-US" sz="2000" b="1" dirty="0" err="1"/>
              <a:t>temberero</a:t>
            </a:r>
            <a:r>
              <a:rPr lang="en-US" sz="2000" b="1" dirty="0"/>
              <a:t> </a:t>
            </a:r>
            <a:r>
              <a:rPr lang="en-US" sz="2000" b="1" dirty="0" err="1"/>
              <a:t>m’malo</a:t>
            </a:r>
            <a:r>
              <a:rPr lang="en-US" sz="2000" b="1" dirty="0"/>
              <a:t> </a:t>
            </a:r>
            <a:r>
              <a:rPr lang="en-US" sz="2000" b="1" dirty="0" err="1"/>
              <a:t>mwathu</a:t>
            </a:r>
            <a:r>
              <a:rPr lang="en-US" sz="2000" b="1" dirty="0"/>
              <a:t>, </a:t>
            </a:r>
            <a:r>
              <a:rPr lang="en-US" sz="2000" b="1" dirty="0" err="1"/>
              <a:t>kuti</a:t>
            </a:r>
            <a:r>
              <a:rPr lang="en-US" sz="2000" b="1" dirty="0"/>
              <a:t> </a:t>
            </a:r>
            <a:r>
              <a:rPr lang="en-US" sz="2000" b="1" dirty="0" err="1"/>
              <a:t>ife</a:t>
            </a:r>
            <a:r>
              <a:rPr lang="en-US" sz="2000" b="1" dirty="0"/>
              <a:t> </a:t>
            </a:r>
            <a:r>
              <a:rPr lang="en-US" sz="2000" b="1" dirty="0" err="1"/>
              <a:t>tikalandire</a:t>
            </a:r>
            <a:r>
              <a:rPr lang="en-US" sz="2000" b="1" dirty="0"/>
              <a:t> </a:t>
            </a:r>
            <a:r>
              <a:rPr lang="en-US" sz="2000" b="1" dirty="0" err="1"/>
              <a:t>madalitso</a:t>
            </a:r>
            <a:r>
              <a:rPr lang="en-US" sz="2000" b="1" dirty="0"/>
              <a:t> (</a:t>
            </a:r>
            <a:r>
              <a:rPr lang="en-US" sz="2000" b="1" dirty="0" err="1"/>
              <a:t>Agalatiya</a:t>
            </a:r>
            <a:r>
              <a:rPr lang="en-US" sz="2000" b="1" dirty="0"/>
              <a:t> 3:13–14). </a:t>
            </a:r>
            <a:r>
              <a:rPr lang="en-US" sz="2000" b="1" dirty="0" err="1"/>
              <a:t>Guwa</a:t>
            </a:r>
            <a:r>
              <a:rPr lang="en-US" sz="2000" b="1" dirty="0"/>
              <a:t> </a:t>
            </a:r>
            <a:r>
              <a:rPr lang="en-US" sz="2000" b="1" dirty="0" err="1"/>
              <a:t>lansembe</a:t>
            </a:r>
            <a:r>
              <a:rPr lang="en-US" sz="2000" b="1" dirty="0"/>
              <a:t> </a:t>
            </a:r>
            <a:r>
              <a:rPr lang="en-US" sz="2000" b="1" dirty="0" err="1"/>
              <a:t>limeneli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chithunzi</a:t>
            </a:r>
            <a:r>
              <a:rPr lang="en-US" sz="2000" b="1" dirty="0"/>
              <a:t> </a:t>
            </a:r>
            <a:r>
              <a:rPr lang="en-US" sz="2000" b="1" dirty="0" err="1"/>
              <a:t>chomveka</a:t>
            </a:r>
            <a:r>
              <a:rPr lang="en-US" sz="2000" b="1" dirty="0"/>
              <a:t> </a:t>
            </a:r>
            <a:r>
              <a:rPr lang="en-US" sz="2000" b="1" dirty="0" err="1"/>
              <a:t>bwino</a:t>
            </a:r>
            <a:r>
              <a:rPr lang="en-US" sz="2000" b="1" dirty="0"/>
              <a:t> cha </a:t>
            </a:r>
            <a:r>
              <a:rPr lang="en-US" sz="2000" b="1" dirty="0" err="1"/>
              <a:t>nsembe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Yesu </a:t>
            </a:r>
            <a:r>
              <a:rPr lang="en-US" sz="2000" b="1" dirty="0" err="1"/>
              <a:t>imene</a:t>
            </a:r>
            <a:r>
              <a:rPr lang="en-US" sz="2000" b="1" dirty="0"/>
              <a:t> </a:t>
            </a:r>
            <a:r>
              <a:rPr lang="en-US" sz="2000" b="1" dirty="0" err="1"/>
              <a:t>inachitika</a:t>
            </a:r>
            <a:r>
              <a:rPr lang="en-US" sz="2000" b="1" dirty="0"/>
              <a:t> </a:t>
            </a:r>
            <a:r>
              <a:rPr lang="en-US" sz="2000" b="1" dirty="0" err="1"/>
              <a:t>m’malo</a:t>
            </a:r>
            <a:r>
              <a:rPr lang="en-US" sz="2000" b="1" dirty="0"/>
              <a:t> </a:t>
            </a:r>
            <a:r>
              <a:rPr lang="en-US" sz="2000" b="1" dirty="0" err="1"/>
              <a:t>mwathu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2" name="Imagen 11" descr="Un grupo de personas sentadas en una roca&#10;&#10;El contenido generado por IA puede ser incorrecto.">
            <a:extLst>
              <a:ext uri="{FF2B5EF4-FFF2-40B4-BE49-F238E27FC236}">
                <a16:creationId xmlns:a16="http://schemas.microsoft.com/office/drawing/2014/main" id="{2A1715F1-4AD0-BD9E-23E8-D0B5773141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56032" y="3944109"/>
            <a:ext cx="2826003" cy="2702308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487604D-5DAD-F234-7033-4C9DDBD60498}"/>
              </a:ext>
            </a:extLst>
          </p:cNvPr>
          <p:cNvSpPr txBox="1"/>
          <p:nvPr/>
        </p:nvSpPr>
        <p:spPr>
          <a:xfrm>
            <a:off x="3801145" y="2478330"/>
            <a:ext cx="83817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Guwa</a:t>
            </a:r>
            <a:r>
              <a:rPr lang="en-US" sz="2000" b="1" dirty="0"/>
              <a:t> </a:t>
            </a:r>
            <a:r>
              <a:rPr lang="en-US" sz="2000" b="1" dirty="0" err="1"/>
              <a:t>lansembe</a:t>
            </a:r>
            <a:r>
              <a:rPr lang="en-US" sz="2000" b="1" dirty="0"/>
              <a:t> </a:t>
            </a:r>
            <a:r>
              <a:rPr lang="en-US" sz="2000" b="1" dirty="0" err="1"/>
              <a:t>pamodzi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malamulo</a:t>
            </a:r>
            <a:r>
              <a:rPr lang="en-US" sz="2000" b="1" dirty="0"/>
              <a:t> amene </a:t>
            </a:r>
            <a:r>
              <a:rPr lang="en-US" sz="2000" b="1" dirty="0" err="1"/>
              <a:t>anayenera</a:t>
            </a:r>
            <a:r>
              <a:rPr lang="en-US" sz="2000" b="1" dirty="0"/>
              <a:t> </a:t>
            </a:r>
            <a:r>
              <a:rPr lang="en-US" sz="2000" b="1" dirty="0" err="1"/>
              <a:t>kulembedwa</a:t>
            </a:r>
            <a:r>
              <a:rPr lang="en-US" sz="2000" b="1" dirty="0"/>
              <a:t> pa </a:t>
            </a:r>
            <a:r>
              <a:rPr lang="en-US" sz="2000" b="1" dirty="0" err="1"/>
              <a:t>chikumbutso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kuwerengedwa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anthu</a:t>
            </a:r>
            <a:r>
              <a:rPr lang="en-US" sz="2000" b="1" dirty="0"/>
              <a:t>, </a:t>
            </a:r>
            <a:r>
              <a:rPr lang="en-US" sz="2000" b="1" dirty="0" err="1"/>
              <a:t>zonse</a:t>
            </a:r>
            <a:r>
              <a:rPr lang="en-US" sz="2000" b="1" dirty="0"/>
              <a:t> </a:t>
            </a:r>
            <a:r>
              <a:rPr lang="en-US" sz="2000" b="1" dirty="0" err="1"/>
              <a:t>zinali</a:t>
            </a:r>
            <a:r>
              <a:rPr lang="en-US" sz="2000" b="1" dirty="0"/>
              <a:t> </a:t>
            </a:r>
            <a:r>
              <a:rPr lang="en-US" sz="2000" b="1" dirty="0" err="1"/>
              <a:t>zogwirizana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madalitso</a:t>
            </a:r>
            <a:r>
              <a:rPr lang="en-US" sz="2000" b="1" dirty="0"/>
              <a:t> </a:t>
            </a:r>
            <a:r>
              <a:rPr lang="en-US" sz="2000" b="1" dirty="0" err="1"/>
              <a:t>komanso</a:t>
            </a:r>
            <a:r>
              <a:rPr lang="en-US" sz="2000" b="1" dirty="0"/>
              <a:t> </a:t>
            </a:r>
            <a:r>
              <a:rPr lang="en-US" sz="2000" b="1" dirty="0" err="1"/>
              <a:t>temberero</a:t>
            </a:r>
            <a:r>
              <a:rPr lang="en-US" sz="2000" b="1" dirty="0"/>
              <a:t> (</a:t>
            </a:r>
            <a:r>
              <a:rPr lang="en-US" sz="2000" b="1" dirty="0" err="1"/>
              <a:t>Deuteronomo</a:t>
            </a:r>
            <a:r>
              <a:rPr lang="en-US" sz="2000" b="1" dirty="0"/>
              <a:t> 27:12-13 ). Madalitso </a:t>
            </a:r>
            <a:r>
              <a:rPr lang="en-US" sz="2000" b="1" dirty="0" err="1"/>
              <a:t>ananenedwa</a:t>
            </a:r>
            <a:r>
              <a:rPr lang="en-US" sz="2000" b="1" dirty="0"/>
              <a:t> pa </a:t>
            </a:r>
            <a:r>
              <a:rPr lang="en-US" sz="2000" b="1" dirty="0" err="1"/>
              <a:t>phiri</a:t>
            </a:r>
            <a:r>
              <a:rPr lang="en-US" sz="2000" b="1" dirty="0"/>
              <a:t> la </a:t>
            </a:r>
            <a:r>
              <a:rPr lang="en-US" sz="2000" b="1" dirty="0" err="1"/>
              <a:t>Gerizimu</a:t>
            </a:r>
            <a:r>
              <a:rPr lang="en-US" sz="2000" b="1" dirty="0"/>
              <a:t>, </a:t>
            </a:r>
            <a:r>
              <a:rPr lang="en-US" sz="2000" b="1" dirty="0" err="1"/>
              <a:t>ndipo</a:t>
            </a:r>
            <a:r>
              <a:rPr lang="en-US" sz="2000" b="1" dirty="0"/>
              <a:t> </a:t>
            </a:r>
            <a:r>
              <a:rPr lang="en-US" sz="2000" b="1" dirty="0" err="1"/>
              <a:t>temberero</a:t>
            </a:r>
            <a:r>
              <a:rPr lang="en-US" sz="2000" b="1" dirty="0"/>
              <a:t> pa </a:t>
            </a:r>
            <a:r>
              <a:rPr lang="en-US" sz="2000" b="1" dirty="0" err="1"/>
              <a:t>phiri</a:t>
            </a:r>
            <a:r>
              <a:rPr lang="en-US" sz="2000" b="1" dirty="0"/>
              <a:t> la Ebal.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597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5D08E7F-4B2D-0DD2-6870-64DCE120DE40}"/>
              </a:ext>
            </a:extLst>
          </p:cNvPr>
          <p:cNvSpPr txBox="1"/>
          <p:nvPr/>
        </p:nvSpPr>
        <p:spPr>
          <a:xfrm>
            <a:off x="0" y="-69573"/>
            <a:ext cx="780827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2700" dir="2700000" algn="tl">
                    <a:srgbClr val="000000">
                      <a:alpha val="55000"/>
                    </a:srgbClr>
                  </a:outerShdw>
                </a:effectLst>
              </a:rPr>
              <a:t>KUMBUKIRANI LAMULO</a:t>
            </a:r>
            <a:endParaRPr lang="en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12700" dir="2700000" algn="tl">
                  <a:srgbClr val="000000">
                    <a:alpha val="55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87B41-BC57-83D7-55DC-E9A618044232}"/>
              </a:ext>
            </a:extLst>
          </p:cNvPr>
          <p:cNvSpPr txBox="1"/>
          <p:nvPr/>
        </p:nvSpPr>
        <p:spPr>
          <a:xfrm>
            <a:off x="108504" y="653422"/>
            <a:ext cx="78082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855143"/>
                </a:solidFill>
                <a:latin typeface="Comic Sans MS" panose="030F0702030302020204" pitchFamily="66" charset="0"/>
              </a:rPr>
              <a:t>Kenaka anthu onse akupenya, Yoswa analemba pa miyala chitsanzo cha malamulo amene Mose analemba.</a:t>
            </a:r>
            <a:r>
              <a:rPr lang="en" b="1" dirty="0">
                <a:solidFill>
                  <a:srgbClr val="855143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Yoswa</a:t>
            </a:r>
            <a:r>
              <a:rPr lang="en" sz="1400" b="1" dirty="0">
                <a:solidFill>
                  <a:srgbClr val="855143"/>
                </a:solidFill>
                <a:latin typeface="Comic Sans MS" panose="030F0702030302020204" pitchFamily="66" charset="0"/>
              </a:rPr>
              <a:t> 8:32)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FFE9F3-C763-20C3-74DD-8A297B84FD6C}"/>
              </a:ext>
            </a:extLst>
          </p:cNvPr>
          <p:cNvSpPr txBox="1"/>
          <p:nvPr/>
        </p:nvSpPr>
        <p:spPr>
          <a:xfrm>
            <a:off x="197952" y="1486597"/>
            <a:ext cx="7718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Atamanga guwa la nsembe pa phiri la Ebala, Yoswa anaimika miyala ndi kuipaka laimu. </a:t>
            </a:r>
            <a:r>
              <a:rPr lang="en-US" sz="2000" b="1" dirty="0" err="1"/>
              <a:t>Kenako</a:t>
            </a:r>
            <a:r>
              <a:rPr lang="en-US" sz="2000" b="1" dirty="0"/>
              <a:t> </a:t>
            </a:r>
            <a:r>
              <a:rPr lang="en-US" sz="2000" b="1" dirty="0" err="1"/>
              <a:t>analemba</a:t>
            </a:r>
            <a:r>
              <a:rPr lang="en-US" sz="2000" b="1" dirty="0"/>
              <a:t> pa </a:t>
            </a:r>
            <a:r>
              <a:rPr lang="en-US" sz="2000" b="1" dirty="0" err="1"/>
              <a:t>miyalayo</a:t>
            </a:r>
            <a:r>
              <a:rPr lang="en-US" sz="2000" b="1" dirty="0"/>
              <a:t> </a:t>
            </a:r>
            <a:r>
              <a:rPr lang="en-US" sz="2000" b="1" dirty="0" err="1"/>
              <a:t>malamulo</a:t>
            </a:r>
            <a:r>
              <a:rPr lang="en-US" sz="2000" b="1" dirty="0"/>
              <a:t> [</a:t>
            </a:r>
            <a:r>
              <a:rPr lang="en-US" sz="2000" b="1" dirty="0" err="1"/>
              <a:t>bukhu</a:t>
            </a:r>
            <a:r>
              <a:rPr lang="en-US" sz="2000" b="1" dirty="0"/>
              <a:t> la </a:t>
            </a:r>
            <a:r>
              <a:rPr lang="en-US" sz="2000" b="1" dirty="0" err="1"/>
              <a:t>Deuteronomo</a:t>
            </a:r>
            <a:r>
              <a:rPr lang="en-US" sz="2000" b="1" dirty="0"/>
              <a:t>, </a:t>
            </a:r>
            <a:r>
              <a:rPr lang="en-US" sz="2000" b="1" dirty="0" err="1"/>
              <a:t>lomwe</a:t>
            </a:r>
            <a:r>
              <a:rPr lang="en-US" sz="2000" b="1" dirty="0"/>
              <a:t> </a:t>
            </a:r>
            <a:r>
              <a:rPr lang="en-US" sz="2000" b="1" dirty="0" err="1"/>
              <a:t>linali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Malamulo</a:t>
            </a:r>
            <a:r>
              <a:rPr lang="en-US" sz="2000" b="1" dirty="0"/>
              <a:t> </a:t>
            </a:r>
            <a:r>
              <a:rPr lang="en-US" sz="2000" b="1" dirty="0" err="1"/>
              <a:t>Khumi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malamulo</a:t>
            </a:r>
            <a:r>
              <a:rPr lang="en-US" sz="2000" b="1" dirty="0"/>
              <a:t> </a:t>
            </a:r>
            <a:r>
              <a:rPr lang="en-US" sz="2000" b="1" dirty="0" err="1"/>
              <a:t>ena</a:t>
            </a:r>
            <a:r>
              <a:rPr lang="en-US" sz="2000" b="1" dirty="0"/>
              <a:t> </a:t>
            </a:r>
            <a:r>
              <a:rPr lang="en-US" sz="2000" b="1" dirty="0" err="1"/>
              <a:t>osiyanasiyana</a:t>
            </a:r>
            <a:r>
              <a:rPr lang="en-US" sz="2000" b="1" dirty="0"/>
              <a:t>, </a:t>
            </a:r>
            <a:r>
              <a:rPr lang="en-US" sz="2000" b="1" dirty="0" err="1"/>
              <a:t>pamodzi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madalitso</a:t>
            </a:r>
            <a:r>
              <a:rPr lang="en-US" sz="2000" b="1" dirty="0"/>
              <a:t> </a:t>
            </a:r>
            <a:r>
              <a:rPr lang="en-US" sz="2000" b="1" dirty="0" err="1"/>
              <a:t>komanso</a:t>
            </a:r>
            <a:r>
              <a:rPr lang="en-US" sz="2000" b="1" dirty="0"/>
              <a:t> </a:t>
            </a:r>
            <a:r>
              <a:rPr lang="en-US" sz="2000" b="1" dirty="0" err="1"/>
              <a:t>temberero</a:t>
            </a:r>
            <a:r>
              <a:rPr lang="en-US" sz="2000" b="1" dirty="0"/>
              <a:t>] (</a:t>
            </a:r>
            <a:r>
              <a:rPr lang="en-US" sz="2000" b="1" dirty="0" err="1"/>
              <a:t>Yoswa</a:t>
            </a:r>
            <a:r>
              <a:rPr lang="en-US" sz="2000" b="1" dirty="0"/>
              <a:t> 8:32; </a:t>
            </a:r>
            <a:r>
              <a:rPr lang="en-US" sz="2000" b="1" dirty="0" err="1"/>
              <a:t>Deuteronomo</a:t>
            </a:r>
            <a:r>
              <a:rPr lang="en-US" sz="2000" b="1" dirty="0"/>
              <a:t> 27:2–3).</a:t>
            </a:r>
            <a:endParaRPr lang="en" sz="2000" b="1" dirty="0"/>
          </a:p>
        </p:txBody>
      </p:sp>
      <p:pic>
        <p:nvPicPr>
          <p:cNvPr id="7" name="Imagen 6" descr="Imagen en blanco y negro de un grupo de personas de pie&#10;&#10;El contenido generado por IA puede ser incorrecto.">
            <a:extLst>
              <a:ext uri="{FF2B5EF4-FFF2-40B4-BE49-F238E27FC236}">
                <a16:creationId xmlns:a16="http://schemas.microsoft.com/office/drawing/2014/main" id="{B7A01643-1C1A-61E1-8D73-9A37A0B0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815" y="157452"/>
            <a:ext cx="4042680" cy="4909848"/>
          </a:xfrm>
          <a:prstGeom prst="round2DiagRect">
            <a:avLst>
              <a:gd name="adj1" fmla="val 9178"/>
              <a:gd name="adj2" fmla="val 0"/>
            </a:avLst>
          </a:prstGeom>
          <a:ln w="38100" cap="sq">
            <a:solidFill>
              <a:srgbClr val="855143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F256775-F7C8-8EFE-F7E5-E7DD706765E6}"/>
              </a:ext>
            </a:extLst>
          </p:cNvPr>
          <p:cNvSpPr txBox="1"/>
          <p:nvPr/>
        </p:nvSpPr>
        <p:spPr>
          <a:xfrm>
            <a:off x="7040084" y="5148502"/>
            <a:ext cx="515191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Kuphatikiza pa </a:t>
            </a:r>
            <a:r>
              <a:rPr lang="en-US" sz="2000" b="1" dirty="0" err="1"/>
              <a:t>kukonzanso</a:t>
            </a:r>
            <a:r>
              <a:rPr lang="en-US" sz="2000" b="1" dirty="0"/>
              <a:t> </a:t>
            </a:r>
            <a:r>
              <a:rPr lang="en-US" sz="2000" b="1" dirty="0" err="1"/>
              <a:t>ubale</a:t>
            </a:r>
            <a:r>
              <a:rPr lang="en-US" sz="2000" b="1" dirty="0"/>
              <a:t> </a:t>
            </a:r>
            <a:r>
              <a:rPr lang="en-US" sz="2000" b="1" dirty="0" err="1"/>
              <a:t>wathu</a:t>
            </a:r>
            <a:r>
              <a:rPr lang="en-US" sz="2000" b="1" dirty="0"/>
              <a:t>, Chikumbutso cha </a:t>
            </a:r>
            <a:r>
              <a:rPr lang="en-US" sz="2000" b="1" dirty="0" err="1"/>
              <a:t>Ambuye</a:t>
            </a:r>
            <a:r>
              <a:rPr lang="en-US" sz="2000" b="1" dirty="0"/>
              <a:t> (Mgonero </a:t>
            </a:r>
            <a:r>
              <a:rPr lang="en-US" sz="2000" b="1" dirty="0" err="1"/>
              <a:t>Woyera</a:t>
            </a:r>
            <a:r>
              <a:rPr lang="en-US" sz="2000" b="1" dirty="0"/>
              <a:t>) </a:t>
            </a:r>
            <a:r>
              <a:rPr lang="en-US" sz="2000" b="1" dirty="0" err="1"/>
              <a:t>chimatipatsanso</a:t>
            </a:r>
            <a:r>
              <a:rPr lang="en-US" sz="2000" b="1" dirty="0"/>
              <a:t> </a:t>
            </a:r>
            <a:r>
              <a:rPr lang="en-US" sz="2000" b="1" dirty="0" err="1"/>
              <a:t>nthawi</a:t>
            </a:r>
            <a:r>
              <a:rPr lang="en-US" sz="2000" b="1" dirty="0"/>
              <a:t> </a:t>
            </a:r>
            <a:r>
              <a:rPr lang="en-US" sz="2000" b="1" dirty="0" err="1"/>
              <a:t>yapadera</a:t>
            </a:r>
            <a:r>
              <a:rPr lang="en-US" sz="2000" b="1" dirty="0"/>
              <a:t> </a:t>
            </a:r>
            <a:r>
              <a:rPr lang="en-US" sz="2000" b="1" dirty="0" err="1"/>
              <a:t>yokonzanso</a:t>
            </a:r>
            <a:r>
              <a:rPr lang="en-US" sz="2000" b="1" dirty="0"/>
              <a:t> </a:t>
            </a:r>
            <a:r>
              <a:rPr lang="en-US" sz="2000" b="1" dirty="0" err="1"/>
              <a:t>pangano</a:t>
            </a:r>
            <a:r>
              <a:rPr lang="en-US" sz="2000" b="1" dirty="0"/>
              <a:t> </a:t>
            </a:r>
            <a:r>
              <a:rPr lang="en-US" sz="2000" b="1" dirty="0" err="1"/>
              <a:t>lathu</a:t>
            </a:r>
            <a:r>
              <a:rPr lang="en-US" sz="2000" b="1" dirty="0"/>
              <a:t> </a:t>
            </a:r>
            <a:r>
              <a:rPr lang="en-US" sz="2000" b="1" dirty="0" err="1"/>
              <a:t>monga</a:t>
            </a:r>
            <a:r>
              <a:rPr lang="en-US" sz="2000" b="1" dirty="0"/>
              <a:t> </a:t>
            </a:r>
            <a:r>
              <a:rPr lang="en-US" sz="2000" b="1" dirty="0" err="1"/>
              <a:t>anthu</a:t>
            </a:r>
            <a:r>
              <a:rPr lang="en-US" sz="2000" b="1" dirty="0"/>
              <a:t> a Mulungu.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53CA52-0BB1-8097-3A5C-29442FF0F579}"/>
              </a:ext>
            </a:extLst>
          </p:cNvPr>
          <p:cNvSpPr txBox="1"/>
          <p:nvPr/>
        </p:nvSpPr>
        <p:spPr>
          <a:xfrm>
            <a:off x="197953" y="4461808"/>
            <a:ext cx="43454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Uku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kuyitanira</a:t>
            </a:r>
            <a:r>
              <a:rPr lang="en-US" sz="2000" b="1" dirty="0"/>
              <a:t> kwa ifenso.                  Monga </a:t>
            </a:r>
            <a:r>
              <a:rPr lang="en-US" sz="2000" b="1" dirty="0" err="1"/>
              <a:t>anthu</a:t>
            </a:r>
            <a:r>
              <a:rPr lang="en-US" sz="2000" b="1" dirty="0"/>
              <a:t> </a:t>
            </a:r>
            <a:r>
              <a:rPr lang="en-US" sz="2000" b="1" dirty="0" err="1"/>
              <a:t>ake</a:t>
            </a:r>
            <a:r>
              <a:rPr lang="en-US" sz="2000" b="1" dirty="0"/>
              <a:t> a Mulungu </a:t>
            </a:r>
            <a:r>
              <a:rPr lang="en-US" sz="2000" b="1" dirty="0" err="1"/>
              <a:t>otsala</a:t>
            </a:r>
            <a:r>
              <a:rPr lang="en-US" sz="2000" b="1" dirty="0"/>
              <a:t>, </a:t>
            </a:r>
            <a:r>
              <a:rPr lang="en-US" sz="2000" b="1" dirty="0" err="1"/>
              <a:t>tiyenera</a:t>
            </a:r>
            <a:r>
              <a:rPr lang="en-US" sz="2000" b="1" dirty="0"/>
              <a:t> </a:t>
            </a:r>
            <a:r>
              <a:rPr lang="en-US" sz="2000" b="1" dirty="0" err="1"/>
              <a:t>kukonzanso</a:t>
            </a:r>
            <a:r>
              <a:rPr lang="en-US" sz="2000" b="1" dirty="0"/>
              <a:t> </a:t>
            </a:r>
            <a:r>
              <a:rPr lang="en-US" sz="2000" b="1" dirty="0" err="1"/>
              <a:t>pangano</a:t>
            </a:r>
            <a:r>
              <a:rPr lang="en-US" sz="2000" b="1" dirty="0"/>
              <a:t> </a:t>
            </a:r>
            <a:r>
              <a:rPr lang="en-US" sz="2000" b="1" dirty="0" err="1"/>
              <a:t>lathu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Iye </a:t>
            </a:r>
            <a:r>
              <a:rPr lang="en-US" sz="2000" b="1" dirty="0" err="1"/>
              <a:t>nthawi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nthawi</a:t>
            </a:r>
            <a:r>
              <a:rPr lang="en-US" sz="2000" b="1" dirty="0"/>
              <a:t>, </a:t>
            </a:r>
            <a:r>
              <a:rPr lang="en-US" sz="2000" b="1" dirty="0" err="1"/>
              <a:t>tikakumbukira</a:t>
            </a:r>
            <a:r>
              <a:rPr lang="en-US" sz="2000" b="1" dirty="0"/>
              <a:t> </a:t>
            </a:r>
            <a:r>
              <a:rPr lang="en-US" sz="2000" b="1" dirty="0" err="1"/>
              <a:t>mmene</a:t>
            </a:r>
            <a:r>
              <a:rPr lang="en-US" sz="2000" b="1" dirty="0"/>
              <a:t> </a:t>
            </a:r>
            <a:r>
              <a:rPr lang="en-US" sz="2000" b="1" dirty="0" err="1"/>
              <a:t>watitsogolera</a:t>
            </a:r>
            <a:r>
              <a:rPr lang="en-US" sz="2000" b="1" dirty="0"/>
              <a:t> </a:t>
            </a:r>
            <a:r>
              <a:rPr lang="en-US" sz="2000" b="1" dirty="0" err="1"/>
              <a:t>kufikira</a:t>
            </a:r>
            <a:r>
              <a:rPr lang="en-US" sz="2000" b="1" dirty="0"/>
              <a:t> </a:t>
            </a:r>
            <a:r>
              <a:rPr lang="en-US" sz="2000" b="1" dirty="0" err="1"/>
              <a:t>pano</a:t>
            </a:r>
            <a:r>
              <a:rPr lang="en-US" sz="2000" b="1" dirty="0"/>
              <a:t>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madalitso</a:t>
            </a:r>
            <a:r>
              <a:rPr lang="en-US" sz="2000" b="1" dirty="0"/>
              <a:t> amene </a:t>
            </a:r>
            <a:r>
              <a:rPr lang="en-US" sz="2000" b="1" dirty="0" err="1"/>
              <a:t>watipatsa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3" name="Imagen 12" descr="Taza de vidrio sobre una mesa&#10;&#10;El contenido generado por IA puede ser incorrecto.">
            <a:extLst>
              <a:ext uri="{FF2B5EF4-FFF2-40B4-BE49-F238E27FC236}">
                <a16:creationId xmlns:a16="http://schemas.microsoft.com/office/drawing/2014/main" id="{A54C68E6-780F-25FA-AB6B-F8A9415A3E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88"/>
          <a:stretch>
            <a:fillRect/>
          </a:stretch>
        </p:blipFill>
        <p:spPr>
          <a:xfrm>
            <a:off x="4667462" y="4594680"/>
            <a:ext cx="2167173" cy="1940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0502D75-A8F2-39FD-1294-1FAFB825A128}"/>
              </a:ext>
            </a:extLst>
          </p:cNvPr>
          <p:cNvSpPr txBox="1"/>
          <p:nvPr/>
        </p:nvSpPr>
        <p:spPr>
          <a:xfrm>
            <a:off x="197953" y="3146139"/>
            <a:ext cx="7718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Pomaliza</a:t>
            </a:r>
            <a:r>
              <a:rPr lang="en-US" sz="2000" b="1" dirty="0"/>
              <a:t> </a:t>
            </a:r>
            <a:r>
              <a:rPr lang="en-US" sz="2000" b="1" dirty="0" err="1"/>
              <a:t>pake</a:t>
            </a:r>
            <a:r>
              <a:rPr lang="en-US" sz="2000" b="1" dirty="0"/>
              <a:t>, </a:t>
            </a:r>
            <a:r>
              <a:rPr lang="en-US" sz="2000" b="1" dirty="0" err="1"/>
              <a:t>lamulolo</a:t>
            </a:r>
            <a:r>
              <a:rPr lang="en-US" sz="2000" b="1" dirty="0"/>
              <a:t> </a:t>
            </a:r>
            <a:r>
              <a:rPr lang="en-US" sz="2000" b="1" dirty="0" err="1"/>
              <a:t>linawerengedwa</a:t>
            </a:r>
            <a:r>
              <a:rPr lang="en-US" sz="2000" b="1" dirty="0"/>
              <a:t> </a:t>
            </a:r>
            <a:r>
              <a:rPr lang="en-US" sz="2000" b="1" dirty="0" err="1"/>
              <a:t>kwa</a:t>
            </a:r>
            <a:r>
              <a:rPr lang="en-US" sz="2000" b="1" dirty="0"/>
              <a:t> </a:t>
            </a:r>
            <a:r>
              <a:rPr lang="en-US" sz="2000" b="1" dirty="0" err="1"/>
              <a:t>anthu</a:t>
            </a:r>
            <a:r>
              <a:rPr lang="en-US" sz="2000" b="1" dirty="0"/>
              <a:t>, </a:t>
            </a:r>
            <a:r>
              <a:rPr lang="en-US" sz="2000" b="1" dirty="0" err="1"/>
              <a:t>omwe</a:t>
            </a:r>
            <a:r>
              <a:rPr lang="en-US" sz="2000" b="1" dirty="0"/>
              <a:t> </a:t>
            </a:r>
            <a:r>
              <a:rPr lang="en-US" sz="2000" b="1" dirty="0" err="1"/>
              <a:t>anagawidwa</a:t>
            </a:r>
            <a:r>
              <a:rPr lang="en-US" sz="2000" b="1" dirty="0"/>
              <a:t> </a:t>
            </a:r>
            <a:r>
              <a:rPr lang="en-US" sz="2000" b="1" dirty="0" err="1"/>
              <a:t>m'magulu</a:t>
            </a:r>
            <a:r>
              <a:rPr lang="en-US" sz="2000" b="1" dirty="0"/>
              <a:t> </a:t>
            </a:r>
            <a:r>
              <a:rPr lang="en-US" sz="2000" b="1" dirty="0" err="1"/>
              <a:t>awiri</a:t>
            </a:r>
            <a:r>
              <a:rPr lang="en-US" sz="2000" b="1" dirty="0"/>
              <a:t> — </a:t>
            </a:r>
            <a:r>
              <a:rPr lang="en-US" sz="2000" b="1" dirty="0" err="1"/>
              <a:t>gulu</a:t>
            </a:r>
            <a:r>
              <a:rPr lang="en-US" sz="2000" b="1" dirty="0"/>
              <a:t> </a:t>
            </a:r>
            <a:r>
              <a:rPr lang="en-US" sz="2000" b="1" dirty="0" err="1"/>
              <a:t>lina</a:t>
            </a:r>
            <a:r>
              <a:rPr lang="en-US" sz="2000" b="1" dirty="0"/>
              <a:t> </a:t>
            </a:r>
            <a:r>
              <a:rPr lang="en-US" sz="2000" b="1" dirty="0" err="1"/>
              <a:t>linali</a:t>
            </a:r>
            <a:r>
              <a:rPr lang="en-US" sz="2000" b="1" dirty="0"/>
              <a:t> </a:t>
            </a:r>
            <a:r>
              <a:rPr lang="en-US" sz="2000" b="1" dirty="0" err="1"/>
              <a:t>mbali</a:t>
            </a:r>
            <a:r>
              <a:rPr lang="en-US" sz="2000" b="1" dirty="0"/>
              <a:t> </a:t>
            </a:r>
            <a:r>
              <a:rPr lang="en-US" sz="2000" b="1" dirty="0" err="1"/>
              <a:t>imodzi</a:t>
            </a:r>
            <a:r>
              <a:rPr lang="en-US" sz="2000" b="1" dirty="0"/>
              <a:t> </a:t>
            </a:r>
            <a:r>
              <a:rPr lang="en-US" sz="2000" b="1" dirty="0" err="1"/>
              <a:t>ya</a:t>
            </a:r>
            <a:r>
              <a:rPr lang="en-US" sz="2000" b="1" dirty="0"/>
              <a:t> </a:t>
            </a:r>
            <a:r>
              <a:rPr lang="en-US" sz="2000" b="1" dirty="0" err="1"/>
              <a:t>phiri</a:t>
            </a:r>
            <a:r>
              <a:rPr lang="en-US" sz="2000" b="1" dirty="0"/>
              <a:t>, </a:t>
            </a:r>
            <a:r>
              <a:rPr lang="en-US" sz="2000" b="1" dirty="0" err="1"/>
              <a:t>ndipo</a:t>
            </a:r>
            <a:r>
              <a:rPr lang="en-US" sz="2000" b="1" dirty="0"/>
              <a:t> </a:t>
            </a:r>
            <a:r>
              <a:rPr lang="en-US" sz="2000" b="1" dirty="0" err="1"/>
              <a:t>linzake</a:t>
            </a:r>
            <a:r>
              <a:rPr lang="en-US" sz="2000" b="1" dirty="0"/>
              <a:t> </a:t>
            </a:r>
            <a:r>
              <a:rPr lang="en-US" sz="2000" b="1" dirty="0" err="1"/>
              <a:t>mbali</a:t>
            </a:r>
            <a:r>
              <a:rPr lang="en-US" sz="2000" b="1" dirty="0"/>
              <a:t> </a:t>
            </a:r>
            <a:r>
              <a:rPr lang="en-US" sz="2000" b="1" dirty="0" err="1"/>
              <a:t>inayo</a:t>
            </a:r>
            <a:r>
              <a:rPr lang="en-US" sz="2000" b="1" dirty="0"/>
              <a:t> (</a:t>
            </a:r>
            <a:r>
              <a:rPr lang="en-US" sz="2000" b="1" dirty="0" err="1"/>
              <a:t>Yoswa</a:t>
            </a:r>
            <a:r>
              <a:rPr lang="en-US" sz="2000" b="1" dirty="0"/>
              <a:t> 8:33–35). </a:t>
            </a:r>
            <a:r>
              <a:rPr lang="en-US" sz="2000" b="1" dirty="0" err="1"/>
              <a:t>Motere</a:t>
            </a:r>
            <a:r>
              <a:rPr lang="en-US" sz="2000" b="1" dirty="0"/>
              <a:t>, </a:t>
            </a:r>
            <a:r>
              <a:rPr lang="en-US" sz="2000" b="1" dirty="0" err="1"/>
              <a:t>pangano</a:t>
            </a:r>
            <a:r>
              <a:rPr lang="en-US" sz="2000" b="1" dirty="0"/>
              <a:t> </a:t>
            </a:r>
            <a:r>
              <a:rPr lang="en-US" sz="2000" b="1" dirty="0" err="1"/>
              <a:t>pakati</a:t>
            </a:r>
            <a:r>
              <a:rPr lang="en-US" sz="2000" b="1" dirty="0"/>
              <a:t> pa Mulungu </a:t>
            </a:r>
            <a:r>
              <a:rPr lang="en-US" sz="2000" b="1" dirty="0" err="1"/>
              <a:t>ndi</a:t>
            </a:r>
            <a:r>
              <a:rPr lang="en-US" sz="2000" b="1" dirty="0"/>
              <a:t> </a:t>
            </a:r>
            <a:r>
              <a:rPr lang="en-US" sz="2000" b="1" dirty="0" err="1"/>
              <a:t>anthu</a:t>
            </a:r>
            <a:r>
              <a:rPr lang="en-US" sz="2000" b="1" dirty="0"/>
              <a:t> </a:t>
            </a:r>
            <a:r>
              <a:rPr lang="en-US" sz="2000" b="1" dirty="0" err="1"/>
              <a:t>ake</a:t>
            </a:r>
            <a:r>
              <a:rPr lang="en-US" sz="2000" b="1" dirty="0"/>
              <a:t> </a:t>
            </a:r>
            <a:r>
              <a:rPr lang="en-US" sz="2000" b="1" dirty="0" err="1"/>
              <a:t>linakonzedwanso</a:t>
            </a:r>
            <a:r>
              <a:rPr lang="en-US" sz="2000" b="1" dirty="0"/>
              <a:t>..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6098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1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1A717954E54747832DAB34EC17A283" ma:contentTypeVersion="18" ma:contentTypeDescription="Create a new document." ma:contentTypeScope="" ma:versionID="9b48977eb3fe1e59163ea05344d4fca1">
  <xsd:schema xmlns:xsd="http://www.w3.org/2001/XMLSchema" xmlns:xs="http://www.w3.org/2001/XMLSchema" xmlns:p="http://schemas.microsoft.com/office/2006/metadata/properties" xmlns:ns3="41b8e57a-7a16-4d0c-8671-8083a1fdafdf" xmlns:ns4="c9865b09-1180-4663-902a-71376b126f60" targetNamespace="http://schemas.microsoft.com/office/2006/metadata/properties" ma:root="true" ma:fieldsID="4eb67fc9e60f46d0163fa63f48142d84" ns3:_="" ns4:_="">
    <xsd:import namespace="41b8e57a-7a16-4d0c-8671-8083a1fdafdf"/>
    <xsd:import namespace="c9865b09-1180-4663-902a-71376b126f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8e57a-7a16-4d0c-8671-8083a1fdaf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65b09-1180-4663-902a-71376b126f6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1b8e57a-7a16-4d0c-8671-8083a1fdafdf" xsi:nil="true"/>
  </documentManagement>
</p:properties>
</file>

<file path=customXml/itemProps1.xml><?xml version="1.0" encoding="utf-8"?>
<ds:datastoreItem xmlns:ds="http://schemas.openxmlformats.org/officeDocument/2006/customXml" ds:itemID="{9E2627B2-68C5-4865-BCA0-733F1647D6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973409-6896-49B4-8724-419371EC54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b8e57a-7a16-4d0c-8671-8083a1fdafdf"/>
    <ds:schemaRef ds:uri="c9865b09-1180-4663-902a-71376b126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718431-EB5A-4B0D-9933-E04FD4B961F4}">
  <ds:schemaRefs>
    <ds:schemaRef ds:uri="http://purl.org/dc/terms/"/>
    <ds:schemaRef ds:uri="http://www.w3.org/XML/1998/namespace"/>
    <ds:schemaRef ds:uri="http://schemas.microsoft.com/office/2006/documentManagement/types"/>
    <ds:schemaRef ds:uri="41b8e57a-7a16-4d0c-8671-8083a1fdafdf"/>
    <ds:schemaRef ds:uri="http://purl.org/dc/elements/1.1/"/>
    <ds:schemaRef ds:uri="http://schemas.openxmlformats.org/package/2006/metadata/core-properties"/>
    <ds:schemaRef ds:uri="c9865b09-1180-4663-902a-71376b126f60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1138</Words>
  <Application>Microsoft Office PowerPoint</Application>
  <PresentationFormat>Panorámica</PresentationFormat>
  <Paragraphs>61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96</cp:revision>
  <dcterms:created xsi:type="dcterms:W3CDTF">2025-10-14T06:18:54Z</dcterms:created>
  <dcterms:modified xsi:type="dcterms:W3CDTF">2025-11-14T14:29:37Z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0x010100E51A717954E54747832DAB34EC17A283</vt:lpwstr>
  </property>
</Properties>
</file>