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4717"/>
  </p:normalViewPr>
  <p:slideViewPr>
    <p:cSldViewPr snapToGrid="0">
      <p:cViewPr varScale="1">
        <p:scale>
          <a:sx n="35" d="100"/>
          <a:sy n="35" d="100"/>
        </p:scale>
        <p:origin x="6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" sz="1700" b="1" dirty="0" err="1"/>
            <a:t>Chikhulupiliro</a:t>
          </a:r>
          <a:r>
            <a:rPr lang="en" sz="1700" b="1" dirty="0"/>
            <a:t> </a:t>
          </a:r>
          <a:r>
            <a:rPr lang="en" sz="1700" b="1" dirty="0" err="1"/>
            <a:t>sichinyalanyaza</a:t>
          </a:r>
          <a:r>
            <a:rPr lang="en" sz="1700" b="1" dirty="0"/>
            <a:t> </a:t>
          </a:r>
          <a:r>
            <a:rPr lang="en" sz="1700" b="1" dirty="0" err="1"/>
            <a:t>mfundo</a:t>
          </a:r>
          <a:r>
            <a:rPr lang="en" sz="1700" b="1" dirty="0"/>
            <a:t>; </a:t>
          </a:r>
          <a:r>
            <a:rPr lang="en" sz="1700" b="1" dirty="0" err="1"/>
            <a:t>chimangopereka</a:t>
          </a:r>
          <a:r>
            <a:rPr lang="en" sz="1700" b="1" dirty="0"/>
            <a:t> </a:t>
          </a:r>
          <a:r>
            <a:rPr lang="en" sz="1700" b="1" dirty="0" err="1"/>
            <a:t>njira</a:t>
          </a:r>
          <a:r>
            <a:rPr lang="en" sz="1700" b="1" dirty="0"/>
            <a:t> </a:t>
          </a:r>
          <a:r>
            <a:rPr lang="en" sz="1700" b="1" dirty="0" err="1"/>
            <a:t>ina</a:t>
          </a:r>
          <a:r>
            <a:rPr lang="en" sz="1700" b="1" dirty="0"/>
            <a:t> </a:t>
          </a:r>
          <a:r>
            <a:rPr lang="en" sz="1700" b="1" dirty="0" err="1"/>
            <a:t>yowonera</a:t>
          </a:r>
          <a:r>
            <a:rPr lang="en" sz="1700" b="1" dirty="0"/>
            <a:t> </a:t>
          </a:r>
          <a:r>
            <a:rPr lang="en" sz="1700" b="1" dirty="0" err="1"/>
            <a:t>ndi</a:t>
          </a:r>
          <a:r>
            <a:rPr lang="en" sz="1700" b="1" dirty="0"/>
            <a:t> </a:t>
          </a:r>
          <a:r>
            <a:rPr lang="en" sz="1700" b="1" dirty="0" err="1"/>
            <a:t>kumvetsa</a:t>
          </a:r>
          <a:r>
            <a:rPr lang="en" sz="1700" b="1" dirty="0"/>
            <a:t> </a:t>
          </a:r>
          <a:r>
            <a:rPr lang="en" sz="1700" b="1" dirty="0" err="1"/>
            <a:t>zinthu</a:t>
          </a:r>
          <a:r>
            <a:rPr lang="en" sz="1700" b="1" dirty="0"/>
            <a:t> </a:t>
          </a:r>
          <a:endParaRPr lang="es-ES" sz="17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" sz="1700" b="1" dirty="0" err="1"/>
            <a:t>Mmalo</a:t>
          </a:r>
          <a:r>
            <a:rPr lang="en" sz="1700" b="1" dirty="0"/>
            <a:t> </a:t>
          </a:r>
          <a:r>
            <a:rPr lang="en" sz="1700" b="1" dirty="0" err="1"/>
            <a:t>modandaula</a:t>
          </a:r>
          <a:r>
            <a:rPr lang="en" sz="1700" b="1" dirty="0"/>
            <a:t>, </a:t>
          </a:r>
          <a:r>
            <a:rPr lang="en" sz="1700" b="1" dirty="0" err="1"/>
            <a:t>tikuitanidwa</a:t>
          </a:r>
          <a:r>
            <a:rPr lang="en" sz="1700" b="1" dirty="0"/>
            <a:t> </a:t>
          </a:r>
          <a:r>
            <a:rPr lang="en" sz="1700" b="1" dirty="0" err="1"/>
            <a:t>kukhulupilira</a:t>
          </a:r>
          <a:r>
            <a:rPr lang="en" sz="1700" b="1" dirty="0"/>
            <a:t> </a:t>
          </a:r>
          <a:r>
            <a:rPr lang="en" sz="1700" b="1" dirty="0" err="1"/>
            <a:t>ndi</a:t>
          </a:r>
          <a:r>
            <a:rPr lang="en" sz="1700" b="1" dirty="0"/>
            <a:t> </a:t>
          </a:r>
          <a:r>
            <a:rPr lang="en" sz="1700" b="1" dirty="0" err="1"/>
            <a:t>kugonjera</a:t>
          </a:r>
          <a:r>
            <a:rPr lang="en" sz="1700" b="1" dirty="0"/>
            <a:t> </a:t>
          </a:r>
          <a:r>
            <a:rPr lang="en" sz="1700" b="1" dirty="0" err="1"/>
            <a:t>zolinga</a:t>
          </a:r>
          <a:r>
            <a:rPr lang="en" sz="1700" b="1" dirty="0"/>
            <a:t> za Mulungu </a:t>
          </a:r>
          <a:endParaRPr lang="es-ES" sz="17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" sz="1700" b="1" dirty="0"/>
            <a:t>Madalitso </a:t>
          </a:r>
          <a:r>
            <a:rPr lang="en" sz="1700" b="1" dirty="0" err="1"/>
            <a:t>amabwera</a:t>
          </a:r>
          <a:r>
            <a:rPr lang="en" sz="1700" b="1" dirty="0"/>
            <a:t> </a:t>
          </a:r>
          <a:r>
            <a:rPr lang="en" sz="1700" b="1" dirty="0" err="1"/>
            <a:t>kwa</a:t>
          </a:r>
          <a:r>
            <a:rPr lang="en" sz="1700" b="1" dirty="0"/>
            <a:t> </a:t>
          </a:r>
          <a:r>
            <a:rPr lang="en" sz="1700" b="1" dirty="0" err="1"/>
            <a:t>iwo</a:t>
          </a:r>
          <a:r>
            <a:rPr lang="en" sz="1700" b="1" dirty="0"/>
            <a:t> amene </a:t>
          </a:r>
          <a:r>
            <a:rPr lang="en" sz="1700" b="1" dirty="0" err="1"/>
            <a:t>amakhala</a:t>
          </a:r>
          <a:r>
            <a:rPr lang="en" sz="1700" b="1" dirty="0"/>
            <a:t> </a:t>
          </a:r>
          <a:r>
            <a:rPr lang="en" sz="1700" b="1" dirty="0" err="1"/>
            <a:t>okhulupirika</a:t>
          </a:r>
          <a:r>
            <a:rPr lang="en" sz="1700" b="1" dirty="0"/>
            <a:t> </a:t>
          </a:r>
          <a:r>
            <a:rPr lang="en" sz="1700" b="1" dirty="0" err="1"/>
            <a:t>kwathuthu</a:t>
          </a:r>
          <a:r>
            <a:rPr lang="en" sz="1700" b="1" dirty="0"/>
            <a:t> </a:t>
          </a:r>
          <a:r>
            <a:rPr lang="en" sz="1700" b="1" dirty="0" err="1"/>
            <a:t>mwa</a:t>
          </a:r>
          <a:r>
            <a:rPr lang="en" sz="1700" b="1" dirty="0"/>
            <a:t> </a:t>
          </a:r>
          <a:r>
            <a:rPr lang="en" sz="1700" b="1" dirty="0" err="1"/>
            <a:t>Ambuye</a:t>
          </a:r>
          <a:endParaRPr lang="es-ES" sz="17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" sz="1700" b="1" dirty="0"/>
            <a:t>Mbali </a:t>
          </a:r>
          <a:r>
            <a:rPr lang="en" sz="1700" b="1" dirty="0" err="1"/>
            <a:t>zonse</a:t>
          </a:r>
          <a:r>
            <a:rPr lang="en" sz="1700" b="1" dirty="0"/>
            <a:t> za </a:t>
          </a:r>
          <a:r>
            <a:rPr lang="en" sz="1700" b="1" dirty="0" err="1"/>
            <a:t>moyo</a:t>
          </a:r>
          <a:r>
            <a:rPr lang="en" sz="1700" b="1" dirty="0"/>
            <a:t> </a:t>
          </a:r>
          <a:r>
            <a:rPr lang="en" sz="1700" b="1" dirty="0" err="1"/>
            <a:t>wathu</a:t>
          </a:r>
          <a:r>
            <a:rPr lang="en" sz="1700" b="1" dirty="0"/>
            <a:t>, </a:t>
          </a:r>
          <a:r>
            <a:rPr lang="en" sz="1700" b="1" dirty="0" err="1"/>
            <a:t>tiyenera</a:t>
          </a:r>
          <a:r>
            <a:rPr lang="en" sz="1700" b="1" dirty="0"/>
            <a:t> </a:t>
          </a:r>
          <a:r>
            <a:rPr lang="en" sz="1700" b="1" dirty="0" err="1"/>
            <a:t>kutsatira</a:t>
          </a:r>
          <a:r>
            <a:rPr lang="en" sz="1700" b="1" dirty="0"/>
            <a:t> </a:t>
          </a:r>
          <a:r>
            <a:rPr lang="en" sz="1700" b="1" dirty="0" err="1"/>
            <a:t>dongosolo</a:t>
          </a:r>
          <a:r>
            <a:rPr lang="en" sz="1700" b="1" dirty="0"/>
            <a:t> </a:t>
          </a:r>
          <a:r>
            <a:rPr lang="en" sz="1700" b="1" dirty="0" err="1"/>
            <a:t>lomwe</a:t>
          </a:r>
          <a:r>
            <a:rPr lang="en" sz="1700" b="1" dirty="0"/>
            <a:t> Mulungu </a:t>
          </a:r>
          <a:r>
            <a:rPr lang="en" sz="1700" b="1" dirty="0" err="1"/>
            <a:t>waika</a:t>
          </a:r>
          <a:endParaRPr lang="es-ES" sz="17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" sz="1700" b="1" dirty="0" err="1"/>
            <a:t>Ndikwabwino</a:t>
          </a:r>
          <a:r>
            <a:rPr lang="en" sz="1700" b="1" dirty="0"/>
            <a:t> </a:t>
          </a:r>
          <a:r>
            <a:rPr lang="en" sz="1700" b="1" dirty="0" err="1"/>
            <a:t>kwambiri</a:t>
          </a:r>
          <a:r>
            <a:rPr lang="en" sz="1700" b="1" dirty="0"/>
            <a:t> </a:t>
          </a:r>
          <a:r>
            <a:rPr lang="en" sz="1700" b="1" dirty="0" err="1"/>
            <a:t>kukhala</a:t>
          </a:r>
          <a:r>
            <a:rPr lang="en" sz="1700" b="1" dirty="0"/>
            <a:t> </a:t>
          </a:r>
          <a:r>
            <a:rPr lang="en" sz="1700" b="1" dirty="0" err="1"/>
            <a:t>pafupi</a:t>
          </a:r>
          <a:r>
            <a:rPr lang="en" sz="1700" b="1" dirty="0"/>
            <a:t> </a:t>
          </a:r>
          <a:r>
            <a:rPr lang="en" sz="1700" b="1" dirty="0" err="1"/>
            <a:t>ndi</a:t>
          </a:r>
          <a:r>
            <a:rPr lang="en" sz="1700" b="1" dirty="0"/>
            <a:t> Mulungu </a:t>
          </a:r>
          <a:r>
            <a:rPr lang="en" sz="1700" b="1" dirty="0" err="1"/>
            <a:t>koposa</a:t>
          </a:r>
          <a:r>
            <a:rPr lang="en" sz="1700" b="1" dirty="0"/>
            <a:t> </a:t>
          </a:r>
          <a:r>
            <a:rPr lang="en" sz="1700" b="1" dirty="0" err="1"/>
            <a:t>china</a:t>
          </a:r>
          <a:r>
            <a:rPr lang="en" sz="1700" b="1" dirty="0"/>
            <a:t> </a:t>
          </a:r>
          <a:r>
            <a:rPr lang="en" sz="1700" b="1" dirty="0" err="1"/>
            <a:t>chilichonse</a:t>
          </a:r>
          <a:br>
            <a:rPr lang="es-ES" sz="1700" b="1" dirty="0"/>
          </a:br>
          <a:r>
            <a:rPr lang="en" sz="1700" b="1" dirty="0"/>
            <a:t>(</a:t>
          </a:r>
          <a:r>
            <a:rPr lang="en" sz="1700" b="1" dirty="0" err="1"/>
            <a:t>Masalimo</a:t>
          </a:r>
          <a:r>
            <a:rPr lang="en" sz="1700" b="1" dirty="0"/>
            <a:t> 84:10)</a:t>
          </a:r>
          <a:endParaRPr lang="es-ES" sz="17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/>
            <a:t>Chikhulupiliro</a:t>
          </a:r>
          <a:r>
            <a:rPr lang="en" sz="1700" b="1" kern="1200" dirty="0"/>
            <a:t> </a:t>
          </a:r>
          <a:r>
            <a:rPr lang="en" sz="1700" b="1" kern="1200" dirty="0" err="1"/>
            <a:t>sichinyalanyaza</a:t>
          </a:r>
          <a:r>
            <a:rPr lang="en" sz="1700" b="1" kern="1200" dirty="0"/>
            <a:t> </a:t>
          </a:r>
          <a:r>
            <a:rPr lang="en" sz="1700" b="1" kern="1200" dirty="0" err="1"/>
            <a:t>mfundo</a:t>
          </a:r>
          <a:r>
            <a:rPr lang="en" sz="1700" b="1" kern="1200" dirty="0"/>
            <a:t>; </a:t>
          </a:r>
          <a:r>
            <a:rPr lang="en" sz="1700" b="1" kern="1200" dirty="0" err="1"/>
            <a:t>chimangopereka</a:t>
          </a:r>
          <a:r>
            <a:rPr lang="en" sz="1700" b="1" kern="1200" dirty="0"/>
            <a:t> </a:t>
          </a:r>
          <a:r>
            <a:rPr lang="en" sz="1700" b="1" kern="1200" dirty="0" err="1"/>
            <a:t>njira</a:t>
          </a:r>
          <a:r>
            <a:rPr lang="en" sz="1700" b="1" kern="1200" dirty="0"/>
            <a:t> </a:t>
          </a:r>
          <a:r>
            <a:rPr lang="en" sz="1700" b="1" kern="1200" dirty="0" err="1"/>
            <a:t>ina</a:t>
          </a:r>
          <a:r>
            <a:rPr lang="en" sz="1700" b="1" kern="1200" dirty="0"/>
            <a:t> </a:t>
          </a:r>
          <a:r>
            <a:rPr lang="en" sz="1700" b="1" kern="1200" dirty="0" err="1"/>
            <a:t>yowonera</a:t>
          </a:r>
          <a:r>
            <a:rPr lang="en" sz="1700" b="1" kern="1200" dirty="0"/>
            <a:t> </a:t>
          </a:r>
          <a:r>
            <a:rPr lang="en" sz="1700" b="1" kern="1200" dirty="0" err="1"/>
            <a:t>ndi</a:t>
          </a:r>
          <a:r>
            <a:rPr lang="en" sz="1700" b="1" kern="1200" dirty="0"/>
            <a:t> </a:t>
          </a:r>
          <a:r>
            <a:rPr lang="en" sz="1700" b="1" kern="1200" dirty="0" err="1"/>
            <a:t>kumvetsa</a:t>
          </a:r>
          <a:r>
            <a:rPr lang="en" sz="1700" b="1" kern="1200" dirty="0"/>
            <a:t> </a:t>
          </a:r>
          <a:r>
            <a:rPr lang="en" sz="1700" b="1" kern="1200" dirty="0" err="1"/>
            <a:t>zinthu</a:t>
          </a:r>
          <a:r>
            <a:rPr lang="en" sz="1700" b="1" kern="1200" dirty="0"/>
            <a:t> </a:t>
          </a:r>
          <a:endParaRPr lang="es-ES" sz="17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/>
            <a:t>Mmalo</a:t>
          </a:r>
          <a:r>
            <a:rPr lang="en" sz="1700" b="1" kern="1200" dirty="0"/>
            <a:t> </a:t>
          </a:r>
          <a:r>
            <a:rPr lang="en" sz="1700" b="1" kern="1200" dirty="0" err="1"/>
            <a:t>modandaula</a:t>
          </a:r>
          <a:r>
            <a:rPr lang="en" sz="1700" b="1" kern="1200" dirty="0"/>
            <a:t>, </a:t>
          </a:r>
          <a:r>
            <a:rPr lang="en" sz="1700" b="1" kern="1200" dirty="0" err="1"/>
            <a:t>tikuitanidwa</a:t>
          </a:r>
          <a:r>
            <a:rPr lang="en" sz="1700" b="1" kern="1200" dirty="0"/>
            <a:t> </a:t>
          </a:r>
          <a:r>
            <a:rPr lang="en" sz="1700" b="1" kern="1200" dirty="0" err="1"/>
            <a:t>kukhulupilira</a:t>
          </a:r>
          <a:r>
            <a:rPr lang="en" sz="1700" b="1" kern="1200" dirty="0"/>
            <a:t> </a:t>
          </a:r>
          <a:r>
            <a:rPr lang="en" sz="1700" b="1" kern="1200" dirty="0" err="1"/>
            <a:t>ndi</a:t>
          </a:r>
          <a:r>
            <a:rPr lang="en" sz="1700" b="1" kern="1200" dirty="0"/>
            <a:t> </a:t>
          </a:r>
          <a:r>
            <a:rPr lang="en" sz="1700" b="1" kern="1200" dirty="0" err="1"/>
            <a:t>kugonjera</a:t>
          </a:r>
          <a:r>
            <a:rPr lang="en" sz="1700" b="1" kern="1200" dirty="0"/>
            <a:t> </a:t>
          </a:r>
          <a:r>
            <a:rPr lang="en" sz="1700" b="1" kern="1200" dirty="0" err="1"/>
            <a:t>zolinga</a:t>
          </a:r>
          <a:r>
            <a:rPr lang="en" sz="1700" b="1" kern="1200" dirty="0"/>
            <a:t> za Mulungu </a:t>
          </a:r>
          <a:endParaRPr lang="es-ES" sz="17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Madalitso </a:t>
          </a:r>
          <a:r>
            <a:rPr lang="en" sz="1700" b="1" kern="1200" dirty="0" err="1"/>
            <a:t>amabwera</a:t>
          </a:r>
          <a:r>
            <a:rPr lang="en" sz="1700" b="1" kern="1200" dirty="0"/>
            <a:t> </a:t>
          </a:r>
          <a:r>
            <a:rPr lang="en" sz="1700" b="1" kern="1200" dirty="0" err="1"/>
            <a:t>kwa</a:t>
          </a:r>
          <a:r>
            <a:rPr lang="en" sz="1700" b="1" kern="1200" dirty="0"/>
            <a:t> </a:t>
          </a:r>
          <a:r>
            <a:rPr lang="en" sz="1700" b="1" kern="1200" dirty="0" err="1"/>
            <a:t>iwo</a:t>
          </a:r>
          <a:r>
            <a:rPr lang="en" sz="1700" b="1" kern="1200" dirty="0"/>
            <a:t> amene </a:t>
          </a:r>
          <a:r>
            <a:rPr lang="en" sz="1700" b="1" kern="1200" dirty="0" err="1"/>
            <a:t>amakhala</a:t>
          </a:r>
          <a:r>
            <a:rPr lang="en" sz="1700" b="1" kern="1200" dirty="0"/>
            <a:t> </a:t>
          </a:r>
          <a:r>
            <a:rPr lang="en" sz="1700" b="1" kern="1200" dirty="0" err="1"/>
            <a:t>okhulupirika</a:t>
          </a:r>
          <a:r>
            <a:rPr lang="en" sz="1700" b="1" kern="1200" dirty="0"/>
            <a:t> </a:t>
          </a:r>
          <a:r>
            <a:rPr lang="en" sz="1700" b="1" kern="1200" dirty="0" err="1"/>
            <a:t>kwathuthu</a:t>
          </a:r>
          <a:r>
            <a:rPr lang="en" sz="1700" b="1" kern="1200" dirty="0"/>
            <a:t> </a:t>
          </a:r>
          <a:r>
            <a:rPr lang="en" sz="1700" b="1" kern="1200" dirty="0" err="1"/>
            <a:t>mwa</a:t>
          </a:r>
          <a:r>
            <a:rPr lang="en" sz="1700" b="1" kern="1200" dirty="0"/>
            <a:t> </a:t>
          </a:r>
          <a:r>
            <a:rPr lang="en" sz="1700" b="1" kern="1200" dirty="0" err="1"/>
            <a:t>Ambuye</a:t>
          </a:r>
          <a:endParaRPr lang="es-ES" sz="17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Mbali </a:t>
          </a:r>
          <a:r>
            <a:rPr lang="en" sz="1700" b="1" kern="1200" dirty="0" err="1"/>
            <a:t>zonse</a:t>
          </a:r>
          <a:r>
            <a:rPr lang="en" sz="1700" b="1" kern="1200" dirty="0"/>
            <a:t> za </a:t>
          </a:r>
          <a:r>
            <a:rPr lang="en" sz="1700" b="1" kern="1200" dirty="0" err="1"/>
            <a:t>moyo</a:t>
          </a:r>
          <a:r>
            <a:rPr lang="en" sz="1700" b="1" kern="1200" dirty="0"/>
            <a:t> </a:t>
          </a:r>
          <a:r>
            <a:rPr lang="en" sz="1700" b="1" kern="1200" dirty="0" err="1"/>
            <a:t>wathu</a:t>
          </a:r>
          <a:r>
            <a:rPr lang="en" sz="1700" b="1" kern="1200" dirty="0"/>
            <a:t>, </a:t>
          </a:r>
          <a:r>
            <a:rPr lang="en" sz="1700" b="1" kern="1200" dirty="0" err="1"/>
            <a:t>tiyenera</a:t>
          </a:r>
          <a:r>
            <a:rPr lang="en" sz="1700" b="1" kern="1200" dirty="0"/>
            <a:t> </a:t>
          </a:r>
          <a:r>
            <a:rPr lang="en" sz="1700" b="1" kern="1200" dirty="0" err="1"/>
            <a:t>kutsatira</a:t>
          </a:r>
          <a:r>
            <a:rPr lang="en" sz="1700" b="1" kern="1200" dirty="0"/>
            <a:t> </a:t>
          </a:r>
          <a:r>
            <a:rPr lang="en" sz="1700" b="1" kern="1200" dirty="0" err="1"/>
            <a:t>dongosolo</a:t>
          </a:r>
          <a:r>
            <a:rPr lang="en" sz="1700" b="1" kern="1200" dirty="0"/>
            <a:t> </a:t>
          </a:r>
          <a:r>
            <a:rPr lang="en" sz="1700" b="1" kern="1200" dirty="0" err="1"/>
            <a:t>lomwe</a:t>
          </a:r>
          <a:r>
            <a:rPr lang="en" sz="1700" b="1" kern="1200" dirty="0"/>
            <a:t> Mulungu </a:t>
          </a:r>
          <a:r>
            <a:rPr lang="en" sz="1700" b="1" kern="1200" dirty="0" err="1"/>
            <a:t>waika</a:t>
          </a:r>
          <a:endParaRPr lang="es-ES" sz="17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 err="1"/>
            <a:t>Ndikwabwino</a:t>
          </a:r>
          <a:r>
            <a:rPr lang="en" sz="1700" b="1" kern="1200" dirty="0"/>
            <a:t> </a:t>
          </a:r>
          <a:r>
            <a:rPr lang="en" sz="1700" b="1" kern="1200" dirty="0" err="1"/>
            <a:t>kwambiri</a:t>
          </a:r>
          <a:r>
            <a:rPr lang="en" sz="1700" b="1" kern="1200" dirty="0"/>
            <a:t> </a:t>
          </a:r>
          <a:r>
            <a:rPr lang="en" sz="1700" b="1" kern="1200" dirty="0" err="1"/>
            <a:t>kukhala</a:t>
          </a:r>
          <a:r>
            <a:rPr lang="en" sz="1700" b="1" kern="1200" dirty="0"/>
            <a:t> </a:t>
          </a:r>
          <a:r>
            <a:rPr lang="en" sz="1700" b="1" kern="1200" dirty="0" err="1"/>
            <a:t>pafupi</a:t>
          </a:r>
          <a:r>
            <a:rPr lang="en" sz="1700" b="1" kern="1200" dirty="0"/>
            <a:t> </a:t>
          </a:r>
          <a:r>
            <a:rPr lang="en" sz="1700" b="1" kern="1200" dirty="0" err="1"/>
            <a:t>ndi</a:t>
          </a:r>
          <a:r>
            <a:rPr lang="en" sz="1700" b="1" kern="1200" dirty="0"/>
            <a:t> Mulungu </a:t>
          </a:r>
          <a:r>
            <a:rPr lang="en" sz="1700" b="1" kern="1200" dirty="0" err="1"/>
            <a:t>koposa</a:t>
          </a:r>
          <a:r>
            <a:rPr lang="en" sz="1700" b="1" kern="1200" dirty="0"/>
            <a:t> </a:t>
          </a:r>
          <a:r>
            <a:rPr lang="en" sz="1700" b="1" kern="1200" dirty="0" err="1"/>
            <a:t>china</a:t>
          </a:r>
          <a:r>
            <a:rPr lang="en" sz="1700" b="1" kern="1200" dirty="0"/>
            <a:t> </a:t>
          </a:r>
          <a:r>
            <a:rPr lang="en" sz="1700" b="1" kern="1200" dirty="0" err="1"/>
            <a:t>chilichonse</a:t>
          </a:r>
          <a:br>
            <a:rPr lang="es-ES" sz="1700" b="1" kern="1200" dirty="0"/>
          </a:br>
          <a:r>
            <a:rPr lang="en" sz="1700" b="1" kern="1200" dirty="0"/>
            <a:t>(</a:t>
          </a:r>
          <a:r>
            <a:rPr lang="en" sz="1700" b="1" kern="1200" dirty="0" err="1"/>
            <a:t>Masalimo</a:t>
          </a:r>
          <a:r>
            <a:rPr lang="en" sz="1700" b="1" kern="1200" dirty="0"/>
            <a:t> 84:10)</a:t>
          </a:r>
          <a:endParaRPr lang="es-ES" sz="17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</a:rPr>
              <a:t>NGWAZI ZA CHIKHULUPIRIRO: YOSWA NDI KALEBE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7E6000"/>
                </a:solidFill>
              </a:rPr>
              <a:t>Phunziro</a:t>
            </a:r>
            <a:r>
              <a:rPr lang="en" sz="1600" b="1" dirty="0">
                <a:solidFill>
                  <a:srgbClr val="7E6000"/>
                </a:solidFill>
              </a:rPr>
              <a:t> 8, 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724706"/>
            <a:ext cx="5545393" cy="2169825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500" b="1" dirty="0">
                <a:ln/>
                <a:solidFill>
                  <a:srgbClr val="9A37C9"/>
                </a:solidFill>
              </a:rPr>
              <a:t>M’MENE TINGAPEZERE CHIKHULUPIRIRO</a:t>
            </a:r>
            <a:endParaRPr lang="en" sz="45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114300" y="72560"/>
            <a:ext cx="11944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popeza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ifenso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tazunguliridwa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lalikulu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mboni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tiyeni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titaye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chilichonse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chimatitchinga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makamaka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tchimo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limatikola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mosavuta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tithamange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mpikisano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tayambawu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Tiyeni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tiyangʼanitsitse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Yesu, amene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woyamba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wotsiriza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chikhulupiriro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chathu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chimwemwe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chimene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chimamudikira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anapirira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zowawa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zapamtanda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Iye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ananyoza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manyazi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imfa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yotere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tsopano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akukhala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dzanja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lamanja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mpando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waufumu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Ahebri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70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Makhalidwe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-GB" sz="2000" b="1" dirty="0" err="1"/>
              <a:t>amaonetsera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timawona</a:t>
            </a:r>
            <a:r>
              <a:rPr lang="en-GB" sz="2000" b="1" dirty="0"/>
              <a:t>. </a:t>
            </a:r>
            <a:r>
              <a:rPr lang="en-GB" sz="2000" b="1" dirty="0" err="1"/>
              <a:t>Palinso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zimatchedwa</a:t>
            </a:r>
            <a:r>
              <a:rPr lang="en-GB" sz="2000" b="1" dirty="0"/>
              <a:t> ‘</a:t>
            </a:r>
            <a:r>
              <a:rPr lang="en-GB" sz="2000" b="1" dirty="0" err="1"/>
              <a:t>galasi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mitsempha</a:t>
            </a:r>
            <a:r>
              <a:rPr lang="en-GB" sz="2000" b="1" dirty="0"/>
              <a:t>,’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zimapangitsa</a:t>
            </a:r>
            <a:r>
              <a:rPr lang="en-GB" sz="2000" b="1" dirty="0"/>
              <a:t> </a:t>
            </a:r>
            <a:r>
              <a:rPr lang="en-GB" sz="2000" b="1" dirty="0" err="1"/>
              <a:t>kusiyana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kungoonera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kuchichita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kochepa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15896" y="1708048"/>
            <a:ext cx="2000186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353295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283" y="4826138"/>
            <a:ext cx="1703367" cy="1938993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3586348" y="3333750"/>
            <a:ext cx="813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Tikamaphunzira</a:t>
            </a:r>
            <a:r>
              <a:rPr lang="en-GB" sz="2000" b="1" dirty="0"/>
              <a:t> za </a:t>
            </a:r>
            <a:r>
              <a:rPr lang="en-GB" sz="2000" b="1" dirty="0" err="1"/>
              <a:t>miyoyo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Kalebo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, </a:t>
            </a:r>
            <a:r>
              <a:rPr lang="en-GB" sz="2000" b="1" dirty="0" err="1"/>
              <a:t>timaphunzira</a:t>
            </a:r>
            <a:r>
              <a:rPr lang="en-GB" sz="2000" b="1" dirty="0"/>
              <a:t> </a:t>
            </a:r>
            <a:r>
              <a:rPr lang="en-GB" sz="2000" b="1" dirty="0" err="1"/>
              <a:t>kukhulupilira</a:t>
            </a:r>
            <a:r>
              <a:rPr lang="en-GB" sz="2000" b="1" dirty="0"/>
              <a:t> Mulungu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anachitira</a:t>
            </a:r>
            <a:r>
              <a:rPr lang="en-GB" sz="2000" b="1" dirty="0"/>
              <a:t>;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odzichepetsa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;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kuyima</a:t>
            </a:r>
            <a:r>
              <a:rPr lang="en-GB" sz="2000" b="1" dirty="0"/>
              <a:t> pa </a:t>
            </a:r>
            <a:r>
              <a:rPr lang="en-GB" sz="2000" b="1" dirty="0" err="1"/>
              <a:t>choonadi</a:t>
            </a:r>
            <a:r>
              <a:rPr lang="en-GB" sz="2000" b="1" dirty="0"/>
              <a:t> </a:t>
            </a:r>
            <a:r>
              <a:rPr lang="en-GB" sz="2000" b="1" dirty="0" err="1"/>
              <a:t>molimba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anachitira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3538849" y="4657454"/>
            <a:ext cx="66264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tingasinthidwe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? </a:t>
            </a: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limayankhula</a:t>
            </a:r>
            <a:r>
              <a:rPr lang="en-GB" sz="2000" b="1" dirty="0"/>
              <a:t> </a:t>
            </a:r>
            <a:r>
              <a:rPr lang="en-GB" sz="2000" b="1" dirty="0" err="1"/>
              <a:t>momveka</a:t>
            </a:r>
            <a:r>
              <a:rPr lang="en-GB" sz="2000" b="1" dirty="0"/>
              <a:t>: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kutilola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agwire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m’mitima</a:t>
            </a:r>
            <a:r>
              <a:rPr lang="en-GB" sz="2000" b="1" dirty="0"/>
              <a:t> </a:t>
            </a:r>
            <a:r>
              <a:rPr lang="en-GB" sz="2000" b="1" dirty="0" err="1"/>
              <a:t>mwathu</a:t>
            </a:r>
            <a:r>
              <a:rPr lang="en-GB" sz="2000" b="1" dirty="0"/>
              <a:t> (2 </a:t>
            </a:r>
            <a:r>
              <a:rPr lang="en-GB" sz="2000" b="1" dirty="0" err="1"/>
              <a:t>Akorinto</a:t>
            </a:r>
            <a:r>
              <a:rPr lang="en-GB" sz="2000" b="1" dirty="0"/>
              <a:t> 3:18). Iyi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yoti</a:t>
            </a:r>
            <a:r>
              <a:rPr lang="en-GB" sz="2000" b="1" dirty="0"/>
              <a:t> </a:t>
            </a:r>
            <a:r>
              <a:rPr lang="en-GB" sz="2000" b="1" dirty="0" err="1"/>
              <a:t>tichite</a:t>
            </a:r>
            <a:r>
              <a:rPr lang="en-GB" sz="2000" b="1" dirty="0"/>
              <a:t>;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kusankha</a:t>
            </a:r>
            <a:r>
              <a:rPr lang="en-GB" sz="2000" b="1" dirty="0"/>
              <a:t> </a:t>
            </a:r>
            <a:r>
              <a:rPr lang="en-GB" sz="2000" b="1" dirty="0" err="1"/>
              <a:t>kusinthidwa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,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Kalebo</a:t>
            </a:r>
            <a:r>
              <a:rPr lang="en-GB" sz="2000" b="1" dirty="0"/>
              <a:t>, </a:t>
            </a:r>
            <a:r>
              <a:rPr lang="en-GB" sz="2000" b="1" dirty="0" err="1"/>
              <a:t>kuyamba</a:t>
            </a:r>
            <a:r>
              <a:rPr lang="en-GB" sz="2000" b="1" dirty="0"/>
              <a:t> </a:t>
            </a:r>
            <a:r>
              <a:rPr lang="en-GB" sz="2000" b="1" dirty="0" err="1"/>
              <a:t>kugwira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. </a:t>
            </a:r>
            <a:r>
              <a:rPr lang="en-GB" sz="2000" b="1" dirty="0" err="1"/>
              <a:t>Tayitanidwa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nsembe</a:t>
            </a:r>
            <a:r>
              <a:rPr lang="en-GB" sz="2000" b="1" dirty="0"/>
              <a:t> </a:t>
            </a:r>
            <a:r>
              <a:rPr lang="en-GB" sz="2000" b="1" dirty="0" err="1"/>
              <a:t>zamoyo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(Aroma 12:1–2</a:t>
            </a:r>
            <a:r>
              <a:rPr lang="en" sz="2000" b="1" dirty="0"/>
              <a:t>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602834"/>
            <a:ext cx="984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limatilimbikitsa</a:t>
            </a:r>
            <a:r>
              <a:rPr lang="en-GB" sz="2000" b="1" dirty="0"/>
              <a:t> </a:t>
            </a:r>
            <a:r>
              <a:rPr lang="en-GB" sz="2000" b="1" dirty="0" err="1"/>
              <a:t>kuyang’ana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cha </a:t>
            </a:r>
            <a:r>
              <a:rPr lang="en-GB" sz="2000" b="1" dirty="0" err="1"/>
              <a:t>zimphona</a:t>
            </a:r>
            <a:r>
              <a:rPr lang="en-GB" sz="2000" b="1" dirty="0"/>
              <a:t> </a:t>
            </a:r>
            <a:r>
              <a:rPr lang="en-GB" sz="2000" b="1" dirty="0" err="1"/>
              <a:t>zachikhulupiliro</a:t>
            </a:r>
            <a:r>
              <a:rPr lang="en-GB" sz="2000" b="1" dirty="0"/>
              <a:t>, </a:t>
            </a:r>
            <a:r>
              <a:rPr lang="en-GB" sz="2000" b="1" dirty="0" err="1"/>
              <a:t>makamaka</a:t>
            </a:r>
            <a:r>
              <a:rPr lang="en-GB" sz="2000" b="1" dirty="0"/>
              <a:t> Yesu, amene </a:t>
            </a:r>
            <a:r>
              <a:rPr lang="en-GB" sz="2000" b="1" dirty="0" err="1"/>
              <a:t>ndiye</a:t>
            </a:r>
            <a:r>
              <a:rPr lang="en-GB" sz="2000" b="1" dirty="0"/>
              <a:t> </a:t>
            </a:r>
            <a:r>
              <a:rPr lang="en-GB" sz="2000" b="1" dirty="0" err="1"/>
              <a:t>chitsanzo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chapamwamba</a:t>
            </a:r>
            <a:r>
              <a:rPr lang="en-GB" sz="2000" b="1" dirty="0"/>
              <a:t> ( </a:t>
            </a:r>
            <a:r>
              <a:rPr lang="en-GB" sz="2000" b="1" dirty="0" err="1"/>
              <a:t>Ahebri</a:t>
            </a:r>
            <a:r>
              <a:rPr lang="en-GB" sz="2000" b="1" dirty="0"/>
              <a:t> 12:1-2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603868"/>
            <a:ext cx="10467975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Masiku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tikufunikira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okhulupirika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kwathunthu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amuna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otsatira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Ambuye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wonse</a:t>
            </a:r>
            <a:r>
              <a:rPr lang="en-US" sz="2200" b="1" dirty="0">
                <a:latin typeface="Constantia" panose="02030602050306030303" pitchFamily="18" charset="0"/>
              </a:rPr>
              <a:t>, amene </a:t>
            </a:r>
            <a:r>
              <a:rPr lang="en-US" sz="2200" b="1" dirty="0" err="1">
                <a:latin typeface="Constantia" panose="02030602050306030303" pitchFamily="18" charset="0"/>
              </a:rPr>
              <a:t>samangokhala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chete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pamene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ayenera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kulankhula</a:t>
            </a:r>
            <a:r>
              <a:rPr lang="en-US" sz="2200" b="1" dirty="0">
                <a:latin typeface="Constantia" panose="02030602050306030303" pitchFamily="18" charset="0"/>
              </a:rPr>
              <a:t>, amene </a:t>
            </a:r>
            <a:r>
              <a:rPr lang="en-US" sz="2200" b="1" dirty="0" err="1">
                <a:latin typeface="Constantia" panose="02030602050306030303" pitchFamily="18" charset="0"/>
              </a:rPr>
              <a:t>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chitsulo</a:t>
            </a:r>
            <a:r>
              <a:rPr lang="en-US" sz="2200" b="1" dirty="0"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latin typeface="Constantia" panose="02030602050306030303" pitchFamily="18" charset="0"/>
              </a:rPr>
              <a:t>mfundo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osafuna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kungoziwonetsera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pamaso</a:t>
            </a:r>
            <a:r>
              <a:rPr lang="en-US" sz="2200" b="1" dirty="0"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koma</a:t>
            </a:r>
            <a:r>
              <a:rPr lang="en-US" sz="2200" b="1" dirty="0">
                <a:latin typeface="Constantia" panose="02030602050306030303" pitchFamily="18" charset="0"/>
              </a:rPr>
              <a:t> amene </a:t>
            </a:r>
            <a:r>
              <a:rPr lang="en-US" sz="2200" b="1" dirty="0" err="1">
                <a:latin typeface="Constantia" panose="02030602050306030303" pitchFamily="18" charset="0"/>
              </a:rPr>
              <a:t>amayenda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modzichepetsa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Mulungu; </a:t>
            </a:r>
            <a:r>
              <a:rPr lang="en-US" sz="2200" b="1" dirty="0" err="1">
                <a:latin typeface="Constantia" panose="02030602050306030303" pitchFamily="18" charset="0"/>
              </a:rPr>
              <a:t>oleza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ofatsa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othandiza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olemekeza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ena</a:t>
            </a:r>
            <a:r>
              <a:rPr lang="en-US" sz="2200" b="1" dirty="0">
                <a:latin typeface="Constantia" panose="02030602050306030303" pitchFamily="18" charset="0"/>
              </a:rPr>
              <a:t>—amene </a:t>
            </a:r>
            <a:r>
              <a:rPr lang="en-US" sz="2200" b="1" dirty="0" err="1">
                <a:latin typeface="Constantia" panose="02030602050306030303" pitchFamily="18" charset="0"/>
              </a:rPr>
              <a:t>amamvetsetsa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luso</a:t>
            </a:r>
            <a:r>
              <a:rPr lang="en-US" sz="2200" b="1" dirty="0">
                <a:latin typeface="Constantia" panose="02030602050306030303" pitchFamily="18" charset="0"/>
              </a:rPr>
              <a:t> la </a:t>
            </a:r>
            <a:r>
              <a:rPr lang="en-US" sz="2200" b="1" dirty="0" err="1">
                <a:latin typeface="Constantia" panose="02030602050306030303" pitchFamily="18" charset="0"/>
              </a:rPr>
              <a:t>kupemphera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kuchita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chikhulupiliro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kusonyeza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ntchito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zomwe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zimabweretsa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ulemerero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</a:t>
            </a:r>
            <a:r>
              <a:rPr lang="en-US" sz="2200" b="1" dirty="0">
                <a:latin typeface="Constantia" panose="02030602050306030303" pitchFamily="18" charset="0"/>
              </a:rPr>
              <a:t> Mulungu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ubwino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ake</a:t>
            </a:r>
            <a:r>
              <a:rPr lang="en-US" sz="2200" b="1" dirty="0">
                <a:latin typeface="Constantia" panose="02030602050306030303" pitchFamily="18" charset="0"/>
              </a:rPr>
              <a:t>…. </a:t>
            </a:r>
            <a:r>
              <a:rPr lang="en-US" sz="2200" b="1" dirty="0" err="1">
                <a:latin typeface="Constantia" panose="02030602050306030303" pitchFamily="18" charset="0"/>
              </a:rPr>
              <a:t>Kutsatira</a:t>
            </a:r>
            <a:r>
              <a:rPr lang="en-US" sz="2200" b="1" dirty="0">
                <a:latin typeface="Constantia" panose="02030602050306030303" pitchFamily="18" charset="0"/>
              </a:rPr>
              <a:t> Yesu </a:t>
            </a:r>
            <a:r>
              <a:rPr lang="en-US" sz="2200" b="1" dirty="0" err="1">
                <a:latin typeface="Constantia" panose="02030602050306030303" pitchFamily="18" charset="0"/>
              </a:rPr>
              <a:t>kumafuna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kusintha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kwathunthu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kuyambira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pachiyambi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komanso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kubwerezanso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kusintha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kumeneku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tsiku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lililonse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Chikhulupiriro</a:t>
            </a:r>
            <a:r>
              <a:rPr lang="en-US" sz="2200" b="1" dirty="0">
                <a:latin typeface="Constantia" panose="02030602050306030303" pitchFamily="18" charset="0"/>
              </a:rPr>
              <a:t> cha </a:t>
            </a:r>
            <a:r>
              <a:rPr lang="en-US" sz="2200" b="1" dirty="0" err="1">
                <a:latin typeface="Constantia" panose="02030602050306030303" pitchFamily="18" charset="0"/>
              </a:rPr>
              <a:t>Kalebo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mwa</a:t>
            </a:r>
            <a:r>
              <a:rPr lang="en-US" sz="2200" b="1" dirty="0">
                <a:latin typeface="Constantia" panose="02030602050306030303" pitchFamily="18" charset="0"/>
              </a:rPr>
              <a:t> Mulungu </a:t>
            </a:r>
            <a:r>
              <a:rPr lang="en-US" sz="2200" b="1" dirty="0" err="1">
                <a:latin typeface="Constantia" panose="02030602050306030303" pitchFamily="18" charset="0"/>
              </a:rPr>
              <a:t>chinamupatsa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chinamusunga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asalole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mantha</a:t>
            </a:r>
            <a:r>
              <a:rPr lang="en-US" sz="2200" b="1" dirty="0"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latin typeface="Constantia" panose="02030602050306030303" pitchFamily="18" charset="0"/>
              </a:rPr>
              <a:t>anthu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ndipo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chinamuthandiza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ayime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molimba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osachita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mantha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poteteza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choonadi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Podalira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yomweyo</a:t>
            </a:r>
            <a:r>
              <a:rPr lang="en-US" sz="2200" b="1" dirty="0">
                <a:latin typeface="Constantia" panose="02030602050306030303" pitchFamily="18" charset="0"/>
              </a:rPr>
              <a:t>—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Mkulu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Asilikali</a:t>
            </a:r>
            <a:r>
              <a:rPr lang="en-US" sz="2200" b="1" dirty="0"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latin typeface="Constantia" panose="02030602050306030303" pitchFamily="18" charset="0"/>
              </a:rPr>
              <a:t>Kumwamba</a:t>
            </a:r>
            <a:r>
              <a:rPr lang="en-US" sz="2200" b="1" dirty="0">
                <a:latin typeface="Constantia" panose="02030602050306030303" pitchFamily="18" charset="0"/>
              </a:rPr>
              <a:t>—</a:t>
            </a:r>
            <a:r>
              <a:rPr lang="en-US" sz="2200" b="1" dirty="0" err="1">
                <a:latin typeface="Constantia" panose="02030602050306030303" pitchFamily="18" charset="0"/>
              </a:rPr>
              <a:t>m’busa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aliyense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woyang’ana</a:t>
            </a:r>
            <a:r>
              <a:rPr lang="en-US" sz="2200" b="1" dirty="0">
                <a:latin typeface="Constantia" panose="02030602050306030303" pitchFamily="18" charset="0"/>
              </a:rPr>
              <a:t> pa </a:t>
            </a:r>
            <a:r>
              <a:rPr lang="en-US" sz="2200" b="1" dirty="0" err="1">
                <a:latin typeface="Constantia" panose="02030602050306030303" pitchFamily="18" charset="0"/>
              </a:rPr>
              <a:t>mtanda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angalandire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mtima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agonjetse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zovuta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zomwe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zimaoneka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sizingatheke</a:t>
            </a:r>
            <a:r>
              <a:rPr lang="en-US" sz="2200" b="1" dirty="0">
                <a:latin typeface="Constantia" panose="02030602050306030303" pitchFamily="18" charset="0"/>
              </a:rPr>
              <a:t>”</a:t>
            </a:r>
            <a:r>
              <a:rPr lang="en" sz="22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99966" y="329781"/>
            <a:ext cx="4014047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Muzikumbukira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atsogoleri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anu, amene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amakulalikirani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Mawu a Mulungu.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Ganizirani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zamoyo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wawo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ndipo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tsatirani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chikhulupiriro</a:t>
            </a:r>
            <a:r>
              <a:rPr lang="en-U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chawo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Ahebri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13:7, CCL)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6830525" y="3988825"/>
            <a:ext cx="5222927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436EBB"/>
                </a:solidFill>
              </a:rPr>
              <a:t>Chikhulupiliro</a:t>
            </a:r>
            <a:r>
              <a:rPr lang="en" sz="2000" b="1" dirty="0">
                <a:solidFill>
                  <a:srgbClr val="436EBB"/>
                </a:solidFill>
              </a:rPr>
              <a:t> cha </a:t>
            </a:r>
            <a:r>
              <a:rPr lang="en" sz="2000" b="1" dirty="0" err="1">
                <a:solidFill>
                  <a:srgbClr val="436EBB"/>
                </a:solidFill>
              </a:rPr>
              <a:t>Kalebe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/>
              <a:t>Kupanga </a:t>
            </a:r>
            <a:r>
              <a:rPr lang="en-GB" sz="2000" b="1" dirty="0" err="1"/>
              <a:t>zosatheka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zotheka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Chikhulupiriro</a:t>
            </a:r>
            <a:r>
              <a:rPr lang="en-GB" sz="2000" b="1" dirty="0"/>
              <a:t> mu </a:t>
            </a:r>
            <a:r>
              <a:rPr lang="en-GB" sz="2000" b="1" dirty="0" err="1"/>
              <a:t>ntchito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nyali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" sz="2000" b="1" dirty="0" err="1">
                <a:solidFill>
                  <a:srgbClr val="349479"/>
                </a:solidFill>
              </a:rPr>
              <a:t>Chikhulupiliro</a:t>
            </a:r>
            <a:r>
              <a:rPr lang="en" sz="2000" b="1" dirty="0">
                <a:solidFill>
                  <a:srgbClr val="349479"/>
                </a:solidFill>
              </a:rPr>
              <a:t> cha </a:t>
            </a:r>
            <a:r>
              <a:rPr lang="en" sz="2000" b="1" dirty="0" err="1">
                <a:solidFill>
                  <a:srgbClr val="349479"/>
                </a:solidFill>
              </a:rPr>
              <a:t>Yoswa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CC5149"/>
                </a:solidFill>
              </a:rPr>
              <a:t>M’mene</a:t>
            </a:r>
            <a:r>
              <a:rPr lang="en-GB" sz="2000" b="1" dirty="0">
                <a:solidFill>
                  <a:srgbClr val="CC5149"/>
                </a:solidFill>
              </a:rPr>
              <a:t> </a:t>
            </a:r>
            <a:r>
              <a:rPr lang="en-GB" sz="2000" b="1" dirty="0" err="1">
                <a:solidFill>
                  <a:srgbClr val="CC5149"/>
                </a:solidFill>
              </a:rPr>
              <a:t>tingapezere</a:t>
            </a:r>
            <a:r>
              <a:rPr lang="en-GB" sz="2000" b="1" dirty="0">
                <a:solidFill>
                  <a:srgbClr val="CC5149"/>
                </a:solidFill>
              </a:rPr>
              <a:t> </a:t>
            </a:r>
            <a:r>
              <a:rPr lang="en-GB" sz="2000" b="1" dirty="0" err="1">
                <a:solidFill>
                  <a:srgbClr val="CC5149"/>
                </a:solidFill>
              </a:rPr>
              <a:t>chikhulupiriro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7" y="116771"/>
            <a:ext cx="899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mumawadziwa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 awa: </a:t>
            </a:r>
            <a:r>
              <a:rPr lang="en-GB" sz="2000" b="1" dirty="0" err="1"/>
              <a:t>Samuwa</a:t>
            </a:r>
            <a:r>
              <a:rPr lang="en-GB" sz="2000" b="1" dirty="0"/>
              <a:t>, </a:t>
            </a:r>
            <a:r>
              <a:rPr lang="en-GB" sz="2000" b="1" dirty="0" err="1"/>
              <a:t>Safati</a:t>
            </a:r>
            <a:r>
              <a:rPr lang="en-GB" sz="2000" b="1" dirty="0"/>
              <a:t>, Igala, </a:t>
            </a:r>
            <a:r>
              <a:rPr lang="en-GB" sz="2000" b="1" dirty="0" err="1"/>
              <a:t>Palati</a:t>
            </a:r>
            <a:r>
              <a:rPr lang="en-GB" sz="2000" b="1" dirty="0"/>
              <a:t>, </a:t>
            </a:r>
            <a:r>
              <a:rPr lang="en-GB" sz="2000" b="1" dirty="0" err="1"/>
              <a:t>Gadiyeli</a:t>
            </a:r>
            <a:r>
              <a:rPr lang="en-GB" sz="2000" b="1" dirty="0"/>
              <a:t>, Gadi, </a:t>
            </a:r>
            <a:r>
              <a:rPr lang="en-GB" sz="2000" b="1" dirty="0" err="1"/>
              <a:t>Amiyeli</a:t>
            </a:r>
            <a:r>
              <a:rPr lang="en-GB" sz="2000" b="1" dirty="0"/>
              <a:t>, </a:t>
            </a:r>
            <a:r>
              <a:rPr lang="en-GB" sz="2000" b="1" dirty="0" err="1"/>
              <a:t>Seturi</a:t>
            </a:r>
            <a:r>
              <a:rPr lang="en-GB" sz="2000" b="1" dirty="0"/>
              <a:t>, Nabi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Geueli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7245" y="218020"/>
            <a:ext cx="269453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762375"/>
            <a:ext cx="5378780" cy="2921705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346765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346765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346765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33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33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533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7" y="2663830"/>
            <a:ext cx="8992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Tingayanjanitse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kukhulupirira</a:t>
            </a:r>
            <a:r>
              <a:rPr lang="en-GB" sz="2000" b="1" dirty="0"/>
              <a:t> </a:t>
            </a:r>
            <a:r>
              <a:rPr lang="en-GB" sz="2000" b="1" dirty="0" err="1"/>
              <a:t>mokwanira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Mulungu </a:t>
            </a:r>
            <a:r>
              <a:rPr lang="en-GB" sz="2000" b="1" dirty="0" err="1"/>
              <a:t>angathe</a:t>
            </a:r>
            <a:r>
              <a:rPr lang="en-GB" sz="2000" b="1" dirty="0"/>
              <a:t> 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-GB" sz="2000" b="1" dirty="0" err="1"/>
              <a:t>zosatheka</a:t>
            </a:r>
            <a:r>
              <a:rPr lang="en-GB" sz="2000" b="1" dirty="0"/>
              <a:t>,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anachitira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7" y="1712218"/>
            <a:ext cx="8992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mwina</a:t>
            </a:r>
            <a:r>
              <a:rPr lang="en-GB" sz="2000" b="1" dirty="0"/>
              <a:t> </a:t>
            </a:r>
            <a:r>
              <a:rPr lang="en-GB" sz="2000" b="1" dirty="0" err="1"/>
              <a:t>munamvapo</a:t>
            </a:r>
            <a:r>
              <a:rPr lang="en-GB" sz="2000" b="1" dirty="0"/>
              <a:t> za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awiri</a:t>
            </a:r>
            <a:r>
              <a:rPr lang="en-GB" sz="2000" b="1" dirty="0"/>
              <a:t> awa: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Kalebe</a:t>
            </a:r>
            <a:r>
              <a:rPr lang="en-GB" sz="2000" b="1" dirty="0"/>
              <a:t>. Iwo </a:t>
            </a:r>
            <a:r>
              <a:rPr lang="en-GB" sz="2000" b="1" dirty="0" err="1"/>
              <a:t>anaima</a:t>
            </a:r>
            <a:r>
              <a:rPr lang="en-GB" sz="2000" b="1" dirty="0"/>
              <a:t> </a:t>
            </a:r>
            <a:r>
              <a:rPr lang="en-GB" sz="2000" b="1" dirty="0" err="1"/>
              <a:t>nji</a:t>
            </a:r>
            <a:r>
              <a:rPr lang="en-GB" sz="2000" b="1" dirty="0"/>
              <a:t>, </a:t>
            </a:r>
            <a:r>
              <a:rPr lang="en-GB" sz="2000" b="1" dirty="0" err="1"/>
              <a:t>anakhulupilira</a:t>
            </a:r>
            <a:r>
              <a:rPr lang="en-GB" sz="2000" b="1" dirty="0"/>
              <a:t> </a:t>
            </a:r>
            <a:r>
              <a:rPr lang="en-GB" sz="2000" b="1" dirty="0" err="1"/>
              <a:t>malonjezo</a:t>
            </a:r>
            <a:r>
              <a:rPr lang="en-GB" sz="2000" b="1" dirty="0"/>
              <a:t> a Mulungu,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aone</a:t>
            </a:r>
            <a:r>
              <a:rPr lang="en-GB" sz="2000" b="1" dirty="0"/>
              <a:t> </a:t>
            </a:r>
            <a:r>
              <a:rPr lang="en-GB" sz="2000" b="1" dirty="0" err="1"/>
              <a:t>kukwaniritsidwa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-GB" sz="2000" b="1" dirty="0"/>
              <a:t> (Numeri </a:t>
            </a:r>
            <a:r>
              <a:rPr lang="en" sz="2000" b="1" dirty="0"/>
              <a:t>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8992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” </a:t>
            </a:r>
            <a:r>
              <a:rPr lang="en-GB" sz="2000" b="1" dirty="0" err="1"/>
              <a:t>inali</a:t>
            </a:r>
            <a:r>
              <a:rPr lang="en-GB" sz="2000" b="1" dirty="0"/>
              <a:t> </a:t>
            </a:r>
            <a:r>
              <a:rPr lang="en-GB" sz="2000" b="1" dirty="0" err="1"/>
              <a:t>yosakhulupirira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Mulungu,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anabweretsa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mibadwo</a:t>
            </a:r>
            <a:r>
              <a:rPr lang="en-GB" sz="2000" b="1" dirty="0"/>
              <a:t> </a:t>
            </a:r>
            <a:r>
              <a:rPr lang="en-GB" sz="2000" b="1" dirty="0" err="1"/>
              <a:t>yonse</a:t>
            </a:r>
            <a:r>
              <a:rPr lang="en" sz="2000" b="1" dirty="0"/>
              <a:t> (Numeri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318164"/>
            <a:ext cx="7177238" cy="67710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800" b="1" dirty="0">
                <a:ln/>
                <a:solidFill>
                  <a:srgbClr val="916941"/>
                </a:solidFill>
              </a:rPr>
              <a:t>CHIKHULUPILIRO CHA KALEBE</a:t>
            </a:r>
            <a:endParaRPr lang="en" sz="38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KUPANGA ZOSATHEKA KUKHALA ZOTHEKA</a:t>
            </a:r>
            <a:endParaRPr lang="en" sz="38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abale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anga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ndinapita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nawo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anachititsa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mantha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Komabe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ndinamvera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Mulungu wanga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mtima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wonse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9" y="1302633"/>
            <a:ext cx="7127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Dzina loti “</a:t>
            </a:r>
            <a:r>
              <a:rPr lang="en-GB" sz="2000" b="1" dirty="0" err="1"/>
              <a:t>Kalebo</a:t>
            </a:r>
            <a:r>
              <a:rPr lang="en-GB" sz="2000" b="1" dirty="0"/>
              <a:t>” </a:t>
            </a:r>
            <a:r>
              <a:rPr lang="en-GB" sz="2000" b="1" dirty="0" err="1"/>
              <a:t>limatanthauza</a:t>
            </a:r>
            <a:r>
              <a:rPr lang="en-GB" sz="2000" b="1" dirty="0"/>
              <a:t> “</a:t>
            </a:r>
            <a:r>
              <a:rPr lang="en-GB" sz="2000" b="1" dirty="0" err="1"/>
              <a:t>galu</a:t>
            </a:r>
            <a:r>
              <a:rPr lang="en-GB" sz="2000" b="1" dirty="0"/>
              <a:t>.” Monga </a:t>
            </a:r>
            <a:r>
              <a:rPr lang="en-GB" sz="2000" b="1" dirty="0" err="1"/>
              <a:t>momwe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wake </a:t>
            </a:r>
            <a:r>
              <a:rPr lang="en-GB" sz="2000" b="1" dirty="0" err="1"/>
              <a:t>unasonyezera</a:t>
            </a:r>
            <a:r>
              <a:rPr lang="en-GB" sz="2000" b="1" dirty="0"/>
              <a:t>, iye </a:t>
            </a:r>
            <a:r>
              <a:rPr lang="en-GB" sz="2000" b="1" dirty="0" err="1"/>
              <a:t>sanalandire</a:t>
            </a:r>
            <a:r>
              <a:rPr lang="en-GB" sz="2000" b="1" dirty="0"/>
              <a:t> </a:t>
            </a:r>
            <a:r>
              <a:rPr lang="en-GB" sz="2000" b="1" dirty="0" err="1"/>
              <a:t>dzina</a:t>
            </a:r>
            <a:r>
              <a:rPr lang="en-GB" sz="2000" b="1" dirty="0"/>
              <a:t> </a:t>
            </a:r>
            <a:r>
              <a:rPr lang="en-GB" sz="2000" b="1" dirty="0" err="1"/>
              <a:t>limenelo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achipongwe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 </a:t>
            </a:r>
            <a:r>
              <a:rPr lang="en-GB" sz="2000" b="1" dirty="0" err="1"/>
              <a:t>kosasunthika</a:t>
            </a:r>
            <a:r>
              <a:rPr lang="en-GB" sz="2000" b="1" dirty="0"/>
              <a:t>. Iye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wokhulupirika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osakhulupirika</a:t>
            </a:r>
            <a:r>
              <a:rPr lang="en-GB" sz="2000" b="1" dirty="0"/>
              <a:t>. </a:t>
            </a:r>
            <a:r>
              <a:rPr lang="en-GB" sz="2000" b="1" dirty="0" err="1"/>
              <a:t>Anakhalabe</a:t>
            </a:r>
            <a:r>
              <a:rPr lang="en-GB" sz="2000" b="1" dirty="0"/>
              <a:t> </a:t>
            </a:r>
            <a:r>
              <a:rPr lang="en-GB" sz="2000" b="1" dirty="0" err="1"/>
              <a:t>wokhulupirika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anagonjera</a:t>
            </a:r>
            <a:r>
              <a:rPr lang="en-GB" sz="2000" b="1" dirty="0"/>
              <a:t> </a:t>
            </a:r>
            <a:r>
              <a:rPr lang="en-GB" sz="2000" b="1" dirty="0" err="1"/>
              <a:t>mantha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9574" y="1466291"/>
            <a:ext cx="4734830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514222"/>
            <a:ext cx="7258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Chitsanzo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chimatilimbikitsa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olimba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m’chikhulupiliro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Mulungu, amene </a:t>
            </a:r>
            <a:r>
              <a:rPr lang="en-GB" sz="2000" b="1" dirty="0" err="1"/>
              <a:t>angathe</a:t>
            </a:r>
            <a:r>
              <a:rPr lang="en-GB" sz="2000" b="1" dirty="0"/>
              <a:t> </a:t>
            </a:r>
            <a:r>
              <a:rPr lang="en-GB" sz="2000" b="1" dirty="0" err="1"/>
              <a:t>kupanga</a:t>
            </a:r>
            <a:r>
              <a:rPr lang="en-GB" sz="2000" b="1" dirty="0"/>
              <a:t> </a:t>
            </a:r>
            <a:r>
              <a:rPr lang="en-GB" sz="2000" b="1" dirty="0" err="1"/>
              <a:t>zosatheka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zotheka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72843"/>
            <a:ext cx="7127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Limodzi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(amene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wamng’ono</a:t>
            </a:r>
            <a:r>
              <a:rPr lang="en-GB" sz="2000" b="1" dirty="0"/>
              <a:t> </a:t>
            </a:r>
            <a:r>
              <a:rPr lang="en-GB" sz="2000" b="1" dirty="0" err="1"/>
              <a:t>kuposa</a:t>
            </a:r>
            <a:r>
              <a:rPr lang="en-GB" sz="2000" b="1" dirty="0"/>
              <a:t> iye), </a:t>
            </a:r>
            <a:r>
              <a:rPr lang="en-GB" sz="2000" b="1" dirty="0" err="1"/>
              <a:t>anaima</a:t>
            </a:r>
            <a:r>
              <a:rPr lang="en-GB" sz="2000" b="1" dirty="0"/>
              <a:t> </a:t>
            </a:r>
            <a:r>
              <a:rPr lang="en-GB" sz="2000" b="1" dirty="0" err="1"/>
              <a:t>nji</a:t>
            </a:r>
            <a:r>
              <a:rPr lang="en-GB" sz="2000" b="1" dirty="0"/>
              <a:t> </a:t>
            </a:r>
            <a:r>
              <a:rPr lang="en-GB" sz="2000" b="1" dirty="0" err="1"/>
              <a:t>m’malingaliro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, </a:t>
            </a: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khamu</a:t>
            </a:r>
            <a:r>
              <a:rPr lang="en-GB" sz="2000" b="1" dirty="0"/>
              <a:t> la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linafuna</a:t>
            </a:r>
            <a:r>
              <a:rPr lang="en-GB" sz="2000" b="1" dirty="0"/>
              <a:t> </a:t>
            </a:r>
            <a:r>
              <a:rPr lang="en-GB" sz="2000" b="1" dirty="0" err="1"/>
              <a:t>kuwaponya</a:t>
            </a:r>
            <a:r>
              <a:rPr lang="en-GB" sz="2000" b="1" dirty="0"/>
              <a:t> </a:t>
            </a:r>
            <a:r>
              <a:rPr lang="en-GB" sz="2000" b="1" dirty="0" err="1"/>
              <a:t>miyala</a:t>
            </a:r>
            <a:r>
              <a:rPr lang="en-GB" sz="2000" b="1" dirty="0"/>
              <a:t> (Numeri 14:10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9" y="3251454"/>
            <a:ext cx="7127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azondi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 </a:t>
            </a:r>
            <a:r>
              <a:rPr lang="en-GB" sz="2000" b="1" dirty="0" err="1"/>
              <a:t>anaona</a:t>
            </a:r>
            <a:r>
              <a:rPr lang="en-GB" sz="2000" b="1" dirty="0"/>
              <a:t> </a:t>
            </a:r>
            <a:r>
              <a:rPr lang="en-GB" sz="2000" b="1" dirty="0" err="1"/>
              <a:t>mizinda</a:t>
            </a:r>
            <a:r>
              <a:rPr lang="en-GB" sz="2000" b="1" dirty="0"/>
              <a:t> </a:t>
            </a:r>
            <a:r>
              <a:rPr lang="en-GB" sz="2000" b="1" dirty="0" err="1"/>
              <a:t>yosatheka</a:t>
            </a:r>
            <a:r>
              <a:rPr lang="en-GB" sz="2000" b="1" dirty="0"/>
              <a:t> </a:t>
            </a:r>
            <a:r>
              <a:rPr lang="en-GB" sz="2000" b="1" dirty="0" err="1"/>
              <a:t>kuigonjetsa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zimphona</a:t>
            </a:r>
            <a:r>
              <a:rPr lang="en-GB" sz="2000" b="1" dirty="0"/>
              <a:t> </a:t>
            </a:r>
            <a:r>
              <a:rPr lang="en-GB" sz="2000" b="1" dirty="0" err="1"/>
              <a:t>zosatheka</a:t>
            </a:r>
            <a:r>
              <a:rPr lang="en-GB" sz="2000" b="1" dirty="0"/>
              <a:t> </a:t>
            </a:r>
            <a:r>
              <a:rPr lang="en-GB" sz="2000" b="1" dirty="0" err="1"/>
              <a:t>kuzigonjetsa</a:t>
            </a:r>
            <a:r>
              <a:rPr lang="en-GB" sz="2000" b="1" dirty="0"/>
              <a:t>, </a:t>
            </a:r>
            <a:r>
              <a:rPr lang="en-GB" sz="2000" b="1" dirty="0" err="1"/>
              <a:t>Kalebe</a:t>
            </a:r>
            <a:r>
              <a:rPr lang="en-GB" sz="2000" b="1" dirty="0"/>
              <a:t> </a:t>
            </a:r>
            <a:r>
              <a:rPr lang="en-GB" sz="2000" b="1" dirty="0" err="1"/>
              <a:t>anaona</a:t>
            </a:r>
            <a:r>
              <a:rPr lang="en-GB" sz="2000" b="1" dirty="0"/>
              <a:t> </a:t>
            </a:r>
            <a:r>
              <a:rPr lang="en-GB" sz="2000" b="1" dirty="0" err="1"/>
              <a:t>mizinda</a:t>
            </a:r>
            <a:r>
              <a:rPr lang="en-GB" sz="2000" b="1" dirty="0"/>
              <a:t> </a:t>
            </a:r>
            <a:r>
              <a:rPr lang="en-GB" sz="2000" b="1" dirty="0" err="1"/>
              <a:t>ikugonjetsedwa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zimphona</a:t>
            </a:r>
            <a:r>
              <a:rPr lang="en-GB" sz="2000" b="1" dirty="0"/>
              <a:t> ‘</a:t>
            </a:r>
            <a:r>
              <a:rPr lang="en-GB" sz="2000" b="1" dirty="0" err="1"/>
              <a:t>zikudyedwa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mkate</a:t>
            </a:r>
            <a:r>
              <a:rPr lang="en-GB" sz="2000" b="1" dirty="0"/>
              <a:t>’ (Numeri 13:28-33; 14:6-9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CHIKHULUPILIRO MU NTCHITO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Tsopano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ndipatseni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mapiri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limene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anandilonjeza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tsiku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lija. Inu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munamva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ija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Aanaki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anali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kumeneko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mizinda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yawo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inali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ikuluikulu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yotetezedwa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Komabe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atakhala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nane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ndidzawathamangitsa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monga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Iye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ananenera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244436" y="1608315"/>
            <a:ext cx="70895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Malinga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Kalebe</a:t>
            </a:r>
            <a:r>
              <a:rPr lang="en-GB" sz="2000" b="1" dirty="0"/>
              <a:t> </a:t>
            </a:r>
            <a:r>
              <a:rPr lang="en-GB" sz="2000" b="1" dirty="0" err="1"/>
              <a:t>ananena</a:t>
            </a:r>
            <a:r>
              <a:rPr lang="en-GB" sz="2000" b="1" dirty="0"/>
              <a:t>, </a:t>
            </a:r>
            <a:r>
              <a:rPr lang="en-GB" sz="2000" b="1" dirty="0" err="1"/>
              <a:t>pamene</a:t>
            </a:r>
            <a:r>
              <a:rPr lang="en-GB" sz="2000" b="1" dirty="0"/>
              <a:t> Mose </a:t>
            </a:r>
            <a:r>
              <a:rPr lang="en-GB" sz="2000" b="1" dirty="0" err="1"/>
              <a:t>anapempha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amufotokozere</a:t>
            </a:r>
            <a:r>
              <a:rPr lang="en" sz="2000" b="1" dirty="0"/>
              <a:t>, “</a:t>
            </a:r>
            <a:r>
              <a:rPr lang="en-US" sz="2000" b="1" dirty="0" err="1"/>
              <a:t>ndinamuwuza</a:t>
            </a:r>
            <a:r>
              <a:rPr lang="en-US" sz="2000" b="1" dirty="0"/>
              <a:t> </a:t>
            </a:r>
            <a:r>
              <a:rPr lang="en-US" sz="2000" b="1" dirty="0" err="1"/>
              <a:t>zoona</a:t>
            </a:r>
            <a:r>
              <a:rPr lang="en-US" sz="2000" b="1" dirty="0"/>
              <a:t> </a:t>
            </a:r>
            <a:r>
              <a:rPr lang="en-US" sz="2000" b="1" dirty="0" err="1"/>
              <a:t>zokhazokha</a:t>
            </a:r>
            <a:r>
              <a:rPr lang="en-US" sz="2000" b="1" dirty="0"/>
              <a:t> </a:t>
            </a:r>
            <a:r>
              <a:rPr lang="en-US" sz="2000" b="1" dirty="0" err="1"/>
              <a:t>mogwirizana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ndinkakhulupirira</a:t>
            </a:r>
            <a:r>
              <a:rPr lang="en" sz="2000" b="1" dirty="0"/>
              <a:t>” (</a:t>
            </a:r>
            <a:r>
              <a:rPr lang="en" sz="2000" b="1" dirty="0" err="1"/>
              <a:t>Yoswa</a:t>
            </a:r>
            <a:r>
              <a:rPr lang="en" sz="2000" b="1" dirty="0"/>
              <a:t> 14:7), n</a:t>
            </a:r>
            <a:r>
              <a:rPr lang="en-GB" sz="2000" b="1" dirty="0" err="1"/>
              <a:t>diponso</a:t>
            </a:r>
            <a:r>
              <a:rPr lang="en-GB" sz="2000" b="1" dirty="0"/>
              <a:t> “</a:t>
            </a:r>
            <a:r>
              <a:rPr lang="en-GB" sz="2000" b="1" dirty="0" err="1"/>
              <a:t>Ndinatsata</a:t>
            </a:r>
            <a:r>
              <a:rPr lang="en-GB" sz="2000" b="1" dirty="0"/>
              <a:t> </a:t>
            </a:r>
            <a:r>
              <a:rPr lang="en-GB" sz="2000" b="1" dirty="0" err="1"/>
              <a:t>Yehova</a:t>
            </a:r>
            <a:r>
              <a:rPr lang="en-GB" sz="2000" b="1" dirty="0"/>
              <a:t> Mulungu wanga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 </a:t>
            </a:r>
            <a:r>
              <a:rPr lang="en-GB" sz="2000" b="1" dirty="0" err="1"/>
              <a:t>wons</a:t>
            </a:r>
            <a:r>
              <a:rPr lang="en" sz="2000" b="1" dirty="0"/>
              <a:t>” (</a:t>
            </a:r>
            <a:r>
              <a:rPr lang="en" sz="2000" b="1" dirty="0" err="1"/>
              <a:t>Yoswa</a:t>
            </a:r>
            <a:r>
              <a:rPr lang="en" sz="2000" b="1" dirty="0"/>
              <a:t> 14:8).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, </a:t>
            </a:r>
            <a:r>
              <a:rPr lang="en-GB" sz="2000" b="1" dirty="0" err="1"/>
              <a:t>analonjezedwa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adzalandira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cholowa</a:t>
            </a:r>
            <a:r>
              <a:rPr lang="en-GB" sz="2000" b="1" dirty="0"/>
              <a:t> </a:t>
            </a:r>
            <a:r>
              <a:rPr lang="en-GB" sz="2000" b="1" dirty="0" err="1"/>
              <a:t>malo</a:t>
            </a:r>
            <a:r>
              <a:rPr lang="en-GB" sz="2000" b="1" dirty="0"/>
              <a:t> amene </a:t>
            </a:r>
            <a:r>
              <a:rPr lang="en-GB" sz="2000" b="1" dirty="0" err="1"/>
              <a:t>mapazi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anayendapo</a:t>
            </a:r>
            <a:r>
              <a:rPr lang="en-GB" sz="2000" b="1" dirty="0"/>
              <a:t> </a:t>
            </a:r>
            <a:r>
              <a:rPr lang="en-GB" sz="2000" b="1" dirty="0" err="1"/>
              <a:t>panthawi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kufufuzako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008" y="1740310"/>
            <a:ext cx="264940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9" y="1649731"/>
            <a:ext cx="2033800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249891" y="4102363"/>
            <a:ext cx="70841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Kalebe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40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anatumizidwa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mzondi</a:t>
            </a:r>
            <a:r>
              <a:rPr lang="en-GB" sz="2000" b="1" dirty="0"/>
              <a:t>. </a:t>
            </a:r>
            <a:r>
              <a:rPr lang="en-GB" sz="2000" b="1" dirty="0" err="1"/>
              <a:t>Patatha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zisanu</a:t>
            </a:r>
            <a:r>
              <a:rPr lang="en-GB" sz="2000" b="1" dirty="0"/>
              <a:t> </a:t>
            </a:r>
            <a:r>
              <a:rPr lang="en-GB" sz="2000" b="1" dirty="0" err="1"/>
              <a:t>chigonjetsere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, </a:t>
            </a:r>
            <a:r>
              <a:rPr lang="en-GB" sz="2000" b="1" dirty="0" err="1"/>
              <a:t>tsopano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wokalamba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85 (</a:t>
            </a:r>
            <a:r>
              <a:rPr lang="en-GB" sz="2000" b="1" dirty="0" err="1"/>
              <a:t>Yoswa</a:t>
            </a:r>
            <a:r>
              <a:rPr lang="en-GB" sz="2000" b="1" dirty="0"/>
              <a:t> 14:10). </a:t>
            </a:r>
            <a:r>
              <a:rPr lang="en-GB" sz="2000" b="1" dirty="0" err="1"/>
              <a:t>Thupi</a:t>
            </a:r>
            <a:r>
              <a:rPr lang="en-GB" sz="2000" b="1" dirty="0"/>
              <a:t> lake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zikadali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adakali</a:t>
            </a:r>
            <a:r>
              <a:rPr lang="en-GB" sz="2000" b="1" dirty="0"/>
              <a:t> </a:t>
            </a:r>
            <a:r>
              <a:rPr lang="en-GB" sz="2000" b="1" dirty="0" err="1"/>
              <a:t>omwewo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14:11).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-1" y="5839342"/>
            <a:ext cx="9334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inafika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alandire</a:t>
            </a:r>
            <a:r>
              <a:rPr lang="en-GB" sz="2000" b="1" dirty="0"/>
              <a:t> </a:t>
            </a:r>
            <a:r>
              <a:rPr lang="en-GB" sz="2000" b="1" dirty="0" err="1"/>
              <a:t>lonjezo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/>
              <a:t>analipereka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kuwonetsa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sanali</a:t>
            </a:r>
            <a:r>
              <a:rPr lang="en-GB" sz="2000" b="1" dirty="0"/>
              <a:t> </a:t>
            </a:r>
            <a:r>
              <a:rPr lang="en-GB" sz="2000" b="1" dirty="0" err="1"/>
              <a:t>opanda</a:t>
            </a:r>
            <a:r>
              <a:rPr lang="en-GB" sz="2000" b="1" dirty="0"/>
              <a:t> </a:t>
            </a:r>
            <a:r>
              <a:rPr lang="en-GB" sz="2000" b="1" dirty="0" err="1"/>
              <a:t>pake</a:t>
            </a:r>
            <a:r>
              <a:rPr lang="en-GB" sz="2000" b="1" dirty="0"/>
              <a:t>. Ndi </a:t>
            </a:r>
            <a:r>
              <a:rPr lang="en-GB" sz="2000" b="1" dirty="0" err="1"/>
              <a:t>thandizo</a:t>
            </a:r>
            <a:r>
              <a:rPr lang="en-GB" sz="2000" b="1" dirty="0"/>
              <a:t> la Mulungu, </a:t>
            </a:r>
            <a:r>
              <a:rPr lang="en-GB" sz="2000" b="1" dirty="0" err="1"/>
              <a:t>ankatsimikiza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adzagonjetsa</a:t>
            </a:r>
            <a:r>
              <a:rPr lang="en-GB" sz="2000" b="1" dirty="0"/>
              <a:t> </a:t>
            </a:r>
            <a:r>
              <a:rPr lang="en-GB" sz="2000" b="1" dirty="0" err="1"/>
              <a:t>zimphona</a:t>
            </a:r>
            <a:r>
              <a:rPr lang="en-GB" sz="2000" b="1" dirty="0"/>
              <a:t> </a:t>
            </a:r>
            <a:r>
              <a:rPr lang="en-GB" sz="2000" b="1" dirty="0" err="1"/>
              <a:t>ndiponso</a:t>
            </a:r>
            <a:r>
              <a:rPr lang="en-GB" sz="2000" b="1" dirty="0"/>
              <a:t> </a:t>
            </a:r>
            <a:r>
              <a:rPr lang="en-GB" sz="2000" b="1" dirty="0" err="1"/>
              <a:t>kulanda</a:t>
            </a:r>
            <a:r>
              <a:rPr lang="en-GB" sz="2000" b="1" dirty="0"/>
              <a:t> </a:t>
            </a:r>
            <a:r>
              <a:rPr lang="en-GB" sz="2000" b="1" dirty="0" err="1"/>
              <a:t>mizinda</a:t>
            </a:r>
            <a:r>
              <a:rPr lang="en-GB" sz="2000" b="1" dirty="0"/>
              <a:t> </a:t>
            </a:r>
            <a:r>
              <a:rPr lang="en-GB" sz="2000" b="1" dirty="0" err="1"/>
              <a:t>yawo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14:12–14</a:t>
            </a:r>
            <a:r>
              <a:rPr lang="en" sz="2000" b="1" dirty="0"/>
              <a:t>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02568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60394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KUPEREKA UDINDO KWA ENA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332510" y="614900"/>
            <a:ext cx="9271436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Tsono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Kalebe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Munthu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angathire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mzinda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Seferi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kuwulanda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ndidzamupatsa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wanga Akisa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mkazi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wake’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8" y="1380619"/>
            <a:ext cx="9597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Atagonjetsa</a:t>
            </a:r>
            <a:r>
              <a:rPr lang="en-US" sz="2000" b="1" dirty="0"/>
              <a:t> </a:t>
            </a:r>
            <a:r>
              <a:rPr lang="en-US" sz="2000" b="1" dirty="0" err="1"/>
              <a:t>gawo</a:t>
            </a:r>
            <a:r>
              <a:rPr lang="en-US" sz="2000" b="1" dirty="0"/>
              <a:t> la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lake </a:t>
            </a:r>
            <a:r>
              <a:rPr lang="en-US" sz="2000" b="1" dirty="0" err="1"/>
              <a:t>mwalamulo</a:t>
            </a:r>
            <a:r>
              <a:rPr lang="en-US" sz="2000" b="1" dirty="0"/>
              <a:t>, </a:t>
            </a:r>
            <a:r>
              <a:rPr lang="en-US" sz="2000" b="1" dirty="0" err="1"/>
              <a:t>Kalebo</a:t>
            </a:r>
            <a:r>
              <a:rPr lang="en-US" sz="2000" b="1" dirty="0"/>
              <a:t> </a:t>
            </a:r>
            <a:r>
              <a:rPr lang="en-US" sz="2000" b="1" dirty="0" err="1"/>
              <a:t>anayamba</a:t>
            </a:r>
            <a:r>
              <a:rPr lang="en-US" sz="2000" b="1" dirty="0"/>
              <a:t> </a:t>
            </a:r>
            <a:r>
              <a:rPr lang="en-US" sz="2000" b="1" dirty="0" err="1"/>
              <a:t>kuganizira</a:t>
            </a:r>
            <a:r>
              <a:rPr lang="en-US" sz="2000" b="1" dirty="0"/>
              <a:t> za </a:t>
            </a:r>
            <a:r>
              <a:rPr lang="en-US" sz="2000" b="1" dirty="0" err="1"/>
              <a:t>cholowa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adzasiye</a:t>
            </a:r>
            <a:r>
              <a:rPr lang="en-US" sz="2000" b="1" dirty="0"/>
              <a:t> </a:t>
            </a:r>
            <a:r>
              <a:rPr lang="en-US" sz="2000" b="1" dirty="0" err="1"/>
              <a:t>m’mbuyo</a:t>
            </a:r>
            <a:r>
              <a:rPr lang="en-US" sz="2000" b="1" dirty="0"/>
              <a:t>. Kodi ana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adzapitiriza</a:t>
            </a:r>
            <a:r>
              <a:rPr lang="en-US" sz="2000" b="1" dirty="0"/>
              <a:t> </a:t>
            </a:r>
            <a:r>
              <a:rPr lang="en-US" sz="2000" b="1" dirty="0" err="1"/>
              <a:t>kukhulupirira</a:t>
            </a:r>
            <a:r>
              <a:rPr lang="en-US" sz="2000" b="1" dirty="0"/>
              <a:t> Mulungu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momwe</a:t>
            </a:r>
            <a:r>
              <a:rPr lang="en-US" sz="2000" b="1" dirty="0"/>
              <a:t> iye </a:t>
            </a:r>
            <a:r>
              <a:rPr lang="en-US" sz="2000" b="1" dirty="0" err="1"/>
              <a:t>anachitira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50104" y="3277940"/>
            <a:ext cx="1649491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46" y="151060"/>
            <a:ext cx="2167049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6" y="2920807"/>
            <a:ext cx="231106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2427743" y="3298954"/>
            <a:ext cx="7766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Pachifukwa</a:t>
            </a:r>
            <a:r>
              <a:rPr lang="en-GB" sz="2000" b="1" dirty="0"/>
              <a:t> </a:t>
            </a:r>
            <a:r>
              <a:rPr lang="en-GB" sz="2000" b="1" dirty="0" err="1"/>
              <a:t>chimenechi</a:t>
            </a:r>
            <a:r>
              <a:rPr lang="en-GB" sz="2000" b="1" dirty="0"/>
              <a:t>, </a:t>
            </a:r>
            <a:r>
              <a:rPr lang="en-GB" sz="2000" b="1" dirty="0" err="1"/>
              <a:t>analonjeza</a:t>
            </a:r>
            <a:r>
              <a:rPr lang="en-GB" sz="2000" b="1" dirty="0"/>
              <a:t> </a:t>
            </a:r>
            <a:r>
              <a:rPr lang="en-GB" sz="2000" b="1" dirty="0" err="1"/>
              <a:t>kupereka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wake </a:t>
            </a:r>
            <a:r>
              <a:rPr lang="en-GB" sz="2000" b="1" dirty="0" err="1"/>
              <a:t>wamkazi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amene </a:t>
            </a:r>
            <a:r>
              <a:rPr lang="en-GB" sz="2000" b="1" dirty="0" err="1"/>
              <a:t>angagonjetse</a:t>
            </a:r>
            <a:r>
              <a:rPr lang="en-GB" sz="2000" b="1" dirty="0"/>
              <a:t> </a:t>
            </a:r>
            <a:r>
              <a:rPr lang="en-GB" sz="2000" b="1" dirty="0" err="1"/>
              <a:t>Kiriati-seferi</a:t>
            </a:r>
            <a:r>
              <a:rPr lang="en-GB" sz="2000" b="1" dirty="0"/>
              <a:t>, </a:t>
            </a:r>
            <a:r>
              <a:rPr lang="en-GB" sz="2000" b="1" dirty="0" err="1"/>
              <a:t>yomwe</a:t>
            </a:r>
            <a:r>
              <a:rPr lang="en-GB" sz="2000" b="1" dirty="0"/>
              <a:t> </a:t>
            </a:r>
            <a:r>
              <a:rPr lang="en-GB" sz="2000" b="1" dirty="0" err="1"/>
              <a:t>imatchedwanso</a:t>
            </a:r>
            <a:r>
              <a:rPr lang="en-GB" sz="2000" b="1" dirty="0"/>
              <a:t> </a:t>
            </a:r>
            <a:r>
              <a:rPr lang="en-GB" sz="2000" b="1" dirty="0" err="1"/>
              <a:t>Debiri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1710047" y="2331082"/>
            <a:ext cx="8633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atatsimikizira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Mulungu </a:t>
            </a:r>
            <a:r>
              <a:rPr lang="en-GB" sz="2000" b="1" dirty="0" err="1"/>
              <a:t>akhoza</a:t>
            </a:r>
            <a:r>
              <a:rPr lang="en-GB" sz="2000" b="1" dirty="0"/>
              <a:t> </a:t>
            </a:r>
            <a:r>
              <a:rPr lang="en-GB" sz="2000" b="1" dirty="0" err="1"/>
              <a:t>kudaliridwa</a:t>
            </a:r>
            <a:r>
              <a:rPr lang="en-GB" sz="2000" b="1" dirty="0"/>
              <a:t>, </a:t>
            </a:r>
            <a:r>
              <a:rPr lang="en-GB" sz="2000" b="1" dirty="0" err="1"/>
              <a:t>tsopano</a:t>
            </a:r>
            <a:r>
              <a:rPr lang="en-GB" sz="2000" b="1" dirty="0"/>
              <a:t> </a:t>
            </a:r>
            <a:r>
              <a:rPr lang="en-GB" sz="2000" b="1" dirty="0" err="1"/>
              <a:t>ankafuna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apeze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chikhulupiriro</a:t>
            </a:r>
            <a:r>
              <a:rPr lang="en-GB" sz="2000" b="1" dirty="0"/>
              <a:t> </a:t>
            </a:r>
            <a:r>
              <a:rPr lang="en-GB" sz="2000" b="1" dirty="0" err="1"/>
              <a:t>chofanana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iyeyo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athe</a:t>
            </a:r>
            <a:r>
              <a:rPr lang="en-GB" sz="2000" b="1" dirty="0"/>
              <a:t> </a:t>
            </a:r>
            <a:r>
              <a:rPr lang="en-GB" sz="2000" b="1" dirty="0" err="1"/>
              <a:t>kumupatsira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udindo</a:t>
            </a:r>
            <a:r>
              <a:rPr lang="en-GB" sz="2000" b="1" dirty="0"/>
              <a:t> </a:t>
            </a:r>
            <a:r>
              <a:rPr lang="en-GB" sz="2000" b="1" dirty="0" err="1"/>
              <a:t>umenewo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2413909" y="5543448"/>
            <a:ext cx="7929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Atakwatira</a:t>
            </a:r>
            <a:r>
              <a:rPr lang="en-GB" sz="2000" b="1" dirty="0"/>
              <a:t> Akisa, </a:t>
            </a:r>
            <a:r>
              <a:rPr lang="en-GB" sz="2000" b="1" dirty="0" err="1"/>
              <a:t>mwana</a:t>
            </a:r>
            <a:r>
              <a:rPr lang="en-GB" sz="2000" b="1" dirty="0"/>
              <a:t> wake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Kalebe</a:t>
            </a:r>
            <a:r>
              <a:rPr lang="en-GB" sz="2000" b="1" dirty="0"/>
              <a:t>, iye </a:t>
            </a:r>
            <a:r>
              <a:rPr lang="en-GB" sz="2000" b="1" dirty="0" err="1"/>
              <a:t>analimbikitsa</a:t>
            </a:r>
            <a:r>
              <a:rPr lang="en-GB" sz="2000" b="1" dirty="0"/>
              <a:t> </a:t>
            </a:r>
            <a:r>
              <a:rPr lang="en-GB" sz="2000" b="1" dirty="0" err="1"/>
              <a:t>abambo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amulole</a:t>
            </a:r>
            <a:r>
              <a:rPr lang="en-GB" sz="2000" b="1" dirty="0"/>
              <a:t> </a:t>
            </a:r>
            <a:r>
              <a:rPr lang="en-GB" sz="2000" b="1" dirty="0" err="1"/>
              <a:t>kuonjezera</a:t>
            </a:r>
            <a:r>
              <a:rPr lang="en-GB" sz="2000" b="1" dirty="0"/>
              <a:t> </a:t>
            </a:r>
            <a:r>
              <a:rPr lang="en-GB" sz="2000" b="1" dirty="0" err="1"/>
              <a:t>madera</a:t>
            </a:r>
            <a:r>
              <a:rPr lang="en-GB" sz="2000" b="1" dirty="0"/>
              <a:t> amene </a:t>
            </a:r>
            <a:r>
              <a:rPr lang="en-GB" sz="2000" b="1" dirty="0" err="1"/>
              <a:t>angagonjetsedwe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15:18–19). </a:t>
            </a:r>
            <a:r>
              <a:rPr lang="en-GB" sz="2000" b="1" dirty="0" err="1"/>
              <a:t>Motero</a:t>
            </a:r>
            <a:r>
              <a:rPr lang="en-GB" sz="2000" b="1" dirty="0"/>
              <a:t>, </a:t>
            </a:r>
            <a:r>
              <a:rPr lang="en-GB" sz="2000" b="1" dirty="0" err="1"/>
              <a:t>Otanieli</a:t>
            </a:r>
            <a:r>
              <a:rPr lang="en-GB" sz="2000" b="1" dirty="0"/>
              <a:t> </a:t>
            </a:r>
            <a:r>
              <a:rPr lang="en-GB" sz="2000" b="1" dirty="0" err="1"/>
              <a:t>anasonyeza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wolandira</a:t>
            </a:r>
            <a:r>
              <a:rPr lang="en-GB" sz="2000" b="1" dirty="0"/>
              <a:t> </a:t>
            </a:r>
            <a:r>
              <a:rPr lang="en-GB" sz="2000" b="1" dirty="0" err="1"/>
              <a:t>chilowa</a:t>
            </a:r>
            <a:r>
              <a:rPr lang="en-GB" sz="2000" b="1" dirty="0"/>
              <a:t> </a:t>
            </a:r>
            <a:r>
              <a:rPr lang="en-GB" sz="2000" b="1" dirty="0" err="1"/>
              <a:t>choyenerera</a:t>
            </a:r>
            <a:r>
              <a:rPr lang="en-GB" sz="2000" b="1" dirty="0"/>
              <a:t> cha </a:t>
            </a:r>
            <a:r>
              <a:rPr lang="en-GB" sz="2000" b="1" dirty="0" err="1"/>
              <a:t>Kalebe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2446317" y="4266826"/>
            <a:ext cx="776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Mwana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mchimwene</a:t>
            </a:r>
            <a:r>
              <a:rPr lang="en-GB" sz="2000" b="1" dirty="0"/>
              <a:t> wake, </a:t>
            </a:r>
            <a:r>
              <a:rPr lang="en-GB" sz="2000" b="1" dirty="0" err="1"/>
              <a:t>Otanieli</a:t>
            </a:r>
            <a:r>
              <a:rPr lang="en-GB" sz="2000" b="1" dirty="0"/>
              <a:t>, </a:t>
            </a:r>
            <a:r>
              <a:rPr lang="en-GB" sz="2000" b="1" dirty="0" err="1"/>
              <a:t>ndiye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ngwazi</a:t>
            </a:r>
            <a:r>
              <a:rPr lang="en-GB" sz="2000" b="1" dirty="0"/>
              <a:t> </a:t>
            </a:r>
            <a:r>
              <a:rPr lang="en-GB" sz="2000" b="1" dirty="0" err="1"/>
              <a:t>yolimba</a:t>
            </a:r>
            <a:r>
              <a:rPr lang="en-GB" sz="2000" b="1" dirty="0"/>
              <a:t> </a:t>
            </a:r>
            <a:r>
              <a:rPr lang="en-GB" sz="2000" b="1" dirty="0" err="1"/>
              <a:t>yomwe</a:t>
            </a:r>
            <a:r>
              <a:rPr lang="en-GB" sz="2000" b="1" dirty="0"/>
              <a:t> </a:t>
            </a:r>
            <a:r>
              <a:rPr lang="en-GB" sz="2000" b="1" dirty="0" err="1"/>
              <a:t>inagonjetsa</a:t>
            </a:r>
            <a:r>
              <a:rPr lang="en-GB" sz="2000" b="1" dirty="0"/>
              <a:t> </a:t>
            </a:r>
            <a:r>
              <a:rPr lang="en-GB" sz="2000" b="1" dirty="0" err="1"/>
              <a:t>mzindawo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kenako</a:t>
            </a:r>
            <a:r>
              <a:rPr lang="en-GB" sz="2000" b="1" dirty="0"/>
              <a:t> </a:t>
            </a:r>
            <a:r>
              <a:rPr lang="en-GB" sz="2000" b="1" dirty="0" err="1"/>
              <a:t>anamakhala</a:t>
            </a:r>
            <a:r>
              <a:rPr lang="en-GB" sz="2000" b="1" dirty="0"/>
              <a:t> </a:t>
            </a:r>
            <a:r>
              <a:rPr lang="en-GB" sz="2000" b="1" dirty="0" err="1"/>
              <a:t>woweruza</a:t>
            </a:r>
            <a:r>
              <a:rPr lang="en-GB" sz="2000" b="1" dirty="0"/>
              <a:t> </a:t>
            </a:r>
            <a:r>
              <a:rPr lang="en-GB" sz="2000" b="1" dirty="0" err="1"/>
              <a:t>woyamba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Israeli (</a:t>
            </a:r>
            <a:r>
              <a:rPr lang="en-GB" sz="2000" b="1" dirty="0" err="1"/>
              <a:t>Yoswa</a:t>
            </a:r>
            <a:r>
              <a:rPr lang="en-GB" sz="2000" b="1" dirty="0"/>
              <a:t> 15:17; </a:t>
            </a:r>
            <a:r>
              <a:rPr lang="en-GB" sz="2000" b="1" dirty="0" err="1"/>
              <a:t>Oweruza</a:t>
            </a:r>
            <a:r>
              <a:rPr lang="en-GB" sz="2000" b="1" dirty="0"/>
              <a:t> 3:9–1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214438"/>
            <a:ext cx="9202994" cy="861774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000" b="1" dirty="0">
                <a:ln/>
                <a:solidFill>
                  <a:srgbClr val="C15C16"/>
                </a:solidFill>
              </a:rPr>
              <a:t>CHIKHULUPILIRO CHA YOSWA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2769" y="1102203"/>
            <a:ext cx="2568780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Atatha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kugawana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zigawo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zosiyanasiyana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dzikolo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anamupatsa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chigawo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chake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7632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akadali</a:t>
            </a:r>
            <a:r>
              <a:rPr lang="en-GB" sz="2000" b="1" dirty="0"/>
              <a:t> </a:t>
            </a:r>
            <a:r>
              <a:rPr lang="en-GB" sz="2000" b="1" dirty="0" err="1"/>
              <a:t>wachinyamata</a:t>
            </a:r>
            <a:r>
              <a:rPr lang="en-GB" sz="2000" b="1" dirty="0"/>
              <a:t> </a:t>
            </a:r>
            <a:r>
              <a:rPr lang="en-GB" sz="2000" b="1" dirty="0" err="1"/>
              <a:t>anasankhidwa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Mose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womuthandizira</a:t>
            </a:r>
            <a:r>
              <a:rPr lang="en-GB" sz="2000" b="1" dirty="0"/>
              <a:t>. Iye </a:t>
            </a:r>
            <a:r>
              <a:rPr lang="en-GB" sz="2000" b="1" dirty="0" err="1"/>
              <a:t>anasonyeza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womvera</a:t>
            </a:r>
            <a:r>
              <a:rPr lang="en-GB" sz="2000" b="1" dirty="0"/>
              <a:t>, </a:t>
            </a:r>
            <a:r>
              <a:rPr lang="en-GB" sz="2000" b="1" dirty="0" err="1"/>
              <a:t>wolimba</a:t>
            </a:r>
            <a:r>
              <a:rPr lang="en-GB" sz="2000" b="1" dirty="0"/>
              <a:t> </a:t>
            </a:r>
            <a:r>
              <a:rPr lang="en-GB" sz="2000" b="1" dirty="0" err="1"/>
              <a:t>mtima</a:t>
            </a:r>
            <a:r>
              <a:rPr lang="en-GB" sz="2000" b="1" dirty="0"/>
              <a:t>, </a:t>
            </a:r>
            <a:r>
              <a:rPr lang="en-GB" sz="2000" b="1" dirty="0" err="1"/>
              <a:t>wokhulupirika</a:t>
            </a:r>
            <a:r>
              <a:rPr lang="en-GB" sz="2000" b="1" dirty="0"/>
              <a:t>, </a:t>
            </a:r>
            <a:r>
              <a:rPr lang="en-GB" sz="2000" b="1" dirty="0" err="1"/>
              <a:t>wothandiza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wokonda</a:t>
            </a:r>
            <a:r>
              <a:rPr lang="en-GB" sz="2000" b="1" dirty="0"/>
              <a:t> </a:t>
            </a:r>
            <a:r>
              <a:rPr lang="en-GB" sz="2000" b="1" dirty="0" err="1"/>
              <a:t>zinthu</a:t>
            </a:r>
            <a:r>
              <a:rPr lang="en-GB" sz="2000" b="1" dirty="0"/>
              <a:t> za Mulungu </a:t>
            </a:r>
            <a:r>
              <a:rPr lang="en" sz="2000" b="1" dirty="0"/>
              <a:t>(</a:t>
            </a:r>
            <a:r>
              <a:rPr lang="en" sz="2000" b="1" dirty="0" err="1"/>
              <a:t>Eksodo</a:t>
            </a:r>
            <a:r>
              <a:rPr lang="en" sz="2000" b="1" dirty="0"/>
              <a:t>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769077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Kuchokera</a:t>
            </a:r>
            <a:r>
              <a:rPr lang="en-GB" sz="2000" b="1" dirty="0"/>
              <a:t> </a:t>
            </a:r>
            <a:r>
              <a:rPr lang="en-GB" sz="2000" b="1" dirty="0" err="1"/>
              <a:t>munkhani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, </a:t>
            </a:r>
            <a:r>
              <a:rPr lang="en-GB" sz="2000" b="1" dirty="0" err="1"/>
              <a:t>timaphunzira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308604"/>
            <a:ext cx="7632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itakwana</a:t>
            </a:r>
            <a:r>
              <a:rPr lang="en-GB" sz="2000" b="1" dirty="0"/>
              <a:t> </a:t>
            </a:r>
            <a:r>
              <a:rPr lang="en-GB" sz="2000" b="1" dirty="0" err="1"/>
              <a:t>yoti</a:t>
            </a:r>
            <a:r>
              <a:rPr lang="en-GB" sz="2000" b="1" dirty="0"/>
              <a:t> </a:t>
            </a:r>
            <a:r>
              <a:rPr lang="en-GB" sz="2000" b="1" dirty="0" err="1"/>
              <a:t>atenge</a:t>
            </a:r>
            <a:r>
              <a:rPr lang="en-GB" sz="2000" b="1" dirty="0"/>
              <a:t> </a:t>
            </a:r>
            <a:r>
              <a:rPr lang="en-GB" sz="2000" b="1" dirty="0" err="1"/>
              <a:t>malo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, </a:t>
            </a:r>
            <a:r>
              <a:rPr lang="en-GB" sz="2000" b="1" dirty="0" err="1"/>
              <a:t>anadikira</a:t>
            </a:r>
            <a:r>
              <a:rPr lang="en-GB" sz="2000" b="1" dirty="0"/>
              <a:t> </a:t>
            </a:r>
            <a:r>
              <a:rPr lang="en-GB" sz="2000" b="1" dirty="0" err="1"/>
              <a:t>mpaka</a:t>
            </a:r>
            <a:r>
              <a:rPr lang="en-GB" sz="2000" b="1" dirty="0"/>
              <a:t> </a:t>
            </a:r>
            <a:r>
              <a:rPr lang="en-GB" sz="2000" b="1" dirty="0" err="1"/>
              <a:t>mafuko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atalandira</a:t>
            </a:r>
            <a:r>
              <a:rPr lang="en-GB" sz="2000" b="1" dirty="0"/>
              <a:t> </a:t>
            </a:r>
            <a:r>
              <a:rPr lang="en-GB" sz="2000" b="1" dirty="0" err="1"/>
              <a:t>cholowa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anasankha</a:t>
            </a:r>
            <a:r>
              <a:rPr lang="en-GB" sz="2000" b="1" dirty="0"/>
              <a:t> “</a:t>
            </a:r>
            <a:r>
              <a:rPr lang="en-GB" sz="2000" b="1" dirty="0" err="1"/>
              <a:t>gawo</a:t>
            </a:r>
            <a:r>
              <a:rPr lang="en-GB" sz="2000" b="1" dirty="0"/>
              <a:t> </a:t>
            </a:r>
            <a:r>
              <a:rPr lang="en-GB" sz="2000" b="1" dirty="0" err="1"/>
              <a:t>lotsala</a:t>
            </a:r>
            <a:r>
              <a:rPr lang="en-GB" sz="2000" b="1" dirty="0"/>
              <a:t>” [</a:t>
            </a:r>
            <a:r>
              <a:rPr lang="en-GB" sz="2000" b="1" dirty="0" err="1"/>
              <a:t>Timnati</a:t>
            </a:r>
            <a:r>
              <a:rPr lang="en-GB" sz="2000" b="1" dirty="0"/>
              <a:t>-sera] ( Yos. 19:50 ), </a:t>
            </a:r>
            <a:r>
              <a:rPr lang="en-GB" sz="2000" b="1" dirty="0" err="1"/>
              <a:t>mzinda</a:t>
            </a:r>
            <a:r>
              <a:rPr lang="en-GB" sz="2000" b="1" dirty="0"/>
              <a:t> </a:t>
            </a:r>
            <a:r>
              <a:rPr lang="en-GB" sz="2000" b="1" dirty="0" err="1"/>
              <a:t>womwe</a:t>
            </a:r>
            <a:r>
              <a:rPr lang="en-GB" sz="2000" b="1" dirty="0"/>
              <a:t> </a:t>
            </a:r>
            <a:r>
              <a:rPr lang="en-GB" sz="2000" b="1" dirty="0" err="1"/>
              <a:t>unali</a:t>
            </a:r>
            <a:r>
              <a:rPr lang="en-GB" sz="2000" b="1" dirty="0"/>
              <a:t> </a:t>
            </a:r>
            <a:r>
              <a:rPr lang="en-GB" sz="2000" b="1" dirty="0" err="1"/>
              <a:t>pafupi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Silo, </a:t>
            </a:r>
            <a:r>
              <a:rPr lang="en-GB" sz="2000" b="1" dirty="0" err="1"/>
              <a:t>kumene</a:t>
            </a:r>
            <a:r>
              <a:rPr lang="en-GB" sz="2000" b="1" dirty="0"/>
              <a:t> </a:t>
            </a:r>
            <a:r>
              <a:rPr lang="en-GB" sz="2000" b="1" dirty="0" err="1"/>
              <a:t>anamangako</a:t>
            </a:r>
            <a:r>
              <a:rPr lang="en-GB" sz="2000" b="1" dirty="0"/>
              <a:t> Malo </a:t>
            </a:r>
            <a:r>
              <a:rPr lang="en-GB" sz="2000" b="1" dirty="0" err="1"/>
              <a:t>Opatulika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1223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2025-10-19T08:16:14Z</dcterms:created>
  <dcterms:modified xsi:type="dcterms:W3CDTF">2025-11-22T06:57:32Z</dcterms:modified>
</cp:coreProperties>
</file>