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84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limene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linatayika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limene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amapereka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Ligonjetseni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dzikolo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Sungani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mphatsoyo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 </a:t>
          </a:r>
          <a:r>
            <a:rPr lang="en-U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obwezeretsedwa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limene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linatayika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limene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Mulungu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amapereka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Ligonjetseni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dzikolo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Sungani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mphatsoyo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Malo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obwezeretsedwa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OLANDIRA MALONJEZO, NDI AMNDENDE A CHIYEMBEKEZO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874823" y="6427505"/>
            <a:ext cx="3034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9, November 29,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Bwererani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malo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anu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otetezedwa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inu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amʼndende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achiyembekezo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ngakhale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tsopano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ndikulengeza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kuti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ndidzakubwezerani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zabwino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mowirikiza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Zakariya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9:12, </a:t>
            </a:r>
            <a:r>
              <a:rPr lang="es-ES" sz="2800" b="1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CCL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727727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Gawo</a:t>
            </a:r>
            <a:r>
              <a:rPr lang="en-US" sz="2000" b="1" dirty="0"/>
              <a:t> </a:t>
            </a:r>
            <a:r>
              <a:rPr lang="en-US" sz="2000" b="1" dirty="0" err="1"/>
              <a:t>lalikulu</a:t>
            </a:r>
            <a:r>
              <a:rPr lang="en-US" sz="2000" b="1" dirty="0"/>
              <a:t> la </a:t>
            </a:r>
            <a:r>
              <a:rPr lang="en-US" sz="2000" b="1" dirty="0" err="1"/>
              <a:t>buku</a:t>
            </a:r>
            <a:r>
              <a:rPr lang="en-US" sz="2000" b="1" dirty="0"/>
              <a:t> la </a:t>
            </a:r>
            <a:r>
              <a:rPr lang="en-US" sz="2000" b="1" dirty="0" err="1"/>
              <a:t>Yoswa</a:t>
            </a:r>
            <a:r>
              <a:rPr lang="en-US" sz="2000" b="1" dirty="0"/>
              <a:t>, </a:t>
            </a:r>
            <a:r>
              <a:rPr lang="en-US" sz="2000" b="1" dirty="0" err="1"/>
              <a:t>kuchokera</a:t>
            </a:r>
            <a:r>
              <a:rPr lang="en-US" sz="2000" b="1" dirty="0"/>
              <a:t> </a:t>
            </a:r>
            <a:r>
              <a:rPr lang="en-US" sz="2000" b="1" dirty="0" err="1"/>
              <a:t>chaputala</a:t>
            </a:r>
            <a:r>
              <a:rPr lang="en-US" sz="2000" b="1" dirty="0"/>
              <a:t> 13 </a:t>
            </a:r>
            <a:r>
              <a:rPr lang="en-US" sz="2000" b="1" dirty="0" err="1"/>
              <a:t>mpaka</a:t>
            </a:r>
            <a:r>
              <a:rPr lang="en-US" sz="2000" b="1" dirty="0"/>
              <a:t> 21, </a:t>
            </a:r>
            <a:r>
              <a:rPr lang="en-US" sz="2000" b="1" dirty="0" err="1"/>
              <a:t>limalankhula</a:t>
            </a:r>
            <a:r>
              <a:rPr lang="en-US" sz="2000" b="1" dirty="0"/>
              <a:t> za </a:t>
            </a:r>
            <a:r>
              <a:rPr lang="en-US" sz="2000" b="1" dirty="0" err="1"/>
              <a:t>kugawa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la </a:t>
            </a:r>
            <a:r>
              <a:rPr lang="en-US" sz="2000" b="1" dirty="0" err="1"/>
              <a:t>Kenaani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mafuko</a:t>
            </a:r>
            <a:r>
              <a:rPr lang="en-US" sz="2000" b="1" dirty="0"/>
              <a:t> </a:t>
            </a:r>
            <a:r>
              <a:rPr lang="en-US" sz="2000" b="1" dirty="0" err="1"/>
              <a:t>osiyanasiyana</a:t>
            </a:r>
            <a:r>
              <a:rPr lang="en-US" sz="2000" b="1" dirty="0"/>
              <a:t> a Israeli.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MITUNDU  12 YA AISRAYELI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Mediterranean Sea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ASER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ZEBULON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ISSACHAR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NEPHTHALI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MANASSEH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EPHRAIM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GAD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JUDAH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RUBEN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SIMEON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Imfa</a:t>
            </a:r>
            <a:r>
              <a:rPr lang="en-US" sz="2000" b="1" dirty="0"/>
              <a:t> ya Yesu </a:t>
            </a:r>
            <a:r>
              <a:rPr lang="en-US" sz="2000" b="1" dirty="0" err="1"/>
              <a:t>imatitsimikizira</a:t>
            </a:r>
            <a:r>
              <a:rPr lang="en-US" sz="2000" b="1" dirty="0"/>
              <a:t> kuti tsopano </a:t>
            </a:r>
            <a:r>
              <a:rPr lang="en-US" sz="2000" b="1" dirty="0" err="1"/>
              <a:t>talandira</a:t>
            </a:r>
            <a:r>
              <a:rPr lang="en-US" sz="2000" b="1" dirty="0"/>
              <a:t> dziko </a:t>
            </a:r>
            <a:r>
              <a:rPr lang="en-US" sz="2000" b="1" dirty="0" err="1"/>
              <a:t>limene</a:t>
            </a:r>
            <a:r>
              <a:rPr lang="en-US" sz="2000" b="1" dirty="0"/>
              <a:t> Adamu ndi Hava </a:t>
            </a:r>
            <a:r>
              <a:rPr lang="en-US" sz="2000" b="1" dirty="0" err="1"/>
              <a:t>anataya</a:t>
            </a:r>
            <a:r>
              <a:rPr lang="en-US" sz="2000" b="1" dirty="0"/>
              <a:t>. </a:t>
            </a:r>
            <a:r>
              <a:rPr lang="en-US" sz="2000" b="1" dirty="0" err="1"/>
              <a:t>Komabe</a:t>
            </a:r>
            <a:r>
              <a:rPr lang="en-US" sz="2000" b="1" dirty="0"/>
              <a:t>, </a:t>
            </a:r>
            <a:r>
              <a:rPr lang="en-US" sz="2000" b="1" dirty="0" err="1"/>
              <a:t>tidakali</a:t>
            </a:r>
            <a:r>
              <a:rPr lang="en-US" sz="2000" b="1" dirty="0"/>
              <a:t> “</a:t>
            </a:r>
            <a:r>
              <a:rPr lang="en-US" sz="2000" b="1" dirty="0" err="1"/>
              <a:t>akapolo</a:t>
            </a:r>
            <a:r>
              <a:rPr lang="en-US" sz="2000" b="1" dirty="0"/>
              <a:t> a </a:t>
            </a:r>
            <a:r>
              <a:rPr lang="en-US" sz="2000" b="1" dirty="0" err="1"/>
              <a:t>chiyembekezo</a:t>
            </a:r>
            <a:r>
              <a:rPr lang="en-US" sz="2000" b="1" dirty="0"/>
              <a:t>” cha </a:t>
            </a:r>
            <a:r>
              <a:rPr lang="en-US" sz="2000" b="1" dirty="0" err="1"/>
              <a:t>kulandira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kwathunthu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22986" y="1187569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Pakati pa </a:t>
            </a:r>
            <a:r>
              <a:rPr lang="en-US" sz="2000" b="1" dirty="0" err="1"/>
              <a:t>kutchula</a:t>
            </a:r>
            <a:r>
              <a:rPr lang="en-US" sz="2000" b="1" dirty="0"/>
              <a:t> malo, anthu, ndi </a:t>
            </a:r>
            <a:r>
              <a:rPr lang="en-US" sz="2000" b="1" dirty="0" err="1"/>
              <a:t>mafuko</a:t>
            </a:r>
            <a:r>
              <a:rPr lang="en-US" sz="2000" b="1" dirty="0"/>
              <a:t>, </a:t>
            </a:r>
            <a:r>
              <a:rPr lang="en-US" sz="2000" b="1" dirty="0" err="1"/>
              <a:t>tikutha</a:t>
            </a:r>
            <a:r>
              <a:rPr lang="en-US" sz="2000" b="1" dirty="0"/>
              <a:t> </a:t>
            </a:r>
            <a:r>
              <a:rPr lang="en-US" sz="2000" b="1" dirty="0" err="1"/>
              <a:t>kuona</a:t>
            </a:r>
            <a:r>
              <a:rPr lang="en-US" sz="2000" b="1" dirty="0"/>
              <a:t> dziko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kale cholowa cha </a:t>
            </a:r>
            <a:r>
              <a:rPr lang="en-US" sz="2000" b="1" dirty="0" err="1"/>
              <a:t>Israyeli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panthawi</a:t>
            </a:r>
            <a:r>
              <a:rPr lang="en-US" sz="2000" b="1" dirty="0"/>
              <a:t> </a:t>
            </a:r>
            <a:r>
              <a:rPr lang="en-US" sz="2000" b="1" dirty="0" err="1"/>
              <a:t>yomweyo</a:t>
            </a:r>
            <a:r>
              <a:rPr lang="en-US" sz="2000" b="1" dirty="0"/>
              <a:t> </a:t>
            </a:r>
            <a:r>
              <a:rPr lang="en-US" sz="2000" b="1" dirty="0" err="1"/>
              <a:t>sanalilandire</a:t>
            </a:r>
            <a:r>
              <a:rPr lang="en-US" sz="2000" b="1" dirty="0"/>
              <a:t> </a:t>
            </a:r>
            <a:r>
              <a:rPr lang="en-US" sz="2000" b="1" dirty="0" err="1"/>
              <a:t>kwathunthu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DZIKO LOTAYIKA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Kotero Yehova Mulungu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anatulutsa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Adamu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Mʼmunda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wa Edeni kuti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azilima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mʼnthaka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imene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anachokera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325230" y="2241361"/>
            <a:ext cx="6925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sanamvere</a:t>
            </a:r>
            <a:r>
              <a:rPr lang="en-US" sz="2000" b="1" dirty="0"/>
              <a:t> Mulungu, </a:t>
            </a:r>
            <a:r>
              <a:rPr lang="en-US" sz="2000" b="1" dirty="0" err="1"/>
              <a:t>anathamangitsidwa</a:t>
            </a:r>
            <a:r>
              <a:rPr lang="en-US" sz="2000" b="1" dirty="0"/>
              <a:t> </a:t>
            </a:r>
            <a:r>
              <a:rPr lang="en-US" sz="2000" b="1" dirty="0" err="1"/>
              <a:t>m’mundamo</a:t>
            </a:r>
            <a:r>
              <a:rPr lang="en-US" sz="2000" b="1" dirty="0"/>
              <a:t>(Genesis 3:23). Iwo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atataya</a:t>
            </a:r>
            <a:r>
              <a:rPr lang="en-US" sz="2000" b="1" dirty="0"/>
              <a:t> </a:t>
            </a:r>
            <a:r>
              <a:rPr lang="en-US" sz="2000" b="1" dirty="0" err="1"/>
              <a:t>ulamuliro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Dziko Lapansi.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78" y="1400024"/>
            <a:ext cx="1514197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365287"/>
            <a:ext cx="1239657" cy="2123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83177" y="4348167"/>
            <a:ext cx="1514199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306830"/>
            <a:ext cx="82226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anasankha</a:t>
            </a:r>
            <a:r>
              <a:rPr lang="en-US" sz="2000" b="1" dirty="0"/>
              <a:t> Adamu ndi Hava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olamulira</a:t>
            </a:r>
            <a:r>
              <a:rPr lang="en-US" sz="2000" b="1" dirty="0"/>
              <a:t> a dziko </a:t>
            </a:r>
            <a:r>
              <a:rPr lang="en-US" sz="2000" b="1" dirty="0" err="1"/>
              <a:t>lapansi</a:t>
            </a:r>
            <a:r>
              <a:rPr lang="en-US" sz="2000" b="1" dirty="0"/>
              <a:t> (Genesis 1:27-28) ndipo </a:t>
            </a:r>
            <a:r>
              <a:rPr lang="en-US" sz="2000" b="1" dirty="0" err="1"/>
              <a:t>anawaika</a:t>
            </a:r>
            <a:r>
              <a:rPr lang="en-US" sz="2000" b="1" dirty="0"/>
              <a:t> </a:t>
            </a:r>
            <a:r>
              <a:rPr lang="en-US" sz="2000" b="1" dirty="0" err="1"/>
              <a:t>m’munda</a:t>
            </a:r>
            <a:r>
              <a:rPr lang="en-US" sz="2000" b="1" dirty="0"/>
              <a:t> wa Edeni (Genesis 2:8 ).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116178" y="5527117"/>
            <a:ext cx="70865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Kusamvera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Israeli </a:t>
            </a:r>
            <a:r>
              <a:rPr lang="en-US" sz="2000" b="1" dirty="0" err="1"/>
              <a:t>kunapangitsa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dongosolo</a:t>
            </a:r>
            <a:r>
              <a:rPr lang="en-US" sz="2000" b="1" dirty="0"/>
              <a:t> </a:t>
            </a:r>
            <a:r>
              <a:rPr lang="en-US" sz="2000" b="1" dirty="0" err="1"/>
              <a:t>loyambirira</a:t>
            </a:r>
            <a:r>
              <a:rPr lang="en-US" sz="2000" b="1" dirty="0"/>
              <a:t> </a:t>
            </a:r>
            <a:r>
              <a:rPr lang="en-US" sz="2000" b="1" dirty="0" err="1"/>
              <a:t>lisinthe</a:t>
            </a:r>
            <a:r>
              <a:rPr lang="en-US" sz="2000" b="1" dirty="0"/>
              <a:t>. Mulungu </a:t>
            </a:r>
            <a:r>
              <a:rPr lang="en-US" sz="2000" b="1" dirty="0" err="1"/>
              <a:t>anadzukitsa</a:t>
            </a:r>
            <a:r>
              <a:rPr lang="en-US" sz="2000" b="1" dirty="0"/>
              <a:t> ana a Abrahamu </a:t>
            </a:r>
            <a:r>
              <a:rPr lang="en-US" sz="2000" b="1" dirty="0" err="1"/>
              <a:t>kuchokera</a:t>
            </a:r>
            <a:r>
              <a:rPr lang="en-US" sz="2000" b="1" dirty="0"/>
              <a:t> ‘</a:t>
            </a:r>
            <a:r>
              <a:rPr lang="en-US" sz="2000" b="1" dirty="0" err="1"/>
              <a:t>miyala</a:t>
            </a:r>
            <a:r>
              <a:rPr lang="en-US" sz="2000" b="1" dirty="0"/>
              <a:t>,’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alandire</a:t>
            </a:r>
            <a:r>
              <a:rPr lang="en-US" sz="2000" b="1" dirty="0"/>
              <a:t> </a:t>
            </a:r>
            <a:r>
              <a:rPr lang="en-US" sz="2000" b="1" dirty="0" err="1"/>
              <a:t>malonjezono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: </a:t>
            </a:r>
            <a:r>
              <a:rPr lang="en-US" sz="2000" b="1" dirty="0" err="1"/>
              <a:t>ife</a:t>
            </a:r>
            <a:r>
              <a:rPr lang="en-US" sz="2000" b="1" dirty="0"/>
              <a:t> (Luka 3:8; </a:t>
            </a:r>
            <a:r>
              <a:rPr lang="en-US" sz="2000" b="1" dirty="0" err="1"/>
              <a:t>Ahebri</a:t>
            </a:r>
            <a:r>
              <a:rPr lang="en-US" sz="2000" b="1" dirty="0"/>
              <a:t> 6:11-12).</a:t>
            </a:r>
            <a:r>
              <a:rPr lang="en" sz="2000" b="1" dirty="0"/>
              <a:t>             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116178" y="4512921"/>
            <a:ext cx="736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Pang’ono</a:t>
            </a:r>
            <a:r>
              <a:rPr lang="en-US" sz="2000" b="1" dirty="0"/>
              <a:t> ndi </a:t>
            </a:r>
            <a:r>
              <a:rPr lang="en-US" sz="2000" b="1" dirty="0" err="1"/>
              <a:t>pang’ono</a:t>
            </a:r>
            <a:r>
              <a:rPr lang="en-US" sz="2000" b="1" dirty="0"/>
              <a:t>, </a:t>
            </a:r>
            <a:r>
              <a:rPr lang="en-US" sz="2000" b="1" dirty="0" err="1"/>
              <a:t>kulanda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kunayenera</a:t>
            </a:r>
            <a:r>
              <a:rPr lang="en-US" sz="2000" b="1" dirty="0"/>
              <a:t> </a:t>
            </a:r>
            <a:r>
              <a:rPr lang="en-US" sz="2000" b="1" dirty="0" err="1"/>
              <a:t>kufalikira</a:t>
            </a:r>
            <a:r>
              <a:rPr lang="en-US" sz="2000" b="1" dirty="0"/>
              <a:t> </a:t>
            </a:r>
            <a:r>
              <a:rPr lang="en-US" sz="2000" b="1" dirty="0" err="1"/>
              <a:t>kufika</a:t>
            </a:r>
            <a:r>
              <a:rPr lang="en-US" sz="2000" b="1" dirty="0"/>
              <a:t> </a:t>
            </a:r>
            <a:r>
              <a:rPr lang="en-US" sz="2000" b="1" dirty="0" err="1"/>
              <a:t>padziko</a:t>
            </a:r>
            <a:r>
              <a:rPr lang="en-US" sz="2000" b="1" dirty="0"/>
              <a:t> </a:t>
            </a:r>
            <a:r>
              <a:rPr lang="en-US" sz="2000" b="1" dirty="0" err="1"/>
              <a:t>lonse</a:t>
            </a:r>
            <a:r>
              <a:rPr lang="en-US" sz="2000" b="1" dirty="0"/>
              <a:t>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chidziwitso</a:t>
            </a:r>
            <a:r>
              <a:rPr lang="en-US" sz="2000" b="1" dirty="0"/>
              <a:t> cha Mulungu </a:t>
            </a:r>
            <a:r>
              <a:rPr lang="en-US" sz="2000" b="1" dirty="0" err="1"/>
              <a:t>chidzafikira</a:t>
            </a:r>
            <a:r>
              <a:rPr lang="en-US" sz="2000" b="1" dirty="0"/>
              <a:t> anthu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mitundu</a:t>
            </a:r>
            <a:r>
              <a:rPr lang="en-US" sz="2000" b="1" dirty="0"/>
              <a:t> </a:t>
            </a:r>
            <a:r>
              <a:rPr lang="en-US" sz="2000" b="1" dirty="0" err="1"/>
              <a:t>yonse</a:t>
            </a:r>
            <a:r>
              <a:rPr lang="en-US" sz="2000" b="1" dirty="0"/>
              <a:t> (</a:t>
            </a:r>
            <a:r>
              <a:rPr lang="en-US" sz="2000" b="1" dirty="0" err="1"/>
              <a:t>Yesaya</a:t>
            </a:r>
            <a:r>
              <a:rPr lang="en-US" sz="2000" b="1" dirty="0"/>
              <a:t>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409452" y="3246054"/>
            <a:ext cx="7073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Koma Mulungu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dongosolo</a:t>
            </a:r>
            <a:r>
              <a:rPr lang="en-US" sz="2000" b="1" dirty="0"/>
              <a:t> loti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abwezeretsedwe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</a:t>
            </a:r>
            <a:r>
              <a:rPr lang="en-US" sz="2000" b="1" dirty="0" err="1"/>
              <a:t>anataya</a:t>
            </a:r>
            <a:r>
              <a:rPr lang="en-US" sz="2000" b="1" dirty="0"/>
              <a:t>. </a:t>
            </a:r>
            <a:r>
              <a:rPr lang="en-US" sz="2000" b="1" dirty="0" err="1"/>
              <a:t>M’gawo</a:t>
            </a:r>
            <a:r>
              <a:rPr lang="en-US" sz="2000" b="1" dirty="0"/>
              <a:t> </a:t>
            </a:r>
            <a:r>
              <a:rPr lang="en-US" sz="2000" b="1" dirty="0" err="1"/>
              <a:t>loyamba</a:t>
            </a:r>
            <a:r>
              <a:rPr lang="en-US" sz="2000" b="1" dirty="0"/>
              <a:t> la </a:t>
            </a:r>
            <a:r>
              <a:rPr lang="en-US" sz="2000" b="1" dirty="0" err="1"/>
              <a:t>dongosololi</a:t>
            </a:r>
            <a:r>
              <a:rPr lang="en-US" sz="2000" b="1" dirty="0"/>
              <a:t>, Iye </a:t>
            </a:r>
            <a:r>
              <a:rPr lang="en-US" sz="2000" b="1" dirty="0" err="1"/>
              <a:t>anapereka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Abrahamu, </a:t>
            </a:r>
            <a:r>
              <a:rPr lang="en-US" sz="2000" b="1" dirty="0" err="1"/>
              <a:t>Isake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Yakobo</a:t>
            </a:r>
            <a:r>
              <a:rPr lang="en-US" sz="2000" b="1" dirty="0"/>
              <a:t> </a:t>
            </a:r>
            <a:r>
              <a:rPr lang="en-US" sz="2000" b="1" dirty="0" err="1"/>
              <a:t>gawo</a:t>
            </a:r>
            <a:r>
              <a:rPr lang="en-US" sz="2000" b="1" dirty="0"/>
              <a:t> </a:t>
            </a:r>
            <a:r>
              <a:rPr lang="en-US" sz="2000" b="1" dirty="0" err="1"/>
              <a:t>laling’ono</a:t>
            </a:r>
            <a:r>
              <a:rPr lang="en-US" sz="2000" b="1" dirty="0"/>
              <a:t> la </a:t>
            </a:r>
            <a:r>
              <a:rPr lang="en-US" sz="2000" b="1" dirty="0" err="1"/>
              <a:t>dziko</a:t>
            </a:r>
            <a:r>
              <a:rPr lang="en-US" sz="2000" b="1" dirty="0"/>
              <a:t>: </a:t>
            </a:r>
            <a:r>
              <a:rPr lang="en-US" sz="2000" b="1" dirty="0" err="1"/>
              <a:t>Kenaani</a:t>
            </a:r>
            <a:r>
              <a:rPr lang="en-US" sz="2000" b="1" dirty="0"/>
              <a:t> (Genesis13:14-15).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-2" y="-93651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DZIKO LIMENE MULUNGU AMAPEREKA</a:t>
            </a:r>
            <a:endParaRPr lang="en" sz="40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22146" y="1100838"/>
            <a:ext cx="12024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Monga </a:t>
            </a:r>
            <a:r>
              <a:rPr lang="en-US" sz="2000" b="1" dirty="0" err="1">
                <a:solidFill>
                  <a:prstClr val="black"/>
                </a:solidFill>
              </a:rPr>
              <a:t>momwe</a:t>
            </a:r>
            <a:r>
              <a:rPr lang="en-US" sz="2000" b="1" dirty="0">
                <a:solidFill>
                  <a:prstClr val="black"/>
                </a:solidFill>
              </a:rPr>
              <a:t> Adamu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Hava </a:t>
            </a:r>
            <a:r>
              <a:rPr lang="en-US" sz="2000" b="1" dirty="0" err="1">
                <a:solidFill>
                  <a:prstClr val="black"/>
                </a:solidFill>
              </a:rPr>
              <a:t>sanachite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chilichonse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ayenere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kulandira</a:t>
            </a:r>
            <a:r>
              <a:rPr lang="en-US" sz="2000" b="1" dirty="0">
                <a:solidFill>
                  <a:prstClr val="black"/>
                </a:solidFill>
              </a:rPr>
              <a:t> Munda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Edeni, Abrahamu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zidzukulu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zake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sanachitenso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chilichonse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choti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ayenere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kulandira</a:t>
            </a:r>
            <a:r>
              <a:rPr lang="en-US" sz="2000" b="1" dirty="0">
                <a:solidFill>
                  <a:prstClr val="black"/>
                </a:solidFill>
              </a:rPr>
              <a:t> Dziko la </a:t>
            </a:r>
            <a:r>
              <a:rPr lang="en-US" sz="2000" b="1" dirty="0" err="1">
                <a:solidFill>
                  <a:prstClr val="black"/>
                </a:solidFill>
              </a:rPr>
              <a:t>Lonjezano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Linali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mphatso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yochokera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kwa</a:t>
            </a:r>
            <a:r>
              <a:rPr lang="en-US" sz="2000" b="1" dirty="0">
                <a:solidFill>
                  <a:prstClr val="black"/>
                </a:solidFill>
              </a:rPr>
              <a:t> Mulungu.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145653" y="473281"/>
            <a:ext cx="1164529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Dziko lapansi ndi la Yehova ndi zonse zimene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zili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mʼmenemo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dziko ndi onse amene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amakhala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mʼmenemo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;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(Masalimo24:1)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905" y="2098447"/>
            <a:ext cx="2916698" cy="390702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7" y="4115028"/>
            <a:ext cx="4389696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21587" y="2098447"/>
            <a:ext cx="88401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Mphatso </a:t>
            </a:r>
            <a:r>
              <a:rPr lang="en-US" sz="2000" b="1" dirty="0" err="1">
                <a:solidFill>
                  <a:prstClr val="black"/>
                </a:solidFill>
              </a:rPr>
              <a:t>imeneyi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tingaiyerekeze</a:t>
            </a:r>
            <a:r>
              <a:rPr lang="en-US" sz="2000" b="1" dirty="0">
                <a:solidFill>
                  <a:prstClr val="black"/>
                </a:solidFill>
              </a:rPr>
              <a:t> ndi </a:t>
            </a:r>
            <a:r>
              <a:rPr lang="en-US" sz="2000" b="1" dirty="0" err="1">
                <a:solidFill>
                  <a:prstClr val="black"/>
                </a:solidFill>
              </a:rPr>
              <a:t>nyumba</a:t>
            </a:r>
            <a:r>
              <a:rPr lang="en-US" sz="2000" b="1" dirty="0">
                <a:solidFill>
                  <a:prstClr val="black"/>
                </a:solidFill>
              </a:rPr>
              <a:t> ya </a:t>
            </a:r>
            <a:r>
              <a:rPr lang="en-US" sz="2000" b="1" dirty="0" err="1">
                <a:solidFill>
                  <a:prstClr val="black"/>
                </a:solidFill>
              </a:rPr>
              <a:t>lendi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Ngakhale</a:t>
            </a:r>
            <a:r>
              <a:rPr lang="en-US" sz="2000" b="1" dirty="0">
                <a:solidFill>
                  <a:prstClr val="black"/>
                </a:solidFill>
              </a:rPr>
              <a:t> kuti Israeli </a:t>
            </a:r>
            <a:r>
              <a:rPr lang="en-US" sz="2000" b="1" dirty="0" err="1">
                <a:solidFill>
                  <a:prstClr val="black"/>
                </a:solidFill>
              </a:rPr>
              <a:t>adatha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kukhala</a:t>
            </a:r>
            <a:r>
              <a:rPr lang="en-US" sz="2000" b="1" dirty="0">
                <a:solidFill>
                  <a:prstClr val="black"/>
                </a:solidFill>
              </a:rPr>
              <a:t> mu Kanani, </a:t>
            </a:r>
            <a:r>
              <a:rPr lang="en-US" sz="2000" b="1" dirty="0" err="1">
                <a:solidFill>
                  <a:prstClr val="black"/>
                </a:solidFill>
              </a:rPr>
              <a:t>dzikolo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linakhalabe</a:t>
            </a:r>
            <a:r>
              <a:rPr lang="en-US" sz="2000" b="1" dirty="0">
                <a:solidFill>
                  <a:prstClr val="black"/>
                </a:solidFill>
              </a:rPr>
              <a:t> la Mulungu (</a:t>
            </a:r>
            <a:r>
              <a:rPr lang="en-US" sz="2000" b="1" dirty="0" err="1">
                <a:solidFill>
                  <a:prstClr val="black"/>
                </a:solidFill>
              </a:rPr>
              <a:t>Masalmo</a:t>
            </a:r>
            <a:r>
              <a:rPr lang="en-US" sz="2000" b="1" dirty="0">
                <a:solidFill>
                  <a:prstClr val="black"/>
                </a:solidFill>
              </a:rPr>
              <a:t>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895851" y="4191715"/>
            <a:ext cx="35142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Monga mu Edeni, </a:t>
            </a:r>
            <a:r>
              <a:rPr lang="en-US" sz="2000" b="1" dirty="0" err="1">
                <a:solidFill>
                  <a:prstClr val="black"/>
                </a:solidFill>
              </a:rPr>
              <a:t>panali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lendi</a:t>
            </a:r>
            <a:r>
              <a:rPr lang="en-US" sz="2000" b="1" dirty="0">
                <a:solidFill>
                  <a:prstClr val="black"/>
                </a:solidFill>
              </a:rPr>
              <a:t> kuti “</a:t>
            </a:r>
            <a:r>
              <a:rPr lang="en-US" sz="2000" b="1" dirty="0" err="1">
                <a:solidFill>
                  <a:prstClr val="black"/>
                </a:solidFill>
              </a:rPr>
              <a:t>alipire</a:t>
            </a:r>
            <a:r>
              <a:rPr lang="en-US" sz="2000" b="1" dirty="0">
                <a:solidFill>
                  <a:prstClr val="black"/>
                </a:solidFill>
              </a:rPr>
              <a:t>”: </a:t>
            </a:r>
            <a:r>
              <a:rPr lang="en-US" sz="2000" b="1" dirty="0" err="1">
                <a:solidFill>
                  <a:prstClr val="black"/>
                </a:solidFill>
              </a:rPr>
              <a:t>kumvera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Levitiko</a:t>
            </a:r>
            <a:r>
              <a:rPr lang="en-US" sz="2000" b="1" dirty="0">
                <a:solidFill>
                  <a:prstClr val="black"/>
                </a:solidFill>
              </a:rPr>
              <a:t> 20:22 ). Inali </a:t>
            </a:r>
            <a:r>
              <a:rPr lang="en-US" sz="2000" b="1" dirty="0" err="1">
                <a:solidFill>
                  <a:prstClr val="black"/>
                </a:solidFill>
              </a:rPr>
              <a:t>nkhani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ubale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chabe</a:t>
            </a:r>
            <a:r>
              <a:rPr lang="en-US" sz="2000" b="1" dirty="0">
                <a:solidFill>
                  <a:prstClr val="black"/>
                </a:solidFill>
              </a:rPr>
              <a:t>: </a:t>
            </a:r>
            <a:r>
              <a:rPr lang="en-US" sz="2000" b="1" dirty="0" err="1">
                <a:solidFill>
                  <a:prstClr val="black"/>
                </a:solidFill>
              </a:rPr>
              <a:t>kukonda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kusangalala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madalitso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ake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22145" y="2829691"/>
            <a:ext cx="8863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Mwini </a:t>
            </a:r>
            <a:r>
              <a:rPr lang="en-US" sz="2000" b="1" dirty="0" err="1">
                <a:solidFill>
                  <a:prstClr val="black"/>
                </a:solidFill>
              </a:rPr>
              <a:t>nyumba</a:t>
            </a:r>
            <a:r>
              <a:rPr lang="en-US" sz="2000" b="1" dirty="0">
                <a:solidFill>
                  <a:prstClr val="black"/>
                </a:solidFill>
              </a:rPr>
              <a:t> ndi amene </a:t>
            </a:r>
            <a:r>
              <a:rPr lang="en-US" sz="2000" b="1" dirty="0" err="1">
                <a:solidFill>
                  <a:prstClr val="black"/>
                </a:solidFill>
              </a:rPr>
              <a:t>amasamalira</a:t>
            </a:r>
            <a:r>
              <a:rPr lang="en-US" sz="2000" b="1" dirty="0">
                <a:solidFill>
                  <a:prstClr val="black"/>
                </a:solidFill>
              </a:rPr>
              <a:t> denga, </a:t>
            </a:r>
            <a:r>
              <a:rPr lang="en-US" sz="2000" b="1" dirty="0" err="1">
                <a:solidFill>
                  <a:prstClr val="black"/>
                </a:solidFill>
              </a:rPr>
              <a:t>mipope</a:t>
            </a:r>
            <a:r>
              <a:rPr lang="en-US" sz="2000" b="1" dirty="0">
                <a:solidFill>
                  <a:prstClr val="black"/>
                </a:solidFill>
              </a:rPr>
              <a:t> ndi zina </a:t>
            </a:r>
            <a:r>
              <a:rPr lang="en-US" sz="2000" b="1" dirty="0" err="1">
                <a:solidFill>
                  <a:prstClr val="black"/>
                </a:solidFill>
              </a:rPr>
              <a:t>zotero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Momwemonso</a:t>
            </a:r>
            <a:r>
              <a:rPr lang="en-US" sz="2000" b="1" dirty="0">
                <a:solidFill>
                  <a:prstClr val="black"/>
                </a:solidFill>
              </a:rPr>
              <a:t>, Mulungu </a:t>
            </a:r>
            <a:r>
              <a:rPr lang="en-US" sz="2000" b="1" dirty="0" err="1">
                <a:solidFill>
                  <a:prstClr val="black"/>
                </a:solidFill>
              </a:rPr>
              <a:t>ndiye</a:t>
            </a:r>
            <a:r>
              <a:rPr lang="en-US" sz="2000" b="1" dirty="0">
                <a:solidFill>
                  <a:prstClr val="black"/>
                </a:solidFill>
              </a:rPr>
              <a:t> amene </a:t>
            </a:r>
            <a:r>
              <a:rPr lang="en-US" sz="2000" b="1" dirty="0" err="1">
                <a:solidFill>
                  <a:prstClr val="black"/>
                </a:solidFill>
              </a:rPr>
              <a:t>amapereka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mvula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kuteteza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zokolola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ndi</a:t>
            </a:r>
            <a:r>
              <a:rPr lang="en-US" sz="2000" b="1" dirty="0">
                <a:solidFill>
                  <a:prstClr val="black"/>
                </a:solidFill>
              </a:rPr>
              <a:t> zina, </a:t>
            </a:r>
            <a:r>
              <a:rPr lang="en-US" sz="2000" b="1" dirty="0" err="1">
                <a:solidFill>
                  <a:prstClr val="black"/>
                </a:solidFill>
              </a:rPr>
              <a:t>kuti</a:t>
            </a:r>
            <a:r>
              <a:rPr lang="en-US" sz="2000" b="1" dirty="0">
                <a:solidFill>
                  <a:prstClr val="black"/>
                </a:solidFill>
              </a:rPr>
              <a:t> Israeli </a:t>
            </a:r>
            <a:r>
              <a:rPr lang="en-US" sz="2000" b="1" dirty="0" err="1">
                <a:solidFill>
                  <a:prstClr val="black"/>
                </a:solidFill>
              </a:rPr>
              <a:t>akhale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m’dziko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limene</a:t>
            </a:r>
            <a:r>
              <a:rPr lang="en-US" sz="2000" b="1" dirty="0">
                <a:solidFill>
                  <a:prstClr val="black"/>
                </a:solidFill>
              </a:rPr>
              <a:t> Mulungu </a:t>
            </a:r>
            <a:r>
              <a:rPr lang="en-US" sz="2000" b="1" dirty="0" err="1">
                <a:solidFill>
                  <a:prstClr val="black"/>
                </a:solidFill>
              </a:rPr>
              <a:t>anawapatsa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mwaulemu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komanso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mwamtendere</a:t>
            </a:r>
            <a:r>
              <a:rPr lang="en-US" sz="2000" b="1" dirty="0">
                <a:solidFill>
                  <a:prstClr val="black"/>
                </a:solidFill>
              </a:rPr>
              <a:t>..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812508" y="6122576"/>
            <a:ext cx="4344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</a:rPr>
              <a:t>Dzulo</a:t>
            </a:r>
            <a:r>
              <a:rPr lang="en-US" sz="2000" b="1" dirty="0">
                <a:solidFill>
                  <a:prstClr val="black"/>
                </a:solidFill>
              </a:rPr>
              <a:t>, monga </a:t>
            </a:r>
            <a:r>
              <a:rPr lang="en-US" sz="2000" b="1" dirty="0" err="1">
                <a:solidFill>
                  <a:prstClr val="black"/>
                </a:solidFill>
              </a:rPr>
              <a:t>lero</a:t>
            </a:r>
            <a:r>
              <a:rPr lang="en-US" sz="2000" b="1" dirty="0">
                <a:solidFill>
                  <a:prstClr val="black"/>
                </a:solidFill>
              </a:rPr>
              <a:t>, ndi </a:t>
            </a:r>
            <a:r>
              <a:rPr lang="en-US" sz="2000" b="1" dirty="0" err="1">
                <a:solidFill>
                  <a:prstClr val="black"/>
                </a:solidFill>
              </a:rPr>
              <a:t>nkhani</a:t>
            </a:r>
            <a:r>
              <a:rPr lang="en-US" sz="2000" b="1" dirty="0">
                <a:solidFill>
                  <a:prstClr val="black"/>
                </a:solidFill>
              </a:rPr>
              <a:t> ya </a:t>
            </a:r>
            <a:r>
              <a:rPr lang="en-US" sz="2000" b="1" dirty="0" err="1">
                <a:solidFill>
                  <a:prstClr val="black"/>
                </a:solidFill>
              </a:rPr>
              <a:t>chikhulupiriro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en-US" sz="2000" b="1" dirty="0" err="1">
                <a:solidFill>
                  <a:prstClr val="black"/>
                </a:solidFill>
              </a:rPr>
              <a:t>Ahebri</a:t>
            </a:r>
            <a:r>
              <a:rPr lang="en-US" sz="2000" b="1" dirty="0">
                <a:solidFill>
                  <a:prstClr val="black"/>
                </a:solidFill>
              </a:rPr>
              <a:t> 11:9-13).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806830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3"/>
                </a:solidFill>
              </a:rPr>
              <a:t>GONJETSA DZIKO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-1" y="615879"/>
            <a:ext cx="80683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Tsopano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ugawire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dziko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limeneli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mafuko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asanu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ndi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anayi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ndiponso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theka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fuko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la Manase, kuti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likhale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cholowa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chawo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13:7).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-3" y="1286238"/>
            <a:ext cx="8354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Yoswa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okalamba</a:t>
            </a:r>
            <a:r>
              <a:rPr lang="en-US" sz="2000" b="1" dirty="0"/>
              <a:t>, Mulungu </a:t>
            </a:r>
            <a:r>
              <a:rPr lang="en-US" sz="2000" b="1" dirty="0" err="1"/>
              <a:t>anamulamula</a:t>
            </a:r>
            <a:r>
              <a:rPr lang="en-US" sz="2000" b="1" dirty="0"/>
              <a:t> </a:t>
            </a:r>
            <a:r>
              <a:rPr lang="en-US" sz="2000" b="1" dirty="0" err="1"/>
              <a:t>kugawa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mafuko</a:t>
            </a:r>
            <a:r>
              <a:rPr lang="en-US" sz="2000" b="1" dirty="0"/>
              <a:t> a Israeli, </a:t>
            </a:r>
            <a:r>
              <a:rPr lang="en-US" sz="2000" b="1" dirty="0" err="1"/>
              <a:t>kuphatikizapo</a:t>
            </a:r>
            <a:r>
              <a:rPr lang="en-US" sz="2000" b="1" dirty="0"/>
              <a:t> </a:t>
            </a:r>
            <a:r>
              <a:rPr lang="en-US" sz="2000" b="1" dirty="0" err="1"/>
              <a:t>madera</a:t>
            </a:r>
            <a:r>
              <a:rPr lang="en-US" sz="2000" b="1" dirty="0"/>
              <a:t> amene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asanagonjetsedwe</a:t>
            </a:r>
            <a:r>
              <a:rPr lang="en-US" sz="2000" b="1" dirty="0"/>
              <a:t> (</a:t>
            </a:r>
            <a:r>
              <a:rPr lang="en-US" sz="2000" b="1" dirty="0" err="1"/>
              <a:t>Yoswa</a:t>
            </a:r>
            <a:r>
              <a:rPr lang="en-US" sz="2000" b="1" dirty="0"/>
              <a:t> 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157148" y="3337390"/>
            <a:ext cx="61968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Ngakhale</a:t>
            </a:r>
            <a:r>
              <a:rPr lang="en-US" sz="2000" b="1" dirty="0"/>
              <a:t> </a:t>
            </a:r>
            <a:r>
              <a:rPr lang="en-US" sz="2000" b="1" dirty="0" err="1"/>
              <a:t>ankamenyera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apambane</a:t>
            </a:r>
            <a:r>
              <a:rPr lang="en-US" sz="2000" b="1" dirty="0"/>
              <a:t>, </a:t>
            </a:r>
            <a:r>
              <a:rPr lang="en-US" sz="2000" b="1" dirty="0" err="1"/>
              <a:t>kupambana</a:t>
            </a:r>
            <a:r>
              <a:rPr lang="en-US" sz="2000" b="1" dirty="0"/>
              <a:t> </a:t>
            </a:r>
            <a:r>
              <a:rPr lang="en-US" sz="2000" b="1" dirty="0" err="1"/>
              <a:t>kwawo</a:t>
            </a:r>
            <a:r>
              <a:rPr lang="en-US" sz="2000" b="1" dirty="0"/>
              <a:t> </a:t>
            </a:r>
            <a:r>
              <a:rPr lang="en-US" sz="2000" b="1" dirty="0" err="1"/>
              <a:t>sikunali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mphamvu</a:t>
            </a:r>
            <a:r>
              <a:rPr lang="en-US" sz="2000" b="1" dirty="0"/>
              <a:t> </a:t>
            </a:r>
            <a:r>
              <a:rPr lang="en-US" sz="2000" b="1" dirty="0" err="1"/>
              <a:t>zawo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chifukwa</a:t>
            </a:r>
            <a:r>
              <a:rPr lang="en-US" sz="2000" b="1" dirty="0"/>
              <a:t> cha Mulungu (</a:t>
            </a:r>
            <a:r>
              <a:rPr lang="en-US" sz="2000" b="1" dirty="0" err="1"/>
              <a:t>Deuteronomo</a:t>
            </a:r>
            <a:r>
              <a:rPr lang="en-US" sz="2000" b="1" dirty="0"/>
              <a:t> 9:5). Monga Israeli, </a:t>
            </a:r>
            <a:r>
              <a:rPr lang="en-US" sz="2000" b="1" dirty="0" err="1"/>
              <a:t>palibe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tingachite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tipeze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 </a:t>
            </a:r>
            <a:r>
              <a:rPr lang="en-US" sz="2000" b="1" dirty="0" err="1"/>
              <a:t>kapena</a:t>
            </a:r>
            <a:r>
              <a:rPr lang="en-US" sz="2000" b="1" dirty="0"/>
              <a:t> </a:t>
            </a:r>
            <a:r>
              <a:rPr lang="en-US" sz="2000" b="1" dirty="0" err="1"/>
              <a:t>kulandira</a:t>
            </a:r>
            <a:r>
              <a:rPr lang="en-US" sz="2000" b="1" dirty="0"/>
              <a:t> </a:t>
            </a:r>
            <a:r>
              <a:rPr lang="en-US" sz="2000" b="1" dirty="0" err="1"/>
              <a:t>malonjezo</a:t>
            </a:r>
            <a:r>
              <a:rPr lang="en-US" sz="2000" b="1" dirty="0"/>
              <a:t> (</a:t>
            </a:r>
            <a:r>
              <a:rPr lang="en-US" sz="2000" b="1" dirty="0" err="1"/>
              <a:t>Aefeso</a:t>
            </a:r>
            <a:r>
              <a:rPr lang="en-US" sz="2000" b="1" dirty="0"/>
              <a:t> 2:8–9; </a:t>
            </a:r>
            <a:r>
              <a:rPr lang="en-US" sz="2000" b="1" dirty="0" err="1"/>
              <a:t>Agalatiya</a:t>
            </a:r>
            <a:r>
              <a:rPr lang="en-US" sz="2000" b="1" dirty="0"/>
              <a:t> 3:29). Koma </a:t>
            </a:r>
            <a:r>
              <a:rPr lang="en-US" sz="2000" b="1" dirty="0" err="1"/>
              <a:t>iwo</a:t>
            </a:r>
            <a:r>
              <a:rPr lang="en-US" sz="2000" b="1" dirty="0"/>
              <a:t> </a:t>
            </a:r>
            <a:r>
              <a:rPr lang="en-US" sz="2000" b="1" dirty="0" err="1"/>
              <a:t>ankamenya</a:t>
            </a:r>
            <a:r>
              <a:rPr lang="en-US" sz="2000" b="1" dirty="0"/>
              <a:t> </a:t>
            </a:r>
            <a:r>
              <a:rPr lang="en-US" sz="2000" b="1" dirty="0" err="1"/>
              <a:t>nkhondo</a:t>
            </a:r>
            <a:r>
              <a:rPr lang="en-US" sz="2000" b="1" dirty="0"/>
              <a:t>… </a:t>
            </a:r>
            <a:r>
              <a:rPr lang="en-US" sz="2000" b="1" dirty="0" err="1"/>
              <a:t>ife</a:t>
            </a:r>
            <a:r>
              <a:rPr lang="en-US" sz="2000" b="1" dirty="0"/>
              <a:t> </a:t>
            </a:r>
            <a:r>
              <a:rPr lang="en-US" sz="2000" b="1" dirty="0" err="1"/>
              <a:t>masiku</a:t>
            </a:r>
            <a:r>
              <a:rPr lang="en-US" sz="2000" b="1" dirty="0"/>
              <a:t> </a:t>
            </a:r>
            <a:r>
              <a:rPr lang="en-US" sz="2000" b="1" dirty="0" err="1"/>
              <a:t>ano</a:t>
            </a:r>
            <a:r>
              <a:rPr lang="en-US" sz="2000" b="1" dirty="0"/>
              <a:t>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kuchita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</a:t>
            </a:r>
            <a:r>
              <a:rPr lang="en" sz="2000" b="1" dirty="0"/>
              <a:t>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157149" y="5736615"/>
            <a:ext cx="6196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Akapulumutsidwa</a:t>
            </a:r>
            <a:r>
              <a:rPr lang="en-US" sz="2000" b="1" dirty="0"/>
              <a:t>, Mulungu </a:t>
            </a:r>
            <a:r>
              <a:rPr lang="en-US" sz="2000" b="1" dirty="0" err="1"/>
              <a:t>amafuna</a:t>
            </a:r>
            <a:r>
              <a:rPr lang="en-US" sz="2000" b="1" dirty="0"/>
              <a:t> zinthu </a:t>
            </a:r>
            <a:r>
              <a:rPr lang="en-US" sz="2000" b="1" dirty="0" err="1"/>
              <a:t>ziwiri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opulumutsidwawo</a:t>
            </a:r>
            <a:r>
              <a:rPr lang="en-US" sz="2000" b="1" dirty="0"/>
              <a:t>: </a:t>
            </a:r>
            <a:r>
              <a:rPr lang="en-US" sz="2000" b="1" dirty="0" err="1"/>
              <a:t>kumvera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2:12 ); ndi </a:t>
            </a:r>
            <a:r>
              <a:rPr lang="en-US" sz="2000" b="1" dirty="0" err="1"/>
              <a:t>chiyamiko</a:t>
            </a:r>
            <a:r>
              <a:rPr lang="en-US" sz="2000" b="1" dirty="0"/>
              <a:t> (</a:t>
            </a:r>
            <a:r>
              <a:rPr lang="en-US" sz="2000" b="1" dirty="0" err="1"/>
              <a:t>Ahebri</a:t>
            </a:r>
            <a:r>
              <a:rPr lang="en-US" sz="2000" b="1" dirty="0"/>
              <a:t> 12:28 ).</a:t>
            </a:r>
            <a:endParaRPr lang="en" sz="2000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1831311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452" y="70851"/>
            <a:ext cx="3536411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18358" y="3715966"/>
            <a:ext cx="184134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96907" y="3715966"/>
            <a:ext cx="171649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7903" y="2257237"/>
            <a:ext cx="8346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linali</a:t>
            </a:r>
            <a:r>
              <a:rPr lang="en-US" sz="2000" b="1" dirty="0"/>
              <a:t> </a:t>
            </a:r>
            <a:r>
              <a:rPr lang="en-US" sz="2000" b="1" dirty="0" err="1"/>
              <a:t>lawo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ankafunikabe</a:t>
            </a:r>
            <a:r>
              <a:rPr lang="en-US" sz="2000" b="1" dirty="0"/>
              <a:t> </a:t>
            </a:r>
            <a:r>
              <a:rPr lang="en-US" sz="2000" b="1" dirty="0" err="1"/>
              <a:t>kuyesetsa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alilande</a:t>
            </a:r>
            <a:r>
              <a:rPr lang="en-US" sz="2000" b="1" dirty="0"/>
              <a:t>. Mulungu </a:t>
            </a:r>
            <a:r>
              <a:rPr lang="en-US" sz="2000" b="1" dirty="0" err="1"/>
              <a:t>sachita</a:t>
            </a:r>
            <a:r>
              <a:rPr lang="en-US" sz="2000" b="1" dirty="0"/>
              <a:t> </a:t>
            </a:r>
            <a:r>
              <a:rPr lang="en-US" sz="2000" b="1" dirty="0" err="1"/>
              <a:t>ntchito</a:t>
            </a:r>
            <a:r>
              <a:rPr lang="en-US" sz="2000" b="1" dirty="0"/>
              <a:t> </a:t>
            </a:r>
            <a:r>
              <a:rPr lang="en-US" sz="2000" b="1" dirty="0" err="1"/>
              <a:t>yekha</a:t>
            </a:r>
            <a:r>
              <a:rPr lang="en-US" sz="2000" b="1" dirty="0"/>
              <a:t> </a:t>
            </a:r>
            <a:r>
              <a:rPr lang="en-US" sz="2000" b="1" dirty="0" err="1"/>
              <a:t>popanda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; </a:t>
            </a:r>
            <a:r>
              <a:rPr lang="en-US" sz="2000" b="1" dirty="0" err="1"/>
              <a:t>amafuna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ifenso</a:t>
            </a:r>
            <a:r>
              <a:rPr lang="en-US" sz="2000" b="1" dirty="0"/>
              <a:t> </a:t>
            </a:r>
            <a:r>
              <a:rPr lang="en-US" sz="2000" b="1" dirty="0" err="1"/>
              <a:t>tichite</a:t>
            </a:r>
            <a:r>
              <a:rPr lang="en-US" sz="2000" b="1" dirty="0"/>
              <a:t> </a:t>
            </a:r>
            <a:r>
              <a:rPr lang="en-US" sz="2000" b="1" dirty="0" err="1"/>
              <a:t>mbali</a:t>
            </a:r>
            <a:r>
              <a:rPr lang="en-US" sz="2000" b="1" dirty="0"/>
              <a:t> </a:t>
            </a:r>
            <a:r>
              <a:rPr lang="en-US" sz="2000" b="1" dirty="0" err="1"/>
              <a:t>yathu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SUNGANI MPHATSO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“ ‘Malo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asagulitsidwe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mpaka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muyaya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chifukwa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dzikolo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ndi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Inu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alendo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okhala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ndi Ine.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(Levitiko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4620118" y="1455538"/>
            <a:ext cx="7571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Akalandira</a:t>
            </a:r>
            <a:r>
              <a:rPr lang="en-US" sz="2000" b="1" dirty="0"/>
              <a:t> cholowa, </a:t>
            </a:r>
            <a:r>
              <a:rPr lang="en-US" sz="2000" b="1" dirty="0" err="1"/>
              <a:t>panali</a:t>
            </a:r>
            <a:r>
              <a:rPr lang="en-US" sz="2000" b="1" dirty="0"/>
              <a:t> malamulo </a:t>
            </a:r>
            <a:r>
              <a:rPr lang="en-US" sz="2000" b="1" dirty="0" err="1"/>
              <a:t>apadera</a:t>
            </a:r>
            <a:r>
              <a:rPr lang="en-US" sz="2000" b="1" dirty="0"/>
              <a:t> </a:t>
            </a:r>
            <a:r>
              <a:rPr lang="en-US" sz="2000" b="1" dirty="0" err="1"/>
              <a:t>okhudza</a:t>
            </a:r>
            <a:r>
              <a:rPr lang="en-US" sz="2000" b="1" dirty="0"/>
              <a:t> </a:t>
            </a:r>
            <a:r>
              <a:rPr lang="en-US" sz="2000" b="1" dirty="0" err="1"/>
              <a:t>kagwiritsidwe</a:t>
            </a:r>
            <a:r>
              <a:rPr lang="en-US" sz="2000" b="1" dirty="0"/>
              <a:t> ntchito ka </a:t>
            </a:r>
            <a:r>
              <a:rPr lang="en-US" sz="2000" b="1" dirty="0" err="1"/>
              <a:t>nthaka</a:t>
            </a:r>
            <a:r>
              <a:rPr lang="en-US" sz="2000" b="1" dirty="0"/>
              <a:t>: </a:t>
            </a:r>
            <a:r>
              <a:rPr lang="en-US" sz="2000" b="1" dirty="0" err="1"/>
              <a:t>chaka</a:t>
            </a:r>
            <a:r>
              <a:rPr lang="en-US" sz="2000" b="1" dirty="0"/>
              <a:t> cha </a:t>
            </a:r>
            <a:r>
              <a:rPr lang="en-US" sz="2000" b="1" dirty="0" err="1"/>
              <a:t>sabata</a:t>
            </a:r>
            <a:r>
              <a:rPr lang="en-US" sz="2000" b="1" dirty="0"/>
              <a:t> ndi </a:t>
            </a:r>
            <a:r>
              <a:rPr lang="en-US" sz="2000" b="1" dirty="0" err="1"/>
              <a:t>chaka</a:t>
            </a:r>
            <a:r>
              <a:rPr lang="en-US" sz="2000" b="1" dirty="0"/>
              <a:t> </a:t>
            </a:r>
            <a:r>
              <a:rPr lang="en-US" sz="2000" b="1" dirty="0" err="1"/>
              <a:t>choliza</a:t>
            </a:r>
            <a:r>
              <a:rPr lang="en-US" sz="2000" b="1" dirty="0"/>
              <a:t> Lipenga.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2849690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8854" y="1455538"/>
            <a:ext cx="1511264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Chaka </a:t>
            </a:r>
            <a:r>
              <a:rPr lang="en-US" sz="2000" b="1" dirty="0" err="1"/>
              <a:t>chaufulu</a:t>
            </a:r>
            <a:r>
              <a:rPr lang="en-US" sz="2000" b="1" dirty="0"/>
              <a:t>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kubwezera</a:t>
            </a:r>
            <a:r>
              <a:rPr lang="en-US" sz="2000" b="1" dirty="0"/>
              <a:t>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eni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oyambirira</a:t>
            </a:r>
            <a:r>
              <a:rPr lang="en-US" sz="2000" b="1" dirty="0"/>
              <a:t>, </a:t>
            </a:r>
            <a:r>
              <a:rPr lang="en-US" sz="2000" b="1" dirty="0" err="1"/>
              <a:t>potero</a:t>
            </a:r>
            <a:r>
              <a:rPr lang="en-US" sz="2000" b="1" dirty="0"/>
              <a:t> </a:t>
            </a:r>
            <a:r>
              <a:rPr lang="en-US" sz="2000" b="1" dirty="0" err="1"/>
              <a:t>kuchepetsa</a:t>
            </a:r>
            <a:r>
              <a:rPr lang="en-US" sz="2000" b="1" dirty="0"/>
              <a:t> </a:t>
            </a:r>
            <a:r>
              <a:rPr lang="en-US" sz="2000" b="1" dirty="0" err="1"/>
              <a:t>kusiyana</a:t>
            </a:r>
            <a:r>
              <a:rPr lang="en-US" sz="2000" b="1" dirty="0"/>
              <a:t> </a:t>
            </a:r>
            <a:r>
              <a:rPr lang="en-US" sz="2000" b="1" dirty="0" err="1"/>
              <a:t>kwakukulu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anthu</a:t>
            </a:r>
            <a:r>
              <a:rPr lang="en-US" sz="2000" b="1" dirty="0"/>
              <a:t> (</a:t>
            </a:r>
            <a:r>
              <a:rPr lang="en-US" sz="2000" b="1" dirty="0" err="1"/>
              <a:t>Levitiko</a:t>
            </a:r>
            <a:r>
              <a:rPr lang="en-US" sz="2000" b="1" dirty="0"/>
              <a:t> 25:10, 23, 40-41 ).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4102417"/>
            <a:ext cx="2468829" cy="26080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4137443"/>
            <a:ext cx="2490404" cy="2573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4620118" y="2471201"/>
            <a:ext cx="75718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Chaka cha Sabata, </a:t>
            </a:r>
            <a:r>
              <a:rPr lang="en-US" sz="2000" b="1" dirty="0" err="1"/>
              <a:t>chomwe</a:t>
            </a:r>
            <a:r>
              <a:rPr lang="en-US" sz="2000" b="1" dirty="0"/>
              <a:t> </a:t>
            </a:r>
            <a:r>
              <a:rPr lang="en-US" sz="2000" b="1" dirty="0" err="1"/>
              <a:t>chinali</a:t>
            </a:r>
            <a:r>
              <a:rPr lang="en-US" sz="2000" b="1" dirty="0"/>
              <a:t> </a:t>
            </a:r>
            <a:r>
              <a:rPr lang="en-US" sz="2000" b="1" dirty="0" err="1"/>
              <a:t>kupititsa</a:t>
            </a:r>
            <a:r>
              <a:rPr lang="en-US" sz="2000" b="1" dirty="0"/>
              <a:t> </a:t>
            </a:r>
            <a:r>
              <a:rPr lang="en-US" sz="2000" b="1" dirty="0" err="1"/>
              <a:t>patsogolo</a:t>
            </a:r>
            <a:r>
              <a:rPr lang="en-US" sz="2000" b="1" dirty="0"/>
              <a:t> </a:t>
            </a:r>
            <a:r>
              <a:rPr lang="en-US" sz="2000" b="1" dirty="0" err="1"/>
              <a:t>mfundo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Sabata pa </a:t>
            </a:r>
            <a:r>
              <a:rPr lang="en-US" sz="2000" b="1" dirty="0" err="1"/>
              <a:t>mlingo</a:t>
            </a:r>
            <a:r>
              <a:rPr lang="en-US" sz="2000" b="1" dirty="0"/>
              <a:t> </a:t>
            </a:r>
            <a:r>
              <a:rPr lang="en-US" sz="2000" b="1" dirty="0" err="1"/>
              <a:t>waukulu</a:t>
            </a:r>
            <a:r>
              <a:rPr lang="en-US" sz="2000" b="1" dirty="0"/>
              <a:t>, </a:t>
            </a:r>
            <a:r>
              <a:rPr lang="en-US" sz="2000" b="1" dirty="0" err="1"/>
              <a:t>chinkalola</a:t>
            </a:r>
            <a:r>
              <a:rPr lang="en-US" sz="2000" b="1" dirty="0"/>
              <a:t> </a:t>
            </a:r>
            <a:r>
              <a:rPr lang="en-US" sz="2000" b="1" dirty="0" err="1"/>
              <a:t>nthaka</a:t>
            </a:r>
            <a:r>
              <a:rPr lang="en-US" sz="2000" b="1" dirty="0"/>
              <a:t> </a:t>
            </a:r>
            <a:r>
              <a:rPr lang="en-US" sz="2000" b="1" dirty="0" err="1"/>
              <a:t>kupumula</a:t>
            </a:r>
            <a:r>
              <a:rPr lang="en-US" sz="2000" b="1" dirty="0"/>
              <a:t> (</a:t>
            </a:r>
            <a:r>
              <a:rPr lang="en-US" sz="2000" b="1" dirty="0" err="1"/>
              <a:t>Levitiko</a:t>
            </a:r>
            <a:r>
              <a:rPr lang="en-US" sz="2000" b="1" dirty="0"/>
              <a:t> 25:2-5 ). </a:t>
            </a:r>
            <a:r>
              <a:rPr lang="en-US" sz="2000" b="1" dirty="0" err="1"/>
              <a:t>Kusasamala</a:t>
            </a:r>
            <a:r>
              <a:rPr lang="en-US" sz="2000" b="1" dirty="0"/>
              <a:t> </a:t>
            </a:r>
            <a:r>
              <a:rPr lang="en-US" sz="2000" b="1" dirty="0" err="1"/>
              <a:t>lamulo</a:t>
            </a:r>
            <a:r>
              <a:rPr lang="en-US" sz="2000" b="1" dirty="0"/>
              <a:t> </a:t>
            </a:r>
            <a:r>
              <a:rPr lang="en-US" sz="2000" b="1" dirty="0" err="1"/>
              <a:t>limeneli</a:t>
            </a:r>
            <a:r>
              <a:rPr lang="en-US" sz="2000" b="1" dirty="0"/>
              <a:t> </a:t>
            </a:r>
            <a:r>
              <a:rPr lang="en-US" sz="2000" b="1" dirty="0" err="1"/>
              <a:t>kunali</a:t>
            </a:r>
            <a:r>
              <a:rPr lang="en-US" sz="2000" b="1" dirty="0"/>
              <a:t> </a:t>
            </a:r>
            <a:r>
              <a:rPr lang="en-US" sz="2000" b="1" dirty="0" err="1"/>
              <a:t>chimodzi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zifukwa</a:t>
            </a:r>
            <a:r>
              <a:rPr lang="en-US" sz="2000" b="1" dirty="0"/>
              <a:t> </a:t>
            </a:r>
            <a:r>
              <a:rPr lang="en-US" sz="2000" b="1" dirty="0" err="1"/>
              <a:t>zomwe</a:t>
            </a:r>
            <a:r>
              <a:rPr lang="en-US" sz="2000" b="1" dirty="0"/>
              <a:t> </a:t>
            </a:r>
            <a:r>
              <a:rPr lang="en-US" sz="2000" b="1" dirty="0" err="1"/>
              <a:t>zinachititsa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Aisraeli</a:t>
            </a:r>
            <a:r>
              <a:rPr lang="en-US" sz="2000" b="1" dirty="0"/>
              <a:t> </a:t>
            </a:r>
            <a:r>
              <a:rPr lang="en-US" sz="2000" b="1" dirty="0" err="1"/>
              <a:t>akhale</a:t>
            </a:r>
            <a:r>
              <a:rPr lang="en-US" sz="2000" b="1" dirty="0"/>
              <a:t> </a:t>
            </a:r>
            <a:r>
              <a:rPr lang="en-US" sz="2000" b="1" dirty="0" err="1"/>
              <a:t>akapolo</a:t>
            </a:r>
            <a:r>
              <a:rPr lang="en-US" sz="2000" b="1" dirty="0"/>
              <a:t> (2 </a:t>
            </a:r>
            <a:r>
              <a:rPr lang="en-US" sz="2000" b="1" dirty="0" err="1"/>
              <a:t>Mbiri</a:t>
            </a:r>
            <a:r>
              <a:rPr lang="en-US" sz="2000" b="1" dirty="0"/>
              <a:t> 36:20-21).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Ichi </a:t>
            </a:r>
            <a:r>
              <a:rPr lang="en-US" sz="2000" b="1" dirty="0" err="1"/>
              <a:t>ndicho</a:t>
            </a:r>
            <a:r>
              <a:rPr lang="en-US" sz="2000" b="1" dirty="0"/>
              <a:t> </a:t>
            </a:r>
            <a:r>
              <a:rPr lang="en-US" sz="2000" b="1" dirty="0" err="1"/>
              <a:t>cholinga</a:t>
            </a:r>
            <a:r>
              <a:rPr lang="en-US" sz="2000" b="1" dirty="0"/>
              <a:t> </a:t>
            </a:r>
            <a:r>
              <a:rPr lang="en-US" sz="2000" b="1" dirty="0" err="1"/>
              <a:t>chachikulu</a:t>
            </a:r>
            <a:r>
              <a:rPr lang="en-US" sz="2000" b="1" dirty="0"/>
              <a:t> cha </a:t>
            </a:r>
            <a:r>
              <a:rPr lang="en-US" sz="2000" b="1" dirty="0" err="1"/>
              <a:t>uthenga</a:t>
            </a:r>
            <a:r>
              <a:rPr lang="en-US" sz="2000" b="1" dirty="0"/>
              <a:t> wabwino: </a:t>
            </a:r>
            <a:r>
              <a:rPr lang="en-US" sz="2000" b="1" dirty="0" err="1"/>
              <a:t>kuchotsa</a:t>
            </a:r>
            <a:r>
              <a:rPr lang="en-US" sz="2000" b="1" dirty="0"/>
              <a:t> </a:t>
            </a:r>
            <a:r>
              <a:rPr lang="en-US" sz="2000" b="1" dirty="0" err="1"/>
              <a:t>kusiyana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olemera</a:t>
            </a:r>
            <a:r>
              <a:rPr lang="en-US" sz="2000" b="1" dirty="0"/>
              <a:t> ndi osauka, </a:t>
            </a:r>
            <a:r>
              <a:rPr lang="en-US" sz="2000" b="1" dirty="0" err="1"/>
              <a:t>owalemba</a:t>
            </a:r>
            <a:r>
              <a:rPr lang="en-US" sz="2000" b="1" dirty="0"/>
              <a:t> ntchito ndi </a:t>
            </a:r>
            <a:r>
              <a:rPr lang="en-US" sz="2000" b="1" dirty="0" err="1"/>
              <a:t>wantchito</a:t>
            </a:r>
            <a:r>
              <a:rPr lang="en-US" sz="2000" b="1" dirty="0"/>
              <a:t>, </a:t>
            </a:r>
            <a:r>
              <a:rPr lang="en-US" sz="2000" b="1" dirty="0" err="1"/>
              <a:t>mwayi</a:t>
            </a:r>
            <a:r>
              <a:rPr lang="en-US" sz="2000" b="1" dirty="0"/>
              <a:t> ndi </a:t>
            </a:r>
            <a:r>
              <a:rPr lang="en-US" sz="2000" b="1" dirty="0" err="1"/>
              <a:t>osowa</a:t>
            </a:r>
            <a:r>
              <a:rPr lang="en-US" sz="2000" b="1" dirty="0"/>
              <a:t>, </a:t>
            </a:r>
            <a:r>
              <a:rPr lang="en-US" sz="2000" b="1" dirty="0" err="1"/>
              <a:t>kutiika</a:t>
            </a:r>
            <a:r>
              <a:rPr lang="en-US" sz="2000" b="1" dirty="0"/>
              <a:t> </a:t>
            </a:r>
            <a:r>
              <a:rPr lang="en-US" sz="2000" b="1" dirty="0" err="1"/>
              <a:t>tonse</a:t>
            </a:r>
            <a:r>
              <a:rPr lang="en-US" sz="2000" b="1" dirty="0"/>
              <a:t> </a:t>
            </a:r>
            <a:r>
              <a:rPr lang="en-US" sz="2000" b="1" dirty="0" err="1"/>
              <a:t>pamlingo</a:t>
            </a:r>
            <a:r>
              <a:rPr lang="en-US" sz="2000" b="1" dirty="0"/>
              <a:t> </a:t>
            </a:r>
            <a:r>
              <a:rPr lang="en-US" sz="2000" b="1" dirty="0" err="1"/>
              <a:t>wofanana</a:t>
            </a:r>
            <a:r>
              <a:rPr lang="en-US" sz="2000" b="1" dirty="0"/>
              <a:t> </a:t>
            </a:r>
            <a:r>
              <a:rPr lang="en-US" sz="2000" b="1" dirty="0" err="1"/>
              <a:t>pozindikira</a:t>
            </a:r>
            <a:r>
              <a:rPr lang="en-US" sz="2000" b="1" dirty="0"/>
              <a:t> </a:t>
            </a:r>
            <a:r>
              <a:rPr lang="en-US" sz="2000" b="1" dirty="0" err="1"/>
              <a:t>kufunikira</a:t>
            </a:r>
            <a:r>
              <a:rPr lang="en-US" sz="2000" b="1" dirty="0"/>
              <a:t> </a:t>
            </a:r>
            <a:r>
              <a:rPr lang="en-US" sz="2000" b="1" dirty="0" err="1"/>
              <a:t>kwathu</a:t>
            </a:r>
            <a:r>
              <a:rPr lang="en-US" sz="2000" b="1" dirty="0"/>
              <a:t> </a:t>
            </a:r>
            <a:r>
              <a:rPr lang="en-US" sz="2000" b="1" dirty="0" err="1"/>
              <a:t>kotheratu</a:t>
            </a:r>
            <a:r>
              <a:rPr lang="en-US" sz="2000" b="1" dirty="0"/>
              <a:t> kwa </a:t>
            </a:r>
            <a:r>
              <a:rPr lang="en-US" sz="2000" b="1" dirty="0" err="1"/>
              <a:t>chisomo</a:t>
            </a:r>
            <a:r>
              <a:rPr lang="en-US" sz="2000" b="1" dirty="0"/>
              <a:t> cha Mulungu.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DZIKO LOPATIDWANSO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85726" y="56470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They will live in the land I gave to my servant Jacob, the land where your ancestors lived. Iwo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adzakhala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mʼdziko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limene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ndinalipereka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kwa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mtumiki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wanga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Yakobo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dziko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limene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makolo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ankakhalamo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Iwo ndi ana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pamodzi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ndi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zidzukulu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zawo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adzakhala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kumeneko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ndipo Davide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adzakhala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mfumu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yawo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kwa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muyaya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(Ezekiel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21855"/>
            <a:ext cx="765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Chifukwa</a:t>
            </a:r>
            <a:r>
              <a:rPr lang="en-US" sz="2000" b="1" dirty="0"/>
              <a:t> cha </a:t>
            </a:r>
            <a:r>
              <a:rPr lang="en-US" sz="2000" b="1" dirty="0" err="1"/>
              <a:t>kusamvera</a:t>
            </a:r>
            <a:r>
              <a:rPr lang="en-US" sz="2000" b="1" dirty="0"/>
              <a:t> </a:t>
            </a:r>
            <a:r>
              <a:rPr lang="en-US" sz="2000" b="1" dirty="0" err="1"/>
              <a:t>kwawo</a:t>
            </a:r>
            <a:r>
              <a:rPr lang="en-US" sz="2000" b="1" dirty="0"/>
              <a:t>, </a:t>
            </a:r>
            <a:r>
              <a:rPr lang="en-US" sz="2000" b="1" dirty="0" err="1"/>
              <a:t>Aisraeli</a:t>
            </a:r>
            <a:r>
              <a:rPr lang="en-US" sz="2000" b="1" dirty="0"/>
              <a:t> </a:t>
            </a:r>
            <a:r>
              <a:rPr lang="en-US" sz="2000" b="1" dirty="0" err="1"/>
              <a:t>anachotsedwa</a:t>
            </a:r>
            <a:r>
              <a:rPr lang="en-US" sz="2000" b="1" dirty="0"/>
              <a:t> </a:t>
            </a:r>
            <a:r>
              <a:rPr lang="en-US" sz="2000" b="1" dirty="0" err="1"/>
              <a:t>m’dziko</a:t>
            </a:r>
            <a:r>
              <a:rPr lang="en-US" sz="2000" b="1" dirty="0"/>
              <a:t> </a:t>
            </a:r>
            <a:r>
              <a:rPr lang="en-US" sz="2000" b="1" dirty="0" err="1"/>
              <a:t>lawo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kuponyedwa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Babulo</a:t>
            </a:r>
            <a:r>
              <a:rPr lang="en-US" sz="2000" b="1" dirty="0"/>
              <a:t>. Koma Mulungu </a:t>
            </a:r>
            <a:r>
              <a:rPr lang="en-US" sz="2000" b="1" dirty="0" err="1"/>
              <a:t>sanawasiye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925051" y="1714500"/>
            <a:ext cx="2181223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1" y="3920667"/>
            <a:ext cx="2347892" cy="2775747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128" y="4824662"/>
            <a:ext cx="3375146" cy="1871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289451"/>
            <a:ext cx="74866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Mulungu </a:t>
            </a:r>
            <a:r>
              <a:rPr lang="en-US" sz="2000" b="1" dirty="0" err="1"/>
              <a:t>analonjeza</a:t>
            </a:r>
            <a:r>
              <a:rPr lang="en-US" sz="2000" b="1" dirty="0"/>
              <a:t> </a:t>
            </a:r>
            <a:r>
              <a:rPr lang="en-US" sz="2000" b="1" dirty="0" err="1"/>
              <a:t>kuwabwezera</a:t>
            </a:r>
            <a:r>
              <a:rPr lang="en-US" sz="2000" b="1" dirty="0"/>
              <a:t>, </a:t>
            </a:r>
            <a:r>
              <a:rPr lang="en-US" sz="2000" b="1" dirty="0" err="1"/>
              <a:t>kuwapatsa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kwamuyaya</a:t>
            </a:r>
            <a:r>
              <a:rPr lang="en-US" sz="2000" b="1" dirty="0"/>
              <a:t>,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kuyika</a:t>
            </a:r>
            <a:r>
              <a:rPr lang="en-US" sz="2000" b="1" dirty="0"/>
              <a:t> Davide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mfumu</a:t>
            </a:r>
            <a:r>
              <a:rPr lang="en-US" sz="2000" b="1" dirty="0"/>
              <a:t> </a:t>
            </a:r>
            <a:r>
              <a:rPr lang="en-US" sz="2000" b="1" dirty="0" err="1"/>
              <a:t>yawo</a:t>
            </a:r>
            <a:r>
              <a:rPr lang="en-US" sz="2000" b="1" dirty="0"/>
              <a:t> (</a:t>
            </a:r>
            <a:r>
              <a:rPr lang="en-US" sz="2000" b="1" dirty="0" err="1"/>
              <a:t>Ezekieli</a:t>
            </a:r>
            <a:r>
              <a:rPr lang="en-US" sz="2000" b="1" dirty="0"/>
              <a:t> 37:25). Koma Israeli </a:t>
            </a:r>
            <a:r>
              <a:rPr lang="en-US" sz="2000" b="1" dirty="0" err="1"/>
              <a:t>sanalindire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dzikolo</a:t>
            </a:r>
            <a:r>
              <a:rPr lang="en-US" sz="2000" b="1" dirty="0"/>
              <a:t> </a:t>
            </a:r>
            <a:r>
              <a:rPr lang="en-US" sz="2000" b="1" dirty="0" err="1"/>
              <a:t>kwamuyaya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Davide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atamwalira</a:t>
            </a:r>
            <a:r>
              <a:rPr lang="en-US" sz="2000" b="1" dirty="0"/>
              <a:t> kale </a:t>
            </a:r>
            <a:r>
              <a:rPr lang="en-US" sz="2000" b="1" dirty="0" err="1"/>
              <a:t>kwambiri</a:t>
            </a:r>
            <a:r>
              <a:rPr lang="en-US" sz="2000" b="1" dirty="0"/>
              <a:t>. Kotero, </a:t>
            </a:r>
            <a:r>
              <a:rPr lang="en-US" sz="2000" b="1" dirty="0" err="1"/>
              <a:t>ulosi</a:t>
            </a:r>
            <a:r>
              <a:rPr lang="en-US" sz="2000" b="1" dirty="0"/>
              <a:t> </a:t>
            </a:r>
            <a:r>
              <a:rPr lang="en-US" sz="2000" b="1" dirty="0" err="1"/>
              <a:t>uwu</a:t>
            </a:r>
            <a:r>
              <a:rPr lang="en-US" sz="2000" b="1" dirty="0"/>
              <a:t> </a:t>
            </a:r>
            <a:r>
              <a:rPr lang="en-US" sz="2000" b="1" dirty="0" err="1"/>
              <a:t>ukutanthauza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2612358" y="4967526"/>
            <a:ext cx="60330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Iye </a:t>
            </a:r>
            <a:r>
              <a:rPr lang="en-US" sz="2000" b="1" dirty="0" err="1"/>
              <a:t>ndiye</a:t>
            </a:r>
            <a:r>
              <a:rPr lang="en-US" sz="2000" b="1" dirty="0"/>
              <a:t> </a:t>
            </a:r>
            <a:r>
              <a:rPr lang="en-US" sz="2000" b="1" dirty="0" err="1"/>
              <a:t>kukwaniritsidwa</a:t>
            </a:r>
            <a:r>
              <a:rPr lang="en-US" sz="2000" b="1" dirty="0"/>
              <a:t> kwa </a:t>
            </a:r>
            <a:r>
              <a:rPr lang="en-US" sz="2000" b="1" dirty="0" err="1"/>
              <a:t>malonjezano</a:t>
            </a:r>
            <a:r>
              <a:rPr lang="en-US" sz="2000" b="1" dirty="0"/>
              <a:t> </a:t>
            </a:r>
            <a:r>
              <a:rPr lang="en-US" sz="2000" b="1" dirty="0" err="1"/>
              <a:t>onse</a:t>
            </a:r>
            <a:r>
              <a:rPr lang="en-US" sz="2000" b="1" dirty="0"/>
              <a:t> (Aroma 15:8; 2 </a:t>
            </a:r>
            <a:r>
              <a:rPr lang="en-US" sz="2000" b="1" dirty="0" err="1"/>
              <a:t>Akorinto</a:t>
            </a:r>
            <a:r>
              <a:rPr lang="en-US" sz="2000" b="1" dirty="0"/>
              <a:t> 1:20 ). </a:t>
            </a:r>
            <a:r>
              <a:rPr lang="en-US" sz="2000" b="1" dirty="0" err="1"/>
              <a:t>Mwa</a:t>
            </a:r>
            <a:r>
              <a:rPr lang="en-US" sz="2000" b="1" dirty="0"/>
              <a:t> Iye </a:t>
            </a:r>
            <a:r>
              <a:rPr lang="en-US" sz="2000" b="1" dirty="0" err="1"/>
              <a:t>timalandira</a:t>
            </a:r>
            <a:r>
              <a:rPr lang="en-US" sz="2000" b="1" dirty="0"/>
              <a:t> </a:t>
            </a:r>
            <a:r>
              <a:rPr lang="en-US" sz="2000" b="1" dirty="0" err="1"/>
              <a:t>madalitso</a:t>
            </a:r>
            <a:r>
              <a:rPr lang="en-US" sz="2000" b="1" dirty="0"/>
              <a:t> </a:t>
            </a:r>
            <a:r>
              <a:rPr lang="en-US" sz="2000" b="1" dirty="0" err="1"/>
              <a:t>pano</a:t>
            </a:r>
            <a:r>
              <a:rPr lang="en-US" sz="2000" b="1" dirty="0"/>
              <a:t>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m’tsogolo</a:t>
            </a:r>
            <a:r>
              <a:rPr lang="en-US" sz="2000" b="1" dirty="0"/>
              <a:t> </a:t>
            </a:r>
            <a:r>
              <a:rPr lang="en-US" sz="2000" b="1" dirty="0" err="1"/>
              <a:t>tidzalandira</a:t>
            </a:r>
            <a:r>
              <a:rPr lang="en-US" sz="2000" b="1" dirty="0"/>
              <a:t> </a:t>
            </a:r>
            <a:r>
              <a:rPr lang="en-US" sz="2000" b="1" dirty="0" err="1"/>
              <a:t>cholowa</a:t>
            </a:r>
            <a:r>
              <a:rPr lang="en-US" sz="2000" b="1" dirty="0"/>
              <a:t> </a:t>
            </a:r>
            <a:r>
              <a:rPr lang="en-US" sz="2000" b="1" dirty="0" err="1"/>
              <a:t>cholonjezedwa</a:t>
            </a:r>
            <a:r>
              <a:rPr lang="en-US" sz="2000" b="1" dirty="0"/>
              <a:t> (1 Petro 1:3-4). </a:t>
            </a:r>
            <a:r>
              <a:rPr lang="en-US" sz="2000" b="1" dirty="0" err="1"/>
              <a:t>Posachedwapa</a:t>
            </a:r>
            <a:r>
              <a:rPr lang="en-US" sz="2000" b="1" dirty="0"/>
              <a:t>, </a:t>
            </a:r>
            <a:r>
              <a:rPr lang="en-US" sz="2000" b="1" dirty="0" err="1"/>
              <a:t>mapazi</a:t>
            </a:r>
            <a:r>
              <a:rPr lang="en-US" sz="2000" b="1" dirty="0"/>
              <a:t> </a:t>
            </a:r>
            <a:r>
              <a:rPr lang="en-US" sz="2000" b="1" dirty="0" err="1"/>
              <a:t>athu</a:t>
            </a:r>
            <a:r>
              <a:rPr lang="en-US" sz="2000" b="1" dirty="0"/>
              <a:t> </a:t>
            </a:r>
            <a:r>
              <a:rPr lang="en-US" sz="2000" b="1" dirty="0" err="1"/>
              <a:t>adzalowa</a:t>
            </a:r>
            <a:r>
              <a:rPr lang="en-US" sz="2000" b="1" dirty="0"/>
              <a:t> </a:t>
            </a:r>
            <a:r>
              <a:rPr lang="en-US" sz="2000" b="1" dirty="0" err="1"/>
              <a:t>m’Dziko</a:t>
            </a:r>
            <a:r>
              <a:rPr lang="en-US" sz="2000" b="1" dirty="0"/>
              <a:t> Lolonjezedwa.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2612357" y="3921943"/>
            <a:ext cx="9579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Pamenepa</a:t>
            </a:r>
            <a:r>
              <a:rPr lang="en-US" sz="2000" b="1" dirty="0"/>
              <a:t> Yesu </a:t>
            </a:r>
            <a:r>
              <a:rPr lang="en-US" sz="2000" b="1" dirty="0" err="1"/>
              <a:t>akulengezedwa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ndiye</a:t>
            </a:r>
            <a:r>
              <a:rPr lang="en-US" sz="2000" b="1" dirty="0"/>
              <a:t> Mfumu </a:t>
            </a:r>
            <a:r>
              <a:rPr lang="en-US" sz="2000" b="1" dirty="0" err="1"/>
              <a:t>yeniyeni</a:t>
            </a:r>
            <a:r>
              <a:rPr lang="en-US" sz="2000" b="1" dirty="0"/>
              <a:t> </a:t>
            </a:r>
            <a:r>
              <a:rPr lang="en-US" sz="2000" b="1" dirty="0" err="1"/>
              <a:t>yolamulira</a:t>
            </a:r>
            <a:r>
              <a:rPr lang="en-US" sz="2000" b="1" dirty="0"/>
              <a:t> </a:t>
            </a:r>
            <a:r>
              <a:rPr lang="en-US" sz="2000" b="1" dirty="0" err="1"/>
              <a:t>kwamuyaya</a:t>
            </a:r>
            <a:r>
              <a:rPr lang="en-US" sz="2000" b="1" dirty="0"/>
              <a:t>. Ndi Iye amene, </a:t>
            </a:r>
            <a:r>
              <a:rPr lang="en-US" sz="2000" b="1" dirty="0" err="1"/>
              <a:t>kudzera</a:t>
            </a:r>
            <a:r>
              <a:rPr lang="en-US" sz="2000" b="1" dirty="0"/>
              <a:t> </a:t>
            </a:r>
            <a:r>
              <a:rPr lang="en-US" sz="2000" b="1" dirty="0" err="1"/>
              <a:t>m’magazi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, </a:t>
            </a:r>
            <a:r>
              <a:rPr lang="en-US" sz="2000" b="1" dirty="0" err="1"/>
              <a:t>amatitsimikizira</a:t>
            </a:r>
            <a:r>
              <a:rPr lang="en-US" sz="2000" b="1" dirty="0"/>
              <a:t> </a:t>
            </a:r>
            <a:r>
              <a:rPr lang="en-US" sz="2000" b="1" dirty="0" err="1"/>
              <a:t>cholowa</a:t>
            </a:r>
            <a:r>
              <a:rPr lang="en-US" sz="2000" b="1" dirty="0"/>
              <a:t> </a:t>
            </a:r>
            <a:r>
              <a:rPr lang="en-US" sz="2000" b="1" dirty="0" err="1"/>
              <a:t>chamuyaya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53862"/>
            <a:ext cx="7496175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300" b="1" dirty="0">
                <a:latin typeface="Constantia" panose="02030602050306030303" pitchFamily="18" charset="0"/>
              </a:rPr>
              <a:t>“</a:t>
            </a:r>
            <a:r>
              <a:rPr lang="en-US" sz="2300" b="1" dirty="0" err="1">
                <a:latin typeface="Constantia" panose="02030602050306030303" pitchFamily="18" charset="0"/>
              </a:rPr>
              <a:t>Pochita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kusamvera</a:t>
            </a:r>
            <a:r>
              <a:rPr lang="en-US" sz="2300" b="1" dirty="0">
                <a:latin typeface="Constantia" panose="02030602050306030303" pitchFamily="18" charset="0"/>
              </a:rPr>
              <a:t> Mulungu, Adamu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Hava </a:t>
            </a:r>
            <a:r>
              <a:rPr lang="en-US" sz="2300" b="1" dirty="0" err="1">
                <a:latin typeface="Constantia" panose="02030602050306030303" pitchFamily="18" charset="0"/>
              </a:rPr>
              <a:t>anataya</a:t>
            </a:r>
            <a:r>
              <a:rPr lang="en-US" sz="2300" b="1" dirty="0">
                <a:latin typeface="Constantia" panose="02030602050306030303" pitchFamily="18" charset="0"/>
              </a:rPr>
              <a:t> Edeni,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chifukwa</a:t>
            </a:r>
            <a:r>
              <a:rPr lang="en-US" sz="2300" b="1" dirty="0">
                <a:latin typeface="Constantia" panose="02030602050306030303" pitchFamily="18" charset="0"/>
              </a:rPr>
              <a:t> cha </a:t>
            </a:r>
            <a:r>
              <a:rPr lang="en-US" sz="2300" b="1" dirty="0" err="1">
                <a:latin typeface="Constantia" panose="02030602050306030303" pitchFamily="18" charset="0"/>
              </a:rPr>
              <a:t>tchimo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lonse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linatembereredwa</a:t>
            </a:r>
            <a:r>
              <a:rPr lang="en-US" sz="2300" b="1" dirty="0">
                <a:latin typeface="Constantia" panose="02030602050306030303" pitchFamily="18" charset="0"/>
              </a:rPr>
              <a:t>. Koma </a:t>
            </a:r>
            <a:r>
              <a:rPr lang="en-US" sz="2300" b="1" dirty="0" err="1">
                <a:latin typeface="Constantia" panose="02030602050306030303" pitchFamily="18" charset="0"/>
              </a:rPr>
              <a:t>ngati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a Mulungu </a:t>
            </a:r>
            <a:r>
              <a:rPr lang="en-US" sz="2300" b="1" dirty="0" err="1">
                <a:latin typeface="Constantia" panose="02030602050306030303" pitchFamily="18" charset="0"/>
              </a:rPr>
              <a:t>akanatsatira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malangizo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ake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chonde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kukongola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kukanabwezeredwanso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lawo</a:t>
            </a:r>
            <a:r>
              <a:rPr lang="en-US" sz="2300" b="1" dirty="0">
                <a:latin typeface="Constantia" panose="02030602050306030303" pitchFamily="18" charset="0"/>
              </a:rPr>
              <a:t>. Mulungu </a:t>
            </a:r>
            <a:r>
              <a:rPr lang="en-US" sz="2300" b="1" dirty="0" err="1">
                <a:latin typeface="Constantia" panose="02030602050306030303" pitchFamily="18" charset="0"/>
              </a:rPr>
              <a:t>mwiniyo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anawapatsa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malangizo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okhudza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kusamalira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nthaka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ndipo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iwo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anayenera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kugwirizana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ndi</a:t>
            </a:r>
            <a:r>
              <a:rPr lang="en-US" sz="2300" b="1" dirty="0">
                <a:latin typeface="Constantia" panose="02030602050306030303" pitchFamily="18" charset="0"/>
              </a:rPr>
              <a:t> Iye </a:t>
            </a:r>
            <a:r>
              <a:rPr lang="en-US" sz="2300" b="1" dirty="0" err="1">
                <a:latin typeface="Constantia" panose="02030602050306030303" pitchFamily="18" charset="0"/>
              </a:rPr>
              <a:t>pobwezeretsa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nthakayo</a:t>
            </a:r>
            <a:r>
              <a:rPr lang="en-US" sz="2300" b="1" dirty="0">
                <a:latin typeface="Constantia" panose="02030602050306030303" pitchFamily="18" charset="0"/>
              </a:rPr>
              <a:t>. Kotero </a:t>
            </a:r>
            <a:r>
              <a:rPr lang="en-US" sz="2300" b="1" dirty="0" err="1">
                <a:latin typeface="Constantia" panose="02030602050306030303" pitchFamily="18" charset="0"/>
              </a:rPr>
              <a:t>kuti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lonse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kutchera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muchisamaliro</a:t>
            </a:r>
            <a:r>
              <a:rPr lang="en-US" sz="2300" b="1" dirty="0">
                <a:latin typeface="Constantia" panose="02030602050306030303" pitchFamily="18" charset="0"/>
              </a:rPr>
              <a:t> cha Mulungu, </a:t>
            </a:r>
            <a:r>
              <a:rPr lang="en-US" sz="2300" b="1" dirty="0" err="1">
                <a:latin typeface="Constantia" panose="02030602050306030303" pitchFamily="18" charset="0"/>
              </a:rPr>
              <a:t>likanakhala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phunziro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lamoyo</a:t>
            </a:r>
            <a:r>
              <a:rPr lang="en-US" sz="2300" b="1" dirty="0">
                <a:latin typeface="Constantia" panose="02030602050306030303" pitchFamily="18" charset="0"/>
              </a:rPr>
              <a:t> la </a:t>
            </a:r>
            <a:r>
              <a:rPr lang="en-US" sz="2300" b="1" dirty="0" err="1">
                <a:latin typeface="Constantia" panose="02030602050306030303" pitchFamily="18" charset="0"/>
              </a:rPr>
              <a:t>choonadi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chauzimu</a:t>
            </a:r>
            <a:r>
              <a:rPr lang="en-US" sz="2300" b="1" dirty="0">
                <a:latin typeface="Constantia" panose="02030602050306030303" pitchFamily="18" charset="0"/>
              </a:rPr>
              <a:t>. Monga </a:t>
            </a:r>
            <a:r>
              <a:rPr lang="en-US" sz="2300" b="1" dirty="0" err="1">
                <a:latin typeface="Constantia" panose="02030602050306030303" pitchFamily="18" charset="0"/>
              </a:rPr>
              <a:t>mmene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dziko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limabala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zipatso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zake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pamene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titsatira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malamulo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achilengedwe</a:t>
            </a:r>
            <a:r>
              <a:rPr lang="en-US" sz="2300" b="1" dirty="0">
                <a:latin typeface="Constantia" panose="02030602050306030303" pitchFamily="18" charset="0"/>
              </a:rPr>
              <a:t>, </a:t>
            </a:r>
            <a:r>
              <a:rPr lang="en-US" sz="2300" b="1" dirty="0" err="1">
                <a:latin typeface="Constantia" panose="02030602050306030303" pitchFamily="18" charset="0"/>
              </a:rPr>
              <a:t>chimodzimodzinso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mitima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ya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anthu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inayenera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kuwonetsa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makhalidwe</a:t>
            </a:r>
            <a:r>
              <a:rPr lang="en-US" sz="2300" b="1" dirty="0">
                <a:latin typeface="Constantia" panose="02030602050306030303" pitchFamily="18" charset="0"/>
              </a:rPr>
              <a:t> a Mulungu </a:t>
            </a:r>
            <a:r>
              <a:rPr lang="en-US" sz="2300" b="1" dirty="0" err="1">
                <a:latin typeface="Constantia" panose="02030602050306030303" pitchFamily="18" charset="0"/>
              </a:rPr>
              <a:t>pomvera</a:t>
            </a:r>
            <a:r>
              <a:rPr lang="en-US" sz="2300" b="1" dirty="0">
                <a:latin typeface="Constantia" panose="02030602050306030303" pitchFamily="18" charset="0"/>
              </a:rPr>
              <a:t> </a:t>
            </a:r>
            <a:r>
              <a:rPr lang="en-US" sz="2300" b="1" dirty="0" err="1">
                <a:latin typeface="Constantia" panose="02030602050306030303" pitchFamily="18" charset="0"/>
              </a:rPr>
              <a:t>lamulo</a:t>
            </a:r>
            <a:r>
              <a:rPr lang="en-US" sz="2300" b="1" dirty="0">
                <a:latin typeface="Constantia" panose="02030602050306030303" pitchFamily="18" charset="0"/>
              </a:rPr>
              <a:t> lake la </a:t>
            </a:r>
            <a:r>
              <a:rPr lang="en-US" sz="2300" b="1">
                <a:latin typeface="Constantia" panose="02030602050306030303" pitchFamily="18" charset="0"/>
              </a:rPr>
              <a:t>chikhalidwe</a:t>
            </a:r>
            <a:r>
              <a:rPr lang="en-US" sz="2300" b="1" dirty="0">
                <a:latin typeface="Constantia" panose="02030602050306030303" pitchFamily="18" charset="0"/>
              </a:rPr>
              <a:t>.”</a:t>
            </a:r>
            <a:endParaRPr lang="en" sz="23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1061</Words>
  <Application>Microsoft Office PowerPoint</Application>
  <PresentationFormat>Panorámica</PresentationFormat>
  <Paragraphs>71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87</cp:revision>
  <dcterms:created xsi:type="dcterms:W3CDTF">2025-10-25T14:24:07Z</dcterms:created>
  <dcterms:modified xsi:type="dcterms:W3CDTF">2025-11-28T20:34:10Z</dcterms:modified>
</cp:coreProperties>
</file>