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-US" sz="1600" b="1" dirty="0"/>
            <a:t>Paulo anapita </a:t>
          </a:r>
          <a:r>
            <a:rPr lang="en-US" sz="1600" b="1" dirty="0" err="1"/>
            <a:t>ku</a:t>
          </a:r>
          <a:r>
            <a:rPr lang="en-US" sz="1600" b="1" dirty="0"/>
            <a:t> </a:t>
          </a:r>
          <a:r>
            <a:rPr lang="en-US" sz="1600" b="1" dirty="0" err="1"/>
            <a:t>Frugiya</a:t>
          </a:r>
          <a:r>
            <a:rPr lang="en-US" sz="1600" b="1" dirty="0"/>
            <a:t> (6a)</a:t>
          </a:r>
          <a:endParaRPr lang="es-ES" sz="16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fi-FI" sz="1600" b="1" dirty="0" err="1"/>
            <a:t>Sanathe</a:t>
          </a:r>
          <a:r>
            <a:rPr lang="fi-FI" sz="1600" b="1" dirty="0"/>
            <a:t> </a:t>
          </a:r>
          <a:r>
            <a:rPr lang="fi-FI" sz="1600" b="1" dirty="0" err="1"/>
            <a:t>kulalikira</a:t>
          </a:r>
          <a:r>
            <a:rPr lang="fi-FI" sz="1600" b="1" dirty="0"/>
            <a:t> </a:t>
          </a:r>
          <a:r>
            <a:rPr lang="fi-FI" sz="1600" b="1" dirty="0" err="1"/>
            <a:t>kumeneko</a:t>
          </a:r>
          <a:r>
            <a:rPr lang="fi-FI" sz="1600" b="1" dirty="0"/>
            <a:t> </a:t>
          </a:r>
          <a:r>
            <a:rPr lang="fi-FI" sz="1600" b="1" dirty="0" err="1"/>
            <a:t>kapena</a:t>
          </a:r>
          <a:r>
            <a:rPr lang="fi-FI" sz="1600" b="1" dirty="0"/>
            <a:t> </a:t>
          </a:r>
          <a:r>
            <a:rPr lang="fi-FI" sz="1600" b="1" dirty="0" err="1"/>
            <a:t>ku</a:t>
          </a:r>
          <a:r>
            <a:rPr lang="fi-FI" sz="1600" b="1" dirty="0"/>
            <a:t> </a:t>
          </a:r>
          <a:r>
            <a:rPr lang="fi-FI" sz="1600" b="1" dirty="0" err="1"/>
            <a:t>Galatiya</a:t>
          </a:r>
          <a:r>
            <a:rPr lang="fi-FI" sz="1600" b="1" dirty="0"/>
            <a:t> (6b)</a:t>
          </a:r>
          <a:endParaRPr lang="es-ES" sz="16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-US" sz="1600" b="1" dirty="0" err="1"/>
            <a:t>Anafika</a:t>
          </a:r>
          <a:r>
            <a:rPr lang="en-US" sz="1600" b="1" dirty="0"/>
            <a:t> ku Musiya (7a)</a:t>
          </a:r>
          <a:endParaRPr lang="es-ES" sz="16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-US" sz="1600" b="1" dirty="0"/>
            <a:t>Anayesetsa kupita ku Bituniya </a:t>
          </a:r>
          <a:r>
            <a:rPr lang="en-US" sz="1600" b="1" dirty="0" err="1"/>
            <a:t>koma</a:t>
          </a:r>
          <a:r>
            <a:rPr lang="en-US" sz="1600" b="1" dirty="0"/>
            <a:t> </a:t>
          </a:r>
          <a:r>
            <a:rPr lang="en-US" sz="1600" b="1" dirty="0" err="1"/>
            <a:t>sanakwanitse</a:t>
          </a:r>
          <a:r>
            <a:rPr lang="en-US" sz="1600" b="1" dirty="0"/>
            <a:t> (7b)</a:t>
          </a:r>
          <a:endParaRPr lang="es-ES" sz="16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pl-PL" sz="1600" b="1" dirty="0" err="1"/>
            <a:t>Anapita</a:t>
          </a:r>
          <a:r>
            <a:rPr lang="pl-PL" sz="1600" b="1" dirty="0"/>
            <a:t> ku </a:t>
          </a:r>
          <a:r>
            <a:rPr lang="pl-PL" sz="1600" b="1" dirty="0" err="1"/>
            <a:t>Trowa</a:t>
          </a:r>
          <a:r>
            <a:rPr lang="pl-PL" sz="1600" b="1" dirty="0"/>
            <a:t> kumene anaona masomphenya (8-10)</a:t>
          </a:r>
          <a:endParaRPr lang="es-ES" sz="16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-GB" sz="1600" b="1" dirty="0" err="1"/>
            <a:t>Anakwera</a:t>
          </a:r>
          <a:r>
            <a:rPr lang="en-GB" sz="1600" b="1" dirty="0"/>
            <a:t> </a:t>
          </a:r>
          <a:r>
            <a:rPr lang="en-GB" sz="1600" b="1" dirty="0" err="1"/>
            <a:t>sitima</a:t>
          </a:r>
          <a:r>
            <a:rPr lang="en-GB" sz="1600" b="1" dirty="0"/>
            <a:t> </a:t>
          </a:r>
          <a:r>
            <a:rPr lang="en-GB" sz="1600" b="1" dirty="0" err="1"/>
            <a:t>yapamadzi</a:t>
          </a:r>
          <a:r>
            <a:rPr lang="en-GB" sz="1600" b="1" dirty="0"/>
            <a:t> </a:t>
          </a:r>
          <a:r>
            <a:rPr lang="en-GB" sz="1600" b="1" dirty="0" err="1"/>
            <a:t>kupita</a:t>
          </a:r>
          <a:r>
            <a:rPr lang="en-GB" sz="1600" b="1" dirty="0"/>
            <a:t> </a:t>
          </a:r>
          <a:r>
            <a:rPr lang="en-GB" sz="1600" b="1" dirty="0" err="1"/>
            <a:t>ku</a:t>
          </a:r>
          <a:r>
            <a:rPr lang="en-GB" sz="1600" b="1" dirty="0"/>
            <a:t> </a:t>
          </a:r>
          <a:r>
            <a:rPr lang="pl-PL" sz="1600" b="1" dirty="0" err="1"/>
            <a:t>Samotrake</a:t>
          </a:r>
          <a:r>
            <a:rPr lang="pl-PL" sz="1600" b="1" dirty="0"/>
            <a:t> (11a)</a:t>
          </a:r>
          <a:endParaRPr lang="es-ES" sz="16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-US" sz="1600" b="1" dirty="0"/>
            <a:t>Kuchokera kumeneko kupita ku Neapoli (11b)</a:t>
          </a:r>
          <a:endParaRPr lang="es-ES" sz="16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fi-FI" sz="1600" b="1" dirty="0"/>
            <a:t>Kumapeto anafika ku Filipi (12)</a:t>
          </a:r>
          <a:endParaRPr lang="es-ES" sz="16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Mawu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oyamba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makalata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Paulo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Afilipi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Akolose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omwe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ofanana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kwambiri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amatithandiza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kuona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zinthu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ziwiri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zofunika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kwambiri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Afilipi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1:1;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Akolose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1:1-2 ) 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Mʼmaso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Mulungu,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mamembala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mpingo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oyera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mtima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okhulupirika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ngakhale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zolakwa</a:t>
          </a:r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zawo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 mpingo muli dongosolo, pamene ena mwa mamembala ake ali ndi ulamuliro ndi udindo kuposa ena: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Paulo ndi mtumwi, mtsogoleri wapamwamba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Timoteyo ndi wothandizana naye (m'busa)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Akulu ampingo ndi atsogoleri am'deralo (akulu)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Atumiki amayendetsa mpingo (madikoni)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322302" custScaleY="194934" custLinFactNeighborY="-58685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6409" y="438"/>
          <a:ext cx="5595189" cy="26052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8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Paulo anapita </a:t>
          </a:r>
          <a:r>
            <a:rPr lang="en-US" sz="1600" b="1" kern="1200" dirty="0" err="1"/>
            <a:t>ku</a:t>
          </a:r>
          <a:r>
            <a:rPr lang="en-US" sz="1600" b="1" kern="1200" dirty="0"/>
            <a:t> </a:t>
          </a:r>
          <a:r>
            <a:rPr lang="en-US" sz="1600" b="1" kern="1200" dirty="0" err="1"/>
            <a:t>Frugiya</a:t>
          </a:r>
          <a:r>
            <a:rPr lang="en-US" sz="1600" b="1" kern="1200" dirty="0"/>
            <a:t> (6a)</a:t>
          </a:r>
          <a:endParaRPr lang="es-ES" sz="1600" kern="1200" dirty="0"/>
        </a:p>
      </dsp:txBody>
      <dsp:txXfrm rot="10800000">
        <a:off x="101540" y="438"/>
        <a:ext cx="5530058" cy="260526"/>
      </dsp:txXfrm>
    </dsp:sp>
    <dsp:sp modelId="{A0854987-322C-46BC-BC7F-82CD3A59358A}">
      <dsp:nvSpPr>
        <dsp:cNvPr id="0" name=""/>
        <dsp:cNvSpPr/>
      </dsp:nvSpPr>
      <dsp:spPr>
        <a:xfrm>
          <a:off x="0" y="438"/>
          <a:ext cx="260526" cy="260526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6409" y="338734"/>
          <a:ext cx="5595189" cy="260526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8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 err="1"/>
            <a:t>Sanathe</a:t>
          </a:r>
          <a:r>
            <a:rPr lang="fi-FI" sz="1600" b="1" kern="1200" dirty="0"/>
            <a:t> </a:t>
          </a:r>
          <a:r>
            <a:rPr lang="fi-FI" sz="1600" b="1" kern="1200" dirty="0" err="1"/>
            <a:t>kulalikira</a:t>
          </a:r>
          <a:r>
            <a:rPr lang="fi-FI" sz="1600" b="1" kern="1200" dirty="0"/>
            <a:t> </a:t>
          </a:r>
          <a:r>
            <a:rPr lang="fi-FI" sz="1600" b="1" kern="1200" dirty="0" err="1"/>
            <a:t>kumeneko</a:t>
          </a:r>
          <a:r>
            <a:rPr lang="fi-FI" sz="1600" b="1" kern="1200" dirty="0"/>
            <a:t> </a:t>
          </a:r>
          <a:r>
            <a:rPr lang="fi-FI" sz="1600" b="1" kern="1200" dirty="0" err="1"/>
            <a:t>kapena</a:t>
          </a:r>
          <a:r>
            <a:rPr lang="fi-FI" sz="1600" b="1" kern="1200" dirty="0"/>
            <a:t> </a:t>
          </a:r>
          <a:r>
            <a:rPr lang="fi-FI" sz="1600" b="1" kern="1200" dirty="0" err="1"/>
            <a:t>ku</a:t>
          </a:r>
          <a:r>
            <a:rPr lang="fi-FI" sz="1600" b="1" kern="1200" dirty="0"/>
            <a:t> </a:t>
          </a:r>
          <a:r>
            <a:rPr lang="fi-FI" sz="1600" b="1" kern="1200" dirty="0" err="1"/>
            <a:t>Galatiya</a:t>
          </a:r>
          <a:r>
            <a:rPr lang="fi-FI" sz="1600" b="1" kern="1200" dirty="0"/>
            <a:t> (6b)</a:t>
          </a:r>
          <a:endParaRPr lang="es-ES" sz="1600" kern="1200" dirty="0"/>
        </a:p>
      </dsp:txBody>
      <dsp:txXfrm rot="10800000">
        <a:off x="101540" y="338734"/>
        <a:ext cx="5530058" cy="260526"/>
      </dsp:txXfrm>
    </dsp:sp>
    <dsp:sp modelId="{8C3C36EB-75BF-45F7-9BA4-AB84F5DEB128}">
      <dsp:nvSpPr>
        <dsp:cNvPr id="0" name=""/>
        <dsp:cNvSpPr/>
      </dsp:nvSpPr>
      <dsp:spPr>
        <a:xfrm>
          <a:off x="0" y="338734"/>
          <a:ext cx="260526" cy="260526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6409" y="677029"/>
          <a:ext cx="5595189" cy="260526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8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Anafika</a:t>
          </a:r>
          <a:r>
            <a:rPr lang="en-US" sz="1600" b="1" kern="1200" dirty="0"/>
            <a:t> ku Musiya (7a)</a:t>
          </a:r>
          <a:endParaRPr lang="es-ES" sz="1600" kern="1200" dirty="0"/>
        </a:p>
      </dsp:txBody>
      <dsp:txXfrm rot="10800000">
        <a:off x="101540" y="677029"/>
        <a:ext cx="5530058" cy="260526"/>
      </dsp:txXfrm>
    </dsp:sp>
    <dsp:sp modelId="{65ADFB6D-90B4-43DA-B097-484378D600D2}">
      <dsp:nvSpPr>
        <dsp:cNvPr id="0" name=""/>
        <dsp:cNvSpPr/>
      </dsp:nvSpPr>
      <dsp:spPr>
        <a:xfrm>
          <a:off x="0" y="677029"/>
          <a:ext cx="260526" cy="260526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6409" y="1015325"/>
          <a:ext cx="5595189" cy="260526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8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Anayesetsa kupita ku Bituniya </a:t>
          </a:r>
          <a:r>
            <a:rPr lang="en-US" sz="1600" b="1" kern="1200" dirty="0" err="1"/>
            <a:t>koma</a:t>
          </a:r>
          <a:r>
            <a:rPr lang="en-US" sz="1600" b="1" kern="1200" dirty="0"/>
            <a:t> </a:t>
          </a:r>
          <a:r>
            <a:rPr lang="en-US" sz="1600" b="1" kern="1200" dirty="0" err="1"/>
            <a:t>sanakwanitse</a:t>
          </a:r>
          <a:r>
            <a:rPr lang="en-US" sz="1600" b="1" kern="1200" dirty="0"/>
            <a:t> (7b)</a:t>
          </a:r>
          <a:endParaRPr lang="es-ES" sz="1600" kern="1200" dirty="0"/>
        </a:p>
      </dsp:txBody>
      <dsp:txXfrm rot="10800000">
        <a:off x="101540" y="1015325"/>
        <a:ext cx="5530058" cy="260526"/>
      </dsp:txXfrm>
    </dsp:sp>
    <dsp:sp modelId="{D074A911-3636-4D08-AA99-C91393CD2BF3}">
      <dsp:nvSpPr>
        <dsp:cNvPr id="0" name=""/>
        <dsp:cNvSpPr/>
      </dsp:nvSpPr>
      <dsp:spPr>
        <a:xfrm>
          <a:off x="0" y="1015325"/>
          <a:ext cx="260526" cy="260526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6409" y="1353620"/>
          <a:ext cx="5595189" cy="260526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8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 err="1"/>
            <a:t>Anapita</a:t>
          </a:r>
          <a:r>
            <a:rPr lang="pl-PL" sz="1600" b="1" kern="1200" dirty="0"/>
            <a:t> ku </a:t>
          </a:r>
          <a:r>
            <a:rPr lang="pl-PL" sz="1600" b="1" kern="1200" dirty="0" err="1"/>
            <a:t>Trowa</a:t>
          </a:r>
          <a:r>
            <a:rPr lang="pl-PL" sz="1600" b="1" kern="1200" dirty="0"/>
            <a:t> kumene anaona masomphenya (8-10)</a:t>
          </a:r>
          <a:endParaRPr lang="es-ES" sz="1600" kern="1200" dirty="0"/>
        </a:p>
      </dsp:txBody>
      <dsp:txXfrm rot="10800000">
        <a:off x="101540" y="1353620"/>
        <a:ext cx="5530058" cy="260526"/>
      </dsp:txXfrm>
    </dsp:sp>
    <dsp:sp modelId="{1CEEE802-798D-482C-8D07-EC1949A2019B}">
      <dsp:nvSpPr>
        <dsp:cNvPr id="0" name=""/>
        <dsp:cNvSpPr/>
      </dsp:nvSpPr>
      <dsp:spPr>
        <a:xfrm>
          <a:off x="0" y="1353620"/>
          <a:ext cx="260526" cy="260526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6409" y="1691915"/>
          <a:ext cx="5595189" cy="260526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8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 err="1"/>
            <a:t>Anakwera</a:t>
          </a:r>
          <a:r>
            <a:rPr lang="en-GB" sz="1600" b="1" kern="1200" dirty="0"/>
            <a:t> </a:t>
          </a:r>
          <a:r>
            <a:rPr lang="en-GB" sz="1600" b="1" kern="1200" dirty="0" err="1"/>
            <a:t>sitima</a:t>
          </a:r>
          <a:r>
            <a:rPr lang="en-GB" sz="1600" b="1" kern="1200" dirty="0"/>
            <a:t> </a:t>
          </a:r>
          <a:r>
            <a:rPr lang="en-GB" sz="1600" b="1" kern="1200" dirty="0" err="1"/>
            <a:t>yapamadzi</a:t>
          </a:r>
          <a:r>
            <a:rPr lang="en-GB" sz="1600" b="1" kern="1200" dirty="0"/>
            <a:t> </a:t>
          </a:r>
          <a:r>
            <a:rPr lang="en-GB" sz="1600" b="1" kern="1200" dirty="0" err="1"/>
            <a:t>kupita</a:t>
          </a:r>
          <a:r>
            <a:rPr lang="en-GB" sz="1600" b="1" kern="1200" dirty="0"/>
            <a:t> </a:t>
          </a:r>
          <a:r>
            <a:rPr lang="en-GB" sz="1600" b="1" kern="1200" dirty="0" err="1"/>
            <a:t>ku</a:t>
          </a:r>
          <a:r>
            <a:rPr lang="en-GB" sz="1600" b="1" kern="1200" dirty="0"/>
            <a:t> </a:t>
          </a:r>
          <a:r>
            <a:rPr lang="pl-PL" sz="1600" b="1" kern="1200" dirty="0" err="1"/>
            <a:t>Samotrake</a:t>
          </a:r>
          <a:r>
            <a:rPr lang="pl-PL" sz="1600" b="1" kern="1200" dirty="0"/>
            <a:t> (11a)</a:t>
          </a:r>
          <a:endParaRPr lang="es-ES" sz="1600" kern="1200" dirty="0"/>
        </a:p>
      </dsp:txBody>
      <dsp:txXfrm rot="10800000">
        <a:off x="101540" y="1691915"/>
        <a:ext cx="5530058" cy="260526"/>
      </dsp:txXfrm>
    </dsp:sp>
    <dsp:sp modelId="{E5C48B8B-7B82-4879-8D72-0CE5587C3F02}">
      <dsp:nvSpPr>
        <dsp:cNvPr id="0" name=""/>
        <dsp:cNvSpPr/>
      </dsp:nvSpPr>
      <dsp:spPr>
        <a:xfrm>
          <a:off x="0" y="1691915"/>
          <a:ext cx="260526" cy="260526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6409" y="2030211"/>
          <a:ext cx="5595189" cy="260526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8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Kuchokera kumeneko kupita ku Neapoli (11b)</a:t>
          </a:r>
          <a:endParaRPr lang="es-ES" sz="1600" kern="1200" dirty="0"/>
        </a:p>
      </dsp:txBody>
      <dsp:txXfrm rot="10800000">
        <a:off x="101540" y="2030211"/>
        <a:ext cx="5530058" cy="260526"/>
      </dsp:txXfrm>
    </dsp:sp>
    <dsp:sp modelId="{0BD0DFE4-7DE3-42AF-B776-CCC2CA146D7A}">
      <dsp:nvSpPr>
        <dsp:cNvPr id="0" name=""/>
        <dsp:cNvSpPr/>
      </dsp:nvSpPr>
      <dsp:spPr>
        <a:xfrm>
          <a:off x="0" y="2030211"/>
          <a:ext cx="260526" cy="260526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6409" y="2368506"/>
          <a:ext cx="5595189" cy="260526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8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Kumapeto anafika ku Filipi (12)</a:t>
          </a:r>
          <a:endParaRPr lang="es-ES" sz="1600" kern="1200" dirty="0"/>
        </a:p>
      </dsp:txBody>
      <dsp:txXfrm rot="10800000">
        <a:off x="101540" y="2368506"/>
        <a:ext cx="5530058" cy="260526"/>
      </dsp:txXfrm>
    </dsp:sp>
    <dsp:sp modelId="{045BBDD4-F320-47D6-8617-B9CCADCF75BB}">
      <dsp:nvSpPr>
        <dsp:cNvPr id="0" name=""/>
        <dsp:cNvSpPr/>
      </dsp:nvSpPr>
      <dsp:spPr>
        <a:xfrm>
          <a:off x="0" y="2368506"/>
          <a:ext cx="260526" cy="260526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85991"/>
          <a:ext cx="2384425" cy="243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278"/>
              </a:lnTo>
              <a:lnTo>
                <a:pt x="2384425" y="164278"/>
              </a:lnTo>
              <a:lnTo>
                <a:pt x="2384425" y="24315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85991"/>
          <a:ext cx="3632189" cy="243156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164278"/>
              </a:lnTo>
              <a:lnTo>
                <a:pt x="0" y="164278"/>
              </a:lnTo>
              <a:lnTo>
                <a:pt x="0" y="24315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972884" y="53793"/>
          <a:ext cx="9933476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Mawu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oyamba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makalata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Paulo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Afilipi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Akolose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omwe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ofanana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kwambiri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amatithandiza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kuona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zinthu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ziwiri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zofunika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kwambiri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Afilipi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1:1;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Akolose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1:1-2 ) 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2884" y="53793"/>
        <a:ext cx="9933476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Mʼmaso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Mulungu,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mamembala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mpingo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oyera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mtima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okhulupirika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ngakhale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zolakwa</a:t>
          </a: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zawo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 mpingo muli dongosolo, pamene ena mwa mamembala ake ali ndi ulamuliro ndi udindo kuposa ena: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Paulo ndi mtumwi, mtsogoleri wapamwamba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Timoteyo ndi wothandizana naye (m'busa)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Akulu ampingo ndi atsogoleri am'deralo (akulu)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Atumiki amayendetsa mpingo (madikoni)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AMAZUNZIDWA KOMA OSATAYIDWA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Phunziro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 January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MBIRI YA FILIPI</a:t>
            </a:r>
            <a:endParaRPr kumimoji="0" lang="en" sz="44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9839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Nthawi ya usiku Paulo anaona masomphenya, munthu wa ku Makedoniya atayimirira ndi kumupempha kuti, “Bwerani ku Makedoniya, mudzatithandize.”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Machitidwe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19781" y="1412926"/>
            <a:ext cx="10729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Monga </a:t>
            </a:r>
            <a:r>
              <a:rPr lang="en-US" sz="2000" b="1" dirty="0" err="1">
                <a:solidFill>
                  <a:prstClr val="black"/>
                </a:solidFill>
              </a:rPr>
              <a:t>mwa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chizolowezi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akafika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m’mzinda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watsopano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akapita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koyamba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sunagoge</a:t>
            </a:r>
            <a:r>
              <a:rPr lang="en-US" sz="2000" b="1" dirty="0">
                <a:solidFill>
                  <a:prstClr val="black"/>
                </a:solidFill>
              </a:rPr>
              <a:t>. Koma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Filipi </a:t>
            </a:r>
            <a:r>
              <a:rPr lang="en-US" sz="2000" b="1" dirty="0" err="1">
                <a:solidFill>
                  <a:prstClr val="black"/>
                </a:solidFill>
              </a:rPr>
              <a:t>kunalibe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sunagoge</a:t>
            </a:r>
            <a:r>
              <a:rPr lang="en-US" sz="2000" b="1" dirty="0">
                <a:solidFill>
                  <a:prstClr val="black"/>
                </a:solidFill>
              </a:rPr>
              <a:t>! </a:t>
            </a:r>
            <a:r>
              <a:rPr lang="en-US" sz="2000" b="1" dirty="0" err="1">
                <a:solidFill>
                  <a:prstClr val="black"/>
                </a:solidFill>
              </a:rPr>
              <a:t>Choncho</a:t>
            </a:r>
            <a:r>
              <a:rPr lang="en-US" sz="2000" b="1" dirty="0">
                <a:solidFill>
                  <a:prstClr val="black"/>
                </a:solidFill>
              </a:rPr>
              <a:t> pa Sabata, </a:t>
            </a:r>
            <a:r>
              <a:rPr lang="en-US" sz="2000" b="1" dirty="0" err="1">
                <a:solidFill>
                  <a:prstClr val="black"/>
                </a:solidFill>
              </a:rPr>
              <a:t>iwo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anapeza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opempherera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ndipo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kumeneko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analalikira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akazi</a:t>
            </a:r>
            <a:r>
              <a:rPr lang="en-US" sz="2000" b="1" dirty="0">
                <a:solidFill>
                  <a:prstClr val="black"/>
                </a:solidFill>
              </a:rPr>
              <a:t> amene </a:t>
            </a:r>
            <a:r>
              <a:rPr lang="en-US" sz="2000" b="1" dirty="0" err="1">
                <a:solidFill>
                  <a:prstClr val="black"/>
                </a:solidFill>
              </a:rPr>
              <a:t>anasonkhana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pamalopo</a:t>
            </a:r>
            <a:r>
              <a:rPr lang="en-US" sz="2000" b="1" dirty="0">
                <a:solidFill>
                  <a:prstClr val="black"/>
                </a:solidFill>
              </a:rPr>
              <a:t> (Machitidwe 16:13).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11" r="27740"/>
          <a:stretch>
            <a:fillRect/>
          </a:stretch>
        </p:blipFill>
        <p:spPr>
          <a:xfrm>
            <a:off x="10676965" y="120603"/>
            <a:ext cx="1343185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0" r="7910"/>
          <a:stretch>
            <a:fillRect/>
          </a:stretch>
        </p:blipFill>
        <p:spPr>
          <a:xfrm>
            <a:off x="171850" y="3035552"/>
            <a:ext cx="3117760" cy="355481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731981" y="3500284"/>
            <a:ext cx="2248840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3413350" y="2990885"/>
            <a:ext cx="64443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Koma </a:t>
            </a:r>
            <a:r>
              <a:rPr lang="en-US" sz="2000" b="1" dirty="0" err="1">
                <a:solidFill>
                  <a:prstClr val="black"/>
                </a:solidFill>
              </a:rPr>
              <a:t>mdani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sanangokhala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chete</a:t>
            </a:r>
            <a:r>
              <a:rPr lang="en-US" sz="2000" b="1" dirty="0">
                <a:solidFill>
                  <a:prstClr val="black"/>
                </a:solidFill>
              </a:rPr>
              <a:t>. Iye </a:t>
            </a:r>
            <a:r>
              <a:rPr lang="en-US" sz="2000" b="1" dirty="0" err="1">
                <a:solidFill>
                  <a:prstClr val="black"/>
                </a:solidFill>
              </a:rPr>
              <a:t>anagwiritsa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ntchito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mtsikana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wolosera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zam’tsogolo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asokoneze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maganizo</a:t>
            </a:r>
            <a:r>
              <a:rPr lang="en-US" sz="2000" b="1" dirty="0">
                <a:solidFill>
                  <a:prstClr val="black"/>
                </a:solidFill>
              </a:rPr>
              <a:t> a </a:t>
            </a:r>
            <a:r>
              <a:rPr lang="en-US" sz="2000" b="1" dirty="0" err="1">
                <a:solidFill>
                  <a:prstClr val="black"/>
                </a:solidFill>
              </a:rPr>
              <a:t>anthu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podziyesa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akuthandiza</a:t>
            </a:r>
            <a:r>
              <a:rPr lang="en-US" sz="2000" b="1" dirty="0">
                <a:solidFill>
                  <a:prstClr val="black"/>
                </a:solidFill>
              </a:rPr>
              <a:t> Paulo (</a:t>
            </a:r>
            <a:r>
              <a:rPr lang="en-US" sz="2000" b="1" dirty="0" err="1">
                <a:solidFill>
                  <a:prstClr val="black"/>
                </a:solidFill>
              </a:rPr>
              <a:t>Machitidwe</a:t>
            </a:r>
            <a:r>
              <a:rPr lang="en-US" sz="2000" b="1" dirty="0">
                <a:solidFill>
                  <a:prstClr val="black"/>
                </a:solidFill>
              </a:rPr>
              <a:t> 16:16–17). </a:t>
            </a:r>
            <a:r>
              <a:rPr lang="en-US" sz="2000" b="1" dirty="0" err="1">
                <a:solidFill>
                  <a:prstClr val="black"/>
                </a:solidFill>
              </a:rPr>
              <a:t>Mtsikanayo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atamasulidwa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mzimu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umenewo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mavuto</a:t>
            </a:r>
            <a:r>
              <a:rPr lang="en-US" sz="2000" b="1" dirty="0">
                <a:solidFill>
                  <a:prstClr val="black"/>
                </a:solidFill>
              </a:rPr>
              <a:t> a Paulo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Sila </a:t>
            </a:r>
            <a:r>
              <a:rPr lang="en-US" sz="2000" b="1" dirty="0" err="1">
                <a:solidFill>
                  <a:prstClr val="black"/>
                </a:solidFill>
              </a:rPr>
              <a:t>anayamba</a:t>
            </a:r>
            <a:r>
              <a:rPr lang="en-US" sz="2000" b="1" dirty="0">
                <a:solidFill>
                  <a:prstClr val="black"/>
                </a:solidFill>
              </a:rPr>
              <a:t> ( Machitidwe 16:18-24 ).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425" y="2348969"/>
            <a:ext cx="10406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Pamsonkhanowu panatuluka munthu </a:t>
            </a:r>
            <a:r>
              <a:rPr lang="en-US" sz="2000" b="1" dirty="0" err="1">
                <a:solidFill>
                  <a:prstClr val="black"/>
                </a:solidFill>
              </a:rPr>
              <a:t>woyamba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kutembenuka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Ulaya</a:t>
            </a:r>
            <a:r>
              <a:rPr lang="en-US" sz="2000" b="1" dirty="0">
                <a:solidFill>
                  <a:prstClr val="black"/>
                </a:solidFill>
              </a:rPr>
              <a:t> : Lydia. Anabatizidwa, pamodzi ndi banja lake lonse (Machitidwe 16:14-15).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3444165" y="4951678"/>
            <a:ext cx="58756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Zotsatira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zake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zinali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kutembenuka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woyang’anira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ndende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banja</a:t>
            </a:r>
            <a:r>
              <a:rPr lang="en-US" sz="2000" b="1" dirty="0">
                <a:solidFill>
                  <a:prstClr val="black"/>
                </a:solidFill>
              </a:rPr>
              <a:t> lake (</a:t>
            </a:r>
            <a:r>
              <a:rPr lang="en-US" sz="2000" b="1" dirty="0" err="1">
                <a:solidFill>
                  <a:prstClr val="black"/>
                </a:solidFill>
              </a:rPr>
              <a:t>Machitidwe</a:t>
            </a:r>
            <a:r>
              <a:rPr lang="en-US" sz="2000" b="1" dirty="0">
                <a:solidFill>
                  <a:prstClr val="black"/>
                </a:solidFill>
              </a:rPr>
              <a:t> 16:25–33). </a:t>
            </a:r>
            <a:r>
              <a:rPr lang="en-US" sz="2000" b="1" dirty="0" err="1">
                <a:solidFill>
                  <a:prstClr val="black"/>
                </a:solidFill>
              </a:rPr>
              <a:t>Palibe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kukayika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Uthenga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Wabwino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unalowa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Ulaya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mphamvu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komanso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motsogozedwa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Mzimu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Woyera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MBIRI YA KOLOSE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nu munaphunzira zimenezi kuchokera kwa Epafra, mtumiki mnzathu wokondedwa, amene ndi mtumiki wokhulupirika wa Khristu mʼmalo mwathu.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Akolose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2423535" y="1368742"/>
            <a:ext cx="7478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Epafra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mnzake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</a:t>
            </a:r>
            <a:r>
              <a:rPr lang="en-US" sz="2000" b="1" dirty="0">
                <a:solidFill>
                  <a:prstClr val="black"/>
                </a:solidFill>
              </a:rPr>
              <a:t> Paulo pa </a:t>
            </a:r>
            <a:r>
              <a:rPr lang="en-US" sz="2000" b="1" dirty="0" err="1">
                <a:solidFill>
                  <a:prstClr val="black"/>
                </a:solidFill>
              </a:rPr>
              <a:t>nthawi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imene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m’ndende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Roma (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 23). Iye </a:t>
            </a:r>
            <a:r>
              <a:rPr lang="en-US" sz="2000" b="1" dirty="0" err="1">
                <a:solidFill>
                  <a:prstClr val="black"/>
                </a:solidFill>
              </a:rPr>
              <a:t>anali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wochokera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Akolose</a:t>
            </a:r>
            <a:r>
              <a:rPr lang="en-US" sz="2000" b="1" dirty="0">
                <a:solidFill>
                  <a:prstClr val="black"/>
                </a:solidFill>
              </a:rPr>
              <a:t> 4:12), </a:t>
            </a:r>
            <a:r>
              <a:rPr lang="en-US" sz="2000" b="1" dirty="0" err="1">
                <a:solidFill>
                  <a:prstClr val="black"/>
                </a:solidFill>
              </a:rPr>
              <a:t>ndipo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ndiye</a:t>
            </a:r>
            <a:r>
              <a:rPr lang="en-US" sz="2000" b="1" dirty="0">
                <a:solidFill>
                  <a:prstClr val="black"/>
                </a:solidFill>
              </a:rPr>
              <a:t> amene </a:t>
            </a:r>
            <a:r>
              <a:rPr lang="en-US" sz="2000" b="1" dirty="0" err="1">
                <a:solidFill>
                  <a:prstClr val="black"/>
                </a:solidFill>
              </a:rPr>
              <a:t>anayambitsa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kulalikira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Uthenga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Wabwino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mumzinda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umenewo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Akolose</a:t>
            </a:r>
            <a:r>
              <a:rPr lang="en-US" sz="2000" b="1" dirty="0">
                <a:solidFill>
                  <a:prstClr val="black"/>
                </a:solidFill>
              </a:rPr>
              <a:t> 1:7).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21" r="10159"/>
          <a:stretch>
            <a:fillRect/>
          </a:stretch>
        </p:blipFill>
        <p:spPr>
          <a:xfrm>
            <a:off x="107090" y="1438577"/>
            <a:ext cx="2316446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33" r="15633"/>
          <a:stretch>
            <a:fillRect/>
          </a:stretch>
        </p:blipFill>
        <p:spPr>
          <a:xfrm>
            <a:off x="9902286" y="1389653"/>
            <a:ext cx="2182620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7" r="15527"/>
          <a:stretch>
            <a:fillRect/>
          </a:stretch>
        </p:blipFill>
        <p:spPr>
          <a:xfrm>
            <a:off x="9902287" y="3210539"/>
            <a:ext cx="2182624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24" r="10430"/>
          <a:stretch>
            <a:fillRect/>
          </a:stretch>
        </p:blipFill>
        <p:spPr>
          <a:xfrm>
            <a:off x="9902282" y="5031426"/>
            <a:ext cx="2182624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2423535" y="4673221"/>
            <a:ext cx="74787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Mmodzi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akapolo</a:t>
            </a:r>
            <a:r>
              <a:rPr lang="en-US" sz="2000" b="1" dirty="0">
                <a:solidFill>
                  <a:prstClr val="black"/>
                </a:solidFill>
              </a:rPr>
              <a:t> a 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dzina</a:t>
            </a:r>
            <a:r>
              <a:rPr lang="en-US" sz="2000" b="1" dirty="0">
                <a:solidFill>
                  <a:prstClr val="black"/>
                </a:solidFill>
              </a:rPr>
              <a:t> lake Onesimo, </a:t>
            </a:r>
            <a:r>
              <a:rPr lang="en-US" sz="2000" b="1" dirty="0" err="1">
                <a:solidFill>
                  <a:prstClr val="black"/>
                </a:solidFill>
              </a:rPr>
              <a:t>anathawa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kupita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Roma, </a:t>
            </a:r>
            <a:r>
              <a:rPr lang="en-US" sz="2000" b="1" dirty="0" err="1">
                <a:solidFill>
                  <a:prstClr val="black"/>
                </a:solidFill>
              </a:rPr>
              <a:t>kumene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anakumana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ndipo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analandira</a:t>
            </a:r>
            <a:r>
              <a:rPr lang="en-US" sz="2000" b="1" dirty="0">
                <a:solidFill>
                  <a:prstClr val="black"/>
                </a:solidFill>
              </a:rPr>
              <a:t> Yesu </a:t>
            </a:r>
            <a:r>
              <a:rPr lang="en-US" sz="2000" b="1" dirty="0" err="1">
                <a:solidFill>
                  <a:prstClr val="black"/>
                </a:solidFill>
              </a:rPr>
              <a:t>ngati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Mpulumutsi</a:t>
            </a:r>
            <a:r>
              <a:rPr lang="en-US" sz="2000" b="1" dirty="0">
                <a:solidFill>
                  <a:prstClr val="black"/>
                </a:solidFill>
              </a:rPr>
              <a:t> wake (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 10–11). </a:t>
            </a:r>
            <a:r>
              <a:rPr lang="en-US" sz="2000" b="1" dirty="0" err="1">
                <a:solidFill>
                  <a:prstClr val="black"/>
                </a:solidFill>
              </a:rPr>
              <a:t>Pobwezera</a:t>
            </a:r>
            <a:r>
              <a:rPr lang="en-US" sz="2000" b="1" dirty="0">
                <a:solidFill>
                  <a:prstClr val="black"/>
                </a:solidFill>
              </a:rPr>
              <a:t> Onesimo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mbuye</a:t>
            </a:r>
            <a:r>
              <a:rPr lang="en-US" sz="2000" b="1" dirty="0">
                <a:solidFill>
                  <a:prstClr val="black"/>
                </a:solidFill>
              </a:rPr>
              <a:t> wake, Paulo </a:t>
            </a:r>
            <a:r>
              <a:rPr lang="en-US" sz="2000" b="1" dirty="0" err="1">
                <a:solidFill>
                  <a:prstClr val="black"/>
                </a:solidFill>
              </a:rPr>
              <a:t>anasonyeza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mmene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ubale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uyenera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kukhalira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pakati</a:t>
            </a:r>
            <a:r>
              <a:rPr lang="en-US" sz="2000" b="1" dirty="0">
                <a:solidFill>
                  <a:prstClr val="black"/>
                </a:solidFill>
              </a:rPr>
              <a:t> pa </a:t>
            </a:r>
            <a:r>
              <a:rPr lang="en-US" sz="2000" b="1" dirty="0" err="1">
                <a:solidFill>
                  <a:prstClr val="black"/>
                </a:solidFill>
              </a:rPr>
              <a:t>ambuye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akapolo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kapena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pakati</a:t>
            </a:r>
            <a:r>
              <a:rPr lang="en-US" sz="2000" b="1" dirty="0">
                <a:solidFill>
                  <a:prstClr val="black"/>
                </a:solidFill>
              </a:rPr>
              <a:t> pa </a:t>
            </a:r>
            <a:r>
              <a:rPr lang="en-US" sz="2000" b="1" dirty="0" err="1">
                <a:solidFill>
                  <a:prstClr val="black"/>
                </a:solidFill>
              </a:rPr>
              <a:t>akuluakulu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amene </a:t>
            </a:r>
            <a:r>
              <a:rPr lang="en-US" sz="2000" b="1" dirty="0" err="1">
                <a:solidFill>
                  <a:prstClr val="black"/>
                </a:solidFill>
              </a:rPr>
              <a:t>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pansi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pawo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 12–17</a:t>
            </a:r>
            <a:r>
              <a:rPr lang="en-US" b="1" dirty="0">
                <a:solidFill>
                  <a:prstClr val="black"/>
                </a:solidFill>
              </a:rPr>
              <a:t>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2423535" y="2737733"/>
            <a:ext cx="74787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Mzinda wa Kolose unali m’chigawo cha Frugiya, pafupi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Laodikeya</a:t>
            </a:r>
            <a:r>
              <a:rPr lang="en-US" sz="2000" b="1" dirty="0">
                <a:solidFill>
                  <a:prstClr val="black"/>
                </a:solidFill>
              </a:rPr>
              <a:t> ndi Heriapoli, kumene Epafra </a:t>
            </a:r>
            <a:r>
              <a:rPr lang="en-US" sz="2000" b="1" dirty="0" err="1">
                <a:solidFill>
                  <a:prstClr val="black"/>
                </a:solidFill>
              </a:rPr>
              <a:t>ankalalikiranso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Akolose</a:t>
            </a:r>
            <a:r>
              <a:rPr lang="en-US" sz="2000" b="1" dirty="0">
                <a:solidFill>
                  <a:prstClr val="black"/>
                </a:solidFill>
              </a:rPr>
              <a:t> 4:13). Munali Ayuda </a:t>
            </a:r>
            <a:r>
              <a:rPr lang="en-US" sz="2000" b="1" dirty="0" err="1">
                <a:solidFill>
                  <a:prstClr val="black"/>
                </a:solidFill>
              </a:rPr>
              <a:t>ambiri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mumzindawo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Mmodzi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mwa</a:t>
            </a:r>
            <a:r>
              <a:rPr lang="en-US" sz="2000" b="1" dirty="0">
                <a:solidFill>
                  <a:prstClr val="black"/>
                </a:solidFill>
              </a:rPr>
              <a:t> Ayuda </a:t>
            </a:r>
            <a:r>
              <a:rPr lang="en-US" sz="2000" b="1" dirty="0" err="1">
                <a:solidFill>
                  <a:prstClr val="black"/>
                </a:solidFill>
              </a:rPr>
              <a:t>odziwika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kwambiri</a:t>
            </a:r>
            <a:r>
              <a:rPr lang="en-US" sz="2000" b="1" dirty="0">
                <a:solidFill>
                  <a:prstClr val="black"/>
                </a:solidFill>
              </a:rPr>
              <a:t> amene </a:t>
            </a:r>
            <a:r>
              <a:rPr lang="en-US" sz="2000" b="1" dirty="0" err="1">
                <a:solidFill>
                  <a:prstClr val="black"/>
                </a:solidFill>
              </a:rPr>
              <a:t>ankakhala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kumeneko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mnzake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pantchito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utumiki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ndipo</a:t>
            </a:r>
            <a:r>
              <a:rPr lang="en-US" sz="2000" b="1" dirty="0">
                <a:solidFill>
                  <a:prstClr val="black"/>
                </a:solidFill>
              </a:rPr>
              <a:t> mpingo </a:t>
            </a:r>
            <a:r>
              <a:rPr lang="en-US" sz="2000" b="1" dirty="0" err="1">
                <a:solidFill>
                  <a:prstClr val="black"/>
                </a:solidFill>
              </a:rPr>
              <a:t>unkasonkhana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m’nyumba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yake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 1–2).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it-IT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MIPINGO YA KU FILIPI NDI KU KOLOSE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535797"/>
            <a:ext cx="11410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Paulo ndi Timoteyo, atumiki a Khristu Yesu.</a:t>
            </a:r>
          </a:p>
          <a:p>
            <a:pPr lvl="0" algn="ctr">
              <a:defRPr/>
            </a:pP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Kulembera anthu onse oyera mtima a ku Filipi amene ali mwa Khristu Yesu, pamodzi ndi oyangʼanira ndi atumiki awo.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Afilipi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270950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Ali m’ndende, Paulo anathokoza Afilipi chifukwa cha thandizo limene </a:t>
            </a:r>
            <a:r>
              <a:rPr lang="en-US" sz="2000" b="1" dirty="0" err="1">
                <a:solidFill>
                  <a:prstClr val="black"/>
                </a:solidFill>
              </a:rPr>
              <a:t>anamutumizira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Afilipi</a:t>
            </a:r>
            <a:r>
              <a:rPr lang="en-US" sz="2000" b="1" dirty="0">
                <a:solidFill>
                  <a:prstClr val="black"/>
                </a:solidFill>
              </a:rPr>
              <a:t>. 4:18 ).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Kwa Akolose, amatumiza anzake kuti akawatonthoze (</a:t>
            </a:r>
            <a:r>
              <a:rPr lang="en-US" sz="2000" b="1" dirty="0" err="1">
                <a:solidFill>
                  <a:prstClr val="black"/>
                </a:solidFill>
              </a:rPr>
              <a:t>Akolose</a:t>
            </a:r>
            <a:r>
              <a:rPr lang="en-US" sz="2000" b="1" dirty="0">
                <a:solidFill>
                  <a:prstClr val="black"/>
                </a:solidFill>
              </a:rPr>
              <a:t> 4:7-9).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661532" y="743649"/>
            <a:ext cx="1044005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Tiyeni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tiyang’ane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pang’ono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pa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zomwe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Paulo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anakumana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nazo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Pa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nthawi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imene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zinkaoneka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ngati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ntchito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mtumwiyu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inali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yofunika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kwambiri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polimbikitsa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mpingo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womwe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unkavutika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kuzunzidwa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ufulu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unalandidwa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ndipo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anamangidwa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m’ndende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Koma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imeneyo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inali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nthawi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yeniyeni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imene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Ambuye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ankagwira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ntchito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yake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Ndipo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panthawiyi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panapezeka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chipambano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chamtengo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wapatali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kwambiri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Pamene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zinkaoneka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kuti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Paulo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sangachite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zambiri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ndipamene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choonadi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chinapeza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njira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yolowera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m’nyumba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mfumu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Sanali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malangizo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amphamvu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amene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anakopa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anthu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akuluakulu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amene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aja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koma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unyolo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wake.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Kudzera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kumangidwa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iye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anakhala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wopambana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chifukwa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cha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Khristu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Kupirira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kudzichepetsa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pa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nthawi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yakumangidwa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kwake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popanda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chifukwa</a:t>
            </a:r>
            <a:r>
              <a:rPr lang="en-GB" sz="2500" b="1">
                <a:solidFill>
                  <a:prstClr val="black"/>
                </a:solidFill>
                <a:latin typeface="Constantia" panose="02030602050306030303" pitchFamily="18" charset="0"/>
              </a:rPr>
              <a:t> kwanthawi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yayitali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kunapangitsa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anthuwo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kuyamba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kuganizira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mozama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za </a:t>
            </a:r>
            <a:r>
              <a:rPr lang="en-GB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khalidwe</a:t>
            </a:r>
            <a:r>
              <a:rPr lang="en-GB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lake</a:t>
            </a:r>
            <a:endParaRPr kumimoji="0" lang="en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072348"/>
            <a:ext cx="4790579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“Nthawi zonse muzikondwa mwa Ambuye. Ndikubwerezanso; muzikondwa!”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Afilipi 4:4, CCL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6673176" y="4068100"/>
            <a:ext cx="5356899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AA0069"/>
                </a:solidFill>
              </a:rPr>
              <a:t>Mlembi wa makalata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Paulo </a:t>
            </a:r>
            <a:r>
              <a:rPr lang="en-US" sz="2000" b="1" dirty="0" err="1">
                <a:solidFill>
                  <a:prstClr val="black"/>
                </a:solidFill>
              </a:rPr>
              <a:t>anaikidwa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mndende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Kazembe mu unyolo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>
              <a:spcBef>
                <a:spcPts val="1800"/>
              </a:spcBef>
              <a:defRPr/>
            </a:pPr>
            <a:r>
              <a:rPr lang="en-US" sz="2000" b="1" dirty="0">
                <a:solidFill>
                  <a:srgbClr val="00AA6B"/>
                </a:solidFill>
              </a:rPr>
              <a:t>Olandira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Mbiri ya Afilpi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Mbiri ya AKolose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Mipingo ya ku Filipi ndi 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254993" y="78058"/>
            <a:ext cx="693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M’nthawi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yonse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utumiki</a:t>
            </a:r>
            <a:r>
              <a:rPr lang="en-US" sz="2000" b="1" dirty="0">
                <a:solidFill>
                  <a:prstClr val="black"/>
                </a:solidFill>
              </a:rPr>
              <a:t> wake, Paulo </a:t>
            </a:r>
            <a:r>
              <a:rPr lang="en-US" sz="2000" b="1" dirty="0" err="1">
                <a:solidFill>
                  <a:prstClr val="black"/>
                </a:solidFill>
              </a:rPr>
              <a:t>ankayesetsa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kufotokoza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onse</a:t>
            </a:r>
            <a:r>
              <a:rPr lang="en-US" sz="2000" b="1" dirty="0">
                <a:solidFill>
                  <a:prstClr val="black"/>
                </a:solidFill>
              </a:rPr>
              <a:t> amene </a:t>
            </a:r>
            <a:r>
              <a:rPr lang="en-US" sz="2000" b="1" dirty="0" err="1">
                <a:solidFill>
                  <a:prstClr val="black"/>
                </a:solidFill>
              </a:rPr>
              <a:t>ankafuna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kumumvera</a:t>
            </a:r>
            <a:r>
              <a:rPr lang="en-US" sz="2000" b="1" dirty="0">
                <a:solidFill>
                  <a:prstClr val="black"/>
                </a:solidFill>
              </a:rPr>
              <a:t> za </a:t>
            </a:r>
            <a:r>
              <a:rPr lang="en-US" sz="2000" b="1" dirty="0" err="1">
                <a:solidFill>
                  <a:prstClr val="black"/>
                </a:solidFill>
              </a:rPr>
              <a:t>Mmodzi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yekha</a:t>
            </a:r>
            <a:r>
              <a:rPr lang="en-US" sz="2000" b="1" dirty="0">
                <a:solidFill>
                  <a:prstClr val="black"/>
                </a:solidFill>
              </a:rPr>
              <a:t> amene </a:t>
            </a:r>
            <a:r>
              <a:rPr lang="en-US" sz="2000" b="1" dirty="0" err="1">
                <a:solidFill>
                  <a:prstClr val="black"/>
                </a:solidFill>
              </a:rPr>
              <a:t>angathe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kugwirizanitsa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Kumwamba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Dziko </a:t>
            </a:r>
            <a:r>
              <a:rPr lang="en-US" sz="2000" b="1" dirty="0" err="1">
                <a:solidFill>
                  <a:prstClr val="black"/>
                </a:solidFill>
              </a:rPr>
              <a:t>lapansi</a:t>
            </a:r>
            <a:r>
              <a:rPr lang="en-US" sz="2000" b="1" dirty="0">
                <a:solidFill>
                  <a:prstClr val="black"/>
                </a:solidFill>
              </a:rPr>
              <a:t>: Yesu </a:t>
            </a:r>
            <a:r>
              <a:rPr lang="en-US" sz="2000" b="1" dirty="0" err="1">
                <a:solidFill>
                  <a:prstClr val="black"/>
                </a:solidFill>
              </a:rPr>
              <a:t>Khristu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Mpulumutsi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3176" y="5818729"/>
            <a:ext cx="482490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3176" y="4538692"/>
            <a:ext cx="482490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3176" y="6199732"/>
            <a:ext cx="482490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3176" y="4919260"/>
            <a:ext cx="482490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3176" y="6596690"/>
            <a:ext cx="482490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89455" y="4109897"/>
            <a:ext cx="774226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89455" y="5398897"/>
            <a:ext cx="774226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254993" y="2703707"/>
            <a:ext cx="69370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Pochita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zimenezi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anatisonyeza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mmene</a:t>
            </a:r>
            <a:r>
              <a:rPr lang="en-US" sz="2000" b="1" dirty="0">
                <a:solidFill>
                  <a:prstClr val="black"/>
                </a:solidFill>
              </a:rPr>
              <a:t> mpingo </a:t>
            </a:r>
            <a:r>
              <a:rPr lang="en-US" sz="2000" b="1" dirty="0" err="1">
                <a:solidFill>
                  <a:prstClr val="black"/>
                </a:solidFill>
              </a:rPr>
              <a:t>wa</a:t>
            </a:r>
            <a:r>
              <a:rPr lang="en-US" sz="2000" b="1" dirty="0">
                <a:solidFill>
                  <a:prstClr val="black"/>
                </a:solidFill>
              </a:rPr>
              <a:t> Mulungu </a:t>
            </a:r>
            <a:r>
              <a:rPr lang="en-US" sz="2000" b="1" dirty="0" err="1">
                <a:solidFill>
                  <a:prstClr val="black"/>
                </a:solidFill>
              </a:rPr>
              <a:t>masiku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ungagwirizane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Kumwamba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ukwaniritse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ntchito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imene</a:t>
            </a:r>
            <a:r>
              <a:rPr lang="en-US" sz="2000" b="1" dirty="0">
                <a:solidFill>
                  <a:prstClr val="black"/>
                </a:solidFill>
              </a:rPr>
              <a:t> Yesu </a:t>
            </a:r>
            <a:r>
              <a:rPr lang="en-US" sz="2000" b="1" dirty="0" err="1">
                <a:solidFill>
                  <a:prstClr val="black"/>
                </a:solidFill>
              </a:rPr>
              <a:t>anatipatsa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padziko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lapansi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254992" y="1392742"/>
            <a:ext cx="6937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Polembela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akhristu</a:t>
            </a:r>
            <a:r>
              <a:rPr lang="en-US" sz="2000" b="1" dirty="0">
                <a:solidFill>
                  <a:prstClr val="black"/>
                </a:solidFill>
              </a:rPr>
              <a:t> a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Filipi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a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, iye </a:t>
            </a:r>
            <a:r>
              <a:rPr lang="en-US" sz="2000" b="1" dirty="0" err="1">
                <a:solidFill>
                  <a:prstClr val="black"/>
                </a:solidFill>
              </a:rPr>
              <a:t>anachita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zonse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zimene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angathe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abweretse</a:t>
            </a:r>
            <a:r>
              <a:rPr lang="en-US" sz="2000" b="1" dirty="0">
                <a:solidFill>
                  <a:prstClr val="black"/>
                </a:solidFill>
              </a:rPr>
              <a:t> mpingo </a:t>
            </a:r>
            <a:r>
              <a:rPr lang="en-US" sz="2000" b="1" dirty="0" err="1">
                <a:solidFill>
                  <a:prstClr val="black"/>
                </a:solidFill>
              </a:rPr>
              <a:t>pafupi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Kumwamba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komanso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Akhristu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ayandikirane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wina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mnzake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WOLEMBA MAKALATA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PAULO ANAIKIDWA MNDENDE</a:t>
            </a:r>
            <a:endParaRPr kumimoji="0" lang="en" sz="44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717289" y="494286"/>
            <a:ext cx="8892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Paulo, wandende chifukwa cha Khristu Yesu, ndi Timoteyo mbale wathu, kwa Filemoni wokondedwa ndi wantchito mnzathu.”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Filimoni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3903559" y="1251027"/>
            <a:ext cx="5307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 nthawi ya kumangidwa kwake koyamba ku Roma – </a:t>
            </a:r>
            <a:r>
              <a:rPr lang="en-US" sz="2000" b="1" dirty="0" err="1">
                <a:solidFill>
                  <a:prstClr val="black"/>
                </a:solidFill>
              </a:rPr>
              <a:t>pakati</a:t>
            </a:r>
            <a:r>
              <a:rPr lang="en-US" sz="2000" b="1" dirty="0">
                <a:solidFill>
                  <a:prstClr val="black"/>
                </a:solidFill>
              </a:rPr>
              <a:t> pa </a:t>
            </a:r>
            <a:r>
              <a:rPr lang="en-US" sz="2000" b="1" dirty="0" err="1">
                <a:solidFill>
                  <a:prstClr val="black"/>
                </a:solidFill>
              </a:rPr>
              <a:t>chaka</a:t>
            </a:r>
            <a:r>
              <a:rPr lang="en-US" sz="2000" b="1" dirty="0">
                <a:solidFill>
                  <a:prstClr val="black"/>
                </a:solidFill>
              </a:rPr>
              <a:t> cha 60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62 AD — Paulo </a:t>
            </a:r>
            <a:r>
              <a:rPr lang="en-US" sz="2000" b="1" dirty="0" err="1">
                <a:solidFill>
                  <a:prstClr val="black"/>
                </a:solidFill>
              </a:rPr>
              <a:t>analemba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makalata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osachepera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asanu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Aefeso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Afilipi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Akolose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komanso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mpingo </a:t>
            </a:r>
            <a:r>
              <a:rPr lang="en-US" sz="2000" b="1" dirty="0" err="1">
                <a:solidFill>
                  <a:prstClr val="black"/>
                </a:solidFill>
              </a:rPr>
              <a:t>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Laodikeya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yomwe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siinafike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ife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lero</a:t>
            </a:r>
            <a:r>
              <a:rPr lang="en-US" sz="2000" b="1" dirty="0">
                <a:solidFill>
                  <a:prstClr val="black"/>
                </a:solidFill>
              </a:rPr>
              <a:t>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6" y="1228726"/>
            <a:ext cx="3631548" cy="196129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90" r="9690"/>
          <a:stretch>
            <a:fillRect/>
          </a:stretch>
        </p:blipFill>
        <p:spPr>
          <a:xfrm>
            <a:off x="94924" y="3429000"/>
            <a:ext cx="2536763" cy="3265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2732679" y="3193349"/>
            <a:ext cx="64556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Popeza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panalibe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milandu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yayikulu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yotsutsana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naye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analoledwa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kukhala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m’nyumba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yobwereka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ngakhale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ankayang’aniridwa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nthawi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zonse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msilikali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</a:t>
            </a:r>
            <a:r>
              <a:rPr lang="en-US" sz="2000" b="1" dirty="0">
                <a:solidFill>
                  <a:prstClr val="black"/>
                </a:solidFill>
              </a:rPr>
              <a:t> Aroma (</a:t>
            </a:r>
            <a:r>
              <a:rPr lang="en-US" sz="2000" b="1" dirty="0" err="1">
                <a:solidFill>
                  <a:prstClr val="black"/>
                </a:solidFill>
              </a:rPr>
              <a:t>Machitidwe</a:t>
            </a:r>
            <a:r>
              <a:rPr lang="en-US" sz="2000" b="1" dirty="0">
                <a:solidFill>
                  <a:prstClr val="black"/>
                </a:solidFill>
              </a:rPr>
              <a:t> 28:16). Izi </a:t>
            </a:r>
            <a:r>
              <a:rPr lang="en-US" sz="2000" b="1" dirty="0" err="1">
                <a:solidFill>
                  <a:prstClr val="black"/>
                </a:solidFill>
              </a:rPr>
              <a:t>zinam’patsa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mwayi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wopitiriza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kulalikira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Uthenga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Wabwino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ngakhale</a:t>
            </a:r>
            <a:r>
              <a:rPr lang="en-US" sz="2000" b="1" dirty="0">
                <a:solidFill>
                  <a:prstClr val="black"/>
                </a:solidFill>
              </a:rPr>
              <a:t> kwa Alonda a Mfumu (Afil. 1:13).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2754981" y="5110263"/>
            <a:ext cx="9437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Tikayang’ana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makalata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titha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anali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abwezi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ambiri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ogwira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nawo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ntchito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Akolose</a:t>
            </a:r>
            <a:r>
              <a:rPr lang="en-US" sz="2000" b="1" dirty="0">
                <a:solidFill>
                  <a:prstClr val="black"/>
                </a:solidFill>
              </a:rPr>
              <a:t> 4:7–14; 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 23–24). </a:t>
            </a:r>
            <a:r>
              <a:rPr lang="en-US" sz="2000" b="1" dirty="0" err="1">
                <a:solidFill>
                  <a:prstClr val="black"/>
                </a:solidFill>
              </a:rPr>
              <a:t>Ankalumikizananso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anthu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okhala</a:t>
            </a:r>
            <a:r>
              <a:rPr lang="en-US" sz="2000" b="1" dirty="0">
                <a:solidFill>
                  <a:prstClr val="black"/>
                </a:solidFill>
              </a:rPr>
              <a:t>  </a:t>
            </a:r>
            <a:r>
              <a:rPr lang="en-US" sz="2000" b="1" dirty="0" err="1">
                <a:solidFill>
                  <a:prstClr val="black"/>
                </a:solidFill>
              </a:rPr>
              <a:t>m’nyumba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Kaisara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Afilipi</a:t>
            </a:r>
            <a:r>
              <a:rPr lang="en-US" sz="2000" b="1" dirty="0">
                <a:solidFill>
                  <a:prstClr val="black"/>
                </a:solidFill>
              </a:rPr>
              <a:t> 4:22).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2754979" y="6103576"/>
            <a:ext cx="9437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Paulo ankayembekezera kuti adzamasulidwa </a:t>
            </a:r>
            <a:r>
              <a:rPr lang="en-US" sz="2000" b="1" dirty="0" err="1">
                <a:solidFill>
                  <a:prstClr val="black"/>
                </a:solidFill>
              </a:rPr>
              <a:t>posachedwa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Afilipi</a:t>
            </a:r>
            <a:r>
              <a:rPr lang="en-US" sz="2000" b="1" dirty="0">
                <a:solidFill>
                  <a:prstClr val="black"/>
                </a:solidFill>
              </a:rPr>
              <a:t> 22 ) chiyembekezo chimene analibenso m’ndende yachiwiri ( 2 Timo. 4:6 ).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en-US" sz="44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</a:rPr>
              <a:t>KAZEMBE MU UNYOLO</a:t>
            </a:r>
            <a:endParaRPr kumimoji="0" lang="en" sz="44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1" y="557521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Ndine kazembe wa Uthenga Wabwinowu ngakhale ndili womangidwa mʼndende. Pempherani kuti ndilalikire mopanda mantha, monga ndiyenera.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Aefeso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074127" y="1327046"/>
            <a:ext cx="7547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Kuyambira pomwe adasankha kukhala kazembe wa Khristu, moyo wa Paulo sunali wophweka (2 Akorinto 6:4-5).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9" r="12029"/>
          <a:stretch>
            <a:fillRect/>
          </a:stretch>
        </p:blipFill>
        <p:spPr>
          <a:xfrm>
            <a:off x="178153" y="1456179"/>
            <a:ext cx="1773310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883" r="14883"/>
          <a:stretch>
            <a:fillRect/>
          </a:stretch>
        </p:blipFill>
        <p:spPr>
          <a:xfrm>
            <a:off x="9633705" y="1318528"/>
            <a:ext cx="2380138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760" r="11540"/>
          <a:stretch>
            <a:fillRect/>
          </a:stretch>
        </p:blipFill>
        <p:spPr>
          <a:xfrm>
            <a:off x="10413853" y="3205316"/>
            <a:ext cx="1599993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053171" y="3595165"/>
            <a:ext cx="83823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M’masautso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onsewa</a:t>
            </a:r>
            <a:r>
              <a:rPr lang="en-US" sz="2000" b="1" dirty="0">
                <a:solidFill>
                  <a:prstClr val="black"/>
                </a:solidFill>
              </a:rPr>
              <a:t>, Paulo </a:t>
            </a:r>
            <a:r>
              <a:rPr lang="en-US" sz="2000" b="1" dirty="0" err="1">
                <a:solidFill>
                  <a:prstClr val="black"/>
                </a:solidFill>
              </a:rPr>
              <a:t>sanadzionepo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munthu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wopanda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mphamvu</a:t>
            </a:r>
            <a:r>
              <a:rPr lang="en-US" sz="2000" b="1" dirty="0">
                <a:solidFill>
                  <a:prstClr val="black"/>
                </a:solidFill>
              </a:rPr>
              <a:t> (2 </a:t>
            </a:r>
            <a:r>
              <a:rPr lang="en-US" sz="2000" b="1" dirty="0" err="1">
                <a:solidFill>
                  <a:prstClr val="black"/>
                </a:solidFill>
              </a:rPr>
              <a:t>Akorinto</a:t>
            </a:r>
            <a:r>
              <a:rPr lang="en-US" sz="2000" b="1" dirty="0">
                <a:solidFill>
                  <a:prstClr val="black"/>
                </a:solidFill>
              </a:rPr>
              <a:t> 4:7–9). </a:t>
            </a:r>
            <a:r>
              <a:rPr lang="en-US" sz="2000" b="1" dirty="0" err="1">
                <a:solidFill>
                  <a:prstClr val="black"/>
                </a:solidFill>
              </a:rPr>
              <a:t>Ngakhale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sanathe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kulalikira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momasuka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anadziona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ngati</a:t>
            </a:r>
            <a:r>
              <a:rPr lang="en-US" sz="2000" b="1" dirty="0">
                <a:solidFill>
                  <a:prstClr val="black"/>
                </a:solidFill>
              </a:rPr>
              <a:t> ‘</a:t>
            </a:r>
            <a:r>
              <a:rPr lang="en-US" sz="2000" b="1" dirty="0" err="1">
                <a:solidFill>
                  <a:prstClr val="black"/>
                </a:solidFill>
              </a:rPr>
              <a:t>kazembe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womangidwa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unyolo</a:t>
            </a:r>
            <a:r>
              <a:rPr lang="en-US" sz="2000" b="1" dirty="0">
                <a:solidFill>
                  <a:prstClr val="black"/>
                </a:solidFill>
              </a:rPr>
              <a:t>’ (</a:t>
            </a:r>
            <a:r>
              <a:rPr lang="en-US" sz="2000" b="1" dirty="0" err="1">
                <a:solidFill>
                  <a:prstClr val="black"/>
                </a:solidFill>
              </a:rPr>
              <a:t>Aefeso</a:t>
            </a:r>
            <a:r>
              <a:rPr lang="en-US" sz="2000" b="1" dirty="0">
                <a:solidFill>
                  <a:prstClr val="black"/>
                </a:solidFill>
              </a:rPr>
              <a:t> 6:20).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2743199" y="4706236"/>
            <a:ext cx="76706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Makhalidwe</a:t>
            </a:r>
            <a:r>
              <a:rPr lang="en-US" sz="2000" b="1" dirty="0">
                <a:solidFill>
                  <a:prstClr val="black"/>
                </a:solidFill>
              </a:rPr>
              <a:t> a Paulo </a:t>
            </a:r>
            <a:r>
              <a:rPr lang="en-US" sz="2000" b="1" dirty="0" err="1">
                <a:solidFill>
                  <a:prstClr val="black"/>
                </a:solidFill>
              </a:rPr>
              <a:t>amatiphunzitsa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pamene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tikukumana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zovuta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chifukwa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cholalikira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Uthenga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Wabwino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tiyenera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kudalira</a:t>
            </a:r>
            <a:r>
              <a:rPr lang="en-US" sz="2000" b="1" dirty="0">
                <a:solidFill>
                  <a:prstClr val="black"/>
                </a:solidFill>
              </a:rPr>
              <a:t> Mulungu </a:t>
            </a:r>
            <a:r>
              <a:rPr lang="en-US" sz="2000" b="1" dirty="0" err="1">
                <a:solidFill>
                  <a:prstClr val="black"/>
                </a:solidFill>
              </a:rPr>
              <a:t>kwathunthu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kusunga</a:t>
            </a:r>
            <a:r>
              <a:rPr lang="en-US" sz="2000" b="1" dirty="0">
                <a:solidFill>
                  <a:prstClr val="black"/>
                </a:solidFill>
              </a:rPr>
              <a:t> Mawu </a:t>
            </a:r>
            <a:r>
              <a:rPr lang="en-US" sz="2000" b="1" dirty="0" err="1">
                <a:solidFill>
                  <a:prstClr val="black"/>
                </a:solidFill>
              </a:rPr>
              <a:t>ake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nthawi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zonse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m’maganizo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mwathu</a:t>
            </a:r>
            <a:r>
              <a:rPr lang="en-US" sz="2000" b="1" dirty="0">
                <a:solidFill>
                  <a:prstClr val="black"/>
                </a:solidFill>
              </a:rPr>
              <a:t> (2 Timoteyo 2:15); </a:t>
            </a:r>
            <a:r>
              <a:rPr lang="en-US" sz="2000" b="1" dirty="0" err="1">
                <a:solidFill>
                  <a:prstClr val="black"/>
                </a:solidFill>
              </a:rPr>
              <a:t>komanso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kumamatira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Mzimu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Woyera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Mtonthozi</a:t>
            </a:r>
            <a:r>
              <a:rPr lang="en-US" sz="2000" b="1" dirty="0">
                <a:solidFill>
                  <a:prstClr val="black"/>
                </a:solidFill>
              </a:rPr>
              <a:t> amene </a:t>
            </a:r>
            <a:r>
              <a:rPr lang="en-US" sz="2000" b="1" dirty="0" err="1">
                <a:solidFill>
                  <a:prstClr val="black"/>
                </a:solidFill>
              </a:rPr>
              <a:t>amatipatsa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mphamvu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kulimba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mtima</a:t>
            </a:r>
            <a:r>
              <a:rPr lang="en-US" sz="2000" b="1" dirty="0">
                <a:solidFill>
                  <a:prstClr val="black"/>
                </a:solidFill>
              </a:rPr>
              <a:t> (Zakariya 4:6, Mtonthozi amene amatipatsa mphamvu ndi kulimbika mtima ( Zekariya 4:6 ).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7" r="9557"/>
          <a:stretch>
            <a:fillRect/>
          </a:stretch>
        </p:blipFill>
        <p:spPr>
          <a:xfrm>
            <a:off x="178154" y="4706237"/>
            <a:ext cx="2565046" cy="200182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074127" y="1995582"/>
            <a:ext cx="75479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Baibulo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limalemba</a:t>
            </a:r>
            <a:r>
              <a:rPr lang="en-US" sz="2000" b="1" dirty="0">
                <a:solidFill>
                  <a:prstClr val="black"/>
                </a:solidFill>
              </a:rPr>
              <a:t> za </a:t>
            </a:r>
            <a:r>
              <a:rPr lang="en-US" sz="2000" b="1" dirty="0" err="1">
                <a:solidFill>
                  <a:prstClr val="black"/>
                </a:solidFill>
              </a:rPr>
              <a:t>kumangidwa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katatu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kwa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asanapite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Roma: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Filipi (</a:t>
            </a:r>
            <a:r>
              <a:rPr lang="en-US" sz="2000" b="1" dirty="0" err="1">
                <a:solidFill>
                  <a:prstClr val="black"/>
                </a:solidFill>
              </a:rPr>
              <a:t>Machitidwe</a:t>
            </a:r>
            <a:r>
              <a:rPr lang="en-US" sz="2000" b="1" dirty="0">
                <a:solidFill>
                  <a:prstClr val="black"/>
                </a:solidFill>
              </a:rPr>
              <a:t> 16:22–24),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Yerusalemu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Machitidwe</a:t>
            </a:r>
            <a:r>
              <a:rPr lang="en-US" sz="2000" b="1" dirty="0">
                <a:solidFill>
                  <a:prstClr val="black"/>
                </a:solidFill>
              </a:rPr>
              <a:t> 23:10),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Kaisareya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Machitidwe</a:t>
            </a:r>
            <a:r>
              <a:rPr lang="en-US" sz="2000" b="1" dirty="0">
                <a:solidFill>
                  <a:prstClr val="black"/>
                </a:solidFill>
              </a:rPr>
              <a:t> 23:33–35). Koma, </a:t>
            </a:r>
            <a:r>
              <a:rPr lang="en-US" sz="2000" b="1" dirty="0" err="1">
                <a:solidFill>
                  <a:prstClr val="black"/>
                </a:solidFill>
              </a:rPr>
              <a:t>n’zoonekeratu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panalinso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kumangidwa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kwina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kooposa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kumeneku</a:t>
            </a:r>
            <a:r>
              <a:rPr lang="en-US" sz="2000" b="1" dirty="0">
                <a:solidFill>
                  <a:prstClr val="black"/>
                </a:solidFill>
              </a:rPr>
              <a:t> (2 </a:t>
            </a:r>
            <a:r>
              <a:rPr lang="en-US" sz="2000" b="1" dirty="0" err="1">
                <a:solidFill>
                  <a:prstClr val="black"/>
                </a:solidFill>
              </a:rPr>
              <a:t>Akorinto</a:t>
            </a:r>
            <a:r>
              <a:rPr lang="en-US" sz="2000" b="1" dirty="0">
                <a:solidFill>
                  <a:prstClr val="black"/>
                </a:solidFill>
              </a:rPr>
              <a:t> 11:23).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OLANDIRA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163336" y="613726"/>
            <a:ext cx="7805853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Mtumwi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Paulo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ankadziona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udindo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waukulu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kwambiri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anthu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amene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anatembenukira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kwa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Mulungu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kudzera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utumiki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wake.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Koposa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zonse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iye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ankalakalaka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kuti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akhale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okhulupirika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kuti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monga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iye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ananenera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"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kuti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ndikondwere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m'tsiku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Khristu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," iye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anati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"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kuti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sindinathamange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pachabe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kapena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sindinagwire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ntchito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pachabe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" (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Afilipi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2:16). Iye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ankachita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mantha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poganizira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zotsatira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za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utumiki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wake.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Ankadziwa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kuti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ngakhale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chipulumutso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chake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chingakhale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pa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chiopsezo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ngati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atalephera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kuchita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udindo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komanso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ngati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mpingo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sungagwirizane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naye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pa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ntchito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yopulumutsa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miyoyo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  <a:endParaRPr kumimoji="0" lang="en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MBIRI YA FILIPI</a:t>
            </a:r>
            <a:endParaRPr kumimoji="0" lang="en" sz="44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395122" y="547624"/>
            <a:ext cx="67968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Nthawi ya usiku Paulo anaona masomphenya, munthu wa ku Makedoniya atayimirira ndi kumupempha kuti, “Bwerani ku Makedoniya, mudzatithandize.’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Machitidwe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284" y="1562100"/>
            <a:ext cx="6105526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2422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Machitidwe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839688" y="3401497"/>
            <a:ext cx="94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prstClr val="black"/>
                </a:solidFill>
              </a:rPr>
              <a:t>Frugiya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660811" y="3087172"/>
            <a:ext cx="1052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Galatiya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15131" y="3066662"/>
            <a:ext cx="92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prstClr val="black"/>
                </a:solidFill>
              </a:rPr>
              <a:t>Musiya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975282" y="2601099"/>
            <a:ext cx="1040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prstClr val="black"/>
                </a:solidFill>
              </a:rPr>
              <a:t>Bituniya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54459" y="3151316"/>
            <a:ext cx="80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GB" b="1" dirty="0">
                <a:solidFill>
                  <a:prstClr val="black"/>
                </a:solidFill>
              </a:rPr>
              <a:t>Trowa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59423" y="2941349"/>
            <a:ext cx="562886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001164" y="2861667"/>
            <a:ext cx="132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GB" b="1" dirty="0" err="1">
                <a:solidFill>
                  <a:prstClr val="black"/>
                </a:solidFill>
              </a:rPr>
              <a:t>Samotrake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21782" y="2879735"/>
            <a:ext cx="630075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51486" y="216330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GB" b="1" dirty="0">
                <a:solidFill>
                  <a:prstClr val="black"/>
                </a:solidFill>
              </a:rPr>
              <a:t>Neapoli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90170" y="2258514"/>
            <a:ext cx="6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Filipi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02958" y="2747960"/>
            <a:ext cx="5509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Paulendo wake </a:t>
            </a:r>
            <a:r>
              <a:rPr lang="en-US" sz="2000" b="1" dirty="0" err="1">
                <a:solidFill>
                  <a:prstClr val="black"/>
                </a:solidFill>
              </a:rPr>
              <a:t>wachiwiri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wautumiki</a:t>
            </a:r>
            <a:r>
              <a:rPr lang="en-US" sz="2000" b="1" dirty="0">
                <a:solidFill>
                  <a:prstClr val="black"/>
                </a:solidFill>
              </a:rPr>
              <a:t> wake, zokonzekera za Paulo zinasintha. Mzimu Woyera anali kutsogolera mapazi ake (Machitidwe 16: 6-12)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870765"/>
              </p:ext>
            </p:extLst>
          </p:nvPr>
        </p:nvGraphicFramePr>
        <p:xfrm>
          <a:off x="137275" y="4113756"/>
          <a:ext cx="5668009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805283" y="5251787"/>
            <a:ext cx="6105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Filipi </a:t>
            </a:r>
            <a:r>
              <a:rPr lang="en-US" sz="2000" b="1" dirty="0" err="1">
                <a:solidFill>
                  <a:prstClr val="black"/>
                </a:solidFill>
              </a:rPr>
              <a:t>ndi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malo</a:t>
            </a:r>
            <a:r>
              <a:rPr lang="en-US" sz="2000" b="1" dirty="0">
                <a:solidFill>
                  <a:prstClr val="black"/>
                </a:solidFill>
              </a:rPr>
              <a:t> amene </a:t>
            </a:r>
            <a:r>
              <a:rPr lang="en-US" sz="2000" b="1" dirty="0" err="1">
                <a:solidFill>
                  <a:prstClr val="black"/>
                </a:solidFill>
              </a:rPr>
              <a:t>Mzimu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Woyera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anasankha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uthenga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wabwino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uyambire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kulalikidwa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Ulaya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Mzindawu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</a:t>
            </a:r>
            <a:r>
              <a:rPr lang="en-US" sz="2000" b="1" dirty="0">
                <a:solidFill>
                  <a:prstClr val="black"/>
                </a:solidFill>
              </a:rPr>
              <a:t> Aroma </a:t>
            </a:r>
            <a:r>
              <a:rPr lang="en-US" sz="2000" b="1" dirty="0" err="1">
                <a:solidFill>
                  <a:prstClr val="black"/>
                </a:solidFill>
              </a:rPr>
              <a:t>kwathuthu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ndipo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anthu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nzika</a:t>
            </a:r>
            <a:r>
              <a:rPr lang="en-US" sz="2000" b="1" dirty="0">
                <a:solidFill>
                  <a:prstClr val="black"/>
                </a:solidFill>
              </a:rPr>
              <a:t> za Roma </a:t>
            </a:r>
            <a:r>
              <a:rPr lang="en-US" sz="2000" b="1" dirty="0" err="1">
                <a:solidFill>
                  <a:prstClr val="black"/>
                </a:solidFill>
              </a:rPr>
              <a:t>mwachibadwa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komanso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sankalipira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msonkho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93" y="-130046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520" y="-116526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1382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35</cp:revision>
  <dcterms:created xsi:type="dcterms:W3CDTF">2025-12-27T23:49:19Z</dcterms:created>
  <dcterms:modified xsi:type="dcterms:W3CDTF">2026-01-02T14:40:25Z</dcterms:modified>
</cp:coreProperties>
</file>