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3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GB" sz="1800" b="1" noProof="0" dirty="0"/>
            <a:t>Chikondi </a:t>
          </a:r>
          <a:r>
            <a:rPr lang="en-GB" sz="1800" b="1" noProof="0" dirty="0" err="1"/>
            <a:t>chanu</a:t>
          </a:r>
          <a:r>
            <a:rPr lang="en-GB" sz="1800" b="1" noProof="0" dirty="0"/>
            <a:t> </a:t>
          </a:r>
          <a:r>
            <a:rPr lang="en-GB" sz="1800" b="1" noProof="0" dirty="0" err="1"/>
            <a:t>chichuluke</a:t>
          </a:r>
          <a:r>
            <a:rPr lang="en-GB" sz="1800" b="1" noProof="0" dirty="0"/>
            <a:t> </a:t>
          </a:r>
          <a:r>
            <a:rPr lang="en-GB" sz="1800" b="1" noProof="0" dirty="0" err="1"/>
            <a:t>koposa</a:t>
          </a:r>
          <a:endParaRPr lang="en" sz="18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GB" sz="1800" b="1" noProof="0" dirty="0"/>
            <a:t>Izi </a:t>
          </a:r>
          <a:r>
            <a:rPr lang="en-GB" sz="1800" b="1" noProof="0" dirty="0" err="1"/>
            <a:t>zidzakupatsani</a:t>
          </a:r>
          <a:r>
            <a:rPr lang="en-GB" sz="1800" b="1" noProof="0" dirty="0"/>
            <a:t> </a:t>
          </a:r>
          <a:r>
            <a:rPr lang="en-GB" sz="1800" b="1" noProof="0" dirty="0" err="1"/>
            <a:t>nzeru</a:t>
          </a:r>
          <a:endParaRPr lang="en" sz="18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US" sz="1800" b="1" noProof="0" dirty="0"/>
            <a:t>Mudzazindikira zabwino kwambiri</a:t>
          </a:r>
          <a:endParaRPr lang="en" sz="18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US" sz="1800" b="1" noProof="0" dirty="0"/>
            <a:t>mudzakhala oyera ndi owongoka</a:t>
          </a:r>
          <a:endParaRPr lang="en" sz="18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US" sz="1800" b="1" noProof="0" dirty="0"/>
            <a:t>Mudzabala zipatso kudzera mwa Yesu Khristu</a:t>
          </a:r>
          <a:endParaRPr lang="en" sz="18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US" sz="1800" b="1" noProof="0" dirty="0"/>
            <a:t>Zimenezi zidzabweretsa ulemerero ndi chitamando </a:t>
          </a:r>
          <a:r>
            <a:rPr lang="en-US" sz="1800" b="1" noProof="0" dirty="0" err="1"/>
            <a:t>kwa</a:t>
          </a:r>
          <a:r>
            <a:rPr lang="en-US" sz="1800" b="1" noProof="0" dirty="0"/>
            <a:t> Mulungu</a:t>
          </a:r>
          <a:endParaRPr lang="en" sz="18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 custScaleX="115186" custLinFactNeighborX="609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 custScaleX="118840" custLinFactNeighborX="6858" custLinFactNeighborY="-4350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 custLinFactNeighborY="7316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 custScaleX="118526" custLinFactNeighborX="5393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Mulole iwo alandire chidziwitso cha Mulungu, chimene chidzawapatsa iwo nzeru ndi kuzindikira kwauzimu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sv-SE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Khalani monga ana a Mulungu, ndi kumkondweretsa m’zonse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Mulole iwo abale zipatso ndi kukula mu chidziwitso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Alimbikitsidwe ndi mphamvu ya Mulungu kuti apirire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Baibulo</a:t>
          </a:r>
          <a:b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119:105 )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Mzimu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chinenero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(Chiv. 19:10), wowonetseredwa kudzera mwa Ellen G. White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Chitsogozo cha Mulungu (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Akoose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Mzimu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Woyera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16446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243334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Chikondi </a:t>
          </a:r>
          <a:r>
            <a:rPr lang="en-GB" sz="1800" b="1" kern="1200" noProof="0" dirty="0" err="1"/>
            <a:t>chanu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chichuluke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koposa</a:t>
          </a:r>
          <a:endParaRPr lang="en" sz="1800" b="1" kern="1200" noProof="0" dirty="0"/>
        </a:p>
      </dsp:txBody>
      <dsp:txXfrm>
        <a:off x="243334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07320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23665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127230" y="2061862"/>
          <a:ext cx="1794524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Izi </a:t>
          </a:r>
          <a:r>
            <a:rPr lang="en-GB" sz="1800" b="1" kern="1200" noProof="0" dirty="0" err="1"/>
            <a:t>zidzakupatsani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nzeru</a:t>
          </a:r>
          <a:endParaRPr lang="en" sz="1800" b="1" kern="1200" noProof="0" dirty="0"/>
        </a:p>
      </dsp:txBody>
      <dsp:txXfrm>
        <a:off x="2127230" y="2061862"/>
        <a:ext cx="1794524" cy="1365622"/>
      </dsp:txXfrm>
    </dsp:sp>
    <dsp:sp modelId="{7647920E-FF91-4C18-85D4-B46630961676}">
      <dsp:nvSpPr>
        <dsp:cNvPr id="0" name=""/>
        <dsp:cNvSpPr/>
      </dsp:nvSpPr>
      <dsp:spPr>
        <a:xfrm>
          <a:off x="3414538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230883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017856" y="1530515"/>
          <a:ext cx="1851451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Mudzazindikira zabwino kwambiri</a:t>
          </a:r>
          <a:endParaRPr lang="en" sz="1800" b="1" kern="1200" noProof="0" dirty="0"/>
        </a:p>
      </dsp:txBody>
      <dsp:txXfrm>
        <a:off x="4017856" y="1530515"/>
        <a:ext cx="1851451" cy="1365622"/>
      </dsp:txXfrm>
    </dsp:sp>
    <dsp:sp modelId="{FC4AA45B-22E2-4660-BD73-56E5D53B53C4}">
      <dsp:nvSpPr>
        <dsp:cNvPr id="0" name=""/>
        <dsp:cNvSpPr/>
      </dsp:nvSpPr>
      <dsp:spPr>
        <a:xfrm>
          <a:off x="5321756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138101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5964989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mudzakhala oyera ndi owongoka</a:t>
          </a:r>
          <a:endParaRPr lang="en" sz="1800" b="1" kern="1200" noProof="0" dirty="0"/>
        </a:p>
      </dsp:txBody>
      <dsp:txXfrm>
        <a:off x="5964989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228975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045320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872207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Mudzabala zipatso kudzera mwa Yesu Khristu</a:t>
          </a:r>
          <a:endParaRPr lang="en" sz="1800" b="1" kern="1200" noProof="0" dirty="0"/>
        </a:p>
      </dsp:txBody>
      <dsp:txXfrm>
        <a:off x="7872207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136193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9952538" y="-265638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707265" y="174090"/>
          <a:ext cx="1846559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Zimenezi zidzabweretsa ulemerero ndi chitamando </a:t>
          </a:r>
          <a:r>
            <a:rPr lang="en-US" sz="1800" b="1" kern="1200" noProof="0" dirty="0" err="1"/>
            <a:t>kwa</a:t>
          </a:r>
          <a:r>
            <a:rPr lang="en-US" sz="1800" b="1" kern="1200" noProof="0" dirty="0"/>
            <a:t> Mulungu</a:t>
          </a:r>
          <a:endParaRPr lang="en" sz="1800" b="1" kern="1200" noProof="0" dirty="0"/>
        </a:p>
      </dsp:txBody>
      <dsp:txXfrm>
        <a:off x="9707265" y="174090"/>
        <a:ext cx="1846559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7808"/>
          <a:ext cx="5447488" cy="6317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Mulole iwo alandire chidziwitso cha Mulungu, chimene chidzawapatsa iwo nzeru ndi kuzindikira kwauzimu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42" y="38650"/>
        <a:ext cx="5385804" cy="570115"/>
      </dsp:txXfrm>
    </dsp:sp>
    <dsp:sp modelId="{8ED814D4-24A7-4EE6-98D6-F5EF96E58A5E}">
      <dsp:nvSpPr>
        <dsp:cNvPr id="0" name=""/>
        <dsp:cNvSpPr/>
      </dsp:nvSpPr>
      <dsp:spPr>
        <a:xfrm>
          <a:off x="0" y="708728"/>
          <a:ext cx="5447488" cy="631799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Khalani monga ana a Mulungu, ndi kumkondweretsa m’zonse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42" y="739570"/>
        <a:ext cx="5385804" cy="570115"/>
      </dsp:txXfrm>
    </dsp:sp>
    <dsp:sp modelId="{D6B98BC7-4DD1-46DD-9A75-7E74C926B220}">
      <dsp:nvSpPr>
        <dsp:cNvPr id="0" name=""/>
        <dsp:cNvSpPr/>
      </dsp:nvSpPr>
      <dsp:spPr>
        <a:xfrm>
          <a:off x="0" y="1409648"/>
          <a:ext cx="5447488" cy="631799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Mulole iwo abale zipatso ndi kukula mu chidziwitso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42" y="1440490"/>
        <a:ext cx="5385804" cy="570115"/>
      </dsp:txXfrm>
    </dsp:sp>
    <dsp:sp modelId="{51C553D5-6DF9-4050-9DE4-1DCE1A8DC5FD}">
      <dsp:nvSpPr>
        <dsp:cNvPr id="0" name=""/>
        <dsp:cNvSpPr/>
      </dsp:nvSpPr>
      <dsp:spPr>
        <a:xfrm>
          <a:off x="0" y="2110568"/>
          <a:ext cx="5447488" cy="63179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Alimbikitsidwe ndi mphamvu ya Mulungu kuti apirire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42" y="2141410"/>
        <a:ext cx="5385804" cy="570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Baibulo</a:t>
          </a:r>
          <a:b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119:105 )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Mzimu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chinenero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(Chiv. 19:10), wowonetseredwa kudzera mwa Ellen G. White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Chitsogozo cha Mulungu (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Akoose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Mzimu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Woyera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110680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ZIFUKWA ZOPEREKERA CHIYAMIKO NDI PEMPHERO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 January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ZIFUKWA ZOKHALIRA OYAMIKIRA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2" y="725804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Timayamika Mulungu Atate wa Ambuye athu Yesu Khristu, nthawi zonse pamene tikukupemphererani.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336808" y="1202689"/>
            <a:ext cx="8391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Pobwereza mawu a pa 1 Akorinto 13:13 , Paulo </a:t>
            </a:r>
            <a:r>
              <a:rPr lang="en-US" sz="2000" b="1" dirty="0" err="1"/>
              <a:t>anayamikira</a:t>
            </a:r>
            <a:r>
              <a:rPr lang="en-US" sz="2000" b="1" dirty="0"/>
              <a:t> Mulungu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Akolose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makhalidwe</a:t>
            </a:r>
            <a:r>
              <a:rPr lang="en-US" sz="2000" b="1" dirty="0"/>
              <a:t> </a:t>
            </a:r>
            <a:r>
              <a:rPr lang="en-US" sz="2000" b="1" dirty="0" err="1"/>
              <a:t>atatu</a:t>
            </a:r>
            <a:r>
              <a:rPr lang="en-US" sz="2000" b="1" dirty="0"/>
              <a:t> a </a:t>
            </a:r>
            <a:r>
              <a:rPr lang="en-US" sz="2000" b="1" dirty="0" err="1"/>
              <a:t>Mkhristu</a:t>
            </a:r>
            <a:r>
              <a:rPr lang="en-US" sz="2000" b="1" dirty="0"/>
              <a:t>: </a:t>
            </a:r>
            <a:r>
              <a:rPr lang="en-US" sz="2000" b="1" dirty="0" err="1"/>
              <a:t>chikhulupiriro</a:t>
            </a:r>
            <a:r>
              <a:rPr lang="en-US" sz="2000" b="1" dirty="0"/>
              <a:t>, </a:t>
            </a:r>
            <a:r>
              <a:rPr lang="en-US" sz="2000" b="1" dirty="0" err="1"/>
              <a:t>chiyembekezo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chikondi</a:t>
            </a:r>
            <a:r>
              <a:rPr lang="en-US" sz="2000" b="1" dirty="0"/>
              <a:t> (</a:t>
            </a:r>
            <a:r>
              <a:rPr lang="en-US" sz="2000" b="1" dirty="0" err="1"/>
              <a:t>Akolose</a:t>
            </a:r>
            <a:r>
              <a:rPr lang="en-US" sz="2000" b="1" dirty="0"/>
              <a:t> 1:4–5) 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908" y="4156587"/>
            <a:ext cx="2271886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646" y="1350706"/>
            <a:ext cx="3225147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550603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2875960" y="2206433"/>
            <a:ext cx="5816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Makhalidwe</a:t>
            </a:r>
            <a:r>
              <a:rPr lang="en-US" sz="2000" b="1" dirty="0"/>
              <a:t> </a:t>
            </a:r>
            <a:r>
              <a:rPr lang="en-US" sz="2000" b="1" dirty="0" err="1"/>
              <a:t>amenewa</a:t>
            </a:r>
            <a:r>
              <a:rPr lang="en-US" sz="2000" b="1" dirty="0"/>
              <a:t> </a:t>
            </a:r>
            <a:r>
              <a:rPr lang="en-US" sz="2000" b="1" dirty="0" err="1"/>
              <a:t>amachokera</a:t>
            </a:r>
            <a:r>
              <a:rPr lang="en-US" sz="2000" b="1" dirty="0"/>
              <a:t> ‘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Yesu’, </a:t>
            </a:r>
            <a:r>
              <a:rPr lang="en-US" sz="2000" b="1" dirty="0" err="1"/>
              <a:t>amakhudza</a:t>
            </a:r>
            <a:r>
              <a:rPr lang="en-US" sz="2000" b="1" dirty="0"/>
              <a:t> </a:t>
            </a:r>
            <a:r>
              <a:rPr lang="en-US" sz="2000" b="1" dirty="0" err="1"/>
              <a:t>maubale</a:t>
            </a:r>
            <a:r>
              <a:rPr lang="en-US" sz="2000" b="1" dirty="0"/>
              <a:t> </a:t>
            </a:r>
            <a:r>
              <a:rPr lang="en-US" sz="2000" b="1" dirty="0" err="1"/>
              <a:t>athu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‘</a:t>
            </a:r>
            <a:r>
              <a:rPr lang="en-US" sz="2000" b="1" dirty="0" err="1"/>
              <a:t>oyera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onse</a:t>
            </a:r>
            <a:r>
              <a:rPr lang="en-US" sz="2000" b="1" dirty="0"/>
              <a:t>’,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afika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ife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‘</a:t>
            </a:r>
            <a:r>
              <a:rPr lang="en-US" sz="2000" b="1" dirty="0" err="1"/>
              <a:t>mawu</a:t>
            </a:r>
            <a:r>
              <a:rPr lang="en-US" sz="2000" b="1" dirty="0"/>
              <a:t> </a:t>
            </a:r>
            <a:r>
              <a:rPr lang="en-US" sz="2000" b="1" dirty="0" err="1"/>
              <a:t>oona</a:t>
            </a:r>
            <a:r>
              <a:rPr lang="en-US" sz="2000" b="1" dirty="0"/>
              <a:t> a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.”.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2865926" y="4828803"/>
            <a:ext cx="6945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Mulungu, </a:t>
            </a:r>
            <a:r>
              <a:rPr lang="en-US" sz="2000" b="1" dirty="0" err="1"/>
              <a:t>imene</a:t>
            </a:r>
            <a:r>
              <a:rPr lang="en-US" sz="2000" b="1" dirty="0"/>
              <a:t> </a:t>
            </a:r>
            <a:r>
              <a:rPr lang="en-US" sz="2000" b="1" dirty="0" err="1"/>
              <a:t>imafika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ife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Mzimu</a:t>
            </a:r>
            <a:r>
              <a:rPr lang="en-US" sz="2000" b="1" dirty="0"/>
              <a:t> </a:t>
            </a:r>
            <a:r>
              <a:rPr lang="en-US" sz="2000" b="1" dirty="0" err="1"/>
              <a:t>Woyera</a:t>
            </a:r>
            <a:r>
              <a:rPr lang="en-US" sz="2000" b="1" dirty="0"/>
              <a:t>, </a:t>
            </a:r>
            <a:r>
              <a:rPr lang="en-US" sz="2000" b="1" dirty="0" err="1"/>
              <a:t>imapangitsa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‘Mawu a </a:t>
            </a:r>
            <a:r>
              <a:rPr lang="en-US" sz="2000" b="1" dirty="0" err="1"/>
              <a:t>moyo</a:t>
            </a:r>
            <a:r>
              <a:rPr lang="en-US" sz="2000" b="1" dirty="0"/>
              <a:t>’ (</a:t>
            </a:r>
            <a:r>
              <a:rPr lang="en-US" sz="2000" b="1" dirty="0" err="1"/>
              <a:t>Afilipi</a:t>
            </a:r>
            <a:r>
              <a:rPr lang="en-US" sz="2000" b="1" dirty="0"/>
              <a:t> 2:16). Izi </a:t>
            </a:r>
            <a:r>
              <a:rPr lang="en-US" sz="2000" b="1" dirty="0" err="1"/>
              <a:t>zikutanthauza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, </a:t>
            </a:r>
            <a:r>
              <a:rPr lang="en-US" sz="2000" b="1" dirty="0" err="1"/>
              <a:t>tikalandira</a:t>
            </a:r>
            <a:r>
              <a:rPr lang="en-US" sz="2000" b="1" dirty="0"/>
              <a:t>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, </a:t>
            </a:r>
            <a:r>
              <a:rPr lang="en-US" sz="2000" b="1" dirty="0" err="1"/>
              <a:t>timalandira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wosatha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cholowa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‘</a:t>
            </a:r>
            <a:r>
              <a:rPr lang="en-US" sz="2000" b="1" dirty="0" err="1"/>
              <a:t>chasungidwira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inu</a:t>
            </a:r>
            <a:r>
              <a:rPr lang="en-US" sz="2000" b="1" dirty="0"/>
              <a:t> </a:t>
            </a:r>
            <a:r>
              <a:rPr lang="en-US" sz="2000" b="1" dirty="0" err="1"/>
              <a:t>Kumwamba</a:t>
            </a:r>
            <a:r>
              <a:rPr lang="en-US" sz="2000" b="1" dirty="0"/>
              <a:t>’ (</a:t>
            </a:r>
            <a:r>
              <a:rPr lang="en-US" sz="2000" b="1" dirty="0" err="1"/>
              <a:t>Akolose</a:t>
            </a:r>
            <a:r>
              <a:rPr lang="en-US" sz="2000" b="1" dirty="0"/>
              <a:t> 1:5).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2911585" y="3524000"/>
            <a:ext cx="5816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akutsindika kuti uthenga uwu sunalalikidwe kwa Akolose okha, koma “padziko lonse lapansi” (</a:t>
            </a:r>
            <a:r>
              <a:rPr lang="en-US" sz="2000" b="1" dirty="0" err="1"/>
              <a:t>Akolose</a:t>
            </a:r>
            <a:r>
              <a:rPr lang="en-US" sz="2000" b="1" dirty="0"/>
              <a:t> 1:6 ) ... ndipo m’zaka 30 zokha!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-1" y="-14621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ZOPEMPHA MU PEMPHERO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42228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Chifukwa cha ichi, kuyambira tsiku limene tinamva za inu, sitinasiye kukupemphererani ndi kumupempha Mulungu kuti akudzazeni ndi chidziwitso cha chifuniro chake kudzera mu nzeru yonse yauzimu ndi kumvetsetsa.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2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Akolose</a:t>
            </a:r>
            <a:r>
              <a:rPr lang="en" sz="12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Pemphero la Paulo likuphatikizapo zinthu zambiri zabwino kwa Akolose (</a:t>
            </a:r>
            <a:r>
              <a:rPr lang="en-US" sz="2000" b="1" dirty="0" err="1"/>
              <a:t>Akolose</a:t>
            </a:r>
            <a:r>
              <a:rPr lang="en-US" sz="2000" b="1" dirty="0"/>
              <a:t> 1:9-11):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12783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Pempheroli limapangidwa “kuyamika Atate mokondwera” (</a:t>
            </a:r>
            <a:r>
              <a:rPr lang="en-US" b="1" dirty="0" err="1"/>
              <a:t>Akolose</a:t>
            </a:r>
            <a:r>
              <a:rPr lang="en-US" b="1" dirty="0"/>
              <a:t> 1:12).</a:t>
            </a:r>
            <a:endParaRPr lang="en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68373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-1" y="4242593"/>
            <a:ext cx="17813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Pali </a:t>
            </a:r>
            <a:r>
              <a:rPr lang="en-US" b="1" dirty="0" err="1"/>
              <a:t>njira</a:t>
            </a:r>
            <a:r>
              <a:rPr lang="en-US" b="1" dirty="0"/>
              <a:t> </a:t>
            </a:r>
            <a:r>
              <a:rPr lang="en-US" b="1" dirty="0" err="1"/>
              <a:t>zinayi</a:t>
            </a:r>
            <a:r>
              <a:rPr lang="en-US" b="1" dirty="0"/>
              <a:t> </a:t>
            </a:r>
            <a:r>
              <a:rPr lang="en-US" b="1" dirty="0" err="1"/>
              <a:t>zimene</a:t>
            </a:r>
            <a:r>
              <a:rPr lang="en-US" b="1" dirty="0"/>
              <a:t> Mulungu </a:t>
            </a:r>
            <a:r>
              <a:rPr lang="en-US" b="1" dirty="0" err="1"/>
              <a:t>amagwiritsa</a:t>
            </a:r>
            <a:r>
              <a:rPr lang="en-US" b="1" dirty="0"/>
              <a:t> </a:t>
            </a:r>
            <a:r>
              <a:rPr lang="en-US" b="1" dirty="0" err="1"/>
              <a:t>ntchito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pemphero</a:t>
            </a:r>
            <a:r>
              <a:rPr lang="en-US" b="1" dirty="0"/>
              <a:t> la Paulo </a:t>
            </a:r>
            <a:r>
              <a:rPr lang="en-US" b="1" dirty="0" err="1"/>
              <a:t>likwaniritsidwe</a:t>
            </a:r>
            <a:r>
              <a:rPr lang="en-US" b="1" dirty="0"/>
              <a:t> mwa ife:</a:t>
            </a:r>
            <a:endParaRPr lang="en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856136" y="601457"/>
            <a:ext cx="111260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Moyo </a:t>
            </a:r>
            <a:r>
              <a:rPr lang="en-US" sz="2400" b="1" dirty="0" err="1">
                <a:latin typeface="Constantia" panose="02030602050306030303" pitchFamily="18" charset="0"/>
              </a:rPr>
              <a:t>wathu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kulumikizidwa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Khristu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tiyenera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kumatenga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mphamvu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Iye, </a:t>
            </a:r>
            <a:r>
              <a:rPr lang="en-US" sz="2400" b="1" dirty="0" err="1">
                <a:latin typeface="Constantia" panose="02030602050306030303" pitchFamily="18" charset="0"/>
              </a:rPr>
              <a:t>kumulandira</a:t>
            </a:r>
            <a:r>
              <a:rPr lang="en-US" sz="2400" b="1" dirty="0">
                <a:latin typeface="Constantia" panose="02030602050306030303" pitchFamily="18" charset="0"/>
              </a:rPr>
              <a:t> Iye </a:t>
            </a:r>
            <a:r>
              <a:rPr lang="en-US" sz="2400" b="1" dirty="0" err="1">
                <a:latin typeface="Constantia" panose="02030602050306030303" pitchFamily="18" charset="0"/>
              </a:rPr>
              <a:t>monga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Mkate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unatsika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kumwamba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kutunga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kasupe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wosatha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umatulutsa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chochuluka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tipitiriza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kuyika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patsogolo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kulola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kuyamika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kutamanda</a:t>
            </a:r>
            <a:r>
              <a:rPr lang="en-US" sz="2400" b="1" dirty="0">
                <a:latin typeface="Constantia" panose="02030602050306030303" pitchFamily="18" charset="0"/>
              </a:rPr>
              <a:t> Iye, </a:t>
            </a:r>
            <a:r>
              <a:rPr lang="en-US" sz="2400" b="1" dirty="0" err="1">
                <a:latin typeface="Constantia" panose="02030602050306030303" pitchFamily="18" charset="0"/>
              </a:rPr>
              <a:t>tidzakhala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kutsitsimuka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kosalekeza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wauzimu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Mapemphero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adzakhala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kukambirana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monga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timayankhulira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mnzathu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wapamtima</a:t>
            </a:r>
            <a:r>
              <a:rPr lang="en-US" sz="2400" b="1" dirty="0">
                <a:latin typeface="Constantia" panose="02030602050306030303" pitchFamily="18" charset="0"/>
              </a:rPr>
              <a:t>. Iye </a:t>
            </a:r>
            <a:r>
              <a:rPr lang="en-US" sz="2400" b="1" dirty="0" err="1">
                <a:latin typeface="Constantia" panose="02030602050306030303" pitchFamily="18" charset="0"/>
              </a:rPr>
              <a:t>adzatilankhula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zinsinsi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aliyense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payekha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tidzakhala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chisangalalo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kupezeka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Yesu </a:t>
            </a:r>
            <a:r>
              <a:rPr lang="en-US" sz="2400" b="1" dirty="0" err="1">
                <a:latin typeface="Constantia" panose="02030602050306030303" pitchFamily="18" charset="0"/>
              </a:rPr>
              <a:t>mmoyo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wathu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Mitima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idzayaka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mkati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pamene</a:t>
            </a:r>
            <a:r>
              <a:rPr lang="en-US" sz="2400" b="1" dirty="0">
                <a:latin typeface="Constantia" panose="02030602050306030303" pitchFamily="18" charset="0"/>
              </a:rPr>
              <a:t> Iye </a:t>
            </a:r>
            <a:r>
              <a:rPr lang="en-US" sz="2400" b="1" dirty="0" err="1">
                <a:latin typeface="Constantia" panose="02030602050306030303" pitchFamily="18" charset="0"/>
              </a:rPr>
              <a:t>ayandikira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kudzacheza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nafe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anachitira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Enoki. Pamene </a:t>
            </a:r>
            <a:r>
              <a:rPr lang="en-US" sz="2400" b="1" dirty="0" err="1">
                <a:latin typeface="Constantia" panose="02030602050306030303" pitchFamily="18" charset="0"/>
              </a:rPr>
              <a:t>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zizachitika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Mkhristu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m’moyo</a:t>
            </a:r>
            <a:r>
              <a:rPr lang="en-US" sz="2400" b="1" dirty="0">
                <a:latin typeface="Constantia" panose="02030602050306030303" pitchFamily="18" charset="0"/>
              </a:rPr>
              <a:t> wake </a:t>
            </a:r>
            <a:r>
              <a:rPr lang="en-US" sz="2400" b="1" dirty="0" err="1">
                <a:latin typeface="Constantia" panose="02030602050306030303" pitchFamily="18" charset="0"/>
              </a:rPr>
              <a:t>mudzaonekera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kudzichepetsa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kufatsa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zimaonetsera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wakumana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Yesu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waphunzira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Iye.”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04776" y="243512"/>
            <a:ext cx="377779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Sindikukayika konse kuti Iye amene anayamba ntchito yabwino mwa inu adzayipitiriza ndi kuyimaliza mpaka pa tsiku la kubweranso kwa Khristu Yesu.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Afilipo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1:6, CCL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BD53"/>
                </a:solidFill>
              </a:rPr>
              <a:t>Zifukwa zoyamika ndi kupemphera m’kalata yopita kwa Afilipi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Zifukwa</a:t>
            </a:r>
            <a:r>
              <a:rPr lang="en-US" sz="2000" b="1" dirty="0"/>
              <a:t> </a:t>
            </a:r>
            <a:r>
              <a:rPr lang="en-US" sz="2000" b="1" dirty="0" err="1"/>
              <a:t>Zoperekera</a:t>
            </a:r>
            <a:r>
              <a:rPr lang="en-US" sz="2000" b="1" dirty="0"/>
              <a:t> </a:t>
            </a:r>
            <a:r>
              <a:rPr lang="en-US" sz="2000" b="1" dirty="0" err="1"/>
              <a:t>Chiyamiko</a:t>
            </a:r>
            <a:r>
              <a:rPr lang="en-US" sz="2000" b="1" dirty="0"/>
              <a:t> (Afilipi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Zopempha</a:t>
            </a:r>
            <a:r>
              <a:rPr lang="en-US" sz="2000" b="1" dirty="0"/>
              <a:t> mu Pemphero (Afilipi 1:9-11)</a:t>
            </a:r>
            <a:endParaRPr lang="en" sz="2000" b="1" noProof="0" dirty="0"/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BA9B00"/>
                </a:solidFill>
              </a:rPr>
              <a:t>Kuyamika ndi kupemphera pa nthawi zovuta (Afilipi 1:12-18)</a:t>
            </a:r>
            <a:endParaRPr lang="en" sz="2000" b="1" noProof="0" dirty="0">
              <a:solidFill>
                <a:srgbClr val="BA9B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A400B9"/>
                </a:solidFill>
              </a:rPr>
              <a:t>Zifukwa zoyamika ndi kupemphera mu kalata yopita kwa Akolose:</a:t>
            </a:r>
            <a:endParaRPr lang="en" b="1" noProof="0" dirty="0">
              <a:solidFill>
                <a:srgbClr val="A40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Zifukwa zokhalira oyamikira (Akolose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Zopempha</a:t>
            </a:r>
            <a:r>
              <a:rPr lang="en-US" sz="2000" b="1" dirty="0"/>
              <a:t> mu Pemphero (Akolose 1:9-12)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114550"/>
            <a:ext cx="727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zimenezi</a:t>
            </a:r>
            <a:r>
              <a:rPr lang="en-US" sz="2000" b="1" dirty="0"/>
              <a:t> </a:t>
            </a:r>
            <a:r>
              <a:rPr lang="en-US" sz="2000" b="1" dirty="0" err="1"/>
              <a:t>sizinali</a:t>
            </a:r>
            <a:r>
              <a:rPr lang="en-US" sz="2000" b="1" dirty="0"/>
              <a:t> </a:t>
            </a:r>
            <a:r>
              <a:rPr lang="en-US" sz="2000" b="1" dirty="0" err="1"/>
              <a:t>zophweka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Paulo. </a:t>
            </a:r>
            <a:r>
              <a:rPr lang="en-US" sz="2000" b="1" dirty="0" err="1"/>
              <a:t>Zikanakhala</a:t>
            </a:r>
            <a:r>
              <a:rPr lang="en-US" sz="2000" b="1" dirty="0"/>
              <a:t> </a:t>
            </a:r>
            <a:r>
              <a:rPr lang="en-US" sz="2000" b="1" dirty="0" err="1"/>
              <a:t>zosavuta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ataye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chotayika</a:t>
            </a:r>
            <a:r>
              <a:rPr lang="en-US" sz="2000" b="1" dirty="0"/>
              <a:t> </a:t>
            </a:r>
            <a:r>
              <a:rPr lang="en-US" sz="2000" b="1" dirty="0" err="1"/>
              <a:t>ufulu</a:t>
            </a:r>
            <a:r>
              <a:rPr lang="en-US" sz="2000" b="1" dirty="0"/>
              <a:t> wake.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838" y="196690"/>
            <a:ext cx="4125683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3" y="2241670"/>
            <a:ext cx="7276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Kumangidwa kwake </a:t>
            </a:r>
            <a:r>
              <a:rPr lang="en-US" sz="2000" b="1" dirty="0" err="1"/>
              <a:t>sikunamulepheretse</a:t>
            </a:r>
            <a:r>
              <a:rPr lang="en-US" sz="2000" b="1" dirty="0"/>
              <a:t> </a:t>
            </a:r>
            <a:r>
              <a:rPr lang="en-US" sz="2000" b="1" dirty="0" err="1"/>
              <a:t>kulankhulana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Atate</a:t>
            </a:r>
            <a:r>
              <a:rPr lang="en-US" sz="2000" b="1" dirty="0"/>
              <a:t> wake, ndi kupembedzera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 mu </a:t>
            </a:r>
            <a:r>
              <a:rPr lang="en-US" sz="2000" b="1" dirty="0" err="1"/>
              <a:t>pemphero</a:t>
            </a:r>
            <a:r>
              <a:rPr lang="en-US" sz="2000" b="1" dirty="0"/>
              <a:t>. 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822833"/>
            <a:ext cx="72762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Koma,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momwe</a:t>
            </a:r>
            <a:r>
              <a:rPr lang="en-US" sz="2000" b="1" dirty="0"/>
              <a:t> </a:t>
            </a:r>
            <a:r>
              <a:rPr lang="en-US" sz="2000" b="1" dirty="0" err="1"/>
              <a:t>analira</a:t>
            </a:r>
            <a:r>
              <a:rPr lang="en-US" sz="2000" b="1" dirty="0"/>
              <a:t> mu </a:t>
            </a:r>
            <a:r>
              <a:rPr lang="en-US" sz="2000" b="1" dirty="0" err="1"/>
              <a:t>nyimbo</a:t>
            </a:r>
            <a:r>
              <a:rPr lang="en-US" sz="2000" b="1" dirty="0"/>
              <a:t> </a:t>
            </a:r>
            <a:r>
              <a:rPr lang="en-US" sz="2000" b="1" dirty="0" err="1"/>
              <a:t>m’ndende</a:t>
            </a:r>
            <a:r>
              <a:rPr lang="en-US" sz="2000" b="1" dirty="0"/>
              <a:t> </a:t>
            </a:r>
            <a:r>
              <a:rPr lang="en-US" sz="2000" b="1" dirty="0" err="1"/>
              <a:t>yoopsa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Filipi, Paulo </a:t>
            </a:r>
            <a:r>
              <a:rPr lang="en-US" sz="2000" b="1" dirty="0" err="1"/>
              <a:t>anapezanso</a:t>
            </a:r>
            <a:r>
              <a:rPr lang="en-US" sz="2000" b="1" dirty="0"/>
              <a:t> </a:t>
            </a:r>
            <a:r>
              <a:rPr lang="en-US" sz="2000" b="1" dirty="0" err="1"/>
              <a:t>zifukwa</a:t>
            </a:r>
            <a:r>
              <a:rPr lang="en-US" sz="2000" b="1" dirty="0"/>
              <a:t> </a:t>
            </a:r>
            <a:r>
              <a:rPr lang="en-US" sz="2000" b="1" dirty="0" err="1"/>
              <a:t>zambiri</a:t>
            </a:r>
            <a:r>
              <a:rPr lang="en-US" sz="2000" b="1" dirty="0"/>
              <a:t> </a:t>
            </a:r>
            <a:r>
              <a:rPr lang="en-US" sz="2000" b="1" dirty="0" err="1"/>
              <a:t>zoyamika</a:t>
            </a:r>
            <a:r>
              <a:rPr lang="en-US" sz="2000" b="1" dirty="0"/>
              <a:t> Mulungu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kuzigawana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abale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alongo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Filipi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Kolose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4"/>
                </a:solidFill>
              </a:rPr>
              <a:t>Zifukwa Zoyamika ndi Kupemphera mu Kalata yopita kwa Afilipi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200" b="1" dirty="0">
                <a:ln/>
                <a:solidFill>
                  <a:schemeClr val="accent4"/>
                </a:solidFill>
              </a:rPr>
              <a:t>ZIFUKWA ZOPEREKERA CHIYAMIKO</a:t>
            </a:r>
            <a:endParaRPr lang="en" sz="42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604395" y="515286"/>
            <a:ext cx="9096792" cy="1081980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Sindikukayika konse kuti Iye amene anayamba ntchito yabwino mwa inu adzayipitiriza ndi kuyimaliza mpaka pa tsiku la kubweranso kwa Khristu Yesu.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685343" y="1411850"/>
            <a:ext cx="909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anayamba</a:t>
            </a:r>
            <a:r>
              <a:rPr lang="en-US" sz="2000" b="1" dirty="0"/>
              <a:t> </a:t>
            </a:r>
            <a:r>
              <a:rPr lang="en-US" sz="2000" b="1" dirty="0" err="1"/>
              <a:t>kalata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</a:t>
            </a:r>
            <a:r>
              <a:rPr lang="en-US" sz="2000" b="1" dirty="0" err="1"/>
              <a:t>poyamika</a:t>
            </a:r>
            <a:r>
              <a:rPr lang="en-US" sz="2000" b="1" dirty="0"/>
              <a:t> Mulungu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okhulupirira</a:t>
            </a:r>
            <a:r>
              <a:rPr lang="en-US" sz="2000" b="1" dirty="0"/>
              <a:t> a </a:t>
            </a:r>
            <a:r>
              <a:rPr lang="en-US" sz="2000" b="1" dirty="0" err="1"/>
              <a:t>ku</a:t>
            </a:r>
            <a:r>
              <a:rPr lang="en-US" sz="2000" b="1" dirty="0"/>
              <a:t> Filipi (</a:t>
            </a:r>
            <a:r>
              <a:rPr lang="en-US" sz="2000" b="1" dirty="0" err="1"/>
              <a:t>Afilipi</a:t>
            </a:r>
            <a:r>
              <a:rPr lang="en-US" sz="2000" b="1" dirty="0"/>
              <a:t> 1:3), amene </a:t>
            </a:r>
            <a:r>
              <a:rPr lang="en-US" sz="2000" b="1" dirty="0" err="1"/>
              <a:t>ankawakonda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1:8). </a:t>
            </a:r>
            <a:endParaRPr lang="en" sz="20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899087" y="2043148"/>
            <a:ext cx="2180788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6" y="2191207"/>
            <a:ext cx="2797330" cy="456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040084" y="2134629"/>
            <a:ext cx="70064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Monga momwe mkulu wa ansembe ankavala chapachifuwa chake, pafupi ndi mtima wake, mayina a mafuko a Israyeli analembedwa pa miyala yamtengo wapatali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ankaima</a:t>
            </a:r>
            <a:r>
              <a:rPr lang="en-US" sz="2000" b="1" dirty="0"/>
              <a:t> pamaso pa Mulungu, </a:t>
            </a:r>
            <a:r>
              <a:rPr lang="en-US" sz="2000" b="1" dirty="0" err="1"/>
              <a:t>chimodzimodzinso</a:t>
            </a:r>
            <a:r>
              <a:rPr lang="en-US" sz="2000" b="1" dirty="0"/>
              <a:t> Paulo </a:t>
            </a:r>
            <a:r>
              <a:rPr lang="en-US" sz="2000" b="1" dirty="0" err="1"/>
              <a:t>ankanyamula</a:t>
            </a:r>
            <a:r>
              <a:rPr lang="en-US" sz="2000" b="1" dirty="0"/>
              <a:t> “</a:t>
            </a:r>
            <a:r>
              <a:rPr lang="en-US" sz="2000" b="1" dirty="0" err="1"/>
              <a:t>m’mtima</a:t>
            </a:r>
            <a:r>
              <a:rPr lang="en-US" sz="2000" b="1" dirty="0"/>
              <a:t> </a:t>
            </a:r>
            <a:r>
              <a:rPr lang="en-US" sz="2000" b="1" dirty="0" err="1"/>
              <a:t>mwake</a:t>
            </a:r>
            <a:r>
              <a:rPr lang="en-US" sz="2000" b="1" dirty="0"/>
              <a:t>” </a:t>
            </a:r>
            <a:r>
              <a:rPr lang="en-US" sz="2000" b="1" dirty="0" err="1"/>
              <a:t>chiwalo</a:t>
            </a:r>
            <a:r>
              <a:rPr lang="en-US" sz="2000" b="1" dirty="0"/>
              <a:t> </a:t>
            </a:r>
            <a:r>
              <a:rPr lang="en-US" sz="2000" b="1" dirty="0" err="1"/>
              <a:t>chilichonse</a:t>
            </a:r>
            <a:r>
              <a:rPr lang="en-US" sz="2000" b="1" dirty="0"/>
              <a:t> cha mpingo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ankawayimira</a:t>
            </a:r>
            <a:r>
              <a:rPr lang="en-US" sz="2000" b="1" dirty="0"/>
              <a:t> </a:t>
            </a:r>
            <a:r>
              <a:rPr lang="en-US" sz="2000" b="1" dirty="0" err="1"/>
              <a:t>pamaso</a:t>
            </a:r>
            <a:r>
              <a:rPr lang="en-US" sz="2000" b="1" dirty="0"/>
              <a:t> pa Mulungu </a:t>
            </a:r>
            <a:r>
              <a:rPr lang="en-US" sz="2000" b="1" dirty="0" err="1"/>
              <a:t>m’pemphero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1:7).</a:t>
            </a:r>
            <a:endParaRPr lang="en" sz="20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007492" y="5648068"/>
            <a:ext cx="7006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Chifukwa chachitatu choyamikira chinali chakuti Afilipi anagawana </a:t>
            </a:r>
            <a:r>
              <a:rPr lang="en-US" sz="2000" b="1" dirty="0" err="1"/>
              <a:t>naye</a:t>
            </a:r>
            <a:r>
              <a:rPr lang="en-US" sz="2000" b="1" dirty="0"/>
              <a:t> “pa </a:t>
            </a:r>
            <a:r>
              <a:rPr lang="en-US" sz="2000" b="1" dirty="0" err="1"/>
              <a:t>maunyolo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, m’chitetezo ndi chitsimikiziro cha Uthenga Wabwino.” ( </a:t>
            </a:r>
            <a:r>
              <a:rPr lang="en-US" sz="2000" b="1" dirty="0" err="1"/>
              <a:t>Afilipi</a:t>
            </a:r>
            <a:r>
              <a:rPr lang="en-US" sz="2000" b="1" dirty="0"/>
              <a:t> 1:7 ) 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047760" y="4343134"/>
            <a:ext cx="6942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Kuyamikira kwake kunaphatikizapo mfundo yakuti </a:t>
            </a:r>
            <a:r>
              <a:rPr lang="en-US" sz="2000" b="1" dirty="0" err="1"/>
              <a:t>Afilipi</a:t>
            </a:r>
            <a:r>
              <a:rPr lang="en-US" sz="2000" b="1" dirty="0"/>
              <a:t> </a:t>
            </a:r>
            <a:r>
              <a:rPr lang="en-US" sz="2000" b="1" dirty="0" err="1"/>
              <a:t>anakhalabe</a:t>
            </a:r>
            <a:r>
              <a:rPr lang="en-US" sz="2000" b="1" dirty="0"/>
              <a:t> okhulupirika ku Uthenga Wabwino, </a:t>
            </a:r>
            <a:r>
              <a:rPr lang="en-US" sz="2000" b="1" dirty="0" err="1"/>
              <a:t>ndipo</a:t>
            </a:r>
            <a:r>
              <a:rPr lang="en-US" sz="2000" b="1" dirty="0"/>
              <a:t> Mulungu </a:t>
            </a:r>
            <a:r>
              <a:rPr lang="en-US" sz="2000" b="1" dirty="0" err="1"/>
              <a:t>ankawakonza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kuwayeretsa</a:t>
            </a:r>
            <a:r>
              <a:rPr lang="en-US" sz="2000" b="1" dirty="0"/>
              <a:t> </a:t>
            </a:r>
            <a:r>
              <a:rPr lang="en-US" sz="2000" b="1" dirty="0" err="1"/>
              <a:t>tsiku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tsiku</a:t>
            </a:r>
            <a:r>
              <a:rPr lang="en-US" sz="2000" b="1" dirty="0"/>
              <a:t> (Afilipi 1:5-6).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822904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ZOPEMPHA MU PEMPHERO 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0" y="77516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Ndipo pemphero langa ndi lakuti chikondi chanu chipitirire kukulirakulira pa chidziwitso ndi kuzama </a:t>
            </a:r>
            <a:r>
              <a:rPr lang="en-U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mʼmaganizo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mukhoza kuzindikira chabwino koposa zonse ndi chiti kuti muthe kukhala wopanda chodetsa ndi wopanda chilema kufikira tsiku la Khristu. </a:t>
            </a:r>
            <a:r>
              <a:rPr lang="en-U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moyo wanu udzakhala odzazidwa ndi chipatso cha chilungamo chimene chimachokera mwa Yesu Khristu. Pakuti zimenezi zidzapereka ulemerero ndi matamando kwa Mulungu. </a:t>
            </a:r>
            <a:r>
              <a:rPr lang="e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Afilipi</a:t>
            </a:r>
            <a:r>
              <a:rPr lang="e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sz="12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5" y="1940472"/>
            <a:ext cx="472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Titha</a:t>
            </a:r>
            <a:r>
              <a:rPr lang="en-US" b="1" dirty="0"/>
              <a:t> </a:t>
            </a:r>
            <a:r>
              <a:rPr lang="en-US" b="1" dirty="0" err="1"/>
              <a:t>kuona</a:t>
            </a:r>
            <a:r>
              <a:rPr lang="en-US" b="1" dirty="0"/>
              <a:t> </a:t>
            </a:r>
            <a:r>
              <a:rPr lang="en-US" b="1" dirty="0" err="1"/>
              <a:t>chilimbikitso</a:t>
            </a:r>
            <a:r>
              <a:rPr lang="en-US" b="1" dirty="0"/>
              <a:t> cha </a:t>
            </a:r>
            <a:r>
              <a:rPr lang="en-US" b="1" dirty="0" err="1"/>
              <a:t>pemphero</a:t>
            </a:r>
            <a:r>
              <a:rPr lang="en-US" b="1" dirty="0"/>
              <a:t> la Paulo </a:t>
            </a:r>
            <a:r>
              <a:rPr lang="en-US" b="1" dirty="0" err="1"/>
              <a:t>ngati</a:t>
            </a:r>
            <a:r>
              <a:rPr lang="en-US" b="1" dirty="0"/>
              <a:t> “</a:t>
            </a:r>
            <a:r>
              <a:rPr lang="en-US" b="1" dirty="0" err="1"/>
              <a:t>zifukwa</a:t>
            </a:r>
            <a:r>
              <a:rPr lang="en-US" b="1" dirty="0"/>
              <a:t> </a:t>
            </a:r>
            <a:r>
              <a:rPr lang="en-US" b="1" dirty="0" err="1"/>
              <a:t>zomangilirana</a:t>
            </a:r>
            <a:r>
              <a:rPr lang="en-US" b="1" dirty="0"/>
              <a:t>” (</a:t>
            </a:r>
            <a:r>
              <a:rPr lang="en-US" b="1" dirty="0" err="1"/>
              <a:t>Afilipi</a:t>
            </a:r>
            <a:r>
              <a:rPr lang="en-US" b="1" dirty="0"/>
              <a:t> 1:9-11):</a:t>
            </a:r>
            <a:endParaRPr lang="en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5062723" cy="1015663"/>
          </a:xfrm>
          <a:custGeom>
            <a:avLst/>
            <a:gdLst>
              <a:gd name="csX0" fmla="*/ 0 w 5062723"/>
              <a:gd name="csY0" fmla="*/ 0 h 1015663"/>
              <a:gd name="csX1" fmla="*/ 511898 w 5062723"/>
              <a:gd name="csY1" fmla="*/ 0 h 1015663"/>
              <a:gd name="csX2" fmla="*/ 1074422 w 5062723"/>
              <a:gd name="csY2" fmla="*/ 0 h 1015663"/>
              <a:gd name="csX3" fmla="*/ 1687574 w 5062723"/>
              <a:gd name="csY3" fmla="*/ 0 h 1015663"/>
              <a:gd name="csX4" fmla="*/ 2300726 w 5062723"/>
              <a:gd name="csY4" fmla="*/ 0 h 1015663"/>
              <a:gd name="csX5" fmla="*/ 2711369 w 5062723"/>
              <a:gd name="csY5" fmla="*/ 0 h 1015663"/>
              <a:gd name="csX6" fmla="*/ 3172640 w 5062723"/>
              <a:gd name="csY6" fmla="*/ 0 h 1015663"/>
              <a:gd name="csX7" fmla="*/ 3684537 w 5062723"/>
              <a:gd name="csY7" fmla="*/ 0 h 1015663"/>
              <a:gd name="csX8" fmla="*/ 4297689 w 5062723"/>
              <a:gd name="csY8" fmla="*/ 0 h 1015663"/>
              <a:gd name="csX9" fmla="*/ 5062723 w 5062723"/>
              <a:gd name="csY9" fmla="*/ 0 h 1015663"/>
              <a:gd name="csX10" fmla="*/ 5062723 w 5062723"/>
              <a:gd name="csY10" fmla="*/ 507832 h 1015663"/>
              <a:gd name="csX11" fmla="*/ 5062723 w 5062723"/>
              <a:gd name="csY11" fmla="*/ 1015663 h 1015663"/>
              <a:gd name="csX12" fmla="*/ 4652080 w 5062723"/>
              <a:gd name="csY12" fmla="*/ 1015663 h 1015663"/>
              <a:gd name="csX13" fmla="*/ 4038928 w 5062723"/>
              <a:gd name="csY13" fmla="*/ 1015663 h 1015663"/>
              <a:gd name="csX14" fmla="*/ 3476403 w 5062723"/>
              <a:gd name="csY14" fmla="*/ 1015663 h 1015663"/>
              <a:gd name="csX15" fmla="*/ 3065760 w 5062723"/>
              <a:gd name="csY15" fmla="*/ 1015663 h 1015663"/>
              <a:gd name="csX16" fmla="*/ 2503235 w 5062723"/>
              <a:gd name="csY16" fmla="*/ 1015663 h 1015663"/>
              <a:gd name="csX17" fmla="*/ 2041965 w 5062723"/>
              <a:gd name="csY17" fmla="*/ 1015663 h 1015663"/>
              <a:gd name="csX18" fmla="*/ 1530067 w 5062723"/>
              <a:gd name="csY18" fmla="*/ 1015663 h 1015663"/>
              <a:gd name="csX19" fmla="*/ 1119424 w 5062723"/>
              <a:gd name="csY19" fmla="*/ 1015663 h 1015663"/>
              <a:gd name="csX20" fmla="*/ 556900 w 5062723"/>
              <a:gd name="csY20" fmla="*/ 1015663 h 1015663"/>
              <a:gd name="csX21" fmla="*/ 0 w 5062723"/>
              <a:gd name="csY21" fmla="*/ 1015663 h 1015663"/>
              <a:gd name="csX22" fmla="*/ 0 w 5062723"/>
              <a:gd name="csY22" fmla="*/ 507832 h 1015663"/>
              <a:gd name="csX23" fmla="*/ 0 w 5062723"/>
              <a:gd name="csY23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5062723" h="1015663" extrusionOk="0">
                <a:moveTo>
                  <a:pt x="0" y="0"/>
                </a:moveTo>
                <a:cubicBezTo>
                  <a:pt x="250085" y="-6939"/>
                  <a:pt x="267116" y="4900"/>
                  <a:pt x="511898" y="0"/>
                </a:cubicBezTo>
                <a:cubicBezTo>
                  <a:pt x="756680" y="-4900"/>
                  <a:pt x="918689" y="44967"/>
                  <a:pt x="1074422" y="0"/>
                </a:cubicBezTo>
                <a:cubicBezTo>
                  <a:pt x="1230155" y="-44967"/>
                  <a:pt x="1547911" y="52757"/>
                  <a:pt x="1687574" y="0"/>
                </a:cubicBezTo>
                <a:cubicBezTo>
                  <a:pt x="1827237" y="-52757"/>
                  <a:pt x="2069269" y="66020"/>
                  <a:pt x="2300726" y="0"/>
                </a:cubicBezTo>
                <a:cubicBezTo>
                  <a:pt x="2532183" y="-66020"/>
                  <a:pt x="2545464" y="9739"/>
                  <a:pt x="2711369" y="0"/>
                </a:cubicBezTo>
                <a:cubicBezTo>
                  <a:pt x="2877274" y="-9739"/>
                  <a:pt x="2980587" y="31299"/>
                  <a:pt x="3172640" y="0"/>
                </a:cubicBezTo>
                <a:cubicBezTo>
                  <a:pt x="3364693" y="-31299"/>
                  <a:pt x="3522739" y="15612"/>
                  <a:pt x="3684537" y="0"/>
                </a:cubicBezTo>
                <a:cubicBezTo>
                  <a:pt x="3846335" y="-15612"/>
                  <a:pt x="4086296" y="41216"/>
                  <a:pt x="4297689" y="0"/>
                </a:cubicBezTo>
                <a:cubicBezTo>
                  <a:pt x="4509082" y="-41216"/>
                  <a:pt x="4758199" y="6476"/>
                  <a:pt x="5062723" y="0"/>
                </a:cubicBezTo>
                <a:cubicBezTo>
                  <a:pt x="5077030" y="169164"/>
                  <a:pt x="5052845" y="367297"/>
                  <a:pt x="5062723" y="507832"/>
                </a:cubicBezTo>
                <a:cubicBezTo>
                  <a:pt x="5072601" y="648367"/>
                  <a:pt x="5029464" y="788402"/>
                  <a:pt x="5062723" y="1015663"/>
                </a:cubicBezTo>
                <a:cubicBezTo>
                  <a:pt x="4970231" y="1021614"/>
                  <a:pt x="4841733" y="1013349"/>
                  <a:pt x="4652080" y="1015663"/>
                </a:cubicBezTo>
                <a:cubicBezTo>
                  <a:pt x="4462427" y="1017977"/>
                  <a:pt x="4255692" y="965367"/>
                  <a:pt x="4038928" y="1015663"/>
                </a:cubicBezTo>
                <a:cubicBezTo>
                  <a:pt x="3822164" y="1065959"/>
                  <a:pt x="3690875" y="949728"/>
                  <a:pt x="3476403" y="1015663"/>
                </a:cubicBezTo>
                <a:cubicBezTo>
                  <a:pt x="3261932" y="1081598"/>
                  <a:pt x="3225247" y="1012565"/>
                  <a:pt x="3065760" y="1015663"/>
                </a:cubicBezTo>
                <a:cubicBezTo>
                  <a:pt x="2906273" y="1018761"/>
                  <a:pt x="2728408" y="1014387"/>
                  <a:pt x="2503235" y="1015663"/>
                </a:cubicBezTo>
                <a:cubicBezTo>
                  <a:pt x="2278063" y="1016939"/>
                  <a:pt x="2172382" y="976150"/>
                  <a:pt x="2041965" y="1015663"/>
                </a:cubicBezTo>
                <a:cubicBezTo>
                  <a:pt x="1911548" y="1055176"/>
                  <a:pt x="1705600" y="976516"/>
                  <a:pt x="1530067" y="1015663"/>
                </a:cubicBezTo>
                <a:cubicBezTo>
                  <a:pt x="1354534" y="1054810"/>
                  <a:pt x="1314890" y="983312"/>
                  <a:pt x="1119424" y="1015663"/>
                </a:cubicBezTo>
                <a:cubicBezTo>
                  <a:pt x="923958" y="1048014"/>
                  <a:pt x="782764" y="964439"/>
                  <a:pt x="556900" y="1015663"/>
                </a:cubicBezTo>
                <a:cubicBezTo>
                  <a:pt x="331036" y="1066887"/>
                  <a:pt x="157344" y="971364"/>
                  <a:pt x="0" y="1015663"/>
                </a:cubicBezTo>
                <a:cubicBezTo>
                  <a:pt x="-36986" y="898133"/>
                  <a:pt x="19996" y="705355"/>
                  <a:pt x="0" y="507832"/>
                </a:cubicBezTo>
                <a:cubicBezTo>
                  <a:pt x="-19996" y="310309"/>
                  <a:pt x="47865" y="1214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Kodi chikondi chathu ‘chingachuluke bwanji’? </a:t>
            </a:r>
            <a:r>
              <a:rPr lang="en-US" sz="2000" b="1" dirty="0" err="1"/>
              <a:t>Ndichifukwa</a:t>
            </a:r>
            <a:r>
              <a:rPr lang="en-US" sz="2000" b="1" dirty="0"/>
              <a:t> chiyani zimenezi zili zofunika kwambiri pa moyo wachikhristu?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716" y="4574231"/>
            <a:ext cx="4083971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735779" y="4460454"/>
            <a:ext cx="2004504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185927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KUYAMIKIRA NDI KUPEMPHERA PANTHAWI YOVUTA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58254" y="455618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Tsopano abale, ndikufuna mudziwe kuti chimene chandichitikira ine chathandiza kwambiri kupititsa patsogolo Uthenga Wabwino.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(Afilipi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-11198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ZIFUKWA ZOTHOKOZA NDI KUPEMPHERA MU KALATA KWA AKOLOSE</a:t>
            </a:r>
            <a:endParaRPr lang="en" sz="30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Afilipi atamva kuti Paulo ali m’ndende ku Roma, anavutika maganizo kwambiri, ndipo anatumiza Epafrodito kuti akathandize </a:t>
            </a:r>
            <a:r>
              <a:rPr lang="en-US" sz="2000" b="1" dirty="0" err="1"/>
              <a:t>mtumwiyu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67736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8079" y="3683558"/>
            <a:ext cx="386826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052011" y="2413220"/>
            <a:ext cx="9139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M’malo mokhumudwa, Paulo anathokoza Mulungu chifukwa cha kumangidwa kwake. Chifukwa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akuthokoza</a:t>
            </a:r>
            <a:r>
              <a:rPr lang="en-US" sz="2000" b="1" dirty="0"/>
              <a:t>?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</a:t>
            </a:r>
            <a:r>
              <a:rPr lang="en-US" sz="2000" b="1" dirty="0" err="1"/>
              <a:t>mmenemo</a:t>
            </a:r>
            <a:r>
              <a:rPr lang="en-US" sz="2000" b="1" dirty="0"/>
              <a:t>, </a:t>
            </a:r>
            <a:r>
              <a:rPr lang="en-US" sz="2000" b="1" dirty="0" err="1"/>
              <a:t>anatha</a:t>
            </a:r>
            <a:r>
              <a:rPr lang="en-US" sz="2000" b="1" dirty="0"/>
              <a:t> </a:t>
            </a:r>
            <a:r>
              <a:rPr lang="en-US" sz="2000" b="1" dirty="0" err="1"/>
              <a:t>kulalikira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amene </a:t>
            </a:r>
            <a:r>
              <a:rPr lang="en-US" sz="2000" b="1" dirty="0" err="1"/>
              <a:t>sakanamva</a:t>
            </a:r>
            <a:r>
              <a:rPr lang="en-US" sz="2000" b="1" dirty="0"/>
              <a:t>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</a:t>
            </a:r>
            <a:r>
              <a:rPr lang="en-US" sz="2000" b="1" dirty="0" err="1"/>
              <a:t>munjira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1:13 ).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052010" y="3690135"/>
            <a:ext cx="49653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Komanso, ataona maganizo a mtumwiyu, abale ena okhulupirika analimbikitsidwa, ndipo anayamba kulalikira uthenga wabwino mosasamala kanthu za mavuto amene anakumana </a:t>
            </a:r>
            <a:r>
              <a:rPr lang="en-US" sz="2000" b="1" dirty="0" err="1"/>
              <a:t>nawo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1:14 ).</a:t>
            </a:r>
            <a:endParaRPr lang="en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054431" y="5482661"/>
            <a:ext cx="6093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Ena, </a:t>
            </a:r>
            <a:r>
              <a:rPr lang="en-US" sz="2000" b="1" dirty="0" err="1"/>
              <a:t>poganiza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kulankhula</a:t>
            </a:r>
            <a:r>
              <a:rPr lang="en-US" sz="2000" b="1" dirty="0"/>
              <a:t> </a:t>
            </a:r>
            <a:r>
              <a:rPr lang="en-US" sz="2000" b="1" dirty="0" err="1"/>
              <a:t>momasuka</a:t>
            </a:r>
            <a:r>
              <a:rPr lang="en-US" sz="2000" b="1" dirty="0"/>
              <a:t> za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</a:t>
            </a:r>
            <a:r>
              <a:rPr lang="en-US" sz="2000" b="1" dirty="0" err="1"/>
              <a:t>kungabweretse</a:t>
            </a:r>
            <a:r>
              <a:rPr lang="en-US" sz="2000" b="1" dirty="0"/>
              <a:t> </a:t>
            </a:r>
            <a:r>
              <a:rPr lang="en-US" sz="2000" b="1" dirty="0" err="1"/>
              <a:t>mavuto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Paulo, </a:t>
            </a:r>
            <a:r>
              <a:rPr lang="en-US" sz="2000" b="1" dirty="0" err="1"/>
              <a:t>anathandizanso</a:t>
            </a:r>
            <a:r>
              <a:rPr lang="en-US" sz="2000" b="1" dirty="0"/>
              <a:t>—</a:t>
            </a:r>
            <a:r>
              <a:rPr lang="en-US" sz="2000" b="1" dirty="0" err="1"/>
              <a:t>ngakhale</a:t>
            </a:r>
            <a:r>
              <a:rPr lang="en-US" sz="2000" b="1" dirty="0"/>
              <a:t> </a:t>
            </a:r>
            <a:r>
              <a:rPr lang="en-US" sz="2000" b="1" dirty="0" err="1"/>
              <a:t>mosazindikira</a:t>
            </a:r>
            <a:r>
              <a:rPr lang="en-US" sz="2000" b="1" dirty="0"/>
              <a:t>—</a:t>
            </a:r>
            <a:r>
              <a:rPr lang="en-US" sz="2000" b="1" dirty="0" err="1"/>
              <a:t>kufalitsa</a:t>
            </a:r>
            <a:r>
              <a:rPr lang="en-US" sz="2000" b="1" dirty="0"/>
              <a:t>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(Afilipi 1:15-18).</a:t>
            </a:r>
            <a:endParaRPr lang="en" sz="2000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727341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Zifukwa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zoyamika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ndi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kupemphera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mu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kalata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yopita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kwa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Akolose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1085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2025-12-29T07:58:33Z</dcterms:created>
  <dcterms:modified xsi:type="dcterms:W3CDTF">2026-01-10T06:50:24Z</dcterms:modified>
</cp:coreProperties>
</file>