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ogwirizana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GB" sz="1800" b="1" dirty="0" err="1"/>
            <a:t>Pogwira</a:t>
          </a:r>
          <a:r>
            <a:rPr lang="en-GB" sz="1800" b="1" dirty="0"/>
            <a:t> </a:t>
          </a:r>
          <a:r>
            <a:rPr lang="en-GB" sz="1800" b="1" dirty="0" err="1"/>
            <a:t>ntchito</a:t>
          </a:r>
          <a:r>
            <a:rPr lang="en-GB" sz="1800" b="1" dirty="0"/>
            <a:t> </a:t>
          </a:r>
          <a:r>
            <a:rPr lang="en-GB" sz="1800" b="1" dirty="0" err="1"/>
            <a:t>limodzi</a:t>
          </a:r>
          <a:r>
            <a:rPr lang="en-GB" sz="1800" b="1" dirty="0"/>
            <a:t>, </a:t>
          </a:r>
          <a:r>
            <a:rPr lang="en-GB" sz="1800" b="1" dirty="0" err="1"/>
            <a:t>tiyenera</a:t>
          </a:r>
          <a:r>
            <a:rPr lang="en-GB" sz="1800" b="1" dirty="0"/>
            <a:t> </a:t>
          </a:r>
          <a:r>
            <a:rPr lang="en-GB" sz="1800" b="1" dirty="0" err="1"/>
            <a:t>kupewa</a:t>
          </a:r>
          <a:r>
            <a:rPr lang="en-GB" sz="1800" b="1" dirty="0"/>
            <a:t> </a:t>
          </a:r>
          <a:r>
            <a:rPr lang="en-GB" sz="1800" b="1" dirty="0" err="1"/>
            <a:t>miseche</a:t>
          </a:r>
          <a:r>
            <a:rPr lang="en-GB" sz="1800" b="1" dirty="0"/>
            <a:t>, </a:t>
          </a:r>
          <a:r>
            <a:rPr lang="en-GB" sz="1800" b="1" dirty="0" err="1"/>
            <a:t>kutsutsana</a:t>
          </a:r>
          <a:r>
            <a:rPr lang="en-GB" sz="1800" b="1" dirty="0"/>
            <a:t>, </a:t>
          </a:r>
          <a:r>
            <a:rPr lang="en-GB" sz="1800" b="1" dirty="0" err="1"/>
            <a:t>mpikisano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mikangano</a:t>
          </a:r>
          <a:r>
            <a:rPr lang="en-GB" sz="1800" b="1" dirty="0"/>
            <a:t> </a:t>
          </a:r>
          <a:r>
            <a:rPr lang="en-GB" sz="1800" b="1" dirty="0" err="1"/>
            <a:t>pakati</a:t>
          </a:r>
          <a:r>
            <a:rPr lang="en-GB" sz="1800" b="1" dirty="0"/>
            <a:t> </a:t>
          </a:r>
          <a:r>
            <a:rPr lang="en-GB" sz="1800" b="1" dirty="0" err="1"/>
            <a:t>pathu</a:t>
          </a:r>
          <a:r>
            <a:rPr lang="en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Khalani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cholakwa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GB" sz="1800" b="1" dirty="0" err="1"/>
            <a:t>Kumvera</a:t>
          </a:r>
          <a:r>
            <a:rPr lang="en-GB" sz="1800" b="1" dirty="0"/>
            <a:t> </a:t>
          </a:r>
          <a:r>
            <a:rPr lang="en-GB" sz="1800" b="1" dirty="0" err="1"/>
            <a:t>Atate</a:t>
          </a:r>
          <a:r>
            <a:rPr lang="en-GB" sz="1800" b="1" dirty="0"/>
            <a:t> </a:t>
          </a:r>
          <a:r>
            <a:rPr lang="en-GB" sz="1800" b="1" dirty="0" err="1"/>
            <a:t>wathu</a:t>
          </a:r>
          <a:r>
            <a:rPr lang="en-GB" sz="1800" b="1" dirty="0"/>
            <a:t> </a:t>
          </a:r>
          <a:r>
            <a:rPr lang="en-GB" sz="1800" b="1" dirty="0" err="1"/>
            <a:t>mosavuta</a:t>
          </a:r>
          <a:r>
            <a:rPr lang="en-GB" sz="1800" b="1" dirty="0"/>
            <a:t> </a:t>
          </a:r>
          <a:r>
            <a:rPr lang="en-GB" sz="1800" b="1" dirty="0" err="1"/>
            <a:t>kumasiyana</a:t>
          </a:r>
          <a:r>
            <a:rPr lang="en-GB" sz="1800" b="1" dirty="0"/>
            <a:t> </a:t>
          </a:r>
          <a:r>
            <a:rPr lang="en-GB" sz="1800" b="1" dirty="0" err="1"/>
            <a:t>kwambiri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kuipa</a:t>
          </a:r>
          <a:r>
            <a:rPr lang="en-GB" sz="1800" b="1" dirty="0"/>
            <a:t> </a:t>
          </a:r>
          <a:r>
            <a:rPr lang="en-GB" sz="1800" b="1" dirty="0" err="1"/>
            <a:t>komwe</a:t>
          </a:r>
          <a:r>
            <a:rPr lang="en-GB" sz="1800" b="1" dirty="0"/>
            <a:t> </a:t>
          </a:r>
          <a:r>
            <a:rPr lang="en-GB" sz="1800" b="1" dirty="0" err="1"/>
            <a:t>kwatizungulira</a:t>
          </a:r>
          <a:r>
            <a:rPr lang="en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okhulupirika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Mawu a Mulungu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GB" sz="1800" b="1" dirty="0" err="1"/>
            <a:t>Zochita</a:t>
          </a:r>
          <a:r>
            <a:rPr lang="en-GB" sz="1800" b="1" dirty="0"/>
            <a:t> </a:t>
          </a:r>
          <a:r>
            <a:rPr lang="en-GB" sz="1800" b="1" dirty="0" err="1"/>
            <a:t>zathu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maganizo</a:t>
          </a:r>
          <a:r>
            <a:rPr lang="en-GB" sz="1800" b="1" dirty="0"/>
            <a:t> </a:t>
          </a:r>
          <a:r>
            <a:rPr lang="en-GB" sz="1800" b="1" dirty="0" err="1"/>
            <a:t>athu</a:t>
          </a:r>
          <a:r>
            <a:rPr lang="en-GB" sz="1800" b="1" dirty="0"/>
            <a:t> </a:t>
          </a:r>
          <a:r>
            <a:rPr lang="en-GB" sz="1800" b="1" dirty="0" err="1"/>
            <a:t>ziyenera</a:t>
          </a:r>
          <a:r>
            <a:rPr lang="en-GB" sz="1800" b="1" dirty="0"/>
            <a:t> </a:t>
          </a:r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mogwirizana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</a:t>
          </a:r>
          <a:r>
            <a:rPr lang="en-GB" sz="1800" b="1" dirty="0" err="1"/>
            <a:t>Baibulo</a:t>
          </a:r>
          <a:r>
            <a:rPr lang="en-GB" sz="1800" b="1" dirty="0"/>
            <a:t> </a:t>
          </a:r>
          <a:r>
            <a:rPr lang="en-GB" sz="1800" b="1" dirty="0" err="1"/>
            <a:t>limaphunzitsa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Pogwira</a:t>
          </a:r>
          <a:r>
            <a:rPr lang="en-GB" sz="1800" b="1" kern="1200" dirty="0"/>
            <a:t> </a:t>
          </a:r>
          <a:r>
            <a:rPr lang="en-GB" sz="1800" b="1" kern="1200" dirty="0" err="1"/>
            <a:t>ntchito</a:t>
          </a:r>
          <a:r>
            <a:rPr lang="en-GB" sz="1800" b="1" kern="1200" dirty="0"/>
            <a:t> </a:t>
          </a:r>
          <a:r>
            <a:rPr lang="en-GB" sz="1800" b="1" kern="1200" dirty="0" err="1"/>
            <a:t>limodzi</a:t>
          </a:r>
          <a:r>
            <a:rPr lang="en-GB" sz="1800" b="1" kern="1200" dirty="0"/>
            <a:t>, </a:t>
          </a:r>
          <a:r>
            <a:rPr lang="en-GB" sz="1800" b="1" kern="1200" dirty="0" err="1"/>
            <a:t>tiyenera</a:t>
          </a:r>
          <a:r>
            <a:rPr lang="en-GB" sz="1800" b="1" kern="1200" dirty="0"/>
            <a:t> </a:t>
          </a:r>
          <a:r>
            <a:rPr lang="en-GB" sz="1800" b="1" kern="1200" dirty="0" err="1"/>
            <a:t>kupewa</a:t>
          </a:r>
          <a:r>
            <a:rPr lang="en-GB" sz="1800" b="1" kern="1200" dirty="0"/>
            <a:t> </a:t>
          </a:r>
          <a:r>
            <a:rPr lang="en-GB" sz="1800" b="1" kern="1200" dirty="0" err="1"/>
            <a:t>miseche</a:t>
          </a:r>
          <a:r>
            <a:rPr lang="en-GB" sz="1800" b="1" kern="1200" dirty="0"/>
            <a:t>, </a:t>
          </a:r>
          <a:r>
            <a:rPr lang="en-GB" sz="1800" b="1" kern="1200" dirty="0" err="1"/>
            <a:t>kutsutsana</a:t>
          </a:r>
          <a:r>
            <a:rPr lang="en-GB" sz="1800" b="1" kern="1200" dirty="0"/>
            <a:t>, </a:t>
          </a:r>
          <a:r>
            <a:rPr lang="en-GB" sz="1800" b="1" kern="1200" dirty="0" err="1"/>
            <a:t>mpikisano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mikangano</a:t>
          </a:r>
          <a:r>
            <a:rPr lang="en-GB" sz="1800" b="1" kern="1200" dirty="0"/>
            <a:t> </a:t>
          </a:r>
          <a:r>
            <a:rPr lang="en-GB" sz="1800" b="1" kern="1200" dirty="0" err="1"/>
            <a:t>pakati</a:t>
          </a:r>
          <a:r>
            <a:rPr lang="en-GB" sz="1800" b="1" kern="1200" dirty="0"/>
            <a:t> </a:t>
          </a:r>
          <a:r>
            <a:rPr lang="en-GB" sz="1800" b="1" kern="1200" dirty="0" err="1"/>
            <a:t>pathu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ogwirizana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Kumvera</a:t>
          </a:r>
          <a:r>
            <a:rPr lang="en-GB" sz="1800" b="1" kern="1200" dirty="0"/>
            <a:t> </a:t>
          </a:r>
          <a:r>
            <a:rPr lang="en-GB" sz="1800" b="1" kern="1200" dirty="0" err="1"/>
            <a:t>Atate</a:t>
          </a:r>
          <a:r>
            <a:rPr lang="en-GB" sz="1800" b="1" kern="1200" dirty="0"/>
            <a:t> </a:t>
          </a:r>
          <a:r>
            <a:rPr lang="en-GB" sz="1800" b="1" kern="1200" dirty="0" err="1"/>
            <a:t>wathu</a:t>
          </a:r>
          <a:r>
            <a:rPr lang="en-GB" sz="1800" b="1" kern="1200" dirty="0"/>
            <a:t> </a:t>
          </a:r>
          <a:r>
            <a:rPr lang="en-GB" sz="1800" b="1" kern="1200" dirty="0" err="1"/>
            <a:t>mosavuta</a:t>
          </a:r>
          <a:r>
            <a:rPr lang="en-GB" sz="1800" b="1" kern="1200" dirty="0"/>
            <a:t> </a:t>
          </a:r>
          <a:r>
            <a:rPr lang="en-GB" sz="1800" b="1" kern="1200" dirty="0" err="1"/>
            <a:t>kumasiyana</a:t>
          </a:r>
          <a:r>
            <a:rPr lang="en-GB" sz="1800" b="1" kern="1200" dirty="0"/>
            <a:t> </a:t>
          </a:r>
          <a:r>
            <a:rPr lang="en-GB" sz="1800" b="1" kern="1200" dirty="0" err="1"/>
            <a:t>kwambiri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kuipa</a:t>
          </a:r>
          <a:r>
            <a:rPr lang="en-GB" sz="1800" b="1" kern="1200" dirty="0"/>
            <a:t> </a:t>
          </a:r>
          <a:r>
            <a:rPr lang="en-GB" sz="1800" b="1" kern="1200" dirty="0" err="1"/>
            <a:t>komwe</a:t>
          </a:r>
          <a:r>
            <a:rPr lang="en-GB" sz="1800" b="1" kern="1200" dirty="0"/>
            <a:t> </a:t>
          </a:r>
          <a:r>
            <a:rPr lang="en-GB" sz="1800" b="1" kern="1200" dirty="0" err="1"/>
            <a:t>kwatizungulira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Khalani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opanda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cholakwa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Zochita</a:t>
          </a:r>
          <a:r>
            <a:rPr lang="en-GB" sz="1800" b="1" kern="1200" dirty="0"/>
            <a:t> </a:t>
          </a:r>
          <a:r>
            <a:rPr lang="en-GB" sz="1800" b="1" kern="1200" dirty="0" err="1"/>
            <a:t>zathu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maganizo</a:t>
          </a:r>
          <a:r>
            <a:rPr lang="en-GB" sz="1800" b="1" kern="1200" dirty="0"/>
            <a:t> </a:t>
          </a:r>
          <a:r>
            <a:rPr lang="en-GB" sz="1800" b="1" kern="1200" dirty="0" err="1"/>
            <a:t>athu</a:t>
          </a:r>
          <a:r>
            <a:rPr lang="en-GB" sz="1800" b="1" kern="1200" dirty="0"/>
            <a:t> </a:t>
          </a:r>
          <a:r>
            <a:rPr lang="en-GB" sz="1800" b="1" kern="1200" dirty="0" err="1"/>
            <a:t>ziyenera</a:t>
          </a:r>
          <a:r>
            <a:rPr lang="en-GB" sz="1800" b="1" kern="1200" dirty="0"/>
            <a:t> </a:t>
          </a: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mogwirizana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</a:t>
          </a:r>
          <a:r>
            <a:rPr lang="en-GB" sz="1800" b="1" kern="1200" dirty="0" err="1"/>
            <a:t>Baibulo</a:t>
          </a:r>
          <a:r>
            <a:rPr lang="en-GB" sz="1800" b="1" kern="1200" dirty="0"/>
            <a:t> </a:t>
          </a:r>
          <a:r>
            <a:rPr lang="en-GB" sz="1800" b="1" kern="1200" dirty="0" err="1"/>
            <a:t>limaphunzitsa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okhulupirika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Mawu a Mulungu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5400" b="1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KUWALA MONGA NYALI MUDIMA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414189" y="0"/>
            <a:ext cx="277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Phunziro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5,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EPAFRODITO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ndikuganiza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nʼkofunika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ndikutumizireni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mʼbale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wanga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mtumiki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mnzanga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msilikali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mnzanga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amenenso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mtumiki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munamutumiza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adzandithandize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zosowa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zanga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2487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anamva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m’ndende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Roma, </a:t>
            </a:r>
            <a:r>
              <a:rPr lang="en-GB" sz="2000" b="1" dirty="0" err="1">
                <a:solidFill>
                  <a:prstClr val="black"/>
                </a:solidFill>
              </a:rPr>
              <a:t>anaganiza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zotumiza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chithandizo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akwaniritse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zosowa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zake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kubweza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renti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chakudya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zovala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zina </a:t>
            </a:r>
            <a:r>
              <a:rPr lang="en-GB" sz="2000" b="1" dirty="0" err="1">
                <a:solidFill>
                  <a:prstClr val="black"/>
                </a:solidFill>
              </a:rPr>
              <a:t>zotero</a:t>
            </a:r>
            <a:r>
              <a:rPr lang="en-GB" sz="2000" b="1" dirty="0">
                <a:solidFill>
                  <a:prstClr val="black"/>
                </a:solidFill>
              </a:rPr>
              <a:t>). </a:t>
            </a:r>
            <a:r>
              <a:rPr lang="en-GB" sz="2000" b="1" dirty="0" err="1">
                <a:solidFill>
                  <a:prstClr val="black"/>
                </a:solidFill>
              </a:rPr>
              <a:t>Epafrodítusi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ndiye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udindo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wokapereka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thandizoli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mtumwiyo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4:18; 2:25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658481"/>
            <a:ext cx="2341693" cy="2929131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565142" y="4542879"/>
            <a:ext cx="3433694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675068" y="3662853"/>
            <a:ext cx="57720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changu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chake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Wabwino</a:t>
            </a:r>
            <a:r>
              <a:rPr lang="en-GB" sz="2000" b="1" dirty="0">
                <a:solidFill>
                  <a:prstClr val="black"/>
                </a:solidFill>
              </a:rPr>
              <a:t>, iye </a:t>
            </a:r>
            <a:r>
              <a:rPr lang="en-GB" sz="2000" b="1" dirty="0" err="1">
                <a:solidFill>
                  <a:prstClr val="black"/>
                </a:solidFill>
              </a:rPr>
              <a:t>anaika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moyo</a:t>
            </a:r>
            <a:r>
              <a:rPr lang="en-GB" sz="2000" b="1" dirty="0">
                <a:solidFill>
                  <a:prstClr val="black"/>
                </a:solidFill>
              </a:rPr>
              <a:t> wake </a:t>
            </a:r>
            <a:r>
              <a:rPr lang="en-GB" sz="2000" b="1" dirty="0" err="1">
                <a:solidFill>
                  <a:prstClr val="black"/>
                </a:solidFill>
              </a:rPr>
              <a:t>pachiswe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anadwala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2:27, 30).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atamva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zimenezi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anadera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nkhawa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za iye. Ichi </a:t>
            </a:r>
            <a:r>
              <a:rPr lang="en-GB" sz="2000" b="1" dirty="0" err="1">
                <a:solidFill>
                  <a:prstClr val="black"/>
                </a:solidFill>
              </a:rPr>
              <a:t>chinali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chachikulu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chomwe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anaganizira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zomutuma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awabweretsere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kalatayi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2:26, 28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596519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Epafrodito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sanangopereka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chithandizo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chokha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komanso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anatsagana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Paulo, </a:t>
            </a:r>
            <a:r>
              <a:rPr lang="en-GB" sz="2000" b="1" dirty="0" err="1">
                <a:solidFill>
                  <a:prstClr val="black"/>
                </a:solidFill>
              </a:rPr>
              <a:t>anamuthandiza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zosowa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zake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anagwira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pofalitsa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wabwino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675068" y="5866365"/>
            <a:ext cx="5772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Paulo </a:t>
            </a:r>
            <a:r>
              <a:rPr lang="en-GB" sz="2000" b="1" dirty="0" err="1">
                <a:solidFill>
                  <a:prstClr val="black"/>
                </a:solidFill>
              </a:rPr>
              <a:t>akupempha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iyeyu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muziwachitira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ulemu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2:29). </a:t>
            </a:r>
            <a:r>
              <a:rPr lang="en-GB" sz="2000" b="1" dirty="0" err="1">
                <a:solidFill>
                  <a:prstClr val="black"/>
                </a:solidFill>
              </a:rPr>
              <a:t>Epafrodito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mosakayikira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Mkhristu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wokhulupirika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Pamene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Yesu,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Wotipembedzera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akutipempherera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kumwamba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Mzimu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Woyera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akugwira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ntchito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ife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kutipatsa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chikhumbo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yochita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zimene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zimamukondweretsa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Kumwamba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konse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chidwi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chipulumutso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munthu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Nanga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tili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chifukwa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chotani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chokayikira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Ambuye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amafuna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komanso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amatithandiza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? Ife amene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timaphunzitsa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tiyeneranso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kukhala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mgwirizano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weniweni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Mulungu. Mu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Mzimu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MʼMawu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tiyenera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kukhala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monga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kasupe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madzi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chifukwa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Khristu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ife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ngati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chitsime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cha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madzi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akuphulika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kufikira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wosatha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Chisoni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zopweteka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zingayese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kuleza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chathu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kuwala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kupezeka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Wosaonekayo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ife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ndipo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tiyenera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kubisala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Yesu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uti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mukhale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wopanda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cholakwa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ndi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angwiro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ana a Mulungu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wopanda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cholakwika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mu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mʼbado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uno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wachinyengo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ndi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wosocheretsa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.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Mukatero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mudzawala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pakati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pawo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ngati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nyenyezi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zakumwamba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powawuza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mawu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amoyo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.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Ndipo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ine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ndidzatha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kunyadira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pa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tsiku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la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Khristu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kuti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sindinathamange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kapena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kugwira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ntchito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pachabe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Philippians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15,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CCL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Nyenyezi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zowala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mudziko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lapansi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Kuwonetsa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Khalidwe</a:t>
            </a:r>
            <a:r>
              <a:rPr lang="en-GB" sz="2000" b="1" dirty="0">
                <a:solidFill>
                  <a:prstClr val="black"/>
                </a:solidFill>
              </a:rPr>
              <a:t> la Mulungu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Kuwala mu Dziko </a:t>
            </a:r>
            <a:r>
              <a:rPr lang="en-GB" sz="2000" b="1" dirty="0" err="1">
                <a:solidFill>
                  <a:prstClr val="black"/>
                </a:solidFill>
              </a:rPr>
              <a:t>Lapansi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" sz="2000" b="1" dirty="0">
                <a:solidFill>
                  <a:prstClr val="black"/>
                </a:solidFill>
              </a:rPr>
              <a:t>(</a:t>
            </a:r>
            <a:r>
              <a:rPr lang="en" sz="2000" b="1" dirty="0" err="1">
                <a:solidFill>
                  <a:prstClr val="black"/>
                </a:solidFill>
              </a:rPr>
              <a:t>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2:14-16)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Yamoyo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" sz="2000" b="1" dirty="0">
                <a:solidFill>
                  <a:prstClr val="black"/>
                </a:solidFill>
              </a:rPr>
              <a:t>(</a:t>
            </a:r>
            <a:r>
              <a:rPr lang="en" sz="2000" b="1" dirty="0" err="1">
                <a:solidFill>
                  <a:prstClr val="black"/>
                </a:solidFill>
              </a:rPr>
              <a:t>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Zitsanzo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za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kuwala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Timoteyo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prstClr val="black"/>
                </a:solidFill>
              </a:rPr>
              <a:t>(</a:t>
            </a:r>
            <a:r>
              <a:rPr lang="en" sz="2000" b="1" dirty="0" err="1">
                <a:solidFill>
                  <a:prstClr val="black"/>
                </a:solidFill>
              </a:rPr>
              <a:t>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2:19-24)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Epafrodito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prstClr val="black"/>
                </a:solidFill>
              </a:rPr>
              <a:t>(</a:t>
            </a:r>
            <a:r>
              <a:rPr lang="en" sz="2000" b="1" dirty="0" err="1">
                <a:solidFill>
                  <a:prstClr val="black"/>
                </a:solidFill>
              </a:rPr>
              <a:t>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8935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Momwemonso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kuwunika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kuwale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pamaso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ntchito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zabwino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kulemekeza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Atate</a:t>
            </a:r>
            <a:r>
              <a:rPr lang="en-US" sz="2000" b="1" dirty="0">
                <a:solidFill>
                  <a:prstClr val="black"/>
                </a:solidFill>
              </a:rPr>
              <a:t> anu </a:t>
            </a:r>
            <a:r>
              <a:rPr lang="en-US" sz="2000" b="1" dirty="0" err="1">
                <a:solidFill>
                  <a:prstClr val="black"/>
                </a:solidFill>
              </a:rPr>
              <a:t>akumwamba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(Mateyu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4" t="-278" r="9868" b="278"/>
          <a:stretch>
            <a:fillRect/>
          </a:stretch>
        </p:blipFill>
        <p:spPr>
          <a:xfrm>
            <a:off x="9201872" y="196185"/>
            <a:ext cx="2799626" cy="3429000"/>
          </a:xfrm>
          <a:custGeom>
            <a:avLst/>
            <a:gdLst>
              <a:gd name="csX0" fmla="*/ 0 w 2799626"/>
              <a:gd name="csY0" fmla="*/ 0 h 3429000"/>
              <a:gd name="csX1" fmla="*/ 503933 w 2799626"/>
              <a:gd name="csY1" fmla="*/ 0 h 3429000"/>
              <a:gd name="csX2" fmla="*/ 1091854 w 2799626"/>
              <a:gd name="csY2" fmla="*/ 0 h 3429000"/>
              <a:gd name="csX3" fmla="*/ 1679776 w 2799626"/>
              <a:gd name="csY3" fmla="*/ 0 h 3429000"/>
              <a:gd name="csX4" fmla="*/ 2155712 w 2799626"/>
              <a:gd name="csY4" fmla="*/ 0 h 3429000"/>
              <a:gd name="csX5" fmla="*/ 2799626 w 2799626"/>
              <a:gd name="csY5" fmla="*/ 0 h 3429000"/>
              <a:gd name="csX6" fmla="*/ 2799626 w 2799626"/>
              <a:gd name="csY6" fmla="*/ 502920 h 3429000"/>
              <a:gd name="csX7" fmla="*/ 2799626 w 2799626"/>
              <a:gd name="csY7" fmla="*/ 1074420 h 3429000"/>
              <a:gd name="csX8" fmla="*/ 2799626 w 2799626"/>
              <a:gd name="csY8" fmla="*/ 1543050 h 3429000"/>
              <a:gd name="csX9" fmla="*/ 2799626 w 2799626"/>
              <a:gd name="csY9" fmla="*/ 2183130 h 3429000"/>
              <a:gd name="csX10" fmla="*/ 2799626 w 2799626"/>
              <a:gd name="csY10" fmla="*/ 2823210 h 3429000"/>
              <a:gd name="csX11" fmla="*/ 2799626 w 2799626"/>
              <a:gd name="csY11" fmla="*/ 3429000 h 3429000"/>
              <a:gd name="csX12" fmla="*/ 2239701 w 2799626"/>
              <a:gd name="csY12" fmla="*/ 3429000 h 3429000"/>
              <a:gd name="csX13" fmla="*/ 1679776 w 2799626"/>
              <a:gd name="csY13" fmla="*/ 3429000 h 3429000"/>
              <a:gd name="csX14" fmla="*/ 1091854 w 2799626"/>
              <a:gd name="csY14" fmla="*/ 3429000 h 3429000"/>
              <a:gd name="csX15" fmla="*/ 615918 w 2799626"/>
              <a:gd name="csY15" fmla="*/ 3429000 h 3429000"/>
              <a:gd name="csX16" fmla="*/ 0 w 2799626"/>
              <a:gd name="csY16" fmla="*/ 3429000 h 3429000"/>
              <a:gd name="csX17" fmla="*/ 0 w 2799626"/>
              <a:gd name="csY17" fmla="*/ 2926080 h 3429000"/>
              <a:gd name="csX18" fmla="*/ 0 w 2799626"/>
              <a:gd name="csY18" fmla="*/ 2423160 h 3429000"/>
              <a:gd name="csX19" fmla="*/ 0 w 2799626"/>
              <a:gd name="csY19" fmla="*/ 1851660 h 3429000"/>
              <a:gd name="csX20" fmla="*/ 0 w 2799626"/>
              <a:gd name="csY20" fmla="*/ 1348740 h 3429000"/>
              <a:gd name="csX21" fmla="*/ 0 w 2799626"/>
              <a:gd name="csY21" fmla="*/ 742950 h 3429000"/>
              <a:gd name="csX22" fmla="*/ 0 w 2799626"/>
              <a:gd name="csY22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2799626" h="3429000" fill="none" extrusionOk="0">
                <a:moveTo>
                  <a:pt x="0" y="0"/>
                </a:moveTo>
                <a:cubicBezTo>
                  <a:pt x="125809" y="-51001"/>
                  <a:pt x="290352" y="57632"/>
                  <a:pt x="503933" y="0"/>
                </a:cubicBezTo>
                <a:cubicBezTo>
                  <a:pt x="717514" y="-57632"/>
                  <a:pt x="812690" y="9101"/>
                  <a:pt x="1091854" y="0"/>
                </a:cubicBezTo>
                <a:cubicBezTo>
                  <a:pt x="1371018" y="-9101"/>
                  <a:pt x="1438621" y="3254"/>
                  <a:pt x="1679776" y="0"/>
                </a:cubicBezTo>
                <a:cubicBezTo>
                  <a:pt x="1920931" y="-3254"/>
                  <a:pt x="1982457" y="38778"/>
                  <a:pt x="2155712" y="0"/>
                </a:cubicBezTo>
                <a:cubicBezTo>
                  <a:pt x="2328967" y="-38778"/>
                  <a:pt x="2668195" y="7576"/>
                  <a:pt x="2799626" y="0"/>
                </a:cubicBezTo>
                <a:cubicBezTo>
                  <a:pt x="2812185" y="156642"/>
                  <a:pt x="2787328" y="361790"/>
                  <a:pt x="2799626" y="502920"/>
                </a:cubicBezTo>
                <a:cubicBezTo>
                  <a:pt x="2811924" y="644050"/>
                  <a:pt x="2799562" y="914726"/>
                  <a:pt x="2799626" y="1074420"/>
                </a:cubicBezTo>
                <a:cubicBezTo>
                  <a:pt x="2799690" y="1234114"/>
                  <a:pt x="2760834" y="1311240"/>
                  <a:pt x="2799626" y="1543050"/>
                </a:cubicBezTo>
                <a:cubicBezTo>
                  <a:pt x="2838418" y="1774860"/>
                  <a:pt x="2744533" y="2035371"/>
                  <a:pt x="2799626" y="2183130"/>
                </a:cubicBezTo>
                <a:cubicBezTo>
                  <a:pt x="2854719" y="2330889"/>
                  <a:pt x="2783834" y="2693492"/>
                  <a:pt x="2799626" y="2823210"/>
                </a:cubicBezTo>
                <a:cubicBezTo>
                  <a:pt x="2815418" y="2952928"/>
                  <a:pt x="2798245" y="3241037"/>
                  <a:pt x="2799626" y="3429000"/>
                </a:cubicBezTo>
                <a:cubicBezTo>
                  <a:pt x="2532695" y="3440630"/>
                  <a:pt x="2379465" y="3380893"/>
                  <a:pt x="2239701" y="3429000"/>
                </a:cubicBezTo>
                <a:cubicBezTo>
                  <a:pt x="2099937" y="3477107"/>
                  <a:pt x="1945525" y="3402924"/>
                  <a:pt x="1679776" y="3429000"/>
                </a:cubicBezTo>
                <a:cubicBezTo>
                  <a:pt x="1414028" y="3455076"/>
                  <a:pt x="1306500" y="3413234"/>
                  <a:pt x="1091854" y="3429000"/>
                </a:cubicBezTo>
                <a:cubicBezTo>
                  <a:pt x="877208" y="3444766"/>
                  <a:pt x="776653" y="3376786"/>
                  <a:pt x="615918" y="3429000"/>
                </a:cubicBezTo>
                <a:cubicBezTo>
                  <a:pt x="455183" y="3481214"/>
                  <a:pt x="179305" y="3373362"/>
                  <a:pt x="0" y="3429000"/>
                </a:cubicBezTo>
                <a:cubicBezTo>
                  <a:pt x="-43697" y="3321158"/>
                  <a:pt x="25711" y="3174313"/>
                  <a:pt x="0" y="2926080"/>
                </a:cubicBezTo>
                <a:cubicBezTo>
                  <a:pt x="-25711" y="2677847"/>
                  <a:pt x="43502" y="2545248"/>
                  <a:pt x="0" y="2423160"/>
                </a:cubicBezTo>
                <a:cubicBezTo>
                  <a:pt x="-43502" y="2301072"/>
                  <a:pt x="64079" y="1974688"/>
                  <a:pt x="0" y="1851660"/>
                </a:cubicBezTo>
                <a:cubicBezTo>
                  <a:pt x="-64079" y="1728632"/>
                  <a:pt x="1649" y="1509747"/>
                  <a:pt x="0" y="1348740"/>
                </a:cubicBezTo>
                <a:cubicBezTo>
                  <a:pt x="-1649" y="1187733"/>
                  <a:pt x="36139" y="932509"/>
                  <a:pt x="0" y="742950"/>
                </a:cubicBezTo>
                <a:cubicBezTo>
                  <a:pt x="-36139" y="553391"/>
                  <a:pt x="815" y="282406"/>
                  <a:pt x="0" y="0"/>
                </a:cubicBezTo>
                <a:close/>
              </a:path>
              <a:path w="2799626" h="3429000" stroke="0" extrusionOk="0">
                <a:moveTo>
                  <a:pt x="0" y="0"/>
                </a:moveTo>
                <a:cubicBezTo>
                  <a:pt x="188925" y="-15640"/>
                  <a:pt x="357459" y="29487"/>
                  <a:pt x="503933" y="0"/>
                </a:cubicBezTo>
                <a:cubicBezTo>
                  <a:pt x="650407" y="-29487"/>
                  <a:pt x="763835" y="8550"/>
                  <a:pt x="979869" y="0"/>
                </a:cubicBezTo>
                <a:cubicBezTo>
                  <a:pt x="1195903" y="-8550"/>
                  <a:pt x="1343280" y="39164"/>
                  <a:pt x="1483802" y="0"/>
                </a:cubicBezTo>
                <a:cubicBezTo>
                  <a:pt x="1624324" y="-39164"/>
                  <a:pt x="1892391" y="12680"/>
                  <a:pt x="2043727" y="0"/>
                </a:cubicBezTo>
                <a:cubicBezTo>
                  <a:pt x="2195064" y="-12680"/>
                  <a:pt x="2437788" y="89655"/>
                  <a:pt x="2799626" y="0"/>
                </a:cubicBezTo>
                <a:cubicBezTo>
                  <a:pt x="2848508" y="133794"/>
                  <a:pt x="2787905" y="252284"/>
                  <a:pt x="2799626" y="502920"/>
                </a:cubicBezTo>
                <a:cubicBezTo>
                  <a:pt x="2811347" y="753556"/>
                  <a:pt x="2772873" y="854622"/>
                  <a:pt x="2799626" y="1040130"/>
                </a:cubicBezTo>
                <a:cubicBezTo>
                  <a:pt x="2826379" y="1225638"/>
                  <a:pt x="2732056" y="1500651"/>
                  <a:pt x="2799626" y="1645920"/>
                </a:cubicBezTo>
                <a:cubicBezTo>
                  <a:pt x="2867196" y="1791189"/>
                  <a:pt x="2763159" y="2000104"/>
                  <a:pt x="2799626" y="2183130"/>
                </a:cubicBezTo>
                <a:cubicBezTo>
                  <a:pt x="2836093" y="2366156"/>
                  <a:pt x="2747506" y="2534153"/>
                  <a:pt x="2799626" y="2788920"/>
                </a:cubicBezTo>
                <a:cubicBezTo>
                  <a:pt x="2851746" y="3043687"/>
                  <a:pt x="2752329" y="3148331"/>
                  <a:pt x="2799626" y="3429000"/>
                </a:cubicBezTo>
                <a:cubicBezTo>
                  <a:pt x="2584406" y="3478728"/>
                  <a:pt x="2439098" y="3417943"/>
                  <a:pt x="2295693" y="3429000"/>
                </a:cubicBezTo>
                <a:cubicBezTo>
                  <a:pt x="2152288" y="3440057"/>
                  <a:pt x="1898948" y="3376893"/>
                  <a:pt x="1707772" y="3429000"/>
                </a:cubicBezTo>
                <a:cubicBezTo>
                  <a:pt x="1516596" y="3481107"/>
                  <a:pt x="1426791" y="3422644"/>
                  <a:pt x="1231835" y="3429000"/>
                </a:cubicBezTo>
                <a:cubicBezTo>
                  <a:pt x="1036879" y="3435356"/>
                  <a:pt x="849437" y="3375575"/>
                  <a:pt x="643914" y="3429000"/>
                </a:cubicBezTo>
                <a:cubicBezTo>
                  <a:pt x="438391" y="3482425"/>
                  <a:pt x="275182" y="3386249"/>
                  <a:pt x="0" y="3429000"/>
                </a:cubicBezTo>
                <a:cubicBezTo>
                  <a:pt x="-61208" y="3255244"/>
                  <a:pt x="45003" y="3134410"/>
                  <a:pt x="0" y="2891790"/>
                </a:cubicBezTo>
                <a:cubicBezTo>
                  <a:pt x="-45003" y="2649170"/>
                  <a:pt x="65743" y="2578187"/>
                  <a:pt x="0" y="2286000"/>
                </a:cubicBezTo>
                <a:cubicBezTo>
                  <a:pt x="-65743" y="1993813"/>
                  <a:pt x="55578" y="1900935"/>
                  <a:pt x="0" y="1680210"/>
                </a:cubicBezTo>
                <a:cubicBezTo>
                  <a:pt x="-55578" y="1459485"/>
                  <a:pt x="46072" y="1275798"/>
                  <a:pt x="0" y="1074420"/>
                </a:cubicBezTo>
                <a:cubicBezTo>
                  <a:pt x="-46072" y="873042"/>
                  <a:pt x="23358" y="677201"/>
                  <a:pt x="0" y="537210"/>
                </a:cubicBezTo>
                <a:cubicBezTo>
                  <a:pt x="-23358" y="397219"/>
                  <a:pt x="56817" y="23543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868391"/>
            <a:ext cx="8935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Pokhala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Lamulo</a:t>
            </a:r>
            <a:r>
              <a:rPr lang="en-GB" sz="2000" b="1" dirty="0">
                <a:solidFill>
                  <a:prstClr val="black"/>
                </a:solidFill>
              </a:rPr>
              <a:t> la Mulungu </a:t>
            </a:r>
            <a:r>
              <a:rPr lang="en-GB" sz="2000" b="1" dirty="0" err="1">
                <a:solidFill>
                  <a:prstClr val="black"/>
                </a:solidFill>
              </a:rPr>
              <a:t>limanyozedwa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Akhristu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tikufuna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kutumikira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pokhala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mogwirizana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lamulolo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kuwunika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kumawala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mumdima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86764"/>
            <a:ext cx="8935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2:12–18 </a:t>
            </a:r>
            <a:r>
              <a:rPr lang="en-GB" sz="2000" b="1" dirty="0" err="1">
                <a:solidFill>
                  <a:prstClr val="black"/>
                </a:solidFill>
              </a:rPr>
              <a:t>tingawerenge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lamulo</a:t>
            </a:r>
            <a:r>
              <a:rPr lang="en-GB" sz="2000" b="1" dirty="0">
                <a:solidFill>
                  <a:prstClr val="black"/>
                </a:solidFill>
              </a:rPr>
              <a:t> la Yesu </a:t>
            </a:r>
            <a:r>
              <a:rPr lang="en-GB" sz="2000" b="1" dirty="0" err="1">
                <a:solidFill>
                  <a:prstClr val="black"/>
                </a:solidFill>
              </a:rPr>
              <a:t>limeneli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mmene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ananenera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155310" y="-383458"/>
            <a:ext cx="7712225" cy="7301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NYENYEZI ZOWALA MUDZIKO LAPANSI</a:t>
            </a:r>
            <a:endParaRPr kumimoji="0" lang="en" sz="7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1064871" y="0"/>
            <a:ext cx="11127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KUWONETSA KHALIDWE LA MULUNGU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amene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amagwira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ntchito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mufune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kuchita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zimamukondweretsa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Iyeyo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310357" y="1415099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Atatha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kufotokoza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mwanzeru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kudzichepetsa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kukwezedwa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Yesu, Paulo </a:t>
            </a:r>
            <a:r>
              <a:rPr lang="en-GB" sz="2000" b="1" dirty="0" err="1">
                <a:solidFill>
                  <a:prstClr val="black"/>
                </a:solidFill>
              </a:rPr>
              <a:t>amawonjezera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mawu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akuti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choncho</a:t>
            </a:r>
            <a:r>
              <a:rPr lang="en-GB" sz="2000" b="1" dirty="0">
                <a:solidFill>
                  <a:prstClr val="black"/>
                </a:solidFill>
              </a:rPr>
              <a:t>.” </a:t>
            </a:r>
            <a:r>
              <a:rPr lang="en-GB" sz="2000" b="1" dirty="0" err="1">
                <a:solidFill>
                  <a:prstClr val="black"/>
                </a:solidFill>
              </a:rPr>
              <a:t>Kusonyeza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popeza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anadzichepetsa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anakwezedwa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ndicholinga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lilime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lililonse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livomereze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Khristu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Ambuye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2:11), </a:t>
            </a:r>
            <a:r>
              <a:rPr lang="en-GB" sz="2000" b="1" dirty="0" err="1">
                <a:solidFill>
                  <a:prstClr val="black"/>
                </a:solidFill>
              </a:rPr>
              <a:t>okhulupilira</a:t>
            </a:r>
            <a:r>
              <a:rPr lang="en-GB" sz="2000" b="1" dirty="0">
                <a:solidFill>
                  <a:prstClr val="black"/>
                </a:solidFill>
              </a:rPr>
              <a:t> a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Filipi (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kufikira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tonse</a:t>
            </a:r>
            <a:r>
              <a:rPr lang="en-GB" sz="2000" b="1" dirty="0">
                <a:solidFill>
                  <a:prstClr val="black"/>
                </a:solidFill>
              </a:rPr>
              <a:t>)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kuchitapo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pazimenezi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719277"/>
            <a:ext cx="2846105" cy="176804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2846105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182" y="1517337"/>
            <a:ext cx="2144714" cy="234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272721" y="3935986"/>
            <a:ext cx="8919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kugwira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chipulumutso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chathu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mantha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kunjenjemera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2:12).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amatipulumutsa</a:t>
            </a:r>
            <a:r>
              <a:rPr lang="en-GB" sz="2000" b="1" dirty="0">
                <a:solidFill>
                  <a:prstClr val="black"/>
                </a:solidFill>
              </a:rPr>
              <a:t> (Tito 2:11), </a:t>
            </a:r>
            <a:r>
              <a:rPr lang="en-GB" sz="2000" b="1" dirty="0" err="1">
                <a:solidFill>
                  <a:prstClr val="black"/>
                </a:solidFill>
              </a:rPr>
              <a:t>ndichifukwa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chiyani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tikuyenera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kudera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nkhawa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chipulumutso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chathu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272719" y="5213473"/>
            <a:ext cx="8919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Mantha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kunjenjemera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mawu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amagwiritsidwa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ofanana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pofotokoza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kutumikira</a:t>
            </a:r>
            <a:r>
              <a:rPr lang="en-GB" sz="2000" b="1" dirty="0">
                <a:solidFill>
                  <a:prstClr val="black"/>
                </a:solidFill>
              </a:rPr>
              <a:t> Mulungu (</a:t>
            </a:r>
            <a:r>
              <a:rPr lang="en-GB" sz="2000" b="1" dirty="0" err="1">
                <a:solidFill>
                  <a:prstClr val="black"/>
                </a:solidFill>
              </a:rPr>
              <a:t>Masalimo</a:t>
            </a:r>
            <a:r>
              <a:rPr lang="en-GB" sz="2000" b="1" dirty="0">
                <a:solidFill>
                  <a:prstClr val="black"/>
                </a:solidFill>
              </a:rPr>
              <a:t> 2:11). </a:t>
            </a:r>
            <a:r>
              <a:rPr lang="en-GB" sz="2000" b="1" dirty="0" err="1">
                <a:solidFill>
                  <a:prstClr val="black"/>
                </a:solidFill>
              </a:rPr>
              <a:t>Choncho</a:t>
            </a:r>
            <a:r>
              <a:rPr lang="en-GB" sz="2000" b="1" dirty="0">
                <a:solidFill>
                  <a:prstClr val="black"/>
                </a:solidFill>
              </a:rPr>
              <a:t>, Paulo </a:t>
            </a:r>
            <a:r>
              <a:rPr lang="en-GB" sz="2000" b="1" dirty="0" err="1">
                <a:solidFill>
                  <a:prstClr val="black"/>
                </a:solidFill>
              </a:rPr>
              <a:t>amatsindika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Mulungu amene </a:t>
            </a:r>
            <a:r>
              <a:rPr lang="en-GB" sz="2000" b="1" dirty="0" err="1">
                <a:solidFill>
                  <a:prstClr val="black"/>
                </a:solidFill>
              </a:rPr>
              <a:t>amapanga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chikhumbo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zabwino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amatipatsa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mphamvu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tizikwaniritse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GB" sz="4400" b="1">
                <a:ln/>
                <a:solidFill>
                  <a:srgbClr val="B90E4E"/>
                </a:solidFill>
              </a:rPr>
              <a:t>KUWALA MUDZIKO </a:t>
            </a:r>
            <a:r>
              <a:rPr lang="en-GB" sz="4400" b="1" dirty="0">
                <a:ln/>
                <a:solidFill>
                  <a:srgbClr val="B90E4E"/>
                </a:solidFill>
              </a:rPr>
              <a:t>LAPANSI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0" y="75223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mukhale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wopanda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cholakwa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angwiro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ana a Mulungu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wopanda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cholakwika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mʼbado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wachinyengo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wosocheretsa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Mukatero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mudzawala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pawo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nyenyezi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zakumwamba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Paulo </a:t>
            </a:r>
            <a:r>
              <a:rPr lang="en-GB" sz="2000" b="1" dirty="0" err="1">
                <a:solidFill>
                  <a:prstClr val="black"/>
                </a:solidFill>
              </a:rPr>
              <a:t>akupereka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mfundo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zitatu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zingapangitse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okhulupirira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kuwala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lapansi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50048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mdima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waukulu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kumawala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. Mu </a:t>
            </a:r>
            <a:r>
              <a:rPr lang="en-GB" sz="2000" b="1" dirty="0" err="1">
                <a:solidFill>
                  <a:prstClr val="black"/>
                </a:solidFill>
              </a:rPr>
              <a:t>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limene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amakanidwa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mwadongosolo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Akhristu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kuwala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Khristu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-116541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Aptos" panose="02110004020202020204"/>
              </a:rPr>
              <a:t>NSEMBE YA MOYO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14350" y="477194"/>
            <a:ext cx="111633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ngakhale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ndikuthiridwa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chakumwa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yoperekedwa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utumiki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wochokera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mʼchikhulupiriro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chanu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ndine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wokondwa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wosangalala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nonse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lvl="0" algn="ctr"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(Afilipi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298" y="1388863"/>
            <a:ext cx="824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Ngakhale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ankayembekezera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kumasulidwa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kuthekera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akaweruzidwa</a:t>
            </a:r>
            <a:r>
              <a:rPr lang="en-GB" sz="2000" b="1" dirty="0">
                <a:solidFill>
                  <a:prstClr val="black"/>
                </a:solidFill>
              </a:rPr>
              <a:t>. Iye </a:t>
            </a:r>
            <a:r>
              <a:rPr lang="en-GB" sz="2000" b="1" dirty="0" err="1">
                <a:solidFill>
                  <a:prstClr val="black"/>
                </a:solidFill>
              </a:rPr>
              <a:t>amafotokoza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kuthekera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kusonyeza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akuthiridwa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chakumwa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2:17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620" y="1446013"/>
            <a:ext cx="3637128" cy="307968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621270"/>
            <a:ext cx="5130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Paulo </a:t>
            </a:r>
            <a:r>
              <a:rPr lang="en-GB" sz="2000" b="1" dirty="0" err="1">
                <a:solidFill>
                  <a:prstClr val="black"/>
                </a:solidFill>
              </a:rPr>
              <a:t>sanasamalire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kufa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umboni</a:t>
            </a:r>
            <a:r>
              <a:rPr lang="en-GB" sz="2000" b="1" dirty="0">
                <a:solidFill>
                  <a:prstClr val="black"/>
                </a:solidFill>
              </a:rPr>
              <a:t> wake </a:t>
            </a:r>
            <a:r>
              <a:rPr lang="en-GB" sz="2000" b="1" dirty="0" err="1">
                <a:solidFill>
                  <a:prstClr val="black"/>
                </a:solidFill>
              </a:rPr>
              <a:t>ukanapereka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mphamvu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zambiri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okhulupirira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kale </a:t>
            </a:r>
            <a:r>
              <a:rPr lang="en-GB" sz="2000" b="1" dirty="0" err="1">
                <a:solidFill>
                  <a:prstClr val="black"/>
                </a:solidFill>
              </a:rPr>
              <a:t>mboni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zokhulupirika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Wabwino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kulankhula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molimba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mtima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khalidwe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loyenera</a:t>
            </a:r>
            <a:r>
              <a:rPr lang="en-GB" sz="2000" b="1" dirty="0">
                <a:solidFill>
                  <a:prstClr val="black"/>
                </a:solidFill>
              </a:rPr>
              <a:t> ana a Mulungu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86265"/>
            <a:ext cx="38537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chakumwa</a:t>
            </a:r>
            <a:r>
              <a:rPr lang="en-GB" sz="2000" b="1" dirty="0">
                <a:solidFill>
                  <a:prstClr val="black"/>
                </a:solidFill>
              </a:rPr>
              <a:t> (libation) </a:t>
            </a:r>
            <a:r>
              <a:rPr lang="en-GB" sz="2000" b="1" dirty="0" err="1">
                <a:solidFill>
                  <a:prstClr val="black"/>
                </a:solidFill>
              </a:rPr>
              <a:t>inkachitika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pothira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chakumwa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ikuperekedwa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Eksodo</a:t>
            </a:r>
            <a:r>
              <a:rPr lang="en-GB" sz="2000" b="1" dirty="0">
                <a:solidFill>
                  <a:prstClr val="black"/>
                </a:solidFill>
              </a:rPr>
              <a:t> 29:39–40). </a:t>
            </a:r>
            <a:r>
              <a:rPr lang="en-GB" sz="2000" b="1" dirty="0" err="1">
                <a:solidFill>
                  <a:prstClr val="black"/>
                </a:solidFill>
              </a:rPr>
              <a:t>Pankhaniyi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ikukambidwa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8542" y="2712302"/>
            <a:ext cx="2731624" cy="3989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614774"/>
            <a:ext cx="38442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Kodi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afe</a:t>
            </a:r>
            <a:r>
              <a:rPr lang="en-GB" sz="2000" b="1" dirty="0">
                <a:solidFill>
                  <a:prstClr val="black"/>
                </a:solidFill>
              </a:rPr>
              <a:t>? Ayi, </a:t>
            </a:r>
            <a:r>
              <a:rPr lang="en-GB" sz="2000" b="1" dirty="0" err="1">
                <a:solidFill>
                  <a:prstClr val="black"/>
                </a:solidFill>
              </a:rPr>
              <a:t>ndithu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inali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utumiki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chikhulupiriro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chanu</a:t>
            </a:r>
            <a:r>
              <a:rPr lang="en-GB" sz="2000" b="1" dirty="0">
                <a:solidFill>
                  <a:prstClr val="black"/>
                </a:solidFill>
              </a:rPr>
              <a:t>.” Inali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yamoyo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nsembe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tonsefe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Mulungu (Aroma 12:1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ZITSANZO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 KUWALA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Koma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inu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mukudziwa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Timoteyo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wadzionetsa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yekha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chifukwa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watumikira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ine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pa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ntchito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Uthenga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Wabwino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monga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mwana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abambo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ake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3254594" y="776587"/>
            <a:ext cx="8937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Timoteyo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mnzake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wogwira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komanso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wolemba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makalata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asanu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limodzi</a:t>
            </a:r>
            <a:r>
              <a:rPr lang="en-GB" sz="2000" b="1" dirty="0">
                <a:solidFill>
                  <a:prstClr val="black"/>
                </a:solidFill>
              </a:rPr>
              <a:t> (2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Akolose</a:t>
            </a:r>
            <a:r>
              <a:rPr lang="en-GB" sz="2000" b="1" dirty="0">
                <a:solidFill>
                  <a:prstClr val="black"/>
                </a:solidFill>
              </a:rPr>
              <a:t>, 1 </a:t>
            </a:r>
            <a:r>
              <a:rPr lang="en-GB" sz="2000" b="1" dirty="0" err="1">
                <a:solidFill>
                  <a:prstClr val="black"/>
                </a:solidFill>
              </a:rPr>
              <a:t>Atesalonika</a:t>
            </a:r>
            <a:r>
              <a:rPr lang="en-GB" sz="2000" b="1" dirty="0">
                <a:solidFill>
                  <a:prstClr val="black"/>
                </a:solidFill>
              </a:rPr>
              <a:t>, 2 </a:t>
            </a:r>
            <a:r>
              <a:rPr lang="en-GB" sz="2000" b="1" dirty="0" err="1">
                <a:solidFill>
                  <a:prstClr val="black"/>
                </a:solidFill>
              </a:rPr>
              <a:t>Atesalonika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Filemoni</a:t>
            </a:r>
            <a:r>
              <a:rPr lang="en-GB" sz="2000" b="1" dirty="0">
                <a:solidFill>
                  <a:prstClr val="black"/>
                </a:solidFill>
              </a:rPr>
              <a:t>). Paulo </a:t>
            </a:r>
            <a:r>
              <a:rPr lang="en-GB" sz="2000" b="1" dirty="0" err="1">
                <a:solidFill>
                  <a:prstClr val="black"/>
                </a:solidFill>
              </a:rPr>
              <a:t>mwiniwake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anamusankha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mlaliki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Wabwino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16:1–3). Kodi Paulo </a:t>
            </a:r>
            <a:r>
              <a:rPr lang="en-GB" sz="2000" b="1" dirty="0" err="1">
                <a:solidFill>
                  <a:prstClr val="black"/>
                </a:solidFill>
              </a:rPr>
              <a:t>anaona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chiyani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chapadera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mnyamata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uyu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9" t="-579" r="20461" b="579"/>
          <a:stretch>
            <a:fillRect/>
          </a:stretch>
        </p:blipFill>
        <p:spPr>
          <a:xfrm>
            <a:off x="114300" y="3802170"/>
            <a:ext cx="3022440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52" r="11552"/>
          <a:stretch>
            <a:fillRect/>
          </a:stretch>
        </p:blipFill>
        <p:spPr>
          <a:xfrm>
            <a:off x="114300" y="834569"/>
            <a:ext cx="3022440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80" r="9680"/>
          <a:stretch>
            <a:fillRect/>
          </a:stretch>
        </p:blipFill>
        <p:spPr>
          <a:xfrm>
            <a:off x="9977378" y="2504991"/>
            <a:ext cx="2029499" cy="4135868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3252486" y="2490096"/>
            <a:ext cx="6562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Choyamba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aliyense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ankalankhula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zabwino</a:t>
            </a:r>
            <a:r>
              <a:rPr lang="en-GB" sz="2000" b="1" dirty="0">
                <a:solidFill>
                  <a:prstClr val="black"/>
                </a:solidFill>
              </a:rPr>
              <a:t> za iye.” </a:t>
            </a:r>
            <a:r>
              <a:rPr lang="en-GB" sz="2000" b="1" dirty="0" err="1">
                <a:solidFill>
                  <a:prstClr val="black"/>
                </a:solidFill>
              </a:rPr>
              <a:t>Kuyenerera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kwake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utumiki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kunatsimikiziridwa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mawu</a:t>
            </a:r>
            <a:r>
              <a:rPr lang="en-GB" sz="2000" b="1" dirty="0">
                <a:solidFill>
                  <a:prstClr val="black"/>
                </a:solidFill>
              </a:rPr>
              <a:t> a </a:t>
            </a:r>
            <a:r>
              <a:rPr lang="en-GB" sz="2000" b="1" dirty="0" err="1">
                <a:solidFill>
                  <a:prstClr val="black"/>
                </a:solidFill>
              </a:rPr>
              <a:t>uneneri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Timoteyo</a:t>
            </a:r>
            <a:r>
              <a:rPr lang="en-GB" sz="2000" b="1" dirty="0">
                <a:solidFill>
                  <a:prstClr val="black"/>
                </a:solidFill>
              </a:rPr>
              <a:t> 1:18). </a:t>
            </a:r>
            <a:r>
              <a:rPr lang="en-GB" sz="2000" b="1" dirty="0" err="1">
                <a:solidFill>
                  <a:prstClr val="black"/>
                </a:solidFill>
              </a:rPr>
              <a:t>Ngakhale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wachinyamata</a:t>
            </a:r>
            <a:r>
              <a:rPr lang="en-GB" sz="2000" b="1" dirty="0">
                <a:solidFill>
                  <a:prstClr val="black"/>
                </a:solidFill>
              </a:rPr>
              <a:t>, Paulo </a:t>
            </a:r>
            <a:r>
              <a:rPr lang="en-GB" sz="2000" b="1" dirty="0" err="1">
                <a:solidFill>
                  <a:prstClr val="black"/>
                </a:solidFill>
              </a:rPr>
              <a:t>ankamuona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mwana</a:t>
            </a:r>
            <a:r>
              <a:rPr lang="en-GB" sz="2000" b="1" dirty="0">
                <a:solidFill>
                  <a:prstClr val="black"/>
                </a:solidFill>
              </a:rPr>
              <a:t> wake (1 </a:t>
            </a:r>
            <a:r>
              <a:rPr lang="en-GB" sz="2000" b="1" dirty="0" err="1">
                <a:solidFill>
                  <a:prstClr val="black"/>
                </a:solidFill>
              </a:rPr>
              <a:t>Timoteyo</a:t>
            </a:r>
            <a:r>
              <a:rPr lang="en-GB" sz="2000" b="1" dirty="0">
                <a:solidFill>
                  <a:prstClr val="black"/>
                </a:solidFill>
              </a:rPr>
              <a:t> 1:2; 4:12). </a:t>
            </a:r>
            <a:r>
              <a:rPr lang="en-GB" sz="2000" b="1" dirty="0" err="1">
                <a:solidFill>
                  <a:prstClr val="black"/>
                </a:solidFill>
              </a:rPr>
              <a:t>Kumbali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Timoteyo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ankamvera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kumulemekeza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chikondi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amakhala</a:t>
            </a:r>
            <a:r>
              <a:rPr lang="en-GB" sz="2000" b="1" dirty="0">
                <a:solidFill>
                  <a:prstClr val="black"/>
                </a:solidFill>
              </a:rPr>
              <a:t> nacho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2:22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3252488" y="4718303"/>
            <a:ext cx="65628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Paulo </a:t>
            </a:r>
            <a:r>
              <a:rPr lang="en-GB" sz="2000" b="1" dirty="0" err="1">
                <a:solidFill>
                  <a:prstClr val="black"/>
                </a:solidFill>
              </a:rPr>
              <a:t>ankamuwona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wothandiza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mofanana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mwini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 6:10). </a:t>
            </a:r>
            <a:r>
              <a:rPr lang="en-GB" sz="2000" b="1" dirty="0" err="1">
                <a:solidFill>
                  <a:prstClr val="black"/>
                </a:solidFill>
              </a:rPr>
              <a:t>Anamupatsa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udindo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wosamalira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mipingo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ingapo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monga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 4:17),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Filipi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2:19),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Atesalonika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Atesalonika</a:t>
            </a:r>
            <a:r>
              <a:rPr lang="en-GB" sz="2000" b="1" dirty="0">
                <a:solidFill>
                  <a:prstClr val="black"/>
                </a:solidFill>
              </a:rPr>
              <a:t> 3:2). Iye </a:t>
            </a:r>
            <a:r>
              <a:rPr lang="en-GB" sz="2000" b="1" dirty="0" err="1">
                <a:solidFill>
                  <a:prstClr val="black"/>
                </a:solidFill>
              </a:rPr>
              <a:t>anavutikanso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kumangidwa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mʼndende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monga</a:t>
            </a:r>
            <a:r>
              <a:rPr lang="en-GB" sz="2000" b="1" dirty="0">
                <a:solidFill>
                  <a:prstClr val="black"/>
                </a:solidFill>
              </a:rPr>
              <a:t> Paulo (</a:t>
            </a:r>
            <a:r>
              <a:rPr lang="en-GB" sz="2000" b="1" dirty="0" err="1">
                <a:solidFill>
                  <a:prstClr val="black"/>
                </a:solidFill>
              </a:rPr>
              <a:t>Ahebri</a:t>
            </a:r>
            <a:r>
              <a:rPr lang="en-GB" sz="2000" b="1" dirty="0">
                <a:solidFill>
                  <a:prstClr val="black"/>
                </a:solidFill>
              </a:rPr>
              <a:t> 13:23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1132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33</cp:revision>
  <dcterms:created xsi:type="dcterms:W3CDTF">2026-01-05T23:20:28Z</dcterms:created>
  <dcterms:modified xsi:type="dcterms:W3CDTF">2026-01-29T19:55:46Z</dcterms:modified>
</cp:coreProperties>
</file>