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 autoAdjust="0"/>
    <p:restoredTop sz="94643"/>
  </p:normalViewPr>
  <p:slideViewPr>
    <p:cSldViewPr snapToGrid="0">
      <p:cViewPr varScale="1">
        <p:scale>
          <a:sx n="101" d="100"/>
          <a:sy n="101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US" sz="1800" b="1" dirty="0"/>
            <a:t>Thupi lathu lidzakhala lauzimu, losafa, ndi </a:t>
          </a:r>
          <a:r>
            <a:rPr lang="en-US" sz="1800" b="1" dirty="0" err="1"/>
            <a:t>losavunda</a:t>
          </a:r>
          <a:r>
            <a:rPr lang="en-US" sz="1800" b="1" dirty="0"/>
            <a:t> (1 </a:t>
          </a:r>
          <a:r>
            <a:rPr lang="en-US" sz="1800" b="1" dirty="0" err="1"/>
            <a:t>Akorinto</a:t>
          </a:r>
          <a:r>
            <a:rPr lang="en-US" sz="1800" b="1" dirty="0"/>
            <a:t> 15:42-44, 50-54 .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US" sz="1800" b="1" dirty="0" err="1"/>
            <a:t>Tidzalemekezedwa</a:t>
          </a:r>
          <a:r>
            <a:rPr lang="en-US" sz="1800" b="1" dirty="0"/>
            <a:t> (</a:t>
          </a:r>
          <a:r>
            <a:rPr lang="en-US" sz="1800" b="1" dirty="0" err="1"/>
            <a:t>Akolinto</a:t>
          </a:r>
          <a:r>
            <a:rPr lang="en-US" sz="1800" b="1" dirty="0"/>
            <a:t> 3:4; </a:t>
          </a:r>
        </a:p>
        <a:p>
          <a:r>
            <a:rPr lang="en-US" sz="1800" b="1" dirty="0" err="1"/>
            <a:t>Afilipi</a:t>
          </a:r>
          <a:r>
            <a:rPr lang="en-US" sz="1800" b="1" dirty="0"/>
            <a:t>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GB" sz="1800" b="1" dirty="0" err="1"/>
            <a:t>Tidzakhala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thupi</a:t>
          </a:r>
          <a:r>
            <a:rPr lang="en-GB" sz="1800" b="1" dirty="0"/>
            <a:t> </a:t>
          </a:r>
          <a:r>
            <a:rPr lang="en-GB" sz="1800" b="1" dirty="0" err="1"/>
            <a:t>lenileni</a:t>
          </a:r>
          <a:r>
            <a:rPr lang="en-GB" sz="1800" b="1" dirty="0"/>
            <a:t>, </a:t>
          </a:r>
          <a:r>
            <a:rPr lang="en-GB" sz="1800" b="1" dirty="0" err="1"/>
            <a:t>ndipo</a:t>
          </a:r>
          <a:r>
            <a:rPr lang="en-GB" sz="1800" b="1" dirty="0"/>
            <a:t> </a:t>
          </a:r>
          <a:r>
            <a:rPr lang="en-GB" sz="1800" b="1" dirty="0" err="1"/>
            <a:t>maso</a:t>
          </a:r>
          <a:r>
            <a:rPr lang="en-GB" sz="1800" b="1" dirty="0"/>
            <a:t> </a:t>
          </a:r>
          <a:r>
            <a:rPr lang="en-GB" sz="1800" b="1" dirty="0" err="1"/>
            <a:t>athu</a:t>
          </a:r>
          <a:r>
            <a:rPr lang="en-GB" sz="1800" b="1" dirty="0"/>
            <a:t> </a:t>
          </a:r>
          <a:r>
            <a:rPr lang="en-GB" sz="1800" b="1" dirty="0" err="1"/>
            <a:t>eni</a:t>
          </a:r>
          <a:r>
            <a:rPr lang="en-GB" sz="1800" b="1" dirty="0"/>
            <a:t> </a:t>
          </a:r>
          <a:r>
            <a:rPr lang="en-GB" sz="1800" b="1" dirty="0" err="1"/>
            <a:t>adzaona</a:t>
          </a:r>
          <a:r>
            <a:rPr lang="en-GB" sz="1800" b="1" dirty="0"/>
            <a:t> Mulungu</a:t>
          </a:r>
          <a:r>
            <a:rPr lang="en-US" sz="1800" b="1" dirty="0"/>
            <a:t>.                               (Yobu </a:t>
          </a:r>
          <a:r>
            <a:rPr lang="en-US" sz="1800" b="1" u="sng" dirty="0"/>
            <a:t>19:25-27 )</a:t>
          </a:r>
          <a:endParaRPr lang="es-ES" sz="1800" u="sng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X="9673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ScaleX="104242" custScaleY="177272" custLinFactNeighborX="-2896" custLinFactNeighborY="-17647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X="-4922" custLinFactNeighborY="-4395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zoona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Moona mtima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Mosakondera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mawonekedwe ake oyera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kukoma mtima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labwino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Chipulumutso kwa wokondedwa kapena bwenzi ( 1 </a:t>
          </a:r>
          <a:r>
            <a:rPr lang="en-US" sz="2000" b="1" dirty="0" err="1">
              <a:solidFill>
                <a:schemeClr val="tx1"/>
              </a:solidFill>
            </a:rPr>
            <a:t>Timoteyo</a:t>
          </a:r>
          <a:r>
            <a:rPr lang="en-US" sz="2000" b="1" dirty="0">
              <a:solidFill>
                <a:schemeClr val="tx1"/>
              </a:solidFill>
            </a:rPr>
            <a:t> 2:3, 4 )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Kulimba mtima pouza ena za chikhulupiriro chathu (Chiv. 22:17)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Kukhululukidwa pamene tavomereza ndi kusiya zoipa (1 Yohane 1:9)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Mphamvu yomvera malamulo a Mulungu (</a:t>
          </a:r>
          <a:r>
            <a:rPr lang="en-US" sz="2000" b="1" dirty="0" err="1">
              <a:solidFill>
                <a:schemeClr val="tx1"/>
              </a:solidFill>
            </a:rPr>
            <a:t>Ahebri</a:t>
          </a:r>
          <a:r>
            <a:rPr lang="en-US" sz="2000" b="1" dirty="0">
              <a:solidFill>
                <a:schemeClr val="tx1"/>
              </a:solidFill>
            </a:rPr>
            <a:t> 13:20, 21)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Kukonda anthu amene amatida ndi kutizunza ( Mateyu 5:44 )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Nzeru pazochitika zovuta (Yakobo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Kumvetsetsa choonadi cha m’Mawu a Mulungu (Yohane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169183" y="99380"/>
          <a:ext cx="2998513" cy="5049340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246700" y="2118609"/>
          <a:ext cx="2467547" cy="24525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246700" y="2118609"/>
        <a:ext cx="2467547" cy="2452505"/>
      </dsp:txXfrm>
    </dsp:sp>
    <dsp:sp modelId="{E3B5FC91-B78A-4126-8A8E-103CD1E4413E}">
      <dsp:nvSpPr>
        <dsp:cNvPr id="0" name=""/>
        <dsp:cNvSpPr/>
      </dsp:nvSpPr>
      <dsp:spPr>
        <a:xfrm>
          <a:off x="2955696" y="822221"/>
          <a:ext cx="696107" cy="69610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716814" y="250826"/>
          <a:ext cx="1750238" cy="19277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Tidzakhala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thupi</a:t>
          </a:r>
          <a:r>
            <a:rPr lang="en-GB" sz="1800" b="1" kern="1200" dirty="0"/>
            <a:t> </a:t>
          </a:r>
          <a:r>
            <a:rPr lang="en-GB" sz="1800" b="1" kern="1200" dirty="0" err="1"/>
            <a:t>lenileni</a:t>
          </a:r>
          <a:r>
            <a:rPr lang="en-GB" sz="1800" b="1" kern="1200" dirty="0"/>
            <a:t>, </a:t>
          </a:r>
          <a:r>
            <a:rPr lang="en-GB" sz="1800" b="1" kern="1200" dirty="0" err="1"/>
            <a:t>ndipo</a:t>
          </a:r>
          <a:r>
            <a:rPr lang="en-GB" sz="1800" b="1" kern="1200" dirty="0"/>
            <a:t> </a:t>
          </a:r>
          <a:r>
            <a:rPr lang="en-GB" sz="1800" b="1" kern="1200" dirty="0" err="1"/>
            <a:t>maso</a:t>
          </a:r>
          <a:r>
            <a:rPr lang="en-GB" sz="1800" b="1" kern="1200" dirty="0"/>
            <a:t> </a:t>
          </a:r>
          <a:r>
            <a:rPr lang="en-GB" sz="1800" b="1" kern="1200" dirty="0" err="1"/>
            <a:t>athu</a:t>
          </a:r>
          <a:r>
            <a:rPr lang="en-GB" sz="1800" b="1" kern="1200" dirty="0"/>
            <a:t> </a:t>
          </a:r>
          <a:r>
            <a:rPr lang="en-GB" sz="1800" b="1" kern="1200" dirty="0" err="1"/>
            <a:t>eni</a:t>
          </a:r>
          <a:r>
            <a:rPr lang="en-GB" sz="1800" b="1" kern="1200" dirty="0"/>
            <a:t> </a:t>
          </a:r>
          <a:r>
            <a:rPr lang="en-GB" sz="1800" b="1" kern="1200" dirty="0" err="1"/>
            <a:t>adzaona</a:t>
          </a:r>
          <a:r>
            <a:rPr lang="en-GB" sz="1800" b="1" kern="1200" dirty="0"/>
            <a:t> Mulungu</a:t>
          </a:r>
          <a:r>
            <a:rPr lang="en-US" sz="1800" b="1" kern="1200" dirty="0"/>
            <a:t>.                               (Yobu </a:t>
          </a:r>
          <a:r>
            <a:rPr lang="en-US" sz="1800" b="1" u="sng" kern="1200" dirty="0"/>
            <a:t>19:25-27 )</a:t>
          </a:r>
          <a:endParaRPr lang="es-ES" sz="1800" u="sng" kern="1200" dirty="0"/>
        </a:p>
      </dsp:txBody>
      <dsp:txXfrm>
        <a:off x="3716814" y="250826"/>
        <a:ext cx="1750238" cy="1927763"/>
      </dsp:txXfrm>
    </dsp:sp>
    <dsp:sp modelId="{92B38AFF-B673-4C25-AB6B-57902FB61F66}">
      <dsp:nvSpPr>
        <dsp:cNvPr id="0" name=""/>
        <dsp:cNvSpPr/>
      </dsp:nvSpPr>
      <dsp:spPr>
        <a:xfrm>
          <a:off x="2955696" y="2761914"/>
          <a:ext cx="696107" cy="696107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682797" y="2518443"/>
          <a:ext cx="1679014" cy="108746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Thupi lathu lidzakhala lauzimu, losafa, ndi </a:t>
          </a:r>
          <a:r>
            <a:rPr lang="en-US" sz="1800" b="1" kern="1200" dirty="0" err="1"/>
            <a:t>losavunda</a:t>
          </a:r>
          <a:r>
            <a:rPr lang="en-US" sz="1800" b="1" kern="1200" dirty="0"/>
            <a:t> (1 </a:t>
          </a:r>
          <a:r>
            <a:rPr lang="en-US" sz="1800" b="1" kern="1200" dirty="0" err="1"/>
            <a:t>Akorinto</a:t>
          </a:r>
          <a:r>
            <a:rPr lang="en-US" sz="1800" b="1" kern="1200" dirty="0"/>
            <a:t> 15:42-44, 50-54 .</a:t>
          </a:r>
          <a:endParaRPr lang="es-ES" sz="1800" kern="1200" dirty="0"/>
        </a:p>
      </dsp:txBody>
      <dsp:txXfrm>
        <a:off x="3682797" y="2518443"/>
        <a:ext cx="1679014" cy="1087460"/>
      </dsp:txXfrm>
    </dsp:sp>
    <dsp:sp modelId="{89A536DA-7373-4595-BEEC-C02148F19477}">
      <dsp:nvSpPr>
        <dsp:cNvPr id="0" name=""/>
        <dsp:cNvSpPr/>
      </dsp:nvSpPr>
      <dsp:spPr>
        <a:xfrm>
          <a:off x="2955696" y="4551993"/>
          <a:ext cx="696107" cy="696107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765438" y="4160640"/>
          <a:ext cx="1679014" cy="108746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Tidzalemekezedwa</a:t>
          </a:r>
          <a:r>
            <a:rPr lang="en-US" sz="1800" b="1" kern="1200" dirty="0"/>
            <a:t> (</a:t>
          </a:r>
          <a:r>
            <a:rPr lang="en-US" sz="1800" b="1" kern="1200" dirty="0" err="1"/>
            <a:t>Akolinto</a:t>
          </a:r>
          <a:r>
            <a:rPr lang="en-US" sz="1800" b="1" kern="1200" dirty="0"/>
            <a:t> 3:4;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Afilipi</a:t>
          </a:r>
          <a:r>
            <a:rPr lang="en-US" sz="1800" b="1" kern="1200" dirty="0"/>
            <a:t> 3:21)</a:t>
          </a:r>
          <a:endParaRPr lang="es-ES" sz="1800" kern="1200" dirty="0"/>
        </a:p>
      </dsp:txBody>
      <dsp:txXfrm>
        <a:off x="3765438" y="4160640"/>
        <a:ext cx="1679014" cy="1087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zinthu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zoona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Moona mtima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Mosakondera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mawonekedwe ake oyera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kukoma mtima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labwino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Chipulumutso kwa wokondedwa kapena bwenzi ( 1 </a:t>
          </a:r>
          <a:r>
            <a:rPr lang="en-US" sz="2000" b="1" kern="1200" dirty="0" err="1">
              <a:solidFill>
                <a:schemeClr val="tx1"/>
              </a:solidFill>
            </a:rPr>
            <a:t>Timoteyo</a:t>
          </a:r>
          <a:r>
            <a:rPr lang="en-US" sz="2000" b="1" kern="1200" dirty="0">
              <a:solidFill>
                <a:schemeClr val="tx1"/>
              </a:solidFill>
            </a:rPr>
            <a:t> 2:3, 4 )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Kulimba mtima pouza ena za chikhulupiriro chathu (Chiv. 22:17)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Kukhululukidwa pamene tavomereza ndi kusiya zoipa (1 Yohane 1:9)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Mphamvu yomvera malamulo a Mulungu (</a:t>
          </a:r>
          <a:r>
            <a:rPr lang="en-US" sz="2000" b="1" kern="1200" dirty="0" err="1">
              <a:solidFill>
                <a:schemeClr val="tx1"/>
              </a:solidFill>
            </a:rPr>
            <a:t>Ahebri</a:t>
          </a:r>
          <a:r>
            <a:rPr lang="en-US" sz="2000" b="1" kern="1200" dirty="0">
              <a:solidFill>
                <a:schemeClr val="tx1"/>
              </a:solidFill>
            </a:rPr>
            <a:t> 13:20, 21)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Kukonda anthu amene amatida ndi kutizunza ( Mateyu 5:44 )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Nzeru pazochitika zovuta (Yakobo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Kumvetsetsa choonadi cha m’Mawu a Mulungu (Yohane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B21D-FDF9-4060-8332-7B792208183F}" type="datetimeFigureOut">
              <a:rPr lang="en-US" smtClean="0"/>
              <a:t>2/14/2026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162B-63C6-4641-B225-B42D5B7BABA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162B-63C6-4641-B225-B42D5B7BAB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1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14/02/2026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NZIKA YA KUMWAMBA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601003" y="6472990"/>
            <a:ext cx="2979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 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544527" y="1554829"/>
            <a:ext cx="417752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KUKHUTITSIDWA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67150" y="559801"/>
            <a:ext cx="11890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 Mulungu wanga adzakwaniritsa zosowa zanu monga mwa chuma chake chaulemerero mwa Khristu Yesu.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109834"/>
            <a:ext cx="356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Tili </a:t>
            </a:r>
            <a:r>
              <a:rPr lang="en-US" sz="2000" b="1" dirty="0" err="1"/>
              <a:t>achimwemwe</a:t>
            </a:r>
            <a:r>
              <a:rPr lang="en-US" sz="2000" b="1" dirty="0"/>
              <a:t>; </a:t>
            </a:r>
            <a:r>
              <a:rPr lang="en-US" sz="2000" b="1" dirty="0" err="1"/>
              <a:t>palibe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chimatisokoneza</a:t>
            </a:r>
            <a:r>
              <a:rPr lang="en-US" sz="2000" b="1" dirty="0"/>
              <a:t>; </a:t>
            </a:r>
            <a:r>
              <a:rPr lang="en-US" sz="2000" b="1" dirty="0" err="1"/>
              <a:t>tili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mtendere</a:t>
            </a:r>
            <a:r>
              <a:rPr lang="en-US" sz="2000" b="1" dirty="0"/>
              <a:t>; </a:t>
            </a:r>
            <a:r>
              <a:rPr lang="en-US" sz="2000" b="1" dirty="0" err="1"/>
              <a:t>maganizo</a:t>
            </a:r>
            <a:r>
              <a:rPr lang="en-US" sz="2000" b="1" dirty="0"/>
              <a:t> </a:t>
            </a:r>
            <a:r>
              <a:rPr lang="en-US" sz="2000" b="1" dirty="0" err="1"/>
              <a:t>athu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oyera</a:t>
            </a:r>
            <a:r>
              <a:rPr lang="en-US" sz="2000" b="1" dirty="0"/>
              <a:t>. Tili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wangwiro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wokhutiritsidwa</a:t>
            </a:r>
            <a:r>
              <a:rPr lang="en-US" sz="2000" b="1" dirty="0"/>
              <a:t>… Ziri </a:t>
            </a:r>
            <a:r>
              <a:rPr lang="en-US" sz="2000" b="1" dirty="0" err="1"/>
              <a:t>motero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961375" y="1157873"/>
            <a:ext cx="4215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Monga </a:t>
            </a:r>
            <a:r>
              <a:rPr lang="en-US" sz="2000" b="1" dirty="0" err="1"/>
              <a:t>Aguri</a:t>
            </a:r>
            <a:r>
              <a:rPr lang="en-US" sz="2000" b="1" dirty="0"/>
              <a:t>, </a:t>
            </a:r>
            <a:r>
              <a:rPr lang="en-US" sz="2000" b="1" dirty="0" err="1"/>
              <a:t>timakhulupirira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Mulungu </a:t>
            </a:r>
            <a:r>
              <a:rPr lang="en-US" sz="2000" b="1" dirty="0" err="1"/>
              <a:t>sadzatipatsa</a:t>
            </a:r>
            <a:r>
              <a:rPr lang="en-US" sz="2000" b="1" dirty="0"/>
              <a:t> </a:t>
            </a:r>
            <a:r>
              <a:rPr lang="en-US" sz="2000" b="1" dirty="0" err="1"/>
              <a:t>zochuluka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zochepa</a:t>
            </a:r>
            <a:r>
              <a:rPr lang="en-US" sz="2000" b="1" dirty="0"/>
              <a:t> </a:t>
            </a:r>
            <a:r>
              <a:rPr lang="en-US" sz="2000" b="1" dirty="0" err="1"/>
              <a:t>kuposa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zingatipindulitse</a:t>
            </a:r>
            <a:r>
              <a:rPr lang="en-US" sz="2000" b="1" dirty="0"/>
              <a:t> (Miyambo 30:8-9).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1376" y="4238941"/>
            <a:ext cx="3963962" cy="26190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22601"/>
            <a:ext cx="356360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Tingakhale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chuma</a:t>
            </a:r>
            <a:r>
              <a:rPr lang="en-US" sz="2000" b="1" dirty="0"/>
              <a:t> </a:t>
            </a:r>
            <a:r>
              <a:rPr lang="en-US" sz="2000" b="1" dirty="0" err="1"/>
              <a:t>chochuluka</a:t>
            </a:r>
            <a:r>
              <a:rPr lang="en-US" sz="2000" b="1" dirty="0"/>
              <a:t>; </a:t>
            </a:r>
            <a:r>
              <a:rPr lang="en-US" sz="2000" b="1" dirty="0" err="1"/>
              <a:t>tingakhalenso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zosowa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mavuto</a:t>
            </a:r>
            <a:r>
              <a:rPr lang="en-US" sz="2000" b="1" dirty="0"/>
              <a:t>. Monga Paulo,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tili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chitsimikizo</a:t>
            </a:r>
            <a:r>
              <a:rPr lang="en-US" sz="2000" b="1" dirty="0"/>
              <a:t> </a:t>
            </a:r>
            <a:r>
              <a:rPr lang="en-US" sz="2000" b="1" dirty="0" err="1"/>
              <a:t>chonse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Mulungu </a:t>
            </a:r>
            <a:r>
              <a:rPr lang="en-US" sz="2000" b="1" dirty="0" err="1"/>
              <a:t>amatsogolera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wathu</a:t>
            </a:r>
            <a:r>
              <a:rPr lang="en-US" sz="2000" b="1" dirty="0"/>
              <a:t>, </a:t>
            </a:r>
            <a:r>
              <a:rPr lang="en-US" sz="2000" b="1" dirty="0" err="1"/>
              <a:t>tidzakhala</a:t>
            </a:r>
            <a:r>
              <a:rPr lang="en-US" sz="2000" b="1" dirty="0"/>
              <a:t> </a:t>
            </a:r>
            <a:r>
              <a:rPr lang="en-US" sz="2000" b="1" dirty="0" err="1"/>
              <a:t>okhulupirika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odalira</a:t>
            </a:r>
            <a:r>
              <a:rPr lang="en-US" sz="2000" b="1" dirty="0"/>
              <a:t> Iye </a:t>
            </a:r>
            <a:r>
              <a:rPr lang="en-US" sz="2000" b="1" dirty="0" err="1"/>
              <a:t>mosasamala</a:t>
            </a:r>
            <a:r>
              <a:rPr lang="en-US" sz="2000" b="1" dirty="0"/>
              <a:t> </a:t>
            </a:r>
            <a:r>
              <a:rPr lang="en-US" sz="2000" b="1" dirty="0" err="1"/>
              <a:t>kanthu</a:t>
            </a:r>
            <a:r>
              <a:rPr lang="en-US" sz="2000" b="1" dirty="0"/>
              <a:t> za </a:t>
            </a:r>
            <a:r>
              <a:rPr lang="en-US" sz="2000" b="1" dirty="0" err="1"/>
              <a:t>mmene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ziliri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4:11–12, 19 ).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839456" y="2607725"/>
            <a:ext cx="43252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Tikakhala</a:t>
            </a:r>
            <a:r>
              <a:rPr lang="en-US" sz="2000" b="1" dirty="0"/>
              <a:t> </a:t>
            </a:r>
            <a:r>
              <a:rPr lang="en-US" sz="2000" b="1" dirty="0" err="1"/>
              <a:t>odalira</a:t>
            </a:r>
            <a:r>
              <a:rPr lang="en-US" sz="2000" b="1" dirty="0"/>
              <a:t> Mulungu, </a:t>
            </a:r>
            <a:r>
              <a:rPr lang="en-US" sz="2000" b="1" dirty="0" err="1"/>
              <a:t>timadziwa</a:t>
            </a:r>
            <a:r>
              <a:rPr lang="en-US" sz="2000" b="1" dirty="0"/>
              <a:t> </a:t>
            </a:r>
            <a:r>
              <a:rPr lang="en-US" sz="2000" b="1" dirty="0" err="1"/>
              <a:t>motsimikiza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“</a:t>
            </a:r>
            <a:r>
              <a:rPr lang="en-US" sz="2000" b="1" dirty="0" err="1"/>
              <a:t>ndingathe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zonse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Iye amene </a:t>
            </a:r>
            <a:r>
              <a:rPr lang="en-US" sz="2000" b="1" dirty="0" err="1"/>
              <a:t>amandipatsa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” (</a:t>
            </a:r>
            <a:r>
              <a:rPr lang="en-US" sz="2000" b="1" dirty="0" err="1"/>
              <a:t>Afilipi</a:t>
            </a:r>
            <a:r>
              <a:rPr lang="en-US" sz="2000" b="1" dirty="0"/>
              <a:t> 4:13).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01674"/>
            <a:ext cx="789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chimachitika</a:t>
            </a:r>
            <a:r>
              <a:rPr lang="en-US" sz="2000" b="1" dirty="0"/>
              <a:t> </a:t>
            </a:r>
            <a:r>
              <a:rPr lang="en-US" sz="2000" b="1" dirty="0" err="1"/>
              <a:t>n’chiyani</a:t>
            </a:r>
            <a:r>
              <a:rPr lang="en-US" sz="2000" b="1" dirty="0"/>
              <a:t> </a:t>
            </a:r>
            <a:r>
              <a:rPr lang="en-US" sz="2000" b="1" dirty="0" err="1"/>
              <a:t>tikakhala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tilibe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timaganiza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tikuzifuna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994575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944" y="1238249"/>
            <a:ext cx="3591307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KUKHUTITSIDWA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-1" y="630287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 Mulungu wanga adzakwaniritsa zosowa zanu monga mwa chuma chake chaulemerero mwa Khristu Yesu.</a:t>
            </a:r>
            <a:r>
              <a:rPr lang="en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Afilipo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8" y="2600161"/>
            <a:ext cx="8029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Sitidziwa nthawi zonse ngati zomwe timapempha zili molingana ndi chifuniro Chake,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pali</a:t>
            </a:r>
            <a:r>
              <a:rPr lang="en-US" sz="2000" b="1" dirty="0"/>
              <a:t> </a:t>
            </a:r>
            <a:r>
              <a:rPr lang="en-US" sz="2000" b="1" dirty="0" err="1"/>
              <a:t>zopempha</a:t>
            </a:r>
            <a:r>
              <a:rPr lang="en-US" sz="2000" b="1" dirty="0"/>
              <a:t> zina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timatsimikiza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zonse</a:t>
            </a:r>
            <a:r>
              <a:rPr lang="en-US" sz="2000" b="1" dirty="0"/>
              <a:t> </a:t>
            </a:r>
            <a:r>
              <a:rPr lang="en-US" sz="2000" b="1" dirty="0" err="1"/>
              <a:t>zimagwirizana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chifuniro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 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946839"/>
            <a:ext cx="7895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Tiyeni tipemphe kwa Ambuye, ndipo ngati zili monga mwa chifuniro chake, adzatipatsa (Yakobo 4:2b; 1 Yohane 5:14-15).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481434" y="1091064"/>
            <a:ext cx="882745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Tiyenera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m’moyo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wokonzekera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dziko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likubwera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Nʼzomvetsa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chisoni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kwambiri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wosakonzedwa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wopanda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cholinga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Tiyenera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cholinga</a:t>
            </a:r>
            <a:r>
              <a:rPr lang="en-US" sz="2600" b="1" dirty="0">
                <a:latin typeface="Constantia" panose="02030602050306030303" pitchFamily="18" charset="0"/>
              </a:rPr>
              <a:t> pa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—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tanthauzo</a:t>
            </a:r>
            <a:r>
              <a:rPr lang="en-US" sz="2600" b="1" dirty="0">
                <a:latin typeface="Constantia" panose="02030602050306030303" pitchFamily="18" charset="0"/>
              </a:rPr>
              <a:t>. Mulungu </a:t>
            </a:r>
            <a:r>
              <a:rPr lang="en-US" sz="2600" b="1" dirty="0" err="1">
                <a:latin typeface="Constantia" panose="02030602050306030303" pitchFamily="18" charset="0"/>
              </a:rPr>
              <a:t>atithandize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tonse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odzipereka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osadzisamalira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kwambiri</a:t>
            </a:r>
            <a:r>
              <a:rPr lang="en-US" sz="2600" b="1" dirty="0">
                <a:latin typeface="Constantia" panose="02030602050306030303" pitchFamily="18" charset="0"/>
              </a:rPr>
              <a:t> za </a:t>
            </a:r>
            <a:r>
              <a:rPr lang="en-US" sz="2600" b="1" dirty="0" err="1">
                <a:latin typeface="Constantia" panose="02030602050306030303" pitchFamily="18" charset="0"/>
              </a:rPr>
              <a:t>ife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osaganizira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kwambiri</a:t>
            </a:r>
            <a:r>
              <a:rPr lang="en-US" sz="2600" b="1" dirty="0">
                <a:latin typeface="Constantia" panose="02030602050306030303" pitchFamily="18" charset="0"/>
              </a:rPr>
              <a:t> za </a:t>
            </a:r>
            <a:r>
              <a:rPr lang="en-US" sz="2600" b="1" dirty="0" err="1">
                <a:latin typeface="Constantia" panose="02030602050306030303" pitchFamily="18" charset="0"/>
              </a:rPr>
              <a:t>ife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komanso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kusiya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kudzikonda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kuchita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zabwino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chifukwa</a:t>
            </a:r>
            <a:r>
              <a:rPr lang="en-US" sz="2600" b="1" dirty="0">
                <a:latin typeface="Constantia" panose="02030602050306030303" pitchFamily="18" charset="0"/>
              </a:rPr>
              <a:t> cha </a:t>
            </a:r>
            <a:r>
              <a:rPr lang="en-US" sz="2600" b="1" dirty="0" err="1">
                <a:latin typeface="Constantia" panose="02030602050306030303" pitchFamily="18" charset="0"/>
              </a:rPr>
              <a:t>ulemu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tikuyembekezera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kulandira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chifukwa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ichi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cholinga</a:t>
            </a:r>
            <a:r>
              <a:rPr lang="en-US" sz="2600" b="1" dirty="0">
                <a:latin typeface="Constantia" panose="02030602050306030303" pitchFamily="18" charset="0"/>
              </a:rPr>
              <a:t> cha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chidzayankha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>
                <a:latin typeface="Constantia" panose="02030602050306030303" pitchFamily="18" charset="0"/>
              </a:rPr>
              <a:t> mapeto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kwathu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545869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652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Musade nkhawa ndi kanthu kalikonse, koma pa china chilichonse, mwa pemphero ndi chidandaulo pamodzi ndi chiyamiko, perekani zopempha zanu kwa Mulungu.</a:t>
            </a:r>
            <a:endParaRPr lang="es-ES" sz="32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4884126" y="3585138"/>
            <a:ext cx="7434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-US" sz="2000" b="1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Unzika</a:t>
            </a:r>
            <a:r>
              <a:rPr lang="en-US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 </a:t>
            </a:r>
            <a:r>
              <a:rPr lang="en-US" sz="2000" b="1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wa</a:t>
            </a:r>
            <a:r>
              <a:rPr lang="en-US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 </a:t>
            </a:r>
            <a:r>
              <a:rPr lang="en-US" sz="2000" b="1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Kumwamba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Tsanzirani okhulupirika</a:t>
            </a:r>
            <a:r>
              <a:rPr lang="en" sz="2000" b="1" noProof="0" dirty="0"/>
              <a:t> (Afilipi3:17-19)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Ufulu</a:t>
            </a:r>
            <a:r>
              <a:rPr lang="en-US" sz="2000" b="1" dirty="0"/>
              <a:t> </a:t>
            </a:r>
            <a:r>
              <a:rPr lang="en-US" sz="2000" b="1" dirty="0" err="1"/>
              <a:t>wathunthu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nzika</a:t>
            </a:r>
            <a:r>
              <a:rPr lang="en-US" sz="2000" b="1" dirty="0"/>
              <a:t> </a:t>
            </a:r>
            <a:r>
              <a:rPr lang="en" sz="2000" b="1" noProof="0" dirty="0"/>
              <a:t>(</a:t>
            </a:r>
            <a:r>
              <a:rPr lang="en-US" sz="2000" b="1" noProof="0" dirty="0"/>
              <a:t>Afilipi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-US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Mpaka titafika kumeneko:</a:t>
            </a:r>
            <a:endParaRPr lang="en" sz="2000" b="1" noProof="0" dirty="0">
              <a:solidFill>
                <a:srgbClr val="FFC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80"/>
              </a:highlight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Chigwirizano ndi chisangalalo</a:t>
            </a:r>
            <a:r>
              <a:rPr lang="en" sz="2000" b="1" noProof="0" dirty="0"/>
              <a:t> (</a:t>
            </a:r>
            <a:r>
              <a:rPr lang="en-US" sz="2000" b="1" noProof="0" dirty="0"/>
              <a:t>Afilipi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Malingaliro abwino </a:t>
            </a:r>
            <a:r>
              <a:rPr lang="en" sz="2000" b="1" noProof="0" dirty="0"/>
              <a:t> (</a:t>
            </a:r>
            <a:r>
              <a:rPr lang="en-US" sz="2000" b="1" noProof="0" dirty="0"/>
              <a:t>Afilipi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wokhutitsidwa</a:t>
            </a:r>
            <a:r>
              <a:rPr lang="en-US" sz="2000" b="1" dirty="0"/>
              <a:t> </a:t>
            </a:r>
            <a:r>
              <a:rPr lang="en" sz="2000" b="1" noProof="0" dirty="0"/>
              <a:t>(</a:t>
            </a:r>
            <a:r>
              <a:rPr lang="en-US" sz="2000" b="1" noProof="0" dirty="0"/>
              <a:t>Afilipi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M’makalata ake onse, Paulo anafotokoza momveka bwino kuti sitili nzika za dziko lino. Pakuvomera Yesu kukhala Mpulumutsi wathu, timabadwa mwatsopano. Ndi kubadwa kwatsopano kumeneku, timakhala nzika za Kumwamba.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872653"/>
            <a:ext cx="3926014" cy="375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48" y="4058207"/>
            <a:ext cx="324244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48" y="5364279"/>
            <a:ext cx="324244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48" y="4424782"/>
            <a:ext cx="324244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48" y="6128379"/>
            <a:ext cx="324244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48" y="5748230"/>
            <a:ext cx="324244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3741" y="3624437"/>
            <a:ext cx="537039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3741" y="4927527"/>
            <a:ext cx="537039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Ngakhale kuti timalemekeza ndi kugonjera ku malamulo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miyambo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n-US" sz="2000" b="1" dirty="0"/>
              <a:t>, moyo wathu, </a:t>
            </a:r>
            <a:r>
              <a:rPr lang="en-GB" sz="2000" b="1" dirty="0" err="1"/>
              <a:t>weniweni</a:t>
            </a:r>
            <a:r>
              <a:rPr lang="en-US" sz="2000" b="1" dirty="0"/>
              <a:t>, </a:t>
            </a:r>
            <a:r>
              <a:rPr lang="en-US" sz="2000" b="1" dirty="0" err="1"/>
              <a:t>uli</a:t>
            </a:r>
            <a:r>
              <a:rPr lang="en-US" sz="2000" b="1" dirty="0"/>
              <a:t> </a:t>
            </a:r>
            <a:r>
              <a:rPr lang="en-GB" sz="2000" b="1" dirty="0" err="1"/>
              <a:t>wapamwamba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US" sz="2000" b="1" dirty="0"/>
              <a:t>, </a:t>
            </a:r>
            <a:r>
              <a:rPr lang="en-GB" sz="2000" b="1" dirty="0" err="1"/>
              <a:t>wokhala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makhalidwe</a:t>
            </a:r>
            <a:r>
              <a:rPr lang="en-GB" sz="2000" b="1" dirty="0"/>
              <a:t> </a:t>
            </a:r>
            <a:r>
              <a:rPr lang="en-GB" sz="2000" b="1" dirty="0" err="1"/>
              <a:t>apamwamba</a:t>
            </a:r>
            <a:r>
              <a:rPr lang="en-GB" sz="2000" b="1" dirty="0"/>
              <a:t> </a:t>
            </a:r>
            <a:r>
              <a:rPr lang="en-GB" sz="2000" b="1" dirty="0" err="1"/>
              <a:t>kuposa</a:t>
            </a:r>
            <a:r>
              <a:rPr lang="en-GB" sz="2000" b="1" dirty="0"/>
              <a:t> a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UNZIKA WA KUMWAMBA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TSANZIRANI OKHULUPIRIKA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Abale, nonsenu pamodzi mudzinditsanzira ine, ndipo monga inu muli ndi chitsanzo, phunzirani kwa amene akukhala moyo motsatira momwe timakhalira.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Tonsefe tili ndi anthu amene, </a:t>
            </a:r>
            <a:r>
              <a:rPr lang="en-US" sz="2000" b="1" dirty="0" err="1"/>
              <a:t>mwanjira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Kapena </a:t>
            </a:r>
            <a:r>
              <a:rPr lang="en-US" sz="2000" b="1" dirty="0" err="1"/>
              <a:t>inzake</a:t>
            </a:r>
            <a:r>
              <a:rPr lang="en-US" sz="2000" b="1" dirty="0"/>
              <a:t>, asintha miyoyo yathu kapena malingaliro athu. </a:t>
            </a:r>
            <a:r>
              <a:rPr lang="en-US" sz="2000" b="1" dirty="0" err="1"/>
              <a:t>Mwinamwake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wojambula</a:t>
            </a:r>
            <a:r>
              <a:rPr lang="en-US" sz="2000" b="1" dirty="0"/>
              <a:t>, </a:t>
            </a:r>
            <a:r>
              <a:rPr lang="en-US" sz="2000" b="1" dirty="0" err="1"/>
              <a:t>wothamanga</a:t>
            </a:r>
            <a:r>
              <a:rPr lang="en-US" sz="2000" b="1" dirty="0"/>
              <a:t>, woimba. Mwina m'busa, mlaliki, m'bale kapena mlongo wokhulupirika.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161936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6501" y="2231923"/>
            <a:ext cx="329682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509045" y="2401466"/>
            <a:ext cx="50360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anthu</a:t>
            </a:r>
            <a:r>
              <a:rPr lang="en-US" sz="2000" b="1" dirty="0"/>
              <a:t> awa amene </a:t>
            </a:r>
            <a:r>
              <a:rPr lang="en-US" sz="2000" b="1" dirty="0" err="1"/>
              <a:t>timawawona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zitsanzo</a:t>
            </a:r>
            <a:r>
              <a:rPr lang="en-US" sz="2000" b="1" dirty="0"/>
              <a:t> za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atithandiza</a:t>
            </a:r>
            <a:r>
              <a:rPr lang="en-US" sz="2000" b="1" dirty="0"/>
              <a:t> </a:t>
            </a:r>
            <a:r>
              <a:rPr lang="en-US" sz="2000" b="1" dirty="0" err="1"/>
              <a:t>kukula</a:t>
            </a:r>
            <a:r>
              <a:rPr lang="en-US" sz="2000" b="1" dirty="0"/>
              <a:t>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,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atitsogolera</a:t>
            </a:r>
            <a:r>
              <a:rPr lang="en-US" sz="2000" b="1" dirty="0"/>
              <a:t> </a:t>
            </a:r>
            <a:r>
              <a:rPr lang="en-US" sz="2000" b="1" dirty="0" err="1"/>
              <a:t>mʼnjira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sitiyenera</a:t>
            </a:r>
            <a:r>
              <a:rPr lang="en-US" sz="2000" b="1" dirty="0"/>
              <a:t> </a:t>
            </a:r>
            <a:r>
              <a:rPr lang="en-US" sz="2000" b="1" dirty="0" err="1"/>
              <a:t>nʼkomwe</a:t>
            </a:r>
            <a:r>
              <a:rPr lang="en-US" sz="2000" b="1" dirty="0"/>
              <a:t> </a:t>
            </a:r>
            <a:r>
              <a:rPr lang="en-US" sz="2000" b="1" dirty="0" err="1"/>
              <a:t>kuyesa</a:t>
            </a:r>
            <a:r>
              <a:rPr lang="en-US" sz="2000" b="1" dirty="0"/>
              <a:t> </a:t>
            </a:r>
            <a:r>
              <a:rPr lang="en-US" sz="2000" b="1" dirty="0" err="1"/>
              <a:t>kuyendamo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475499" y="3984669"/>
            <a:ext cx="52410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amatipempha</a:t>
            </a:r>
            <a:r>
              <a:rPr lang="en-US" sz="2000" b="1" dirty="0"/>
              <a:t> </a:t>
            </a:r>
            <a:r>
              <a:rPr lang="en-US" sz="2000" b="1" dirty="0" err="1"/>
              <a:t>kutsanzira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amene </a:t>
            </a:r>
            <a:r>
              <a:rPr lang="en-US" sz="2000" b="1" dirty="0" err="1"/>
              <a:t>zitsanzo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 </a:t>
            </a:r>
            <a:r>
              <a:rPr lang="en-US" sz="2000" b="1" dirty="0" err="1"/>
              <a:t>zimatilimbikitsa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kutikweza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tikhale</a:t>
            </a:r>
            <a:r>
              <a:rPr lang="en-US" sz="2000" b="1" dirty="0"/>
              <a:t> </a:t>
            </a:r>
            <a:r>
              <a:rPr lang="en-US" sz="2000" b="1" dirty="0" err="1"/>
              <a:t>abwino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3:17).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amatichenjeza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, </a:t>
            </a:r>
            <a:r>
              <a:rPr lang="en-US" sz="2000" b="1" dirty="0" err="1"/>
              <a:t>ngakhale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okhulupirira</a:t>
            </a:r>
            <a:r>
              <a:rPr lang="en-US" sz="2000" b="1" dirty="0"/>
              <a:t>, </a:t>
            </a:r>
            <a:r>
              <a:rPr lang="en-US" sz="2000" b="1" dirty="0" err="1"/>
              <a:t>pali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amene </a:t>
            </a:r>
            <a:r>
              <a:rPr lang="en-US" sz="2000" b="1" dirty="0" err="1"/>
              <a:t>sitikuyenera</a:t>
            </a:r>
            <a:r>
              <a:rPr lang="en-US" sz="2000" b="1" dirty="0"/>
              <a:t> kuwatsanzira (Afil. 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78660" y="5917316"/>
            <a:ext cx="8466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Ndichiyani</a:t>
            </a:r>
            <a:r>
              <a:rPr lang="en-US" sz="2000" b="1" dirty="0"/>
              <a:t> </a:t>
            </a:r>
            <a:r>
              <a:rPr lang="en-US" sz="2000" b="1" dirty="0" err="1"/>
              <a:t>chimapangitsa</a:t>
            </a:r>
            <a:r>
              <a:rPr lang="en-US" sz="2000" b="1" dirty="0"/>
              <a:t> </a:t>
            </a:r>
            <a:r>
              <a:rPr lang="en-US" sz="2000" b="1" dirty="0" err="1"/>
              <a:t>kusiyana</a:t>
            </a:r>
            <a:r>
              <a:rPr lang="en-US" sz="2000" b="1" dirty="0"/>
              <a:t>? Ena </a:t>
            </a:r>
            <a:r>
              <a:rPr lang="en-US" sz="2000" b="1" dirty="0" err="1"/>
              <a:t>amangoganizira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za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amaika</a:t>
            </a:r>
            <a:r>
              <a:rPr lang="en-US" sz="2000" b="1" dirty="0"/>
              <a:t> </a:t>
            </a:r>
            <a:r>
              <a:rPr lang="en-US" sz="2000" b="1" dirty="0" err="1"/>
              <a:t>maganizo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 pa Yesu. </a:t>
            </a:r>
            <a:r>
              <a:rPr lang="en-US" sz="2000" b="1" dirty="0" err="1"/>
              <a:t>Zitsanzo</a:t>
            </a:r>
            <a:r>
              <a:rPr lang="en-US" sz="2000" b="1" dirty="0"/>
              <a:t> </a:t>
            </a:r>
            <a:r>
              <a:rPr lang="en-US" sz="2000" b="1" dirty="0" err="1"/>
              <a:t>zabwino</a:t>
            </a:r>
            <a:r>
              <a:rPr lang="en-US" sz="2000" b="1" dirty="0"/>
              <a:t>, </a:t>
            </a:r>
            <a:r>
              <a:rPr lang="en-US" sz="2000" b="1" dirty="0" err="1"/>
              <a:t>motero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otsanzira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(1 </a:t>
            </a:r>
            <a:r>
              <a:rPr lang="en-US" sz="2000" b="1" dirty="0" err="1"/>
              <a:t>Akorinto</a:t>
            </a:r>
            <a:r>
              <a:rPr lang="en-US" sz="2000" b="1" dirty="0"/>
              <a:t> 11:1).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573025" y="0"/>
            <a:ext cx="844661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UFULU WATHUNTHU WA NZIKA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Koma ife ndife nzika za kumwamba ndipo tikudikirira mwachidwi Mpulumutsi wochokera kumeneko, Ambuye Yesu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4" y="1435510"/>
            <a:ext cx="3862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Tiyeni tivomereze. Ife </a:t>
            </a:r>
            <a:r>
              <a:rPr lang="en-US" sz="2000" b="1" dirty="0" err="1"/>
              <a:t>Akhristu</a:t>
            </a:r>
            <a:r>
              <a:rPr lang="en-US" sz="2000" b="1" dirty="0"/>
              <a:t> </a:t>
            </a:r>
            <a:r>
              <a:rPr lang="en-US" sz="2000" b="1" dirty="0" err="1"/>
              <a:t>tili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vuto</a:t>
            </a:r>
            <a:r>
              <a:rPr lang="en-US" sz="2000" b="1" dirty="0"/>
              <a:t> </a:t>
            </a:r>
            <a:r>
              <a:rPr lang="en-US" sz="2000" b="1" dirty="0" err="1"/>
              <a:t>limodzi</a:t>
            </a:r>
            <a:r>
              <a:rPr lang="en-US" sz="2000" b="1" dirty="0"/>
              <a:t>: </a:t>
            </a:r>
            <a:r>
              <a:rPr lang="en-US" sz="2000" b="1" dirty="0" err="1"/>
              <a:t>unzika</a:t>
            </a:r>
            <a:r>
              <a:rPr lang="en-US" sz="2000" b="1" dirty="0"/>
              <a:t> </a:t>
            </a:r>
            <a:r>
              <a:rPr lang="en-US" sz="2000" b="1" dirty="0" err="1"/>
              <a:t>wapawiri</a:t>
            </a:r>
            <a:r>
              <a:rPr lang="en-US" sz="2000" b="1" dirty="0"/>
              <a:t>. </a:t>
            </a:r>
            <a:r>
              <a:rPr lang="en-US" sz="2000" b="1" dirty="0" err="1"/>
              <a:t>Ndife</a:t>
            </a:r>
            <a:r>
              <a:rPr lang="en-US" sz="2000" b="1" dirty="0"/>
              <a:t> </a:t>
            </a:r>
            <a:r>
              <a:rPr lang="en-US" sz="2000" b="1" dirty="0" err="1"/>
              <a:t>nzika</a:t>
            </a:r>
            <a:r>
              <a:rPr lang="en-US" sz="2000" b="1" dirty="0"/>
              <a:t> za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nzika</a:t>
            </a:r>
            <a:r>
              <a:rPr lang="en-US" sz="2000" b="1" dirty="0"/>
              <a:t> za </a:t>
            </a:r>
            <a:r>
              <a:rPr lang="en-US" sz="2000" b="1" dirty="0" err="1"/>
              <a:t>Kumwamba</a:t>
            </a:r>
            <a:r>
              <a:rPr lang="en-US" sz="2000" b="1" dirty="0"/>
              <a:t>. Izi </a:t>
            </a:r>
            <a:r>
              <a:rPr lang="en-US" sz="2000" b="1" dirty="0" err="1"/>
              <a:t>zimabweretsa</a:t>
            </a:r>
            <a:r>
              <a:rPr lang="en-US" sz="2000" b="1" dirty="0"/>
              <a:t> </a:t>
            </a:r>
            <a:r>
              <a:rPr lang="en-US" sz="2000" b="1" dirty="0" err="1"/>
              <a:t>mikangano</a:t>
            </a:r>
            <a:r>
              <a:rPr lang="en-US" sz="2000" b="1" dirty="0"/>
              <a:t> </a:t>
            </a:r>
            <a:r>
              <a:rPr lang="en-US" sz="2000" b="1" dirty="0" err="1"/>
              <a:t>yayikulu</a:t>
            </a:r>
            <a:r>
              <a:rPr lang="en-US" sz="2000" b="1" dirty="0"/>
              <a:t> </a:t>
            </a:r>
            <a:r>
              <a:rPr lang="en-US" sz="2000" b="1" dirty="0" err="1"/>
              <a:t>mʼmoyo</a:t>
            </a:r>
            <a:r>
              <a:rPr lang="en-US" sz="2000" b="1" dirty="0"/>
              <a:t> </a:t>
            </a:r>
            <a:r>
              <a:rPr lang="en-US" sz="2000" b="1" dirty="0" err="1"/>
              <a:t>wathu</a:t>
            </a:r>
            <a:r>
              <a:rPr lang="en-US" sz="2000" b="1" dirty="0"/>
              <a:t> (Aroma 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050730"/>
              </p:ext>
            </p:extLst>
          </p:nvPr>
        </p:nvGraphicFramePr>
        <p:xfrm>
          <a:off x="6488982" y="1435510"/>
          <a:ext cx="5634193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95299"/>
            <a:ext cx="3996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Tikadzauka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akufa</a:t>
            </a:r>
            <a:r>
              <a:rPr lang="en-US" sz="2000" b="1" dirty="0"/>
              <a:t> (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kusandulika</a:t>
            </a:r>
            <a:r>
              <a:rPr lang="en-US" sz="2000" b="1" dirty="0"/>
              <a:t>),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imfa</a:t>
            </a:r>
            <a:r>
              <a:rPr lang="en-US" sz="2000" b="1" dirty="0"/>
              <a:t> </a:t>
            </a:r>
            <a:r>
              <a:rPr lang="en-US" sz="2000" b="1" dirty="0" err="1"/>
              <a:t>sadzakhalanso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pa </a:t>
            </a:r>
            <a:r>
              <a:rPr lang="en-US" sz="2000" b="1" dirty="0" err="1"/>
              <a:t>ife</a:t>
            </a:r>
            <a:r>
              <a:rPr lang="en-US" sz="2000" b="1" dirty="0"/>
              <a:t>, </a:t>
            </a:r>
            <a:r>
              <a:rPr lang="en-US" sz="2000" b="1" dirty="0" err="1"/>
              <a:t>chidzachitike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tidzapeza</a:t>
            </a:r>
            <a:r>
              <a:rPr lang="en-US" sz="2000" b="1" dirty="0"/>
              <a:t> </a:t>
            </a:r>
            <a:r>
              <a:rPr lang="en-US" sz="2000" b="1" dirty="0" err="1"/>
              <a:t>liti</a:t>
            </a:r>
            <a:r>
              <a:rPr lang="en-US" sz="2000" b="1" dirty="0"/>
              <a:t> </a:t>
            </a:r>
            <a:r>
              <a:rPr lang="en-US" sz="2000" b="1" dirty="0" err="1"/>
              <a:t>unzika</a:t>
            </a:r>
            <a:r>
              <a:rPr lang="en-US" sz="2000" b="1" dirty="0"/>
              <a:t> </a:t>
            </a:r>
            <a:r>
              <a:rPr lang="en-US" sz="2000" b="1" dirty="0" err="1"/>
              <a:t>wathunthu</a:t>
            </a:r>
            <a:r>
              <a:rPr lang="en-US" sz="2000" b="1" dirty="0"/>
              <a:t>? Kodi </a:t>
            </a:r>
            <a:r>
              <a:rPr lang="en-US" sz="2000" b="1" dirty="0" err="1"/>
              <a:t>tidzasiya</a:t>
            </a:r>
            <a:r>
              <a:rPr lang="en-US" sz="2000" b="1" dirty="0"/>
              <a:t> </a:t>
            </a:r>
            <a:r>
              <a:rPr lang="en-US" sz="2000" b="1" dirty="0" err="1"/>
              <a:t>liti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nzika</a:t>
            </a:r>
            <a:r>
              <a:rPr lang="en-US" sz="2000" b="1" dirty="0"/>
              <a:t> za </a:t>
            </a:r>
            <a:r>
              <a:rPr lang="en-US" sz="2000" b="1" dirty="0" err="1"/>
              <a:t>dziko</a:t>
            </a:r>
            <a:r>
              <a:rPr lang="en-US" sz="2000" b="1" dirty="0"/>
              <a:t> la </a:t>
            </a:r>
            <a:r>
              <a:rPr lang="en-US" sz="2000" b="1" dirty="0" err="1"/>
              <a:t>tchimo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n-US" sz="2000" b="1" dirty="0"/>
              <a:t>? Pa </a:t>
            </a:r>
            <a:r>
              <a:rPr lang="en-US" sz="2000" b="1" dirty="0" err="1"/>
              <a:t>Kubwera</a:t>
            </a:r>
            <a:r>
              <a:rPr lang="en-US" sz="2000" b="1" dirty="0"/>
              <a:t> </a:t>
            </a:r>
            <a:r>
              <a:rPr lang="en-US" sz="2000" b="1" dirty="0" err="1"/>
              <a:t>Kwachiwiri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3:20 ).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MPAKA TIKAFIKA KUMENEKO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KUGWIRIZANA NDI KUKONDWERERA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768096" y="733183"/>
            <a:ext cx="1046073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Nthawi zonse muzikondwa mwa Ambuye. Ndikubwerezanso; muzikondwa! Rejoice!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89264" y="1273647"/>
            <a:ext cx="8786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Pomaliza kalata yake, Paulo analumikiza </a:t>
            </a:r>
            <a:r>
              <a:rPr lang="en-US" sz="2000" b="1" dirty="0" err="1"/>
              <a:t>moni</a:t>
            </a:r>
            <a:r>
              <a:rPr lang="en-US" sz="2000" b="1" dirty="0"/>
              <a:t> </a:t>
            </a:r>
            <a:r>
              <a:rPr lang="en-US" sz="2000" b="1" dirty="0" err="1"/>
              <a:t>ochokera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iye ndi malangizo othandiza. Amapempha </a:t>
            </a:r>
            <a:r>
              <a:rPr lang="en-US" sz="2000" b="1" dirty="0" err="1"/>
              <a:t>Sizigusi</a:t>
            </a:r>
            <a:r>
              <a:rPr lang="en-US" sz="2000" b="1" dirty="0"/>
              <a:t> [</a:t>
            </a:r>
            <a:r>
              <a:rPr lang="en-US" sz="2000" b="1" dirty="0" err="1"/>
              <a:t>mnzake</a:t>
            </a:r>
            <a:r>
              <a:rPr lang="en-US" sz="2000" b="1" dirty="0"/>
              <a:t> </a:t>
            </a:r>
            <a:r>
              <a:rPr lang="en-US" sz="2000" b="1" dirty="0" err="1"/>
              <a:t>wokhulupirika</a:t>
            </a:r>
            <a:r>
              <a:rPr lang="en-US" sz="2000" b="1" dirty="0"/>
              <a:t>]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Klementi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athandize</a:t>
            </a:r>
            <a:r>
              <a:rPr lang="en-US" sz="2000" b="1" dirty="0"/>
              <a:t> </a:t>
            </a:r>
            <a:r>
              <a:rPr lang="en-US" sz="2000" b="1" dirty="0" err="1"/>
              <a:t>Euodiya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Sintike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mogwirizana</a:t>
            </a:r>
            <a:r>
              <a:rPr lang="en-US" sz="2000" b="1" dirty="0"/>
              <a:t>. Za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onse</a:t>
            </a:r>
            <a:r>
              <a:rPr lang="en-US" sz="2000" b="1" dirty="0"/>
              <a:t>, </a:t>
            </a:r>
            <a:r>
              <a:rPr lang="en-US" sz="2000" b="1" dirty="0" err="1"/>
              <a:t>anzake</a:t>
            </a:r>
            <a:r>
              <a:rPr lang="en-US" sz="2000" b="1" dirty="0"/>
              <a:t> </a:t>
            </a:r>
            <a:r>
              <a:rPr lang="en-US" sz="2000" b="1" dirty="0" err="1"/>
              <a:t>ogwira</a:t>
            </a:r>
            <a:r>
              <a:rPr lang="en-US" sz="2000" b="1" dirty="0"/>
              <a:t> </a:t>
            </a:r>
            <a:r>
              <a:rPr lang="en-US" sz="2000" b="1" dirty="0" err="1"/>
              <a:t>naye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, Paulo </a:t>
            </a:r>
            <a:r>
              <a:rPr lang="en-US" sz="2000" b="1" dirty="0" err="1"/>
              <a:t>akunena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: “amene </a:t>
            </a:r>
            <a:r>
              <a:rPr lang="en-US" sz="2000" b="1" dirty="0" err="1"/>
              <a:t>mayina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mʼbuku</a:t>
            </a:r>
            <a:r>
              <a:rPr lang="en-US" sz="2000" b="1" dirty="0"/>
              <a:t> la </a:t>
            </a:r>
            <a:r>
              <a:rPr lang="en-US" sz="2000" b="1" dirty="0" err="1"/>
              <a:t>moyo</a:t>
            </a:r>
            <a:r>
              <a:rPr lang="en-US" sz="2000" b="1" dirty="0"/>
              <a:t>” (</a:t>
            </a:r>
            <a:r>
              <a:rPr lang="en-US" sz="2000" b="1" dirty="0" err="1"/>
              <a:t>Afilipi</a:t>
            </a:r>
            <a:r>
              <a:rPr lang="en-US" sz="2000" b="1" dirty="0"/>
              <a:t> 4:2-3 ).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120" y="1416593"/>
            <a:ext cx="3080656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66779"/>
            <a:ext cx="2483248" cy="3592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9367" y="4385187"/>
            <a:ext cx="275240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817288" y="2875492"/>
            <a:ext cx="60584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Malangizo otsatirawa angatidodometsa: “Kondwerani nthawi zonse […] Musamade nkhawa ndi kanthu kalikonse” (Afilipi 4:4, 6). Kodi zimenezi zingatheke bwanji m’dziko lodzaza ndi mavuto?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329473"/>
            <a:ext cx="62413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Izi </a:t>
            </a:r>
            <a:r>
              <a:rPr lang="en-US" sz="2000" b="1" dirty="0" err="1"/>
              <a:t>ndizotheka</a:t>
            </a:r>
            <a:r>
              <a:rPr lang="en-US" sz="2000" b="1" dirty="0"/>
              <a:t> chifukwa chimwemwe chathu chili “mwa Ambuye” (Afilipi 4:4a). Timaika nkhawa zathu pa Iye, tili ndi chikhulupiriro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angathe</a:t>
            </a:r>
            <a:r>
              <a:rPr lang="en-US" sz="2000" b="1" dirty="0"/>
              <a:t> </a:t>
            </a:r>
            <a:r>
              <a:rPr lang="en-US" sz="2000" b="1" dirty="0" err="1"/>
              <a:t>kuzinyamula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ife</a:t>
            </a:r>
            <a:r>
              <a:rPr lang="en-US" sz="2000" b="1" dirty="0"/>
              <a:t> (Mateyu 6:31-34; 1 Petro 5:7) 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6241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Nanga </a:t>
            </a:r>
            <a:r>
              <a:rPr lang="en-US" sz="2000" b="1" dirty="0" err="1"/>
              <a:t>timapereka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 </a:t>
            </a:r>
            <a:r>
              <a:rPr lang="en-US" sz="2000" b="1" dirty="0" err="1"/>
              <a:t>nkhawa</a:t>
            </a:r>
            <a:r>
              <a:rPr lang="en-US" sz="2000" b="1" dirty="0"/>
              <a:t> </a:t>
            </a:r>
            <a:r>
              <a:rPr lang="en-US" sz="2000" b="1" dirty="0" err="1"/>
              <a:t>zathu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Yesu?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pemphero</a:t>
            </a:r>
            <a:r>
              <a:rPr lang="en-US" sz="2000" b="1" dirty="0"/>
              <a:t> ( Afilipi 4:6 ).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MAGANIZO OYERA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Potsiriza, abale, muziyika mtima wanu pa zinthu zilizonse zabwino ndi zotamandika monga, zinthu zoona, zinthu zolemekezeka, zinthu zolungama, zinthu zoyera, zinthu zokongola ndi zinthu zosiririka.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488341"/>
            <a:ext cx="680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Zotsatira</a:t>
            </a:r>
            <a:r>
              <a:rPr lang="en-US" sz="2000" b="1" dirty="0"/>
              <a:t> za </a:t>
            </a:r>
            <a:r>
              <a:rPr lang="en-US" sz="2000" b="1" dirty="0" err="1"/>
              <a:t>kupereka</a:t>
            </a:r>
            <a:r>
              <a:rPr lang="en-US" sz="2000" b="1" dirty="0"/>
              <a:t> </a:t>
            </a:r>
            <a:r>
              <a:rPr lang="en-US" sz="2000" b="1" dirty="0" err="1"/>
              <a:t>nkhawa</a:t>
            </a:r>
            <a:r>
              <a:rPr lang="en-US" sz="2000" b="1" dirty="0"/>
              <a:t> </a:t>
            </a:r>
            <a:r>
              <a:rPr lang="en-US" sz="2000" b="1" dirty="0" err="1"/>
              <a:t>zathu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Yesu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kukondwera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mtendere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4:7). Mtendere </a:t>
            </a:r>
            <a:r>
              <a:rPr lang="en-US" sz="2000" b="1" dirty="0" err="1"/>
              <a:t>umene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silingathe</a:t>
            </a:r>
            <a:r>
              <a:rPr lang="en-US" sz="2000" b="1" dirty="0"/>
              <a:t> </a:t>
            </a:r>
            <a:r>
              <a:rPr lang="en-US" sz="2000" b="1" dirty="0" err="1"/>
              <a:t>kupereka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kuchotsa</a:t>
            </a:r>
            <a:r>
              <a:rPr lang="en-US" sz="2000" b="1" dirty="0"/>
              <a:t> (Yohane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594188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2793237" y="5006631"/>
            <a:ext cx="4207638" cy="1883628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Mwachidule</a:t>
            </a:r>
            <a:r>
              <a:rPr lang="en-US" sz="2000" b="1" dirty="0"/>
              <a:t>: “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pali</a:t>
            </a:r>
            <a:r>
              <a:rPr lang="en-US" sz="2000" b="1" dirty="0"/>
              <a:t> </a:t>
            </a:r>
            <a:r>
              <a:rPr lang="en-US" sz="2000" b="1" dirty="0" err="1"/>
              <a:t>chilichonse</a:t>
            </a:r>
            <a:r>
              <a:rPr lang="en-US" sz="2000" b="1" dirty="0"/>
              <a:t> </a:t>
            </a:r>
            <a:r>
              <a:rPr lang="en-US" sz="2000" b="1" dirty="0" err="1"/>
              <a:t>chabwino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choyenera</a:t>
            </a:r>
            <a:r>
              <a:rPr lang="en-US" sz="2000" b="1" dirty="0"/>
              <a:t> </a:t>
            </a:r>
            <a:r>
              <a:rPr lang="en-US" sz="2000" b="1" dirty="0" err="1"/>
              <a:t>kutamandidwa</a:t>
            </a:r>
            <a:r>
              <a:rPr lang="en-US" sz="2000" b="1" dirty="0"/>
              <a:t> — </a:t>
            </a:r>
            <a:r>
              <a:rPr lang="en-US" sz="2000" b="1" dirty="0" err="1"/>
              <a:t>muziganizira</a:t>
            </a:r>
            <a:r>
              <a:rPr lang="en-US" sz="2000" b="1" dirty="0"/>
              <a:t> </a:t>
            </a:r>
            <a:r>
              <a:rPr lang="en-US" sz="2000" b="1" dirty="0" err="1"/>
              <a:t>zimenezo</a:t>
            </a:r>
            <a:r>
              <a:rPr lang="en-US" sz="2000" b="1" dirty="0"/>
              <a:t>.” (</a:t>
            </a:r>
            <a:r>
              <a:rPr lang="en-US" sz="2000" b="1" dirty="0" err="1"/>
              <a:t>Afilipi</a:t>
            </a:r>
            <a:r>
              <a:rPr lang="en-US" sz="2000" b="1" dirty="0"/>
              <a:t> 4:8b).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2626960" y="2718155"/>
            <a:ext cx="42798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Malinga </a:t>
            </a:r>
            <a:r>
              <a:rPr lang="en-US" sz="2000" b="1" dirty="0" err="1"/>
              <a:t>ndi</a:t>
            </a:r>
            <a:r>
              <a:rPr lang="en-US" sz="2000" b="1" dirty="0"/>
              <a:t> Paulo, </a:t>
            </a:r>
            <a:r>
              <a:rPr lang="en-US" sz="2000" b="1" dirty="0" err="1"/>
              <a:t>mtendere</a:t>
            </a:r>
            <a:r>
              <a:rPr lang="en-US" sz="2000" b="1" dirty="0"/>
              <a:t> </a:t>
            </a:r>
            <a:r>
              <a:rPr lang="en-US" sz="2000" b="1" dirty="0" err="1"/>
              <a:t>umenewu</a:t>
            </a:r>
            <a:r>
              <a:rPr lang="en-US" sz="2000" b="1" dirty="0"/>
              <a:t> </a:t>
            </a:r>
            <a:r>
              <a:rPr lang="en-US" sz="2000" b="1" dirty="0" err="1"/>
              <a:t>udzakhala</a:t>
            </a:r>
            <a:r>
              <a:rPr lang="en-US" sz="2000" b="1" dirty="0"/>
              <a:t> </a:t>
            </a:r>
            <a:r>
              <a:rPr lang="en-US" sz="2000" b="1" dirty="0" err="1"/>
              <a:t>chitetezo</a:t>
            </a:r>
            <a:r>
              <a:rPr lang="en-US" sz="2000" b="1" dirty="0"/>
              <a:t>—</a:t>
            </a:r>
            <a:r>
              <a:rPr lang="en-US" sz="2000" b="1" dirty="0" err="1"/>
              <a:t>mlonda</a:t>
            </a:r>
            <a:r>
              <a:rPr lang="en-US" sz="2000" b="1" dirty="0"/>
              <a:t>—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maganizo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mitima</a:t>
            </a:r>
            <a:r>
              <a:rPr lang="en-US" sz="2000" b="1" dirty="0"/>
              <a:t> </a:t>
            </a:r>
            <a:r>
              <a:rPr lang="en-US" sz="2000" b="1" dirty="0" err="1"/>
              <a:t>yathu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4:7b). Kuti </a:t>
            </a:r>
            <a:r>
              <a:rPr lang="en-US" sz="2000" b="1" dirty="0" err="1"/>
              <a:t>mlondayu</a:t>
            </a:r>
            <a:r>
              <a:rPr lang="en-US" sz="2000" b="1" dirty="0"/>
              <a:t> </a:t>
            </a:r>
            <a:r>
              <a:rPr lang="en-US" sz="2000" b="1" dirty="0" err="1"/>
              <a:t>akhale</a:t>
            </a:r>
            <a:r>
              <a:rPr lang="en-US" sz="2000" b="1" dirty="0"/>
              <a:t> </a:t>
            </a:r>
            <a:r>
              <a:rPr lang="en-US" sz="2000" b="1" dirty="0" err="1"/>
              <a:t>wothandiza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ziti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kuganizira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4:8)?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333583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1133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2026-01-12T07:53:42Z</dcterms:created>
  <dcterms:modified xsi:type="dcterms:W3CDTF">2026-02-14T07:45:30Z</dcterms:modified>
</cp:coreProperties>
</file>