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720"/>
  </p:normalViewPr>
  <p:slideViewPr>
    <p:cSldViewPr snapToGrid="0">
      <p:cViewPr varScale="1">
        <p:scale>
          <a:sx n="28" d="100"/>
          <a:sy n="28" d="100"/>
        </p:scale>
        <p:origin x="108" y="14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Tonse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ndife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ofunika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Aliyense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ndintchito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Akorinto12:17)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Sitinganyoze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aliyense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pakati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Palibe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wokhulupilira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pansi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koposa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Timathandizana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Tonse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ndife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ofunika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Aliyense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ndintchito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Akorinto12:17)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Sitinganyoze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aliyense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pakati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Palibe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wokhulupilira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pansi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koposa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Timathandizana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Akorinto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KUPAMBANA KWA KHRISTU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37106" y="85522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Lesson 8 for February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05501" y="402521"/>
            <a:ext cx="6005510" cy="6001643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“Amene [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Khristu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]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ali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fanizo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la Mulungu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wosaonekayo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wobadwa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woyamba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chilengedwe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chonse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pakuti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Iye,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zinalengedwa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za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m'mwamba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za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padziko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zooneka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zosaonekazo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kapena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mipando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yachifumu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kapena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maufumu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kapena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maukulu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kapena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maulamuliro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zinthu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zinalengedwa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Iye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ndi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Iye.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Ndipo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Iye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ali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woyamba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ndipo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zonse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zigwirizana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pamodzi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mwa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Iye”</a:t>
            </a:r>
            <a:endParaRPr kumimoji="0" lang="en-US" sz="2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Akolose</a:t>
            </a:r>
            <a:r>
              <a:rPr kumimoji="0" lang="en-U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1:15–17, </a:t>
            </a:r>
            <a:r>
              <a:rPr kumimoji="0" lang="en-U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BLBP</a:t>
            </a:r>
            <a:endParaRPr kumimoji="0" lang="en-US" sz="2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6191250" y="4490400"/>
            <a:ext cx="5810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D81062"/>
                </a:solidFill>
              </a:rPr>
              <a:t>Fanizo</a:t>
            </a:r>
            <a:r>
              <a:rPr lang="en-US" sz="2000" b="1" noProof="0" dirty="0">
                <a:solidFill>
                  <a:srgbClr val="D81062"/>
                </a:solidFill>
              </a:rPr>
              <a:t> la Mulungu (</a:t>
            </a:r>
            <a:r>
              <a:rPr lang="en-US" sz="2000" b="1" noProof="0" dirty="0" err="1">
                <a:solidFill>
                  <a:srgbClr val="D81062"/>
                </a:solidFill>
              </a:rPr>
              <a:t>Akolose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dirty="0" err="1">
                <a:solidFill>
                  <a:srgbClr val="9112E3"/>
                </a:solidFill>
              </a:rPr>
              <a:t>Woyamba</a:t>
            </a:r>
            <a:r>
              <a:rPr lang="en-US" sz="2000" b="1" dirty="0">
                <a:solidFill>
                  <a:srgbClr val="9112E3"/>
                </a:solidFill>
              </a:rPr>
              <a:t> </a:t>
            </a:r>
            <a:r>
              <a:rPr lang="en-US" sz="2000" b="1" dirty="0" err="1">
                <a:solidFill>
                  <a:srgbClr val="9112E3"/>
                </a:solidFill>
              </a:rPr>
              <a:t>kubadwa</a:t>
            </a:r>
            <a:r>
              <a:rPr lang="en-US" sz="2000" b="1" dirty="0">
                <a:solidFill>
                  <a:srgbClr val="9112E3"/>
                </a:solidFill>
              </a:rPr>
              <a:t> (</a:t>
            </a:r>
            <a:r>
              <a:rPr lang="en-US" sz="2000" b="1" noProof="0" dirty="0" err="1">
                <a:solidFill>
                  <a:srgbClr val="9112E3"/>
                </a:solidFill>
              </a:rPr>
              <a:t>Akolose</a:t>
            </a:r>
            <a:r>
              <a:rPr lang="en-US" sz="2000" b="1" noProof="0" dirty="0">
                <a:solidFill>
                  <a:srgbClr val="9112E3"/>
                </a:solidFill>
              </a:rPr>
              <a:t> 1:15b-17)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173EE5"/>
                </a:solidFill>
              </a:rPr>
              <a:t>Mutu </a:t>
            </a:r>
            <a:r>
              <a:rPr lang="en-US" sz="2000" b="1" noProof="0" dirty="0" err="1">
                <a:solidFill>
                  <a:srgbClr val="173EE5"/>
                </a:solidFill>
              </a:rPr>
              <a:t>wa</a:t>
            </a:r>
            <a:r>
              <a:rPr lang="en-US" sz="2000" b="1" noProof="0" dirty="0">
                <a:solidFill>
                  <a:srgbClr val="173EE5"/>
                </a:solidFill>
              </a:rPr>
              <a:t> Mpingo (</a:t>
            </a:r>
            <a:r>
              <a:rPr lang="en-US" sz="2000" b="1" noProof="0" dirty="0" err="1">
                <a:solidFill>
                  <a:srgbClr val="173EE5"/>
                </a:solidFill>
              </a:rPr>
              <a:t>Akolose</a:t>
            </a:r>
            <a:r>
              <a:rPr lang="en-US" sz="2000" b="1" noProof="0" dirty="0">
                <a:solidFill>
                  <a:srgbClr val="173EE5"/>
                </a:solidFill>
              </a:rPr>
              <a:t> 1:18a)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28BA63"/>
                </a:solidFill>
              </a:rPr>
              <a:t>Chiyambi</a:t>
            </a:r>
            <a:r>
              <a:rPr lang="en-US" sz="2000" b="1" noProof="0" dirty="0">
                <a:solidFill>
                  <a:srgbClr val="28BA63"/>
                </a:solidFill>
              </a:rPr>
              <a:t> (</a:t>
            </a:r>
            <a:r>
              <a:rPr lang="en-US" sz="2000" b="1" noProof="0" dirty="0" err="1">
                <a:solidFill>
                  <a:srgbClr val="28BA63"/>
                </a:solidFill>
              </a:rPr>
              <a:t>Akolose</a:t>
            </a:r>
            <a:r>
              <a:rPr lang="en-US" sz="2000" b="1" noProof="0" dirty="0">
                <a:solidFill>
                  <a:srgbClr val="28BA63"/>
                </a:solidFill>
              </a:rPr>
              <a:t> 1:18b)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E35316"/>
                </a:solidFill>
              </a:rPr>
              <a:t>Woyanjanitsa</a:t>
            </a:r>
            <a:r>
              <a:rPr lang="en-US" sz="2000" b="1" noProof="0" dirty="0">
                <a:solidFill>
                  <a:srgbClr val="E35316"/>
                </a:solidFill>
              </a:rPr>
              <a:t> (</a:t>
            </a:r>
            <a:r>
              <a:rPr lang="en-US" sz="2000" b="1" noProof="0" dirty="0" err="1">
                <a:solidFill>
                  <a:srgbClr val="E35316"/>
                </a:solidFill>
              </a:rPr>
              <a:t>Akolose</a:t>
            </a:r>
            <a:r>
              <a:rPr lang="en-US" sz="2000" b="1" noProof="0" dirty="0">
                <a:solidFill>
                  <a:srgbClr val="E35316"/>
                </a:solidFill>
              </a:rPr>
              <a:t>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44790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Paulo </a:t>
            </a:r>
            <a:r>
              <a:rPr lang="en-US" sz="2000" b="1" dirty="0" err="1"/>
              <a:t>akulengeza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Yesu </a:t>
            </a:r>
            <a:r>
              <a:rPr lang="en-US" sz="2000" b="1" dirty="0" err="1"/>
              <a:t>anabweretsa</a:t>
            </a:r>
            <a:r>
              <a:rPr lang="en-US" sz="2000" b="1" dirty="0"/>
              <a:t> </a:t>
            </a:r>
            <a:r>
              <a:rPr lang="en-US" sz="2000" b="1" dirty="0" err="1"/>
              <a:t>mtendere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chilengedwe</a:t>
            </a:r>
            <a:r>
              <a:rPr lang="en-US" sz="2000" b="1" dirty="0"/>
              <a:t> </a:t>
            </a:r>
            <a:r>
              <a:rPr lang="en-US" sz="2000" b="1" dirty="0" err="1"/>
              <a:t>chonse</a:t>
            </a:r>
            <a:r>
              <a:rPr lang="en-US" sz="2000" b="1" dirty="0"/>
              <a:t>, “</a:t>
            </a:r>
            <a:r>
              <a:rPr lang="en-US" sz="2000" b="1" dirty="0" err="1"/>
              <a:t>zinthu</a:t>
            </a:r>
            <a:r>
              <a:rPr lang="en-US" sz="2000" b="1" dirty="0"/>
              <a:t> za pa </a:t>
            </a:r>
            <a:r>
              <a:rPr lang="en-US" sz="2000" b="1" dirty="0" err="1"/>
              <a:t>dziko</a:t>
            </a:r>
            <a:r>
              <a:rPr lang="en-US" sz="2000" b="1" dirty="0"/>
              <a:t> </a:t>
            </a:r>
            <a:r>
              <a:rPr lang="en-US" sz="2000" b="1" dirty="0" err="1"/>
              <a:t>lapansi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zinthu</a:t>
            </a:r>
            <a:r>
              <a:rPr lang="en-US" sz="2000" b="1" dirty="0"/>
              <a:t> za </a:t>
            </a:r>
            <a:r>
              <a:rPr lang="en-US" sz="2000" b="1" dirty="0" err="1"/>
              <a:t>kumwamba</a:t>
            </a:r>
            <a:r>
              <a:rPr lang="en-US" sz="2000" b="1" dirty="0"/>
              <a:t>”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Akolose</a:t>
            </a:r>
            <a:r>
              <a:rPr lang="en-US" sz="2000" b="1" noProof="0" dirty="0"/>
              <a:t> 1:20 </a:t>
            </a:r>
            <a:r>
              <a:rPr lang="en-US" sz="1600" b="1" dirty="0"/>
              <a:t>CCL</a:t>
            </a:r>
            <a:r>
              <a:rPr lang="en-US" sz="2000" b="1" noProof="0" dirty="0"/>
              <a:t>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779264" y="164224"/>
            <a:ext cx="7222236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779428" y="617959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779428" y="5725340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779428" y="527108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779428" y="4816828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779428" y="4362572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44790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Yesu </a:t>
            </a:r>
            <a:r>
              <a:rPr lang="en-US" sz="2000" b="1" noProof="0" dirty="0" err="1"/>
              <a:t>Khristu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ndi</a:t>
            </a:r>
            <a:r>
              <a:rPr lang="en-US" sz="2000" b="1" noProof="0" dirty="0"/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700958"/>
            <a:ext cx="44790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Asanafike</a:t>
            </a:r>
            <a:r>
              <a:rPr lang="en-US" sz="2000" b="1" dirty="0"/>
              <a:t> pa </a:t>
            </a:r>
            <a:r>
              <a:rPr lang="en-US" sz="2000" b="1" dirty="0" err="1"/>
              <a:t>mawu</a:t>
            </a:r>
            <a:r>
              <a:rPr lang="en-US" sz="2000" b="1" dirty="0"/>
              <a:t> </a:t>
            </a:r>
            <a:r>
              <a:rPr lang="en-US" sz="2000" b="1" dirty="0" err="1"/>
              <a:t>amenewa</a:t>
            </a:r>
            <a:r>
              <a:rPr lang="en-US" sz="2000" b="1" dirty="0"/>
              <a:t>, </a:t>
            </a:r>
            <a:r>
              <a:rPr lang="en-US" sz="2000" b="1" dirty="0" err="1"/>
              <a:t>mtumwi</a:t>
            </a:r>
            <a:r>
              <a:rPr lang="en-US" sz="2000" b="1" dirty="0"/>
              <a:t> </a:t>
            </a:r>
            <a:r>
              <a:rPr lang="en-US" sz="2000" b="1" dirty="0" err="1"/>
              <a:t>amatitsimikizira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Yesu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ndani</a:t>
            </a:r>
            <a:r>
              <a:rPr lang="en-US" sz="2000" b="1" dirty="0"/>
              <a:t> </a:t>
            </a:r>
            <a:r>
              <a:rPr lang="en-US" sz="2000" b="1" dirty="0" err="1"/>
              <a:t>kwenikweni</a:t>
            </a:r>
            <a:r>
              <a:rPr lang="en-US" sz="2000" b="1" dirty="0"/>
              <a:t> — </a:t>
            </a:r>
            <a:r>
              <a:rPr lang="en-US" sz="2000" b="1" dirty="0" err="1"/>
              <a:t>osati</a:t>
            </a:r>
            <a:r>
              <a:rPr lang="en-US" sz="2000" b="1" dirty="0"/>
              <a:t> </a:t>
            </a:r>
            <a:r>
              <a:rPr lang="en-US" sz="2000" b="1" dirty="0" err="1"/>
              <a:t>mphunzitsi</a:t>
            </a:r>
            <a:r>
              <a:rPr lang="en-US" sz="2000" b="1" dirty="0"/>
              <a:t> </a:t>
            </a:r>
            <a:r>
              <a:rPr lang="en-US" sz="2000" b="1" dirty="0" err="1"/>
              <a:t>wamkulu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nzeru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mneneri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mlaliki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mtumiki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uthenga</a:t>
            </a:r>
            <a:r>
              <a:rPr lang="en-US" sz="2000" b="1" dirty="0"/>
              <a:t> </a:t>
            </a:r>
            <a:r>
              <a:rPr lang="en-US" sz="2000" b="1" dirty="0" err="1"/>
              <a:t>wabwino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FANIZO LA MULUNGU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658026"/>
            <a:ext cx="62407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“Amene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ali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fanizo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la Mulungu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wosaonekayo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Akolose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2560320" y="1168357"/>
            <a:ext cx="7383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Fanizo</a:t>
            </a:r>
            <a:r>
              <a:rPr lang="en-US" sz="2000" b="1" dirty="0"/>
              <a:t> </a:t>
            </a:r>
            <a:r>
              <a:rPr lang="en-US" sz="2000" b="1" dirty="0" err="1"/>
              <a:t>lingakhale</a:t>
            </a:r>
            <a:r>
              <a:rPr lang="en-US" sz="2000" b="1" dirty="0"/>
              <a:t> </a:t>
            </a:r>
            <a:r>
              <a:rPr lang="en-US" sz="2000" b="1" dirty="0" err="1"/>
              <a:t>chithunzi</a:t>
            </a:r>
            <a:r>
              <a:rPr lang="en-US" sz="2000" b="1" dirty="0"/>
              <a:t> cha </a:t>
            </a:r>
            <a:r>
              <a:rPr lang="en-US" sz="2000" b="1" dirty="0" err="1"/>
              <a:t>zinthu</a:t>
            </a:r>
            <a:r>
              <a:rPr lang="en-US" sz="2000" b="1" dirty="0"/>
              <a:t> </a:t>
            </a:r>
            <a:r>
              <a:rPr lang="en-US" sz="2000" b="1" dirty="0" err="1"/>
              <a:t>zenizeni</a:t>
            </a:r>
            <a:r>
              <a:rPr lang="en-US" sz="2000" b="1" dirty="0"/>
              <a:t> (</a:t>
            </a:r>
            <a:r>
              <a:rPr lang="en-US" sz="2000" b="1" dirty="0" err="1"/>
              <a:t>chithunzi</a:t>
            </a:r>
            <a:r>
              <a:rPr lang="en-US" sz="2000" b="1" dirty="0"/>
              <a:t> cha </a:t>
            </a:r>
            <a:r>
              <a:rPr lang="en-US" sz="2000" b="1" dirty="0" err="1"/>
              <a:t>kamera</a:t>
            </a:r>
            <a:r>
              <a:rPr lang="en-US" sz="2000" b="1" dirty="0"/>
              <a:t>, </a:t>
            </a:r>
            <a:r>
              <a:rPr lang="en-US" sz="2000" b="1" dirty="0" err="1"/>
              <a:t>hologramu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fano</a:t>
            </a:r>
            <a:r>
              <a:rPr lang="en-US" sz="2000" b="1" dirty="0"/>
              <a:t>),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chinthu</a:t>
            </a:r>
            <a:r>
              <a:rPr lang="en-US" sz="2000" b="1" dirty="0"/>
              <a:t> </a:t>
            </a:r>
            <a:r>
              <a:rPr lang="en-US" sz="2000" b="1" dirty="0" err="1"/>
              <a:t>chongopeka</a:t>
            </a:r>
            <a:r>
              <a:rPr lang="en-US" sz="2000" b="1" dirty="0"/>
              <a:t> </a:t>
            </a:r>
            <a:r>
              <a:rPr lang="en-US" sz="2000" b="1" dirty="0" err="1"/>
              <a:t>m’maganizo</a:t>
            </a:r>
            <a:r>
              <a:rPr lang="en-US" sz="2000" b="1" dirty="0"/>
              <a:t> (</a:t>
            </a:r>
            <a:r>
              <a:rPr lang="en-US" sz="2000" b="1" dirty="0" err="1"/>
              <a:t>monga</a:t>
            </a:r>
            <a:r>
              <a:rPr lang="en-US" sz="2000" b="1" dirty="0"/>
              <a:t> </a:t>
            </a:r>
            <a:r>
              <a:rPr lang="en-US" sz="2000" b="1" dirty="0" err="1"/>
              <a:t>chojambula</a:t>
            </a:r>
            <a:r>
              <a:rPr lang="en-US" sz="2000" b="1" dirty="0"/>
              <a:t>). Koma </a:t>
            </a:r>
            <a:r>
              <a:rPr lang="en-US" sz="2000" b="1" dirty="0" err="1"/>
              <a:t>lingaliro</a:t>
            </a:r>
            <a:r>
              <a:rPr lang="en-US" sz="2000" b="1" dirty="0"/>
              <a:t> la </a:t>
            </a:r>
            <a:r>
              <a:rPr lang="en-US" sz="2000" b="1" dirty="0" err="1"/>
              <a:t>mʼBaibulo</a:t>
            </a:r>
            <a:r>
              <a:rPr lang="en-US" sz="2000" b="1" dirty="0"/>
              <a:t> la “</a:t>
            </a:r>
            <a:r>
              <a:rPr lang="en-US" sz="2000" b="1" dirty="0" err="1"/>
              <a:t>fanizo</a:t>
            </a:r>
            <a:r>
              <a:rPr lang="en-US" sz="2000" b="1" dirty="0"/>
              <a:t>” </a:t>
            </a:r>
            <a:r>
              <a:rPr lang="en-US" sz="2000" b="1" dirty="0" err="1"/>
              <a:t>limaposa</a:t>
            </a:r>
            <a:r>
              <a:rPr lang="en-US" sz="2000" b="1" dirty="0"/>
              <a:t> </a:t>
            </a:r>
            <a:r>
              <a:rPr lang="en-US" sz="2000" b="1" dirty="0" err="1"/>
              <a:t>zimenezo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297575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8671" y="165847"/>
            <a:ext cx="2061745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2663335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072" y="3349081"/>
            <a:ext cx="2671346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Mulungu </a:t>
            </a:r>
            <a:r>
              <a:rPr lang="en-US" sz="2000" b="1" dirty="0" err="1"/>
              <a:t>analenga</a:t>
            </a:r>
            <a:r>
              <a:rPr lang="en-US" sz="2000" b="1" dirty="0"/>
              <a:t> Adamu </a:t>
            </a:r>
            <a:r>
              <a:rPr lang="en-US" sz="2000" b="1" dirty="0" err="1"/>
              <a:t>ndi</a:t>
            </a:r>
            <a:r>
              <a:rPr lang="en-US" sz="2000" b="1" dirty="0"/>
              <a:t> Hava </a:t>
            </a:r>
            <a:r>
              <a:rPr lang="en-US" sz="2000" b="1" dirty="0" err="1"/>
              <a:t>mʼchifanizo</a:t>
            </a:r>
            <a:r>
              <a:rPr lang="en-US" sz="2000" b="1" dirty="0"/>
              <a:t> </a:t>
            </a:r>
            <a:r>
              <a:rPr lang="en-US" sz="2000" b="1" dirty="0" err="1"/>
              <a:t>chake</a:t>
            </a:r>
            <a:r>
              <a:rPr lang="en-US" sz="2000" b="1" dirty="0"/>
              <a:t> (Genesis 1:27), </a:t>
            </a:r>
            <a:r>
              <a:rPr lang="en-US" sz="2000" b="1" dirty="0" err="1"/>
              <a:t>ndipo</a:t>
            </a:r>
            <a:r>
              <a:rPr lang="en-US" sz="2000" b="1" dirty="0"/>
              <a:t> Adamu </a:t>
            </a:r>
            <a:r>
              <a:rPr lang="en-US" sz="2000" b="1" dirty="0" err="1"/>
              <a:t>anabala</a:t>
            </a:r>
            <a:r>
              <a:rPr lang="en-US" sz="2000" b="1" dirty="0"/>
              <a:t> </a:t>
            </a:r>
            <a:r>
              <a:rPr lang="en-US" sz="2000" b="1" dirty="0" err="1"/>
              <a:t>mwana</a:t>
            </a:r>
            <a:r>
              <a:rPr lang="en-US" sz="2000" b="1" dirty="0"/>
              <a:t> </a:t>
            </a:r>
            <a:r>
              <a:rPr lang="en-US" sz="2000" b="1" dirty="0" err="1"/>
              <a:t>mʼchifanizo</a:t>
            </a:r>
            <a:r>
              <a:rPr lang="en-US" sz="2000" b="1" dirty="0"/>
              <a:t> </a:t>
            </a:r>
            <a:r>
              <a:rPr lang="en-US" sz="2000" b="1" dirty="0" err="1"/>
              <a:t>chake</a:t>
            </a:r>
            <a:r>
              <a:rPr lang="en-US" sz="2000" b="1" dirty="0"/>
              <a:t> (Genesis 5:3). Izi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zitsanzo</a:t>
            </a:r>
            <a:r>
              <a:rPr lang="en-US" sz="2000" b="1" dirty="0"/>
              <a:t> </a:t>
            </a:r>
            <a:r>
              <a:rPr lang="en-US" sz="2000" b="1" dirty="0" err="1"/>
              <a:t>zokha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zoyeserera</a:t>
            </a:r>
            <a:r>
              <a:rPr lang="en-US" sz="2000" b="1" dirty="0"/>
              <a:t> </a:t>
            </a:r>
            <a:r>
              <a:rPr lang="en-US" sz="2000" b="1" dirty="0" err="1"/>
              <a:t>kutsanzira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zopangidwa</a:t>
            </a:r>
            <a:r>
              <a:rPr lang="en-US" sz="2000" b="1" dirty="0"/>
              <a:t> </a:t>
            </a:r>
            <a:r>
              <a:rPr lang="en-US" sz="2000" b="1" dirty="0" err="1"/>
              <a:t>mʼmaganizo</a:t>
            </a:r>
            <a:r>
              <a:rPr lang="en-US" sz="2000" b="1" dirty="0"/>
              <a:t>. Ndi </a:t>
            </a:r>
            <a:r>
              <a:rPr lang="en-US" sz="2000" b="1" dirty="0" err="1"/>
              <a:t>zofanana</a:t>
            </a:r>
            <a:r>
              <a:rPr lang="en-US" sz="2000" b="1" dirty="0"/>
              <a:t> </a:t>
            </a:r>
            <a:r>
              <a:rPr lang="en-US" sz="2000" b="1" dirty="0" err="1"/>
              <a:t>zakuthupi</a:t>
            </a:r>
            <a:r>
              <a:rPr lang="en-US" sz="2000" b="1" dirty="0"/>
              <a:t>, </a:t>
            </a:r>
            <a:r>
              <a:rPr lang="en-US" sz="2000" b="1" dirty="0" err="1"/>
              <a:t>zamaganizo</a:t>
            </a:r>
            <a:r>
              <a:rPr lang="en-US" sz="2000" b="1" dirty="0"/>
              <a:t>,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zachikhalidwe</a:t>
            </a:r>
            <a:r>
              <a:rPr lang="en-US" sz="2000" b="1" dirty="0"/>
              <a:t> cha </a:t>
            </a:r>
            <a:r>
              <a:rPr lang="en-US" sz="2000" b="1" dirty="0" err="1"/>
              <a:t>anthu</a:t>
            </a:r>
            <a:r>
              <a:rPr lang="en-US" sz="2000" b="1" dirty="0"/>
              <a:t>…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2975614" y="3419893"/>
            <a:ext cx="62407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Paulo </a:t>
            </a:r>
            <a:r>
              <a:rPr lang="en-US" sz="2000" b="1" dirty="0" err="1"/>
              <a:t>akunena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lamulo</a:t>
            </a:r>
            <a:r>
              <a:rPr lang="en-US" sz="2000" b="1" dirty="0"/>
              <a:t> la </a:t>
            </a:r>
            <a:r>
              <a:rPr lang="en-US" sz="2000" b="1" dirty="0" err="1"/>
              <a:t>miyambo</a:t>
            </a:r>
            <a:r>
              <a:rPr lang="en-US" sz="2000" b="1" dirty="0"/>
              <a:t> </a:t>
            </a:r>
            <a:r>
              <a:rPr lang="en-US" sz="2000" b="1" dirty="0" err="1"/>
              <a:t>linali</a:t>
            </a:r>
            <a:r>
              <a:rPr lang="en-US" sz="2000" b="1" dirty="0"/>
              <a:t> </a:t>
            </a:r>
            <a:r>
              <a:rPr lang="en-US" sz="2000" b="1" dirty="0" err="1"/>
              <a:t>mthunzi</a:t>
            </a:r>
            <a:r>
              <a:rPr lang="en-US" sz="2000" b="1" dirty="0"/>
              <a:t>, “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chithunzithunzi</a:t>
            </a:r>
            <a:r>
              <a:rPr lang="en-US" sz="2000" b="1" dirty="0"/>
              <a:t> cha </a:t>
            </a:r>
            <a:r>
              <a:rPr lang="en-US" sz="2000" b="1" dirty="0" err="1"/>
              <a:t>zinthu</a:t>
            </a:r>
            <a:r>
              <a:rPr lang="en-US" sz="2000" b="1" dirty="0"/>
              <a:t>” </a:t>
            </a:r>
            <a:r>
              <a:rPr lang="en-US" sz="2000" b="1" noProof="0" dirty="0"/>
              <a:t>(</a:t>
            </a:r>
            <a:r>
              <a:rPr lang="en-US" sz="2000" b="1" dirty="0"/>
              <a:t>Ahe</a:t>
            </a:r>
            <a:r>
              <a:rPr lang="en-US" sz="2000" b="1" noProof="0" dirty="0" err="1"/>
              <a:t>bri</a:t>
            </a:r>
            <a:r>
              <a:rPr lang="en-US" sz="2000" b="1" noProof="0" dirty="0"/>
              <a:t> 10:1), </a:t>
            </a:r>
            <a:r>
              <a:rPr lang="en-US" sz="2000" b="1" dirty="0" err="1"/>
              <a:t>kutanthauza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“</a:t>
            </a:r>
            <a:r>
              <a:rPr lang="en-US" sz="2000" b="1" dirty="0" err="1"/>
              <a:t>fano</a:t>
            </a:r>
            <a:r>
              <a:rPr lang="en-US" sz="2000" b="1" dirty="0"/>
              <a:t> = </a:t>
            </a:r>
            <a:r>
              <a:rPr lang="en-US" sz="2000" b="1" dirty="0" err="1"/>
              <a:t>chenicheni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2975614" y="4498382"/>
            <a:ext cx="62407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Funso</a:t>
            </a:r>
            <a:r>
              <a:rPr lang="en-US" sz="2000" b="1" dirty="0"/>
              <a:t> </a:t>
            </a:r>
            <a:r>
              <a:rPr lang="en-US" sz="2000" b="1" dirty="0" err="1"/>
              <a:t>ndiloti</a:t>
            </a:r>
            <a:r>
              <a:rPr lang="en-US" sz="2000" b="1" dirty="0"/>
              <a:t>: Kodi Yesu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wongofanana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Mulungu </a:t>
            </a:r>
            <a:r>
              <a:rPr lang="en-US" sz="2000" b="1" dirty="0" err="1"/>
              <a:t>basi</a:t>
            </a:r>
            <a:r>
              <a:rPr lang="en-US" sz="2000" b="1" dirty="0"/>
              <a:t>,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chimodzimodzi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Mulungu? </a:t>
            </a:r>
            <a:r>
              <a:rPr lang="en-US" sz="2000" b="1" dirty="0" err="1"/>
              <a:t>Kuwonjezera</a:t>
            </a:r>
            <a:r>
              <a:rPr lang="en-US" sz="2000" b="1" dirty="0"/>
              <a:t> pa </a:t>
            </a:r>
            <a:r>
              <a:rPr lang="en-US" sz="2000" b="1" dirty="0" err="1"/>
              <a:t>kudzitchula</a:t>
            </a:r>
            <a:r>
              <a:rPr lang="en-US" sz="2000" b="1" dirty="0"/>
              <a:t> </a:t>
            </a:r>
            <a:r>
              <a:rPr lang="en-US" sz="2000" b="1" dirty="0" err="1"/>
              <a:t>dzina</a:t>
            </a:r>
            <a:r>
              <a:rPr lang="en-US" sz="2000" b="1" dirty="0"/>
              <a:t> la Mulungu </a:t>
            </a:r>
            <a:r>
              <a:rPr lang="en-US" sz="2000" b="1" dirty="0" err="1"/>
              <a:t>mobwerezabwereza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Ine </a:t>
            </a:r>
            <a:r>
              <a:rPr lang="en-US" sz="2000" b="1" dirty="0" err="1"/>
              <a:t>Ndine</a:t>
            </a:r>
            <a:r>
              <a:rPr lang="en-US" sz="2000" b="1" dirty="0"/>
              <a:t>,” Yesu </a:t>
            </a:r>
            <a:r>
              <a:rPr lang="en-US" sz="2000" b="1" dirty="0" err="1"/>
              <a:t>ananenanso</a:t>
            </a:r>
            <a:r>
              <a:rPr lang="en-US" sz="2000" b="1" dirty="0"/>
              <a:t> </a:t>
            </a:r>
            <a:r>
              <a:rPr lang="en-US" sz="2000" b="1" dirty="0" err="1"/>
              <a:t>momveka</a:t>
            </a:r>
            <a:r>
              <a:rPr lang="en-US" sz="2000" b="1" dirty="0"/>
              <a:t> </a:t>
            </a:r>
            <a:r>
              <a:rPr lang="en-US" sz="2000" b="1" dirty="0" err="1"/>
              <a:t>bwino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: “Ine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Atate</a:t>
            </a:r>
            <a:r>
              <a:rPr lang="en-US" sz="2000" b="1" dirty="0"/>
              <a:t> </a:t>
            </a:r>
            <a:r>
              <a:rPr lang="en-US" sz="2000" b="1" dirty="0" err="1"/>
              <a:t>ndife</a:t>
            </a:r>
            <a:r>
              <a:rPr lang="en-US" sz="2000" b="1" dirty="0"/>
              <a:t> </a:t>
            </a:r>
            <a:r>
              <a:rPr lang="en-US" sz="2000" b="1" dirty="0" err="1"/>
              <a:t>amodzi</a:t>
            </a:r>
            <a:r>
              <a:rPr lang="en-US" sz="2000" b="1" dirty="0"/>
              <a:t>” (Yohane 10:30); </a:t>
            </a:r>
            <a:r>
              <a:rPr lang="en-US" sz="2000" b="1" dirty="0" err="1"/>
              <a:t>komanso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, “</a:t>
            </a:r>
            <a:r>
              <a:rPr lang="en-US" sz="2000" b="1" dirty="0" err="1"/>
              <a:t>Waona</a:t>
            </a:r>
            <a:r>
              <a:rPr lang="en-US" sz="2000" b="1" dirty="0"/>
              <a:t> Ine </a:t>
            </a:r>
            <a:r>
              <a:rPr lang="en-US" sz="2000" b="1" dirty="0" err="1"/>
              <a:t>waona</a:t>
            </a:r>
            <a:r>
              <a:rPr lang="en-US" sz="2000" b="1" dirty="0"/>
              <a:t> </a:t>
            </a:r>
            <a:r>
              <a:rPr lang="en-US" sz="2000" b="1" dirty="0" err="1"/>
              <a:t>Atate</a:t>
            </a:r>
            <a:r>
              <a:rPr lang="en-US" sz="2000" b="1" dirty="0"/>
              <a:t>” (Yohane 14:9).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WOYAMBA KUBADWA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060490" y="697454"/>
            <a:ext cx="9983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Ndipo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Iye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ali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woyamba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ndipo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zonse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zigwirizana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pamodzi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mwa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Iye.”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Akolose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6" y="1432809"/>
            <a:ext cx="73382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“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” </a:t>
            </a:r>
            <a:r>
              <a:rPr lang="en-US" sz="2000" b="1" dirty="0" err="1"/>
              <a:t>amatanthauza</a:t>
            </a:r>
            <a:r>
              <a:rPr lang="en-US" sz="2000" b="1" dirty="0"/>
              <a:t> </a:t>
            </a:r>
            <a:r>
              <a:rPr lang="en-US" sz="2000" b="1" dirty="0" err="1"/>
              <a:t>wobadwa</a:t>
            </a:r>
            <a:r>
              <a:rPr lang="en-US" sz="2000" b="1" dirty="0"/>
              <a:t> </a:t>
            </a:r>
            <a:r>
              <a:rPr lang="en-US" sz="2000" b="1" dirty="0" err="1"/>
              <a:t>koyamba</a:t>
            </a:r>
            <a:r>
              <a:rPr lang="en-US" sz="2000" b="1" dirty="0"/>
              <a:t>.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chake</a:t>
            </a:r>
            <a:r>
              <a:rPr lang="en-US" sz="2000" b="1" dirty="0"/>
              <a:t>, </a:t>
            </a:r>
            <a:r>
              <a:rPr lang="en-US" sz="2000" b="1" dirty="0" err="1"/>
              <a:t>ena</a:t>
            </a:r>
            <a:r>
              <a:rPr lang="en-US" sz="2000" b="1" dirty="0"/>
              <a:t> </a:t>
            </a:r>
            <a:r>
              <a:rPr lang="en-US" sz="2000" b="1" dirty="0" err="1"/>
              <a:t>amaphunzitsa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Yesu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cholengedwa</a:t>
            </a:r>
            <a:r>
              <a:rPr lang="en-US" sz="2000" b="1" dirty="0"/>
              <a:t> </a:t>
            </a:r>
            <a:r>
              <a:rPr lang="en-US" sz="2000" b="1" dirty="0" err="1"/>
              <a:t>choyamba</a:t>
            </a:r>
            <a:r>
              <a:rPr lang="en-US" sz="2000" b="1" dirty="0"/>
              <a:t> cha Mulungu (</a:t>
            </a:r>
            <a:r>
              <a:rPr lang="en-US" sz="2000" b="1" dirty="0" err="1"/>
              <a:t>Akolose</a:t>
            </a:r>
            <a:r>
              <a:rPr lang="en-US" sz="2000" b="1" dirty="0"/>
              <a:t> 1:15). Koma </a:t>
            </a:r>
            <a:r>
              <a:rPr lang="en-US" sz="2000" b="1" dirty="0" err="1"/>
              <a:t>monga</a:t>
            </a:r>
            <a:r>
              <a:rPr lang="en-US" sz="2000" b="1" dirty="0"/>
              <a:t> </a:t>
            </a:r>
            <a:r>
              <a:rPr lang="en-US" sz="2000" b="1" dirty="0" err="1"/>
              <a:t>momwe</a:t>
            </a:r>
            <a:r>
              <a:rPr lang="en-US" sz="2000" b="1" dirty="0"/>
              <a:t> </a:t>
            </a:r>
            <a:r>
              <a:rPr lang="en-US" sz="2000" b="1" dirty="0" err="1"/>
              <a:t>ziliri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mawu</a:t>
            </a:r>
            <a:r>
              <a:rPr lang="en-US" sz="2000" b="1" dirty="0"/>
              <a:t> </a:t>
            </a:r>
            <a:r>
              <a:rPr lang="en-US" sz="2000" b="1" dirty="0" err="1"/>
              <a:t>akuti</a:t>
            </a:r>
            <a:r>
              <a:rPr lang="en-US" sz="2000" b="1" dirty="0"/>
              <a:t> “</a:t>
            </a:r>
            <a:r>
              <a:rPr lang="en-US" sz="2000" b="1" dirty="0" err="1"/>
              <a:t>fanizo</a:t>
            </a:r>
            <a:r>
              <a:rPr lang="en-US" sz="2000" b="1" dirty="0"/>
              <a:t>,” </a:t>
            </a:r>
            <a:r>
              <a:rPr lang="en-US" sz="2000" b="1" dirty="0" err="1"/>
              <a:t>liwu</a:t>
            </a:r>
            <a:r>
              <a:rPr lang="en-US" sz="2000" b="1" dirty="0"/>
              <a:t> </a:t>
            </a:r>
            <a:r>
              <a:rPr lang="en-US" sz="2000" b="1" dirty="0" err="1"/>
              <a:t>lakuti</a:t>
            </a:r>
            <a:r>
              <a:rPr lang="en-US" sz="2000" b="1" dirty="0"/>
              <a:t> “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” </a:t>
            </a:r>
            <a:r>
              <a:rPr lang="en-US" sz="2000" b="1" dirty="0" err="1"/>
              <a:t>liri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tanthauzo</a:t>
            </a:r>
            <a:r>
              <a:rPr lang="en-US" sz="2000" b="1" dirty="0"/>
              <a:t> </a:t>
            </a:r>
            <a:r>
              <a:rPr lang="en-US" sz="2000" b="1" dirty="0" err="1"/>
              <a:t>lalikulu</a:t>
            </a:r>
            <a:r>
              <a:rPr lang="en-US" sz="2000" b="1" dirty="0"/>
              <a:t> </a:t>
            </a:r>
            <a:r>
              <a:rPr lang="en-US" sz="2000" b="1" dirty="0" err="1"/>
              <a:t>mʼBaibulo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0756" y="1335527"/>
            <a:ext cx="2112936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7705344" y="1281616"/>
            <a:ext cx="2112936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7688934" y="2899287"/>
            <a:ext cx="2112936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30756" y="2940854"/>
            <a:ext cx="2112936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3424" y="4581084"/>
            <a:ext cx="1424387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688" y="4573883"/>
            <a:ext cx="2583089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685234" y="2629267"/>
            <a:ext cx="357941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316410"/>
            <a:ext cx="73382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Paulo </a:t>
            </a:r>
            <a:r>
              <a:rPr lang="en-US" sz="2000" b="1" dirty="0" err="1"/>
              <a:t>akutchula</a:t>
            </a:r>
            <a:r>
              <a:rPr lang="en-US" sz="2000" b="1" dirty="0"/>
              <a:t> </a:t>
            </a:r>
            <a:r>
              <a:rPr lang="en-US" sz="2000" b="1" dirty="0" err="1"/>
              <a:t>ukulu</a:t>
            </a:r>
            <a:r>
              <a:rPr lang="en-US" sz="2000" b="1" dirty="0"/>
              <a:t> </a:t>
            </a:r>
            <a:r>
              <a:rPr lang="en-US" sz="2000" b="1" dirty="0" err="1"/>
              <a:t>umenewu</a:t>
            </a:r>
            <a:r>
              <a:rPr lang="en-US" sz="2000" b="1" dirty="0"/>
              <a:t> </a:t>
            </a:r>
            <a:r>
              <a:rPr lang="en-US" sz="2000" b="1" dirty="0" err="1"/>
              <a:t>mʼkalata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Akolose</a:t>
            </a:r>
            <a:r>
              <a:rPr lang="en-US" sz="2000" b="1" dirty="0"/>
              <a:t>. Kuti </a:t>
            </a:r>
            <a:r>
              <a:rPr lang="en-US" sz="2000" b="1" dirty="0" err="1"/>
              <a:t>asasiye</a:t>
            </a:r>
            <a:r>
              <a:rPr lang="en-US" sz="2000" b="1" dirty="0"/>
              <a:t> </a:t>
            </a:r>
            <a:r>
              <a:rPr lang="en-US" sz="2000" b="1" dirty="0" err="1"/>
              <a:t>kukayika</a:t>
            </a:r>
            <a:r>
              <a:rPr lang="en-US" sz="2000" b="1" dirty="0"/>
              <a:t> </a:t>
            </a:r>
            <a:r>
              <a:rPr lang="en-US" sz="2000" b="1" dirty="0" err="1"/>
              <a:t>kulikonse</a:t>
            </a:r>
            <a:r>
              <a:rPr lang="en-US" sz="2000" b="1" dirty="0"/>
              <a:t> pa </a:t>
            </a:r>
            <a:r>
              <a:rPr lang="en-US" sz="2000" b="1" dirty="0" err="1"/>
              <a:t>chikhalidwe</a:t>
            </a:r>
            <a:r>
              <a:rPr lang="en-US" sz="2000" b="1" dirty="0"/>
              <a:t> </a:t>
            </a:r>
            <a:r>
              <a:rPr lang="en-US" sz="2000" b="1" dirty="0" err="1"/>
              <a:t>chake</a:t>
            </a:r>
            <a:r>
              <a:rPr lang="en-US" sz="2000" b="1" dirty="0"/>
              <a:t>, </a:t>
            </a:r>
            <a:r>
              <a:rPr lang="en-US" sz="2000" b="1" dirty="0" err="1"/>
              <a:t>amamupatsa</a:t>
            </a:r>
            <a:r>
              <a:rPr lang="en-US" sz="2000" b="1" dirty="0"/>
              <a:t> Yesu </a:t>
            </a:r>
            <a:r>
              <a:rPr lang="en-US" sz="2000" b="1" dirty="0" err="1"/>
              <a:t>makhalidwe</a:t>
            </a:r>
            <a:r>
              <a:rPr lang="en-US" sz="2000" b="1" dirty="0"/>
              <a:t> </a:t>
            </a:r>
            <a:r>
              <a:rPr lang="en-US" sz="2000" b="1" dirty="0" err="1"/>
              <a:t>awiri</a:t>
            </a:r>
            <a:r>
              <a:rPr lang="en-US" sz="2000" b="1" dirty="0"/>
              <a:t> </a:t>
            </a:r>
            <a:r>
              <a:rPr lang="en-US" sz="2000" b="1" dirty="0" err="1"/>
              <a:t>aumulungu</a:t>
            </a:r>
            <a:r>
              <a:rPr lang="en-US" sz="2000" b="1" dirty="0"/>
              <a:t>: </a:t>
            </a:r>
            <a:r>
              <a:rPr lang="en-US" sz="2000" b="1" dirty="0" err="1"/>
              <a:t>kulengedwa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zonse</a:t>
            </a:r>
            <a:r>
              <a:rPr lang="en-US" sz="2000" b="1" dirty="0"/>
              <a:t> </a:t>
            </a:r>
            <a:r>
              <a:rPr lang="en-US" sz="2000" b="1" dirty="0" err="1"/>
              <a:t>zomwe</a:t>
            </a:r>
            <a:r>
              <a:rPr lang="en-US" sz="2000" b="1" dirty="0"/>
              <a:t> </a:t>
            </a:r>
            <a:r>
              <a:rPr lang="en-US" sz="2000" b="1" dirty="0" err="1"/>
              <a:t>zilipo</a:t>
            </a:r>
            <a:r>
              <a:rPr lang="en-US" sz="2000" b="1" dirty="0"/>
              <a:t> (</a:t>
            </a:r>
            <a:r>
              <a:rPr lang="en-US" sz="2000" b="1" dirty="0" err="1"/>
              <a:t>Akolose</a:t>
            </a:r>
            <a:r>
              <a:rPr lang="en-US" sz="2000" b="1" dirty="0"/>
              <a:t> 1:16; </a:t>
            </a:r>
            <a:r>
              <a:rPr lang="en-US" sz="2000" b="1" dirty="0" err="1"/>
              <a:t>Yesaya</a:t>
            </a:r>
            <a:r>
              <a:rPr lang="en-US" sz="2000" b="1" dirty="0"/>
              <a:t> 45:18);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kuchirikiza</a:t>
            </a:r>
            <a:r>
              <a:rPr lang="en-US" sz="2000" b="1" dirty="0"/>
              <a:t> </a:t>
            </a:r>
            <a:r>
              <a:rPr lang="en-US" sz="2000" b="1" dirty="0" err="1"/>
              <a:t>kwake</a:t>
            </a:r>
            <a:r>
              <a:rPr lang="en-US" sz="2000" b="1" dirty="0"/>
              <a:t>  (</a:t>
            </a:r>
            <a:r>
              <a:rPr lang="en-US" sz="2000" b="1" dirty="0" err="1"/>
              <a:t>Akolose</a:t>
            </a:r>
            <a:r>
              <a:rPr lang="en-US" sz="2000" b="1" dirty="0"/>
              <a:t> 1:17; </a:t>
            </a:r>
            <a:r>
              <a:rPr lang="en-US" sz="2000" b="1" dirty="0" err="1"/>
              <a:t>Masalimo</a:t>
            </a:r>
            <a:r>
              <a:rPr lang="en-US" sz="2000" b="1" dirty="0"/>
              <a:t> 119:91).</a:t>
            </a:r>
            <a:endParaRPr lang="en-US" sz="2000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6" y="3053152"/>
            <a:ext cx="73382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Isaki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m'malo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</a:t>
            </a:r>
            <a:r>
              <a:rPr lang="en-US" sz="2000" b="1" dirty="0" err="1"/>
              <a:t>Ismayeli</a:t>
            </a:r>
            <a:r>
              <a:rPr lang="en-US" sz="2000" b="1" dirty="0"/>
              <a:t>; </a:t>
            </a:r>
            <a:r>
              <a:rPr lang="en-US" sz="2000" b="1" dirty="0" err="1"/>
              <a:t>Yakobo</a:t>
            </a:r>
            <a:r>
              <a:rPr lang="en-US" sz="2000" b="1" dirty="0"/>
              <a:t>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m'malo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Esau; </a:t>
            </a:r>
            <a:r>
              <a:rPr lang="en-US" sz="2000" b="1" dirty="0" err="1"/>
              <a:t>Yosefe</a:t>
            </a:r>
            <a:r>
              <a:rPr lang="en-US" sz="2000" b="1" dirty="0"/>
              <a:t>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m'malo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</a:t>
            </a:r>
            <a:r>
              <a:rPr lang="en-US" sz="2000" b="1" dirty="0" err="1"/>
              <a:t>Rubeni</a:t>
            </a:r>
            <a:r>
              <a:rPr lang="en-US" sz="2000" b="1" dirty="0"/>
              <a:t>; Davide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m'malo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</a:t>
            </a:r>
            <a:r>
              <a:rPr lang="en-US" sz="2000" b="1" dirty="0" err="1"/>
              <a:t>Eliyabu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Masalimo</a:t>
            </a:r>
            <a:r>
              <a:rPr lang="en-US" sz="2000" b="1" noProof="0" dirty="0"/>
              <a:t> 89:27). </a:t>
            </a:r>
            <a:r>
              <a:rPr lang="en-US" sz="2000" b="1" dirty="0" err="1"/>
              <a:t>Onsewa</a:t>
            </a:r>
            <a:r>
              <a:rPr lang="en-US" sz="2000" b="1" dirty="0"/>
              <a:t> </a:t>
            </a:r>
            <a:r>
              <a:rPr lang="en-US" sz="2000" b="1" dirty="0" err="1"/>
              <a:t>ankatchedwa</a:t>
            </a:r>
            <a:r>
              <a:rPr lang="en-US" sz="2000" b="1" dirty="0"/>
              <a:t> </a:t>
            </a:r>
            <a:r>
              <a:rPr lang="en-US" sz="2000" b="1" dirty="0" err="1"/>
              <a:t>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udindo</a:t>
            </a:r>
            <a:r>
              <a:rPr lang="en-US" sz="2000" b="1" dirty="0"/>
              <a:t> </a:t>
            </a:r>
            <a:r>
              <a:rPr lang="en-US" sz="2000" b="1" dirty="0" err="1"/>
              <a:t>wapamwamba</a:t>
            </a:r>
            <a:r>
              <a:rPr lang="en-US" sz="2000" b="1" dirty="0"/>
              <a:t> </a:t>
            </a:r>
            <a:r>
              <a:rPr lang="en-US" sz="2000" b="1" dirty="0" err="1"/>
              <a:t>kuposa</a:t>
            </a:r>
            <a:r>
              <a:rPr lang="en-US" sz="2000" b="1" dirty="0"/>
              <a:t> </a:t>
            </a:r>
            <a:r>
              <a:rPr lang="en-US" sz="2000" b="1" dirty="0" err="1"/>
              <a:t>abale</a:t>
            </a:r>
            <a:r>
              <a:rPr lang="en-US" sz="2000" b="1" dirty="0"/>
              <a:t> </a:t>
            </a:r>
            <a:r>
              <a:rPr lang="en-US" sz="2000" b="1" dirty="0" err="1"/>
              <a:t>awo</a:t>
            </a:r>
            <a:r>
              <a:rPr lang="en-US" sz="2000" b="1" dirty="0"/>
              <a:t>, </a:t>
            </a:r>
            <a:r>
              <a:rPr lang="en-US" sz="2000" b="1" dirty="0" err="1"/>
              <a:t>osati</a:t>
            </a:r>
            <a:r>
              <a:rPr lang="en-US" sz="2000" b="1" dirty="0"/>
              <a:t>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anabadwa</a:t>
            </a:r>
            <a:r>
              <a:rPr lang="en-US" sz="2000" b="1" dirty="0"/>
              <a:t> </a:t>
            </a:r>
            <a:r>
              <a:rPr lang="en-US" sz="2000" b="1" dirty="0" err="1"/>
              <a:t>koyamba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MUTU WA MPINGO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“Iye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ndiyenso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mutu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thupi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limene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mpingo”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Akolose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2426208" y="1228725"/>
            <a:ext cx="51613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Mʼzilankhulo</a:t>
            </a:r>
            <a:r>
              <a:rPr lang="en-US" sz="2000" b="1" dirty="0"/>
              <a:t> zina (</a:t>
            </a:r>
            <a:r>
              <a:rPr lang="en-US" sz="2000" b="1" dirty="0" err="1"/>
              <a:t>monga</a:t>
            </a:r>
            <a:r>
              <a:rPr lang="en-US" sz="2000" b="1" dirty="0"/>
              <a:t> </a:t>
            </a:r>
            <a:r>
              <a:rPr lang="en-US" sz="2000" b="1" dirty="0" err="1"/>
              <a:t>Chikatala</a:t>
            </a:r>
            <a:r>
              <a:rPr lang="en-US" sz="2000" b="1" dirty="0"/>
              <a:t>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Chingerezi</a:t>
            </a:r>
            <a:r>
              <a:rPr lang="en-US" sz="2000" b="1" dirty="0"/>
              <a:t>) </a:t>
            </a:r>
            <a:r>
              <a:rPr lang="en-US" sz="2000" b="1" dirty="0" err="1"/>
              <a:t>liwu</a:t>
            </a:r>
            <a:r>
              <a:rPr lang="en-US" sz="2000" b="1" dirty="0"/>
              <a:t> </a:t>
            </a:r>
            <a:r>
              <a:rPr lang="en-US" sz="2000" b="1" dirty="0" err="1"/>
              <a:t>lakuti</a:t>
            </a:r>
            <a:r>
              <a:rPr lang="en-US" sz="2000" b="1" dirty="0"/>
              <a:t> “</a:t>
            </a:r>
            <a:r>
              <a:rPr lang="en-US" sz="2000" b="1" dirty="0" err="1"/>
              <a:t>mutu</a:t>
            </a:r>
            <a:r>
              <a:rPr lang="en-US" sz="2000" b="1" dirty="0"/>
              <a:t>” </a:t>
            </a:r>
            <a:r>
              <a:rPr lang="en-US" sz="2000" b="1" dirty="0" err="1"/>
              <a:t>limatanthauzidwanso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“</a:t>
            </a:r>
            <a:r>
              <a:rPr lang="en-US" sz="2000" b="1" dirty="0" err="1"/>
              <a:t>mtsogoleri</a:t>
            </a:r>
            <a:r>
              <a:rPr lang="en-US" sz="2000" b="1" dirty="0"/>
              <a:t>” </a:t>
            </a:r>
            <a:r>
              <a:rPr lang="en-US" sz="2000" b="1" dirty="0" err="1"/>
              <a:t>kapena</a:t>
            </a:r>
            <a:r>
              <a:rPr lang="en-US" sz="2000" b="1" dirty="0"/>
              <a:t> “</a:t>
            </a:r>
            <a:r>
              <a:rPr lang="en-US" sz="2000" b="1" dirty="0" err="1"/>
              <a:t>wamkulu</a:t>
            </a:r>
            <a:r>
              <a:rPr lang="en-US" sz="2000" b="1" dirty="0"/>
              <a:t>,”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limenelo</a:t>
            </a:r>
            <a:r>
              <a:rPr lang="en-US" sz="2000" b="1" dirty="0"/>
              <a:t> </a:t>
            </a:r>
            <a:r>
              <a:rPr lang="en-US" sz="2000" b="1" dirty="0" err="1"/>
              <a:t>ndilo</a:t>
            </a:r>
            <a:r>
              <a:rPr lang="en-US" sz="2000" b="1" dirty="0"/>
              <a:t> </a:t>
            </a:r>
            <a:r>
              <a:rPr lang="en-US" sz="2000" b="1" dirty="0" err="1"/>
              <a:t>tanthauzo</a:t>
            </a:r>
            <a:r>
              <a:rPr lang="en-US" sz="2000" b="1" dirty="0"/>
              <a:t> la </a:t>
            </a:r>
            <a:r>
              <a:rPr lang="en-US" sz="2000" b="1" dirty="0" err="1"/>
              <a:t>fanizo</a:t>
            </a:r>
            <a:r>
              <a:rPr lang="en-US" sz="2000" b="1" dirty="0"/>
              <a:t> la </a:t>
            </a:r>
            <a:r>
              <a:rPr lang="en-US" sz="2000" b="1" dirty="0" err="1"/>
              <a:t>liwu</a:t>
            </a:r>
            <a:r>
              <a:rPr lang="en-US" sz="2000" b="1" dirty="0"/>
              <a:t> </a:t>
            </a:r>
            <a:r>
              <a:rPr lang="en-US" sz="2000" b="1" dirty="0" err="1"/>
              <a:t>lakuti</a:t>
            </a:r>
            <a:r>
              <a:rPr lang="en-US" sz="2000" b="1" dirty="0"/>
              <a:t> “</a:t>
            </a:r>
            <a:r>
              <a:rPr lang="en-US" sz="2000" b="1" dirty="0" err="1"/>
              <a:t>mutu</a:t>
            </a:r>
            <a:r>
              <a:rPr lang="en-US" sz="2000" b="1" dirty="0"/>
              <a:t>.” </a:t>
            </a:r>
            <a:r>
              <a:rPr lang="en-US" sz="2000" b="1" dirty="0" err="1"/>
              <a:t>Zimenezi</a:t>
            </a:r>
            <a:r>
              <a:rPr lang="en-US" sz="2000" b="1" dirty="0"/>
              <a:t> </a:t>
            </a:r>
            <a:r>
              <a:rPr lang="en-US" sz="2000" b="1" dirty="0" err="1"/>
              <a:t>zili</a:t>
            </a:r>
            <a:r>
              <a:rPr lang="en-US" sz="2000" b="1" dirty="0"/>
              <a:t> </a:t>
            </a:r>
            <a:r>
              <a:rPr lang="en-US" sz="2000" b="1" dirty="0" err="1"/>
              <a:t>chimodzimodzi</a:t>
            </a:r>
            <a:r>
              <a:rPr lang="en-US" sz="2000" b="1" dirty="0"/>
              <a:t> mu </a:t>
            </a:r>
            <a:r>
              <a:rPr lang="en-US" sz="2000" b="1" dirty="0" err="1"/>
              <a:t>Chihebri</a:t>
            </a:r>
            <a:r>
              <a:rPr lang="en-US" sz="2000" b="1" dirty="0"/>
              <a:t>. </a:t>
            </a:r>
            <a:r>
              <a:rPr lang="en-US" sz="2000" b="1" dirty="0" err="1"/>
              <a:t>Mwachitsanzo</a:t>
            </a:r>
            <a:r>
              <a:rPr lang="en-US" sz="2000" b="1" dirty="0"/>
              <a:t>, </a:t>
            </a:r>
            <a:r>
              <a:rPr lang="en-US" sz="2000" b="1" dirty="0" err="1"/>
              <a:t>mawu</a:t>
            </a:r>
            <a:r>
              <a:rPr lang="en-US" sz="2000" b="1" dirty="0"/>
              <a:t> </a:t>
            </a:r>
            <a:r>
              <a:rPr lang="en-US" sz="2000" b="1" dirty="0" err="1"/>
              <a:t>akuti</a:t>
            </a:r>
            <a:r>
              <a:rPr lang="en-US" sz="2000" b="1" dirty="0"/>
              <a:t> “</a:t>
            </a:r>
            <a:r>
              <a:rPr lang="en-US" sz="2000" b="1" dirty="0" err="1"/>
              <a:t>nadzadziikira</a:t>
            </a:r>
            <a:r>
              <a:rPr lang="en-US" sz="2000" b="1" dirty="0"/>
              <a:t> </a:t>
            </a:r>
            <a:r>
              <a:rPr lang="en-US" sz="2000" b="1" dirty="0" err="1"/>
              <a:t>mkulu</a:t>
            </a:r>
            <a:r>
              <a:rPr lang="en-US" sz="2000" b="1" dirty="0"/>
              <a:t> </a:t>
            </a:r>
            <a:r>
              <a:rPr lang="en-US" sz="2000" b="1" dirty="0" err="1"/>
              <a:t>mmodzi</a:t>
            </a:r>
            <a:r>
              <a:rPr lang="en-US" sz="2000" b="1" dirty="0"/>
              <a:t>” (</a:t>
            </a:r>
            <a:r>
              <a:rPr lang="en-US" sz="2000" b="1" dirty="0" err="1"/>
              <a:t>Hoseya</a:t>
            </a:r>
            <a:r>
              <a:rPr lang="en-US" sz="2000" b="1" dirty="0"/>
              <a:t> 1:11) </a:t>
            </a:r>
            <a:r>
              <a:rPr lang="en-US" sz="2000" b="1" dirty="0" err="1"/>
              <a:t>ayenera</a:t>
            </a:r>
            <a:r>
              <a:rPr lang="en-US" sz="2000" b="1" dirty="0"/>
              <a:t> </a:t>
            </a:r>
            <a:r>
              <a:rPr lang="en-US" sz="2000" b="1" dirty="0" err="1"/>
              <a:t>kumasuliridwa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“</a:t>
            </a:r>
            <a:r>
              <a:rPr lang="en-US" sz="2000" b="1" dirty="0" err="1"/>
              <a:t>adzasankha</a:t>
            </a:r>
            <a:r>
              <a:rPr lang="en-US" sz="2000" b="1" dirty="0"/>
              <a:t> </a:t>
            </a:r>
            <a:r>
              <a:rPr lang="en-US" sz="2000" b="1" dirty="0" err="1"/>
              <a:t>mtsogoleri</a:t>
            </a:r>
            <a:r>
              <a:rPr lang="en-US" sz="2000" b="1" dirty="0"/>
              <a:t> </a:t>
            </a:r>
            <a:r>
              <a:rPr lang="en-US" sz="2000" b="1" dirty="0" err="1"/>
              <a:t>mmodzi</a:t>
            </a:r>
            <a:r>
              <a:rPr lang="en-US" sz="2000" b="1" dirty="0"/>
              <a:t>”.</a:t>
            </a:r>
            <a:endParaRPr lang="en-US" sz="2000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569034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122252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122252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122253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2433344" y="5384149"/>
            <a:ext cx="51542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Koma Paulo </a:t>
            </a:r>
            <a:r>
              <a:rPr lang="en-US" sz="2000" b="1" dirty="0" err="1"/>
              <a:t>amawonjezeranso</a:t>
            </a:r>
            <a:r>
              <a:rPr lang="en-US" sz="2000" b="1" dirty="0"/>
              <a:t> </a:t>
            </a:r>
            <a:r>
              <a:rPr lang="en-US" sz="2000" b="1" dirty="0" err="1"/>
              <a:t>tanthauzo</a:t>
            </a:r>
            <a:r>
              <a:rPr lang="en-US" sz="2000" b="1" dirty="0"/>
              <a:t> la </a:t>
            </a:r>
            <a:r>
              <a:rPr lang="en-US" sz="2000" b="1" dirty="0" err="1"/>
              <a:t>fanizo</a:t>
            </a:r>
            <a:r>
              <a:rPr lang="en-US" sz="2000" b="1" dirty="0"/>
              <a:t> pa </a:t>
            </a:r>
            <a:r>
              <a:rPr lang="en-US" sz="2000" b="1" dirty="0" err="1"/>
              <a:t>thupi</a:t>
            </a:r>
            <a:r>
              <a:rPr lang="en-US" sz="2000" b="1" dirty="0"/>
              <a:t>. </a:t>
            </a:r>
            <a:r>
              <a:rPr lang="en-US" sz="2000" b="1" dirty="0" err="1"/>
              <a:t>Ngati</a:t>
            </a:r>
            <a:r>
              <a:rPr lang="en-US" sz="2000" b="1" dirty="0"/>
              <a:t> </a:t>
            </a:r>
            <a:r>
              <a:rPr lang="en-US" sz="2000" b="1" dirty="0" err="1"/>
              <a:t>Khristu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Mutu, </a:t>
            </a:r>
            <a:r>
              <a:rPr lang="en-US" sz="2000" b="1" dirty="0" err="1"/>
              <a:t>ife</a:t>
            </a:r>
            <a:r>
              <a:rPr lang="en-US" sz="2000" b="1" dirty="0"/>
              <a:t> — mpingo — </a:t>
            </a:r>
            <a:r>
              <a:rPr lang="en-US" sz="2000" b="1" dirty="0" err="1"/>
              <a:t>ndife</a:t>
            </a:r>
            <a:r>
              <a:rPr lang="en-US" sz="2000" b="1" dirty="0"/>
              <a:t> </a:t>
            </a:r>
            <a:r>
              <a:rPr lang="en-US" sz="2000" b="1" dirty="0" err="1"/>
              <a:t>thupi</a:t>
            </a:r>
            <a:r>
              <a:rPr lang="en-US" sz="2000" b="1" dirty="0"/>
              <a:t>. </a:t>
            </a:r>
            <a:r>
              <a:rPr lang="en-US" sz="2000" b="1" dirty="0" err="1"/>
              <a:t>Kuchokera</a:t>
            </a:r>
            <a:r>
              <a:rPr lang="en-US" sz="2000" b="1" dirty="0"/>
              <a:t> pa </a:t>
            </a:r>
            <a:r>
              <a:rPr lang="en-US" sz="2000" b="1" dirty="0" err="1"/>
              <a:t>lingaliro</a:t>
            </a:r>
            <a:r>
              <a:rPr lang="en-US" sz="2000" b="1" dirty="0"/>
              <a:t> </a:t>
            </a:r>
            <a:r>
              <a:rPr lang="en-US" sz="2000" b="1" dirty="0" err="1"/>
              <a:t>limeneli</a:t>
            </a:r>
            <a:r>
              <a:rPr lang="en-US" sz="2000" b="1" dirty="0"/>
              <a:t> </a:t>
            </a:r>
            <a:r>
              <a:rPr lang="en-US" sz="2000" b="1" dirty="0" err="1"/>
              <a:t>zikutsatira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:</a:t>
            </a:r>
            <a:endParaRPr lang="en-U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2433344" y="4365367"/>
            <a:ext cx="51542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Ili </a:t>
            </a:r>
            <a:r>
              <a:rPr lang="en-US" sz="2000" b="1" dirty="0" err="1"/>
              <a:t>ndilo</a:t>
            </a:r>
            <a:r>
              <a:rPr lang="en-US" sz="2000" b="1" dirty="0"/>
              <a:t> </a:t>
            </a:r>
            <a:r>
              <a:rPr lang="en-US" sz="2000" b="1" dirty="0" err="1"/>
              <a:t>tanthauzo</a:t>
            </a:r>
            <a:r>
              <a:rPr lang="en-US" sz="2000" b="1" dirty="0"/>
              <a:t> </a:t>
            </a:r>
            <a:r>
              <a:rPr lang="en-US" sz="2000" b="1" dirty="0" err="1"/>
              <a:t>lomwe</a:t>
            </a:r>
            <a:r>
              <a:rPr lang="en-US" sz="2000" b="1" dirty="0"/>
              <a:t> Paulo </a:t>
            </a:r>
            <a:r>
              <a:rPr lang="en-US" sz="2000" b="1" dirty="0" err="1"/>
              <a:t>amagwiritsa</a:t>
            </a:r>
            <a:r>
              <a:rPr lang="en-US" sz="2000" b="1" dirty="0"/>
              <a:t> </a:t>
            </a:r>
            <a:r>
              <a:rPr lang="en-US" sz="2000" b="1" dirty="0" err="1"/>
              <a:t>ntchito</a:t>
            </a:r>
            <a:r>
              <a:rPr lang="en-US" sz="2000" b="1" dirty="0"/>
              <a:t> </a:t>
            </a:r>
            <a:r>
              <a:rPr lang="en-US" sz="2000" b="1" dirty="0" err="1"/>
              <a:t>liwu</a:t>
            </a:r>
            <a:r>
              <a:rPr lang="en-US" sz="2000" b="1" dirty="0"/>
              <a:t> </a:t>
            </a:r>
            <a:r>
              <a:rPr lang="en-US" sz="2000" b="1" dirty="0" err="1"/>
              <a:t>limeneli</a:t>
            </a:r>
            <a:r>
              <a:rPr lang="en-US" sz="2000" b="1" dirty="0"/>
              <a:t> </a:t>
            </a:r>
            <a:r>
              <a:rPr lang="en-US" sz="2000" b="1" dirty="0" err="1"/>
              <a:t>polilumikiza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Khristu</a:t>
            </a:r>
            <a:r>
              <a:rPr lang="en-US" sz="2000" b="1" dirty="0"/>
              <a:t> (</a:t>
            </a:r>
            <a:r>
              <a:rPr lang="en-US" sz="2000" b="1" dirty="0" err="1"/>
              <a:t>Akorinto</a:t>
            </a:r>
            <a:r>
              <a:rPr lang="en-US" sz="2000" b="1" dirty="0"/>
              <a:t> </a:t>
            </a:r>
            <a:r>
              <a:rPr lang="en-US" sz="2000" b="1" noProof="0" dirty="0"/>
              <a:t>1:18a).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CHI</a:t>
            </a:r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YAMBI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Ndiye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chiyambi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wobadwa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woyamba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wotuluka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mwa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akufa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kuti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akakhale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Iye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mwa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zonse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woyambayamba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.” </a:t>
            </a:r>
          </a:p>
          <a:p>
            <a:pPr algn="ctr"/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Akolose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6" y="1368420"/>
            <a:ext cx="73672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Liwu </a:t>
            </a:r>
            <a:r>
              <a:rPr lang="en-US" sz="2000" b="1" dirty="0" err="1"/>
              <a:t>limene</a:t>
            </a:r>
            <a:r>
              <a:rPr lang="en-US" sz="2000" b="1" dirty="0"/>
              <a:t> </a:t>
            </a:r>
            <a:r>
              <a:rPr lang="en-US" sz="2000" b="1" dirty="0" err="1"/>
              <a:t>lamasuliridwa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“</a:t>
            </a:r>
            <a:r>
              <a:rPr lang="en-US" sz="2000" b="1" dirty="0" err="1"/>
              <a:t>chiyambi</a:t>
            </a:r>
            <a:r>
              <a:rPr lang="en-US" sz="2000" b="1" dirty="0"/>
              <a:t>”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archē</a:t>
            </a:r>
            <a:r>
              <a:rPr lang="en-US" sz="2000" b="1" dirty="0"/>
              <a:t> (</a:t>
            </a:r>
            <a:r>
              <a:rPr lang="el-GR" sz="2000" b="1" dirty="0" err="1"/>
              <a:t>ἀρχή</a:t>
            </a:r>
            <a:r>
              <a:rPr lang="el-GR" sz="2000" b="1" dirty="0"/>
              <a:t>), </a:t>
            </a:r>
            <a:r>
              <a:rPr lang="en-US" sz="2000" b="1" dirty="0" err="1"/>
              <a:t>liwu</a:t>
            </a:r>
            <a:r>
              <a:rPr lang="en-US" sz="2000" b="1" dirty="0"/>
              <a:t> la </a:t>
            </a:r>
            <a:r>
              <a:rPr lang="en-US" sz="2000" b="1" dirty="0" err="1"/>
              <a:t>Chigiriki</a:t>
            </a:r>
            <a:r>
              <a:rPr lang="en-US" sz="2000" b="1" dirty="0"/>
              <a:t> </a:t>
            </a:r>
            <a:r>
              <a:rPr lang="en-US" sz="2000" b="1" dirty="0" err="1"/>
              <a:t>limene</a:t>
            </a:r>
            <a:r>
              <a:rPr lang="en-US" sz="2000" b="1" dirty="0"/>
              <a:t> </a:t>
            </a:r>
            <a:r>
              <a:rPr lang="en-US" sz="2000" b="1" dirty="0" err="1"/>
              <a:t>limatanthauza</a:t>
            </a:r>
            <a:r>
              <a:rPr lang="en-US" sz="2000" b="1" dirty="0"/>
              <a:t> </a:t>
            </a:r>
            <a:r>
              <a:rPr lang="en-US" sz="2000" b="1" dirty="0" err="1"/>
              <a:t>chiyambi</a:t>
            </a:r>
            <a:r>
              <a:rPr lang="en-US" sz="2000" b="1" dirty="0"/>
              <a:t>, </a:t>
            </a:r>
            <a:r>
              <a:rPr lang="en-US" sz="2000" b="1" dirty="0" err="1"/>
              <a:t>gwero</a:t>
            </a:r>
            <a:r>
              <a:rPr lang="en-US" sz="2000" b="1" dirty="0"/>
              <a:t>,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choyamba</a:t>
            </a:r>
            <a:r>
              <a:rPr lang="en-US" sz="2000" b="1" dirty="0"/>
              <a:t>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mfundo</a:t>
            </a:r>
            <a:r>
              <a:rPr lang="en-US" sz="2000" b="1" dirty="0"/>
              <a:t> </a:t>
            </a:r>
            <a:r>
              <a:rPr lang="en-US" sz="2000" b="1" dirty="0" err="1"/>
              <a:t>yoyambira</a:t>
            </a:r>
            <a:r>
              <a:rPr lang="en-US" sz="2000" b="1" dirty="0"/>
              <a:t>, </a:t>
            </a:r>
            <a:r>
              <a:rPr lang="en-US" sz="2000" b="1" dirty="0" err="1"/>
              <a:t>komanso</a:t>
            </a:r>
            <a:r>
              <a:rPr lang="en-US" sz="2000" b="1" dirty="0"/>
              <a:t> </a:t>
            </a:r>
            <a:r>
              <a:rPr lang="en-US" sz="2000" b="1" dirty="0" err="1"/>
              <a:t>limatanthauza</a:t>
            </a:r>
            <a:r>
              <a:rPr lang="en-US" sz="2000" b="1" dirty="0"/>
              <a:t> </a:t>
            </a:r>
            <a:r>
              <a:rPr lang="en-US" sz="2000" b="1" dirty="0" err="1"/>
              <a:t>wolamulira</a:t>
            </a:r>
            <a:r>
              <a:rPr lang="en-US" sz="2000" b="1" dirty="0"/>
              <a:t>, </a:t>
            </a:r>
            <a:r>
              <a:rPr lang="en-US" sz="2000" b="1" dirty="0" err="1"/>
              <a:t>mphamvu</a:t>
            </a:r>
            <a:r>
              <a:rPr lang="en-US" sz="2000" b="1" dirty="0"/>
              <a:t>, </a:t>
            </a:r>
            <a:r>
              <a:rPr lang="en-US" sz="2000" b="1" dirty="0" err="1"/>
              <a:t>ulamuliro</a:t>
            </a:r>
            <a:r>
              <a:rPr lang="en-US" sz="2000" b="1" dirty="0"/>
              <a:t> </a:t>
            </a:r>
            <a:r>
              <a:rPr lang="en-US" sz="2000" b="1" dirty="0" err="1"/>
              <a:t>kapena</a:t>
            </a:r>
            <a:r>
              <a:rPr lang="en-US" sz="2000" b="1" dirty="0"/>
              <a:t> </a:t>
            </a:r>
            <a:r>
              <a:rPr lang="en-US" sz="2000" b="1" dirty="0" err="1"/>
              <a:t>ufumu</a:t>
            </a:r>
            <a:r>
              <a:rPr lang="en-US" sz="2000" b="1" dirty="0"/>
              <a:t>, </a:t>
            </a:r>
            <a:r>
              <a:rPr lang="en-US" sz="2000" b="1" dirty="0" err="1"/>
              <a:t>kutengera</a:t>
            </a:r>
            <a:r>
              <a:rPr lang="en-US" sz="2000" b="1" dirty="0"/>
              <a:t> </a:t>
            </a:r>
            <a:r>
              <a:rPr lang="en-US" sz="2000" b="1" dirty="0" err="1"/>
              <a:t>kwambiri</a:t>
            </a:r>
            <a:r>
              <a:rPr lang="en-US" sz="2000" b="1" dirty="0"/>
              <a:t> </a:t>
            </a:r>
            <a:r>
              <a:rPr lang="en-US" sz="2000" b="1" dirty="0" err="1"/>
              <a:t>mmene</a:t>
            </a:r>
            <a:r>
              <a:rPr lang="en-US" sz="2000" b="1" dirty="0"/>
              <a:t> </a:t>
            </a:r>
            <a:r>
              <a:rPr lang="en-US" sz="2000" b="1" dirty="0" err="1"/>
              <a:t>nkhaniyo</a:t>
            </a:r>
            <a:r>
              <a:rPr lang="en-US" sz="2000" b="1" dirty="0"/>
              <a:t> </a:t>
            </a:r>
            <a:r>
              <a:rPr lang="en-US" sz="2000" b="1" dirty="0" err="1"/>
              <a:t>iliri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152" y="1466684"/>
            <a:ext cx="426072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7" y="5156902"/>
            <a:ext cx="736721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Paulo </a:t>
            </a:r>
            <a:r>
              <a:rPr lang="en-US" sz="2000" b="1" dirty="0" err="1"/>
              <a:t>amaika</a:t>
            </a:r>
            <a:r>
              <a:rPr lang="en-US" sz="2000" b="1" dirty="0"/>
              <a:t> </a:t>
            </a:r>
            <a:r>
              <a:rPr lang="en-US" sz="2000" b="1" dirty="0" err="1"/>
              <a:t>mutu</a:t>
            </a:r>
            <a:r>
              <a:rPr lang="en-US" sz="2000" b="1" dirty="0"/>
              <a:t> </a:t>
            </a:r>
            <a:r>
              <a:rPr lang="en-US" sz="2000" b="1" dirty="0" err="1"/>
              <a:t>wakuti</a:t>
            </a:r>
            <a:r>
              <a:rPr lang="en-US" sz="2000" b="1" dirty="0"/>
              <a:t> “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</a:t>
            </a:r>
            <a:r>
              <a:rPr lang="en-US" sz="2000" b="1" dirty="0" err="1"/>
              <a:t>akufa</a:t>
            </a:r>
            <a:r>
              <a:rPr lang="en-US" sz="2000" b="1" dirty="0"/>
              <a:t>” </a:t>
            </a:r>
            <a:r>
              <a:rPr lang="en-US" sz="2000" b="1" dirty="0" err="1"/>
              <a:t>apa</a:t>
            </a:r>
            <a:r>
              <a:rPr lang="en-US" sz="2000" b="1" dirty="0"/>
              <a:t> (</a:t>
            </a:r>
            <a:r>
              <a:rPr lang="en-US" sz="2000" b="1" dirty="0" err="1"/>
              <a:t>ngakhale</a:t>
            </a:r>
            <a:r>
              <a:rPr lang="en-US" sz="2000" b="1" dirty="0"/>
              <a:t> Yesu </a:t>
            </a:r>
            <a:r>
              <a:rPr lang="en-US" sz="2000" b="1" dirty="0" err="1"/>
              <a:t>sanali</a:t>
            </a:r>
            <a:r>
              <a:rPr lang="en-US" sz="2000" b="1" dirty="0"/>
              <a:t> 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kuukitsidwa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akufa</a:t>
            </a:r>
            <a:r>
              <a:rPr lang="en-US" sz="2000" b="1" dirty="0"/>
              <a:t>, </a:t>
            </a:r>
            <a:r>
              <a:rPr lang="en-US" sz="2000" b="1" dirty="0" err="1"/>
              <a:t>koma</a:t>
            </a:r>
            <a:r>
              <a:rPr lang="en-US" sz="2000" b="1" dirty="0"/>
              <a:t> Mose). </a:t>
            </a:r>
            <a:r>
              <a:rPr lang="en-US" sz="2000" b="1" dirty="0" err="1"/>
              <a:t>Kupambana</a:t>
            </a:r>
            <a:r>
              <a:rPr lang="en-US" sz="2000" b="1" dirty="0"/>
              <a:t> </a:t>
            </a:r>
            <a:r>
              <a:rPr lang="en-US" sz="2000" b="1" dirty="0" err="1"/>
              <a:t>kwake</a:t>
            </a:r>
            <a:r>
              <a:rPr lang="en-US" sz="2000" b="1" dirty="0"/>
              <a:t> pa </a:t>
            </a:r>
            <a:r>
              <a:rPr lang="en-US" sz="2000" b="1" dirty="0" err="1"/>
              <a:t>imfa</a:t>
            </a:r>
            <a:r>
              <a:rPr lang="en-US" sz="2000" b="1" dirty="0"/>
              <a:t> </a:t>
            </a:r>
            <a:r>
              <a:rPr lang="en-US" sz="2000" b="1" dirty="0" err="1"/>
              <a:t>kumatanthauzanso</a:t>
            </a:r>
            <a:r>
              <a:rPr lang="en-US" sz="2000" b="1" dirty="0"/>
              <a:t> </a:t>
            </a:r>
            <a:r>
              <a:rPr lang="en-US" sz="2000" b="1" dirty="0" err="1"/>
              <a:t>kupambana</a:t>
            </a:r>
            <a:r>
              <a:rPr lang="en-US" sz="2000" b="1" dirty="0"/>
              <a:t> </a:t>
            </a:r>
            <a:r>
              <a:rPr lang="en-US" sz="2000" b="1" dirty="0" err="1"/>
              <a:t>kwake</a:t>
            </a:r>
            <a:r>
              <a:rPr lang="en-US" sz="2000" b="1" dirty="0"/>
              <a:t> pa </a:t>
            </a:r>
            <a:r>
              <a:rPr lang="en-US" sz="2000" b="1" dirty="0" err="1"/>
              <a:t>tchimo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mphamvu</a:t>
            </a:r>
            <a:r>
              <a:rPr lang="en-US" sz="2000" b="1" dirty="0"/>
              <a:t> </a:t>
            </a:r>
            <a:r>
              <a:rPr lang="en-US" sz="2000" b="1" dirty="0" err="1"/>
              <a:t>yake</a:t>
            </a:r>
            <a:r>
              <a:rPr lang="en-US" sz="2000" b="1" dirty="0"/>
              <a:t> </a:t>
            </a:r>
            <a:r>
              <a:rPr lang="en-US" sz="2000" b="1" dirty="0" err="1"/>
              <a:t>yotirenganso</a:t>
            </a:r>
            <a:r>
              <a:rPr lang="en-US" sz="2000" b="1" dirty="0"/>
              <a:t> </a:t>
            </a:r>
            <a:r>
              <a:rPr lang="en-US" sz="2000" b="1" dirty="0" err="1"/>
              <a:t>mufanizo</a:t>
            </a:r>
            <a:r>
              <a:rPr lang="en-US" sz="2000" b="1" dirty="0"/>
              <a:t> lake.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2948788"/>
            <a:ext cx="73672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Tinganene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liwu</a:t>
            </a:r>
            <a:r>
              <a:rPr lang="en-US" sz="2000" b="1" dirty="0"/>
              <a:t> </a:t>
            </a:r>
            <a:r>
              <a:rPr lang="en-US" sz="2000" b="1" dirty="0" err="1"/>
              <a:t>limeneli</a:t>
            </a:r>
            <a:r>
              <a:rPr lang="en-US" sz="2000" b="1" dirty="0"/>
              <a:t>, </a:t>
            </a:r>
            <a:r>
              <a:rPr lang="en-US" sz="2000" b="1" dirty="0" err="1"/>
              <a:t>likagwiritsidwa</a:t>
            </a:r>
            <a:r>
              <a:rPr lang="en-US" sz="2000" b="1" dirty="0"/>
              <a:t> </a:t>
            </a:r>
            <a:r>
              <a:rPr lang="en-US" sz="2000" b="1" dirty="0" err="1"/>
              <a:t>ntchito</a:t>
            </a:r>
            <a:r>
              <a:rPr lang="en-US" sz="2000" b="1" dirty="0"/>
              <a:t> pa </a:t>
            </a:r>
            <a:r>
              <a:rPr lang="en-US" sz="2000" b="1" dirty="0" err="1"/>
              <a:t>Khristu</a:t>
            </a:r>
            <a:r>
              <a:rPr lang="en-US" sz="2000" b="1" dirty="0"/>
              <a:t>, </a:t>
            </a:r>
            <a:r>
              <a:rPr lang="en-US" sz="2000" b="1" dirty="0" err="1"/>
              <a:t>lingakhale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matanthauzo</a:t>
            </a:r>
            <a:r>
              <a:rPr lang="en-US" sz="2000" b="1" dirty="0"/>
              <a:t> </a:t>
            </a:r>
            <a:r>
              <a:rPr lang="en-US" sz="2000" b="1" dirty="0" err="1"/>
              <a:t>onsewa</a:t>
            </a:r>
            <a:r>
              <a:rPr lang="en-US" sz="2000" b="1" dirty="0"/>
              <a:t> (</a:t>
            </a:r>
            <a:r>
              <a:rPr lang="en-US" sz="2000" b="1" dirty="0" err="1"/>
              <a:t>Akolose</a:t>
            </a:r>
            <a:r>
              <a:rPr lang="en-US" sz="2000" b="1" dirty="0"/>
              <a:t> 1:18). Yesu </a:t>
            </a:r>
            <a:r>
              <a:rPr lang="en-US" sz="2000" b="1" dirty="0" err="1"/>
              <a:t>ndiye</a:t>
            </a:r>
            <a:r>
              <a:rPr lang="en-US" sz="2000" b="1" dirty="0"/>
              <a:t> </a:t>
            </a:r>
            <a:r>
              <a:rPr lang="en-US" sz="2000" b="1" dirty="0" err="1"/>
              <a:t>chiyambi</a:t>
            </a:r>
            <a:r>
              <a:rPr lang="en-US" sz="2000" b="1" dirty="0"/>
              <a:t> cha </a:t>
            </a:r>
            <a:r>
              <a:rPr lang="en-US" sz="2000" b="1" dirty="0" err="1"/>
              <a:t>chilichonse</a:t>
            </a:r>
            <a:r>
              <a:rPr lang="en-US" sz="2000" b="1" dirty="0"/>
              <a:t> [</a:t>
            </a:r>
            <a:r>
              <a:rPr lang="en-US" sz="2000" b="1" dirty="0" err="1"/>
              <a:t>fanizo</a:t>
            </a:r>
            <a:r>
              <a:rPr lang="en-US" sz="2000" b="1" dirty="0"/>
              <a:t> la Mulungu],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chomwe</a:t>
            </a:r>
            <a:r>
              <a:rPr lang="en-US" sz="2000" b="1" dirty="0"/>
              <a:t> </a:t>
            </a:r>
            <a:r>
              <a:rPr lang="en-US" sz="2000" b="1" dirty="0" err="1"/>
              <a:t>zinthu</a:t>
            </a:r>
            <a:r>
              <a:rPr lang="en-US" sz="2000" b="1" dirty="0"/>
              <a:t> </a:t>
            </a:r>
            <a:r>
              <a:rPr lang="en-US" sz="2000" b="1" dirty="0" err="1"/>
              <a:t>zonse</a:t>
            </a:r>
            <a:r>
              <a:rPr lang="en-US" sz="2000" b="1" dirty="0"/>
              <a:t> </a:t>
            </a:r>
            <a:r>
              <a:rPr lang="en-US" sz="2000" b="1" dirty="0" err="1"/>
              <a:t>zinalengedwa</a:t>
            </a:r>
            <a:r>
              <a:rPr lang="en-US" sz="2000" b="1" dirty="0"/>
              <a:t> [</a:t>
            </a:r>
            <a:r>
              <a:rPr lang="en-US" sz="2000" b="1" dirty="0" err="1"/>
              <a:t>woyamba</a:t>
            </a:r>
            <a:r>
              <a:rPr lang="en-US" sz="2000" b="1" dirty="0"/>
              <a:t> </a:t>
            </a:r>
            <a:r>
              <a:rPr lang="en-US" sz="2000" b="1" dirty="0" err="1"/>
              <a:t>kubadwa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chilengedwe</a:t>
            </a:r>
            <a:r>
              <a:rPr lang="en-US" sz="2000" b="1" dirty="0"/>
              <a:t> </a:t>
            </a:r>
            <a:r>
              <a:rPr lang="en-US" sz="2000" b="1" dirty="0" err="1"/>
              <a:t>chonse</a:t>
            </a:r>
            <a:r>
              <a:rPr lang="en-US" sz="2000" b="1" dirty="0"/>
              <a:t>],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wolamulira</a:t>
            </a:r>
            <a:r>
              <a:rPr lang="en-US" sz="2000" b="1" dirty="0"/>
              <a:t> </a:t>
            </a:r>
            <a:r>
              <a:rPr lang="en-US" sz="2000" b="1" dirty="0" err="1"/>
              <a:t>wapamwamba</a:t>
            </a:r>
            <a:r>
              <a:rPr lang="en-US" sz="2000" b="1" dirty="0"/>
              <a:t> [Mutu]. </a:t>
            </a:r>
            <a:r>
              <a:rPr lang="en-US" sz="2000" b="1" dirty="0" err="1"/>
              <a:t>Zonsezi</a:t>
            </a:r>
            <a:r>
              <a:rPr lang="en-US" sz="2000" b="1" dirty="0"/>
              <a:t> </a:t>
            </a:r>
            <a:r>
              <a:rPr lang="en-US" sz="2000" b="1" dirty="0" err="1"/>
              <a:t>zimamupatsa</a:t>
            </a:r>
            <a:r>
              <a:rPr lang="en-US" sz="2000" b="1" dirty="0"/>
              <a:t> </a:t>
            </a:r>
            <a:r>
              <a:rPr lang="en-US" sz="2000" b="1" dirty="0" err="1"/>
              <a:t>ukulu</a:t>
            </a:r>
            <a:r>
              <a:rPr lang="en-US" sz="2000" b="1" dirty="0"/>
              <a:t> </a:t>
            </a:r>
            <a:r>
              <a:rPr lang="en-US" sz="2000" b="1" dirty="0" err="1"/>
              <a:t>wapamwamba</a:t>
            </a:r>
            <a:r>
              <a:rPr lang="en-US" sz="2000" b="1" dirty="0"/>
              <a:t> </a:t>
            </a:r>
            <a:r>
              <a:rPr lang="en-US" sz="2000" b="1" dirty="0" err="1"/>
              <a:t>koposa</a:t>
            </a:r>
            <a:r>
              <a:rPr lang="en-US" sz="2000" b="1" dirty="0"/>
              <a:t> </a:t>
            </a:r>
            <a:r>
              <a:rPr lang="en-US" sz="2000" b="1" dirty="0" err="1"/>
              <a:t>zonse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WOYANJANITSA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Iyenso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kuyanjanitsa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zinthu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zonse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Iye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mwini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atachita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mtendere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mwazi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mtanda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wake;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Iyetu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kapena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padziko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kapena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m'Mwamba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Akolose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554624" y="1411522"/>
            <a:ext cx="85303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Zimene</a:t>
            </a:r>
            <a:r>
              <a:rPr lang="en-US" sz="2000" b="1" dirty="0"/>
              <a:t> Yesu </a:t>
            </a:r>
            <a:r>
              <a:rPr lang="en-US" sz="2000" b="1" dirty="0" err="1"/>
              <a:t>anachita</a:t>
            </a:r>
            <a:r>
              <a:rPr lang="en-US" sz="2000" b="1" dirty="0"/>
              <a:t> </a:t>
            </a:r>
            <a:r>
              <a:rPr lang="en-US" sz="2000" b="1" dirty="0" err="1"/>
              <a:t>zinamupangitsa</a:t>
            </a:r>
            <a:r>
              <a:rPr lang="en-US" sz="2000" b="1" dirty="0"/>
              <a:t> </a:t>
            </a:r>
            <a:r>
              <a:rPr lang="en-US" sz="2000" b="1" dirty="0" err="1"/>
              <a:t>kukhala</a:t>
            </a:r>
            <a:r>
              <a:rPr lang="en-US" sz="2000" b="1" dirty="0"/>
              <a:t> </a:t>
            </a:r>
            <a:r>
              <a:rPr lang="en-US" sz="2000" b="1" dirty="0" err="1"/>
              <a:t>woyamba</a:t>
            </a:r>
            <a:r>
              <a:rPr lang="en-US" sz="2000" b="1" dirty="0"/>
              <a:t> pa </a:t>
            </a:r>
            <a:r>
              <a:rPr lang="en-US" sz="2000" b="1" dirty="0" err="1"/>
              <a:t>zonse</a:t>
            </a:r>
            <a:r>
              <a:rPr lang="en-US" sz="2000" b="1" dirty="0"/>
              <a:t>. Malinga </a:t>
            </a:r>
            <a:r>
              <a:rPr lang="en-US" sz="2000" b="1" dirty="0" err="1"/>
              <a:t>ndi</a:t>
            </a:r>
            <a:r>
              <a:rPr lang="en-US" sz="2000" b="1" dirty="0"/>
              <a:t> Paulo, </a:t>
            </a:r>
            <a:r>
              <a:rPr lang="en-US" sz="2000" b="1" dirty="0" err="1"/>
              <a:t>Khristu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woyenera</a:t>
            </a:r>
            <a:r>
              <a:rPr lang="en-US" sz="2000" b="1" dirty="0"/>
              <a:t> </a:t>
            </a:r>
            <a:r>
              <a:rPr lang="en-US" sz="2000" b="1" dirty="0" err="1"/>
              <a:t>kulandira</a:t>
            </a:r>
            <a:r>
              <a:rPr lang="en-US" sz="2000" b="1" dirty="0"/>
              <a:t> </a:t>
            </a:r>
            <a:r>
              <a:rPr lang="en-US" sz="2000" b="1" dirty="0" err="1"/>
              <a:t>maudindo</a:t>
            </a:r>
            <a:r>
              <a:rPr lang="en-US" sz="2000" b="1" dirty="0"/>
              <a:t> </a:t>
            </a:r>
            <a:r>
              <a:rPr lang="en-US" sz="2000" b="1" dirty="0" err="1"/>
              <a:t>onsewa</a:t>
            </a:r>
            <a:r>
              <a:rPr lang="en-US" sz="2000" b="1" dirty="0"/>
              <a:t> “</a:t>
            </a:r>
            <a:r>
              <a:rPr lang="en-US" sz="2000" b="1" dirty="0" err="1"/>
              <a:t>chifukwa</a:t>
            </a:r>
            <a:r>
              <a:rPr lang="en-US" sz="2000" b="1" dirty="0"/>
              <a:t> Mulungu </a:t>
            </a:r>
            <a:r>
              <a:rPr lang="en-US" sz="2000" b="1" dirty="0" err="1"/>
              <a:t>anakondwera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kudzaza</a:t>
            </a:r>
            <a:r>
              <a:rPr lang="en-US" sz="2000" b="1" dirty="0"/>
              <a:t> </a:t>
            </a:r>
            <a:r>
              <a:rPr lang="en-US" sz="2000" b="1" dirty="0" err="1"/>
              <a:t>kwake</a:t>
            </a:r>
            <a:r>
              <a:rPr lang="en-US" sz="2000" b="1" dirty="0"/>
              <a:t> </a:t>
            </a:r>
            <a:r>
              <a:rPr lang="en-US" sz="2000" b="1" dirty="0" err="1"/>
              <a:t>konse</a:t>
            </a:r>
            <a:r>
              <a:rPr lang="en-US" sz="2000" b="1" dirty="0"/>
              <a:t> </a:t>
            </a:r>
            <a:r>
              <a:rPr lang="en-US" sz="2000" b="1" dirty="0" err="1"/>
              <a:t>kukhale</a:t>
            </a:r>
            <a:r>
              <a:rPr lang="en-US" sz="2000" b="1" dirty="0"/>
              <a:t> </a:t>
            </a:r>
            <a:r>
              <a:rPr lang="en-US" sz="2000" b="1" dirty="0" err="1"/>
              <a:t>mwa</a:t>
            </a:r>
            <a:r>
              <a:rPr lang="en-US" sz="2000" b="1" dirty="0"/>
              <a:t> Iye” (</a:t>
            </a:r>
            <a:r>
              <a:rPr lang="en-US" sz="2000" b="1" dirty="0" err="1"/>
              <a:t>Akolose</a:t>
            </a:r>
            <a:r>
              <a:rPr lang="en-US" sz="2000" b="1" dirty="0"/>
              <a:t> 1:19). </a:t>
            </a:r>
            <a:r>
              <a:rPr lang="en-US" sz="2000" b="1" dirty="0" err="1"/>
              <a:t>Mwanjira</a:t>
            </a:r>
            <a:r>
              <a:rPr lang="en-US" sz="2000" b="1" dirty="0"/>
              <a:t> </a:t>
            </a:r>
            <a:r>
              <a:rPr lang="en-US" sz="2000" b="1" dirty="0" err="1"/>
              <a:t>ina</a:t>
            </a:r>
            <a:r>
              <a:rPr lang="en-US" sz="2000" b="1" dirty="0"/>
              <a:t>, Yesu </a:t>
            </a:r>
            <a:r>
              <a:rPr lang="en-US" sz="2000" b="1" dirty="0" err="1"/>
              <a:t>anali</a:t>
            </a:r>
            <a:r>
              <a:rPr lang="en-US" sz="2000" b="1" dirty="0"/>
              <a:t> Mulungu </a:t>
            </a:r>
            <a:r>
              <a:rPr lang="en-US" sz="2000" b="1" dirty="0" err="1"/>
              <a:t>wangwiro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munthu</a:t>
            </a:r>
            <a:r>
              <a:rPr lang="en-US" sz="2000" b="1" dirty="0"/>
              <a:t> </a:t>
            </a:r>
            <a:r>
              <a:rPr lang="en-US" sz="2000" b="1" dirty="0" err="1"/>
              <a:t>wangwiro</a:t>
            </a:r>
            <a:r>
              <a:rPr lang="en-US" sz="2000" b="1" dirty="0"/>
              <a:t>. “</a:t>
            </a:r>
            <a:r>
              <a:rPr lang="en-US" sz="2000" b="1" dirty="0" err="1"/>
              <a:t>Tinaona</a:t>
            </a:r>
            <a:r>
              <a:rPr lang="en-US" sz="2000" b="1" dirty="0"/>
              <a:t> </a:t>
            </a:r>
            <a:r>
              <a:rPr lang="en-US" sz="2000" b="1" dirty="0" err="1"/>
              <a:t>ulemerero</a:t>
            </a:r>
            <a:r>
              <a:rPr lang="en-US" sz="2000" b="1" dirty="0"/>
              <a:t> wake, […] </a:t>
            </a:r>
            <a:r>
              <a:rPr lang="en-US" sz="2000" b="1" dirty="0" err="1"/>
              <a:t>wodzaza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chisomo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choonadi</a:t>
            </a:r>
            <a:r>
              <a:rPr lang="en-US" sz="2000" b="1" dirty="0"/>
              <a:t>” (Yohane 1:14).</a:t>
            </a:r>
            <a:endParaRPr lang="en-US" sz="20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1936" y="4181856"/>
            <a:ext cx="3312414" cy="2521306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554624" y="3923464"/>
            <a:ext cx="50773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Tingamvetsetse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Iye </a:t>
            </a:r>
            <a:r>
              <a:rPr lang="en-US" sz="2000" b="1" dirty="0" err="1"/>
              <a:t>anabwezeretsa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Mulungu “</a:t>
            </a:r>
            <a:r>
              <a:rPr lang="en-US" sz="2000" b="1" dirty="0" err="1"/>
              <a:t>zinthu</a:t>
            </a:r>
            <a:r>
              <a:rPr lang="en-US" sz="2000" b="1" dirty="0"/>
              <a:t> za pa </a:t>
            </a:r>
            <a:r>
              <a:rPr lang="en-US" sz="2000" b="1" dirty="0" err="1"/>
              <a:t>dziko</a:t>
            </a:r>
            <a:r>
              <a:rPr lang="en-US" sz="2000" b="1" dirty="0"/>
              <a:t> </a:t>
            </a:r>
            <a:r>
              <a:rPr lang="en-US" sz="2000" b="1" dirty="0" err="1"/>
              <a:t>lapansi</a:t>
            </a:r>
            <a:r>
              <a:rPr lang="en-US" sz="2000" b="1" dirty="0"/>
              <a:t>.” Koma </a:t>
            </a:r>
            <a:r>
              <a:rPr lang="en-US" sz="2000" b="1" dirty="0" err="1"/>
              <a:t>anazibwezeretsa</a:t>
            </a:r>
            <a:r>
              <a:rPr lang="en-US" sz="2000" b="1" dirty="0"/>
              <a:t> </a:t>
            </a:r>
            <a:r>
              <a:rPr lang="en-US" sz="2000" b="1" dirty="0" err="1"/>
              <a:t>bwanji</a:t>
            </a:r>
            <a:r>
              <a:rPr lang="en-US" sz="2000" b="1" dirty="0"/>
              <a:t> Iye </a:t>
            </a:r>
            <a:r>
              <a:rPr lang="en-US" sz="2000" b="1" dirty="0" err="1"/>
              <a:t>mwini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zinthu</a:t>
            </a:r>
            <a:r>
              <a:rPr lang="en-US" sz="2000" b="1" dirty="0"/>
              <a:t> za </a:t>
            </a:r>
            <a:r>
              <a:rPr lang="en-US" sz="2000" b="1" dirty="0" err="1"/>
              <a:t>kumwamba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528279" y="3275462"/>
            <a:ext cx="8530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Pakufa</a:t>
            </a:r>
            <a:r>
              <a:rPr lang="en-US" sz="2000" b="1" dirty="0"/>
              <a:t> pa </a:t>
            </a:r>
            <a:r>
              <a:rPr lang="en-US" sz="2000" b="1" dirty="0" err="1"/>
              <a:t>mtanda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kuukanso</a:t>
            </a:r>
            <a:r>
              <a:rPr lang="en-US" sz="2000" b="1" dirty="0"/>
              <a:t>, Yesu </a:t>
            </a:r>
            <a:r>
              <a:rPr lang="en-US" sz="2000" b="1" dirty="0" err="1"/>
              <a:t>anakwaniritsa</a:t>
            </a:r>
            <a:r>
              <a:rPr lang="en-US" sz="2000" b="1" dirty="0"/>
              <a:t> </a:t>
            </a:r>
            <a:r>
              <a:rPr lang="en-US" sz="2000" b="1" dirty="0" err="1"/>
              <a:t>zofunikira</a:t>
            </a:r>
            <a:r>
              <a:rPr lang="en-US" sz="2000" b="1" dirty="0"/>
              <a:t> </a:t>
            </a:r>
            <a:r>
              <a:rPr lang="en-US" sz="2000" b="1" dirty="0" err="1"/>
              <a:t>zonse</a:t>
            </a:r>
            <a:r>
              <a:rPr lang="en-US" sz="2000" b="1" dirty="0"/>
              <a:t> </a:t>
            </a:r>
            <a:r>
              <a:rPr lang="en-US" sz="2000" b="1" dirty="0" err="1"/>
              <a:t>zoti</a:t>
            </a:r>
            <a:r>
              <a:rPr lang="en-US" sz="2000" b="1" dirty="0"/>
              <a:t> </a:t>
            </a:r>
            <a:r>
              <a:rPr lang="en-US" sz="2000" b="1" dirty="0" err="1"/>
              <a:t>abwezeretse</a:t>
            </a:r>
            <a:r>
              <a:rPr lang="en-US" sz="2000" b="1" dirty="0"/>
              <a:t> </a:t>
            </a:r>
            <a:r>
              <a:rPr lang="en-US" sz="2000" b="1" dirty="0" err="1"/>
              <a:t>chiyanjano</a:t>
            </a:r>
            <a:r>
              <a:rPr lang="en-US" sz="2000" b="1" dirty="0"/>
              <a:t> </a:t>
            </a:r>
            <a:r>
              <a:rPr lang="en-US" sz="2000" b="1" dirty="0" err="1"/>
              <a:t>pakati</a:t>
            </a:r>
            <a:r>
              <a:rPr lang="en-US" sz="2000" b="1" dirty="0"/>
              <a:t> pa </a:t>
            </a:r>
            <a:r>
              <a:rPr lang="en-US" sz="2000" b="1" dirty="0" err="1"/>
              <a:t>anthu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Mulungu (</a:t>
            </a:r>
            <a:r>
              <a:rPr lang="en-US" sz="2000" b="1" dirty="0" err="1"/>
              <a:t>Akolose</a:t>
            </a:r>
            <a:r>
              <a:rPr lang="en-US" sz="2000" b="1" dirty="0"/>
              <a:t> 1:20</a:t>
            </a:r>
            <a:r>
              <a:rPr lang="en-US" sz="2000" b="1" noProof="0" dirty="0"/>
              <a:t>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554623" y="5150443"/>
            <a:ext cx="50343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Chilengedwe</a:t>
            </a:r>
            <a:r>
              <a:rPr lang="en-US" sz="2000" b="1" dirty="0"/>
              <a:t> </a:t>
            </a:r>
            <a:r>
              <a:rPr lang="en-US" sz="2000" b="1" dirty="0" err="1"/>
              <a:t>chonse</a:t>
            </a:r>
            <a:r>
              <a:rPr lang="en-US" sz="2000" b="1" dirty="0"/>
              <a:t> </a:t>
            </a:r>
            <a:r>
              <a:rPr lang="en-US" sz="2000" b="1" dirty="0" err="1"/>
              <a:t>chatha</a:t>
            </a:r>
            <a:r>
              <a:rPr lang="en-US" sz="2000" b="1" dirty="0"/>
              <a:t> </a:t>
            </a:r>
            <a:r>
              <a:rPr lang="en-US" sz="2000" b="1" dirty="0" err="1"/>
              <a:t>kuona</a:t>
            </a:r>
            <a:r>
              <a:rPr lang="en-US" sz="2000" b="1" dirty="0"/>
              <a:t> </a:t>
            </a:r>
            <a:r>
              <a:rPr lang="en-US" sz="2000" b="1" dirty="0" err="1"/>
              <a:t>momveka</a:t>
            </a:r>
            <a:r>
              <a:rPr lang="en-US" sz="2000" b="1" dirty="0"/>
              <a:t> </a:t>
            </a:r>
            <a:r>
              <a:rPr lang="en-US" sz="2000" b="1" dirty="0" err="1"/>
              <a:t>bwino</a:t>
            </a:r>
            <a:r>
              <a:rPr lang="en-US" sz="2000" b="1" dirty="0"/>
              <a:t> </a:t>
            </a:r>
            <a:r>
              <a:rPr lang="en-US" sz="2000" b="1" dirty="0" err="1"/>
              <a:t>momwe</a:t>
            </a:r>
            <a:r>
              <a:rPr lang="en-US" sz="2000" b="1" dirty="0"/>
              <a:t> </a:t>
            </a:r>
            <a:r>
              <a:rPr lang="en-US" sz="2000" b="1" dirty="0" err="1"/>
              <a:t>choipa</a:t>
            </a:r>
            <a:r>
              <a:rPr lang="en-US" sz="2000" b="1" dirty="0"/>
              <a:t> </a:t>
            </a:r>
            <a:r>
              <a:rPr lang="en-US" sz="2000" b="1" dirty="0" err="1"/>
              <a:t>chiliri</a:t>
            </a:r>
            <a:r>
              <a:rPr lang="en-US" sz="2000" b="1" dirty="0"/>
              <a:t>. </a:t>
            </a:r>
            <a:r>
              <a:rPr lang="en-US" sz="2000" b="1" dirty="0" err="1"/>
              <a:t>Choncho</a:t>
            </a:r>
            <a:r>
              <a:rPr lang="en-US" sz="2000" b="1" dirty="0"/>
              <a:t>, </a:t>
            </a:r>
            <a:r>
              <a:rPr lang="en-US" sz="2000" b="1" dirty="0" err="1"/>
              <a:t>khalidwe</a:t>
            </a:r>
            <a:r>
              <a:rPr lang="en-US" sz="2000" b="1" dirty="0"/>
              <a:t> la Mulungu </a:t>
            </a:r>
            <a:r>
              <a:rPr lang="en-US" sz="2000" b="1" dirty="0" err="1"/>
              <a:t>layesedwa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kutsimikiziridwa</a:t>
            </a:r>
            <a:r>
              <a:rPr lang="en-US" sz="2000" b="1" dirty="0"/>
              <a:t> </a:t>
            </a:r>
            <a:r>
              <a:rPr lang="en-US" sz="2000" b="1" dirty="0" err="1"/>
              <a:t>kukhala</a:t>
            </a:r>
            <a:r>
              <a:rPr lang="en-US" sz="2000" b="1" dirty="0"/>
              <a:t> </a:t>
            </a:r>
            <a:r>
              <a:rPr lang="en-US" sz="2000" b="1" dirty="0" err="1"/>
              <a:t>lolungama</a:t>
            </a:r>
            <a:r>
              <a:rPr lang="en-US" sz="2000" b="1" dirty="0"/>
              <a:t> </a:t>
            </a:r>
            <a:r>
              <a:rPr lang="en-US" sz="2000" b="1" dirty="0" err="1"/>
              <a:t>kumwamba</a:t>
            </a:r>
            <a:r>
              <a:rPr lang="en-US" sz="2000" b="1" dirty="0"/>
              <a:t> </a:t>
            </a:r>
            <a:r>
              <a:rPr lang="en-US" sz="2000" b="1" dirty="0" err="1"/>
              <a:t>komanso</a:t>
            </a:r>
            <a:r>
              <a:rPr lang="en-US" sz="2000" b="1" dirty="0"/>
              <a:t> pa </a:t>
            </a:r>
            <a:r>
              <a:rPr lang="en-US" sz="2000" b="1" dirty="0" err="1"/>
              <a:t>dziko</a:t>
            </a:r>
            <a:r>
              <a:rPr lang="en-US" sz="2000" b="1" dirty="0"/>
              <a:t> </a:t>
            </a:r>
            <a:r>
              <a:rPr lang="en-US" sz="2000" b="1" dirty="0" err="1"/>
              <a:t>lapansi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552636" y="1258026"/>
            <a:ext cx="11041956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“Yesu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anali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ulemerero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Kumwamba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mtsogoleri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wokondedwa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angelo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amene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ankakondwera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kuchita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chifuniro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Chake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Anali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amodzi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Mulungu, “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mʼchifuwa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cha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Atate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” (Yohane 1:18),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koma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sanawone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kukhala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wofanana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Mulungu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kukhala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kofunika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kwambiiri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pamene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munthu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anali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atatayika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mu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tchimo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masautso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Iye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anatsika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pa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mpando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wake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wachifumu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anasiya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korona wake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ndodo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yake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yaufumu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anaveka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umulungu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wake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umunthu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Anadzichepetsa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kufikira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ngakhale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imfa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pa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mtanda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kuti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munthu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akwezedwe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ndikukhala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naye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pampando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wake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wachifumu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. […]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Mʼchikondi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Iye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amabwera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kudzaonetsera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Atate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ndi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kubwezeretsa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munthu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kwa</a:t>
            </a:r>
            <a:r>
              <a:rPr lang="en-US" sz="2500" b="1" dirty="0">
                <a:solidFill>
                  <a:srgbClr val="321547"/>
                </a:solidFill>
                <a:latin typeface="Constantia" panose="02030602050306030303" pitchFamily="18" charset="0"/>
              </a:rPr>
              <a:t> Mulungu.”</a:t>
            </a:r>
            <a:endParaRPr lang="en-US" sz="25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550523" y="5248567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5322</TotalTime>
  <Words>1121</Words>
  <Application>Microsoft Office PowerPoint</Application>
  <PresentationFormat>Panorámica</PresentationFormat>
  <Paragraphs>47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 Display</vt:lpstr>
      <vt:lpstr>Aptos</vt:lpstr>
      <vt:lpstr>Comic Sans MS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77</cp:revision>
  <dcterms:created xsi:type="dcterms:W3CDTF">2026-01-17T09:06:28Z</dcterms:created>
  <dcterms:modified xsi:type="dcterms:W3CDTF">2026-02-21T05:30:27Z</dcterms:modified>
</cp:coreProperties>
</file>