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2734" autoAdjust="0"/>
  </p:normalViewPr>
  <p:slideViewPr>
    <p:cSldViewPr snapToGrid="0">
      <p:cViewPr varScale="1">
        <p:scale>
          <a:sx n="99" d="100"/>
          <a:sy n="99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alimbikitsidwe</a:t>
          </a:r>
          <a:r>
            <a:rPr lang="en-GB" sz="2000" b="1" dirty="0"/>
            <a:t> </a:t>
          </a:r>
          <a:r>
            <a:rPr lang="en-GB" sz="2000" b="1" dirty="0" err="1"/>
            <a:t>m’mitima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kugwirizana</a:t>
          </a:r>
          <a:r>
            <a:rPr lang="en-GB" sz="2000" b="1" dirty="0"/>
            <a:t> mu </a:t>
          </a:r>
          <a:r>
            <a:rPr lang="en-GB" sz="2000" b="1" dirty="0" err="1"/>
            <a:t>chikondi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akhale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chuma</a:t>
          </a:r>
          <a:r>
            <a:rPr lang="en-GB" sz="2000" b="1" dirty="0"/>
            <a:t> </a:t>
          </a:r>
          <a:r>
            <a:rPr lang="en-GB" sz="2000" b="1" dirty="0" err="1"/>
            <a:t>chonse</a:t>
          </a:r>
          <a:r>
            <a:rPr lang="en-GB" sz="2000" b="1" dirty="0"/>
            <a:t> cha </a:t>
          </a:r>
          <a:r>
            <a:rPr lang="en-GB" sz="2000" b="1" dirty="0" err="1"/>
            <a:t>kumvetsetsa</a:t>
          </a:r>
          <a:r>
            <a:rPr lang="en-GB" sz="2000" b="1" dirty="0"/>
            <a:t> </a:t>
          </a:r>
          <a:r>
            <a:rPr lang="en-GB" sz="2000" b="1" dirty="0" err="1"/>
            <a:t>kwathunthu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 custLinFactNeighborX="-11017" custLinFactNeighborY="-35620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Tsopano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mitundu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iwiri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ziphunzitso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ziphunzitso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zimene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zalembedwa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m’Baibulo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Timalimbikitsidwa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muchikhulupiriro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ndipo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timakula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kuthokoza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Akolose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nzeru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zopanda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miyambo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Timanyengedwa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timaweruzidwa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timalandidwa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mphotho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yathu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1" dirty="0"/>
            <a:t>Iye </a:t>
          </a:r>
          <a:r>
            <a:rPr lang="en-GB" sz="2000" b="1" dirty="0" err="1"/>
            <a:t>anatipatsa</a:t>
          </a:r>
          <a:r>
            <a:rPr lang="en-GB" sz="2000" b="1" dirty="0"/>
            <a:t> </a:t>
          </a:r>
          <a:r>
            <a:rPr lang="en-GB" sz="2000" b="1" dirty="0" err="1"/>
            <a:t>moyo</a:t>
          </a:r>
          <a:r>
            <a:rPr lang="en-GB" sz="2000" b="1" dirty="0"/>
            <a:t>, </a:t>
          </a:r>
          <a:r>
            <a:rPr lang="en-GB" sz="2000" b="1" dirty="0" err="1"/>
            <a:t>natikhululukira</a:t>
          </a:r>
          <a:r>
            <a:rPr lang="en-GB" sz="2000" b="1" dirty="0"/>
            <a:t> </a:t>
          </a:r>
          <a:r>
            <a:rPr lang="en-GB" sz="2000" b="1" dirty="0" err="1"/>
            <a:t>machimo</a:t>
          </a:r>
          <a:r>
            <a:rPr lang="en-GB" sz="2000" b="1" dirty="0"/>
            <a:t> </a:t>
          </a:r>
          <a:r>
            <a:rPr lang="en-GB" sz="2000" b="1" dirty="0" err="1"/>
            <a:t>athu</a:t>
          </a:r>
          <a:r>
            <a:rPr lang="en-GB" sz="2000" b="1" dirty="0"/>
            <a:t> </a:t>
          </a:r>
          <a:r>
            <a:rPr lang="en" sz="2000" b="1" dirty="0"/>
            <a:t>(</a:t>
          </a:r>
          <a:r>
            <a:rPr lang="en" sz="2000" b="1" dirty="0" err="1"/>
            <a:t>Akolose</a:t>
          </a:r>
          <a:r>
            <a:rPr lang="en" sz="2000" b="1" dirty="0"/>
            <a:t>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b="1" dirty="0" err="1">
              <a:solidFill>
                <a:schemeClr val="bg1"/>
              </a:solidFill>
            </a:rPr>
            <a:t>Anachotsa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mlandu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wa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ngongole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yathu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ya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malamulo</a:t>
          </a:r>
          <a:r>
            <a:rPr lang="en-GB" sz="2000" b="1" dirty="0">
              <a:solidFill>
                <a:schemeClr val="bg1"/>
              </a:solidFill>
            </a:rPr>
            <a:t>, </a:t>
          </a:r>
          <a:r>
            <a:rPr lang="en-GB" sz="2000" b="1" dirty="0" err="1">
              <a:solidFill>
                <a:schemeClr val="bg1"/>
              </a:solidFill>
            </a:rPr>
            <a:t>umene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unali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kutitsutsa</a:t>
          </a:r>
          <a:r>
            <a:rPr lang="en-GB" sz="2000" b="1" dirty="0">
              <a:solidFill>
                <a:schemeClr val="bg1"/>
              </a:solidFill>
            </a:rPr>
            <a:t>. </a:t>
          </a:r>
          <a:r>
            <a:rPr lang="en" sz="2000" b="1" dirty="0">
              <a:solidFill>
                <a:schemeClr val="bg1"/>
              </a:solidFill>
            </a:rPr>
            <a:t>(</a:t>
          </a:r>
          <a:r>
            <a:rPr lang="en" sz="2000" b="1" dirty="0" err="1">
              <a:solidFill>
                <a:schemeClr val="bg1"/>
              </a:solidFill>
            </a:rPr>
            <a:t>Akolose</a:t>
          </a:r>
          <a:r>
            <a:rPr lang="en" sz="2000" b="1" dirty="0">
              <a:solidFill>
                <a:schemeClr val="bg1"/>
              </a:solidFill>
            </a:rPr>
            <a:t>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b="1" noProof="0" dirty="0">
              <a:solidFill>
                <a:schemeClr val="bg1"/>
              </a:solidFill>
            </a:rPr>
            <a:t>Iye </a:t>
          </a:r>
          <a:r>
            <a:rPr lang="en-GB" sz="2000" b="1" noProof="0" dirty="0" err="1">
              <a:solidFill>
                <a:schemeClr val="bg1"/>
              </a:solidFill>
            </a:rPr>
            <a:t>anapambana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mphamvu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ndi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maulamuliro</a:t>
          </a:r>
          <a:r>
            <a:rPr lang="en-GB" sz="2000" b="1" noProof="0" dirty="0">
              <a:solidFill>
                <a:schemeClr val="bg1"/>
              </a:solidFill>
            </a:rPr>
            <a:t> a </a:t>
          </a:r>
          <a:r>
            <a:rPr lang="en-GB" sz="2000" b="1" noProof="0" dirty="0" err="1">
              <a:solidFill>
                <a:schemeClr val="bg1"/>
              </a:solidFill>
            </a:rPr>
            <a:t>zoipa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US" sz="2000" b="1" noProof="0" dirty="0">
              <a:solidFill>
                <a:schemeClr val="bg1"/>
              </a:solidFill>
            </a:rPr>
            <a:t>(</a:t>
          </a:r>
          <a:r>
            <a:rPr lang="en-US" sz="2000" b="1" noProof="0" dirty="0" err="1">
              <a:solidFill>
                <a:schemeClr val="bg1"/>
              </a:solidFill>
            </a:rPr>
            <a:t>Akolose</a:t>
          </a:r>
          <a:r>
            <a:rPr lang="en-US" sz="2000" b="1" noProof="0" dirty="0">
              <a:solidFill>
                <a:schemeClr val="bg1"/>
              </a:solidFill>
            </a:rPr>
            <a:t>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alimbikitsidwe</a:t>
          </a:r>
          <a:r>
            <a:rPr lang="en-GB" sz="2000" b="1" kern="1200" dirty="0"/>
            <a:t> </a:t>
          </a:r>
          <a:r>
            <a:rPr lang="en-GB" sz="2000" b="1" kern="1200" dirty="0" err="1"/>
            <a:t>m’mitima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28609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kugwirizana</a:t>
          </a:r>
          <a:r>
            <a:rPr lang="en-GB" sz="2000" b="1" kern="1200" dirty="0"/>
            <a:t> mu </a:t>
          </a:r>
          <a:r>
            <a:rPr lang="en-GB" sz="2000" b="1" kern="1200" dirty="0" err="1"/>
            <a:t>chikondi</a:t>
          </a:r>
          <a:endParaRPr lang="es-ES" sz="2000" kern="1200" dirty="0"/>
        </a:p>
      </dsp:txBody>
      <dsp:txXfrm>
        <a:off x="20521" y="449130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akhale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chuma</a:t>
          </a:r>
          <a:r>
            <a:rPr lang="en-GB" sz="2000" b="1" kern="1200" dirty="0"/>
            <a:t> </a:t>
          </a:r>
          <a:r>
            <a:rPr lang="en-GB" sz="2000" b="1" kern="1200" dirty="0" err="1"/>
            <a:t>chonse</a:t>
          </a:r>
          <a:r>
            <a:rPr lang="en-GB" sz="2000" b="1" kern="1200" dirty="0"/>
            <a:t> cha </a:t>
          </a:r>
          <a:r>
            <a:rPr lang="en-GB" sz="2000" b="1" kern="1200" dirty="0" err="1"/>
            <a:t>kumvetsetsa</a:t>
          </a:r>
          <a:r>
            <a:rPr lang="en-GB" sz="2000" b="1" kern="1200" dirty="0"/>
            <a:t> </a:t>
          </a:r>
          <a:r>
            <a:rPr lang="en-GB" sz="2000" b="1" kern="1200" dirty="0" err="1"/>
            <a:t>kwathunthu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26555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Tsopano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pali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mitundu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iwiri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ziphunzitso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74289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907636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4616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741125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Khristu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ziphunzitso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zimene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zalembedwa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m’Baibulo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8474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81349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6184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328369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Timalimbikitsidwa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muchikhulupiriro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ndipo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timakula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kuthokoza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Akolose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</a:t>
          </a:r>
        </a:p>
      </dsp:txBody>
      <dsp:txXfrm>
        <a:off x="7355718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907636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4616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741125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nzeru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zopanda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malinga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miyambo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8474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81349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6184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328369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Timanyengedwa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timaweruzidwa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ndipo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timalandidwa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mphotho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yathu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Akolose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2:8, 16, 18)</a:t>
          </a:r>
        </a:p>
      </dsp:txBody>
      <dsp:txXfrm>
        <a:off x="7355718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05549" y="-503529"/>
          <a:ext cx="1743672" cy="2750730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Iye </a:t>
          </a:r>
          <a:r>
            <a:rPr lang="en-GB" sz="2000" b="1" kern="1200" dirty="0" err="1"/>
            <a:t>anatipatsa</a:t>
          </a:r>
          <a:r>
            <a:rPr lang="en-GB" sz="2000" b="1" kern="1200" dirty="0"/>
            <a:t> </a:t>
          </a:r>
          <a:r>
            <a:rPr lang="en-GB" sz="2000" b="1" kern="1200" dirty="0" err="1"/>
            <a:t>moyo</a:t>
          </a:r>
          <a:r>
            <a:rPr lang="en-GB" sz="2000" b="1" kern="1200" dirty="0"/>
            <a:t>, </a:t>
          </a:r>
          <a:r>
            <a:rPr lang="en-GB" sz="2000" b="1" kern="1200" dirty="0" err="1"/>
            <a:t>natikhululukira</a:t>
          </a:r>
          <a:r>
            <a:rPr lang="en-GB" sz="2000" b="1" kern="1200" dirty="0"/>
            <a:t> </a:t>
          </a:r>
          <a:r>
            <a:rPr lang="en-GB" sz="2000" b="1" kern="1200" dirty="0" err="1"/>
            <a:t>machimo</a:t>
          </a:r>
          <a:r>
            <a:rPr lang="en-GB" sz="2000" b="1" kern="1200" dirty="0"/>
            <a:t> </a:t>
          </a:r>
          <a:r>
            <a:rPr lang="en-GB" sz="2000" b="1" kern="1200" dirty="0" err="1"/>
            <a:t>athu</a:t>
          </a:r>
          <a:r>
            <a:rPr lang="en-GB" sz="2000" b="1" kern="1200" dirty="0"/>
            <a:t> </a:t>
          </a:r>
          <a:r>
            <a:rPr lang="en" sz="2000" b="1" kern="1200" dirty="0"/>
            <a:t>(</a:t>
          </a:r>
          <a:r>
            <a:rPr lang="en" sz="2000" b="1" kern="1200" dirty="0" err="1"/>
            <a:t>Akolose</a:t>
          </a:r>
          <a:r>
            <a:rPr lang="en" sz="2000" b="1" kern="1200" dirty="0"/>
            <a:t> 2:13)</a:t>
          </a:r>
        </a:p>
      </dsp:txBody>
      <dsp:txXfrm rot="5400000">
        <a:off x="2020" y="348734"/>
        <a:ext cx="2750730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791654" y="-832599"/>
          <a:ext cx="1743672" cy="3408870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bg1"/>
              </a:solidFill>
            </a:rPr>
            <a:t>Anachotsa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mlandu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wa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ngongole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yathu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ya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malamulo</a:t>
          </a:r>
          <a:r>
            <a:rPr lang="en-GB" sz="2000" b="1" kern="1200" dirty="0">
              <a:solidFill>
                <a:schemeClr val="bg1"/>
              </a:solidFill>
            </a:rPr>
            <a:t>, </a:t>
          </a:r>
          <a:r>
            <a:rPr lang="en-GB" sz="2000" b="1" kern="1200" dirty="0" err="1">
              <a:solidFill>
                <a:schemeClr val="bg1"/>
              </a:solidFill>
            </a:rPr>
            <a:t>umene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unali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kutitsutsa</a:t>
          </a:r>
          <a:r>
            <a:rPr lang="en-GB" sz="2000" b="1" kern="1200" dirty="0">
              <a:solidFill>
                <a:schemeClr val="bg1"/>
              </a:solidFill>
            </a:rPr>
            <a:t>. </a:t>
          </a:r>
          <a:r>
            <a:rPr lang="en" sz="2000" b="1" kern="1200" dirty="0">
              <a:solidFill>
                <a:schemeClr val="bg1"/>
              </a:solidFill>
            </a:rPr>
            <a:t>(</a:t>
          </a:r>
          <a:r>
            <a:rPr lang="en" sz="2000" b="1" kern="1200" dirty="0" err="1">
              <a:solidFill>
                <a:schemeClr val="bg1"/>
              </a:solidFill>
            </a:rPr>
            <a:t>Akolose</a:t>
          </a:r>
          <a:r>
            <a:rPr lang="en" sz="2000" b="1" kern="1200" dirty="0">
              <a:solidFill>
                <a:schemeClr val="bg1"/>
              </a:solidFill>
            </a:rPr>
            <a:t> 2:14)</a:t>
          </a:r>
        </a:p>
      </dsp:txBody>
      <dsp:txXfrm rot="5400000">
        <a:off x="2959055" y="348734"/>
        <a:ext cx="3408870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7077759" y="-503529"/>
          <a:ext cx="1743672" cy="2750730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bg1"/>
              </a:solidFill>
            </a:rPr>
            <a:t>Iye </a:t>
          </a:r>
          <a:r>
            <a:rPr lang="en-GB" sz="2000" b="1" kern="1200" noProof="0" dirty="0" err="1">
              <a:solidFill>
                <a:schemeClr val="bg1"/>
              </a:solidFill>
            </a:rPr>
            <a:t>anapambana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mphamvu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ndi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maulamuliro</a:t>
          </a:r>
          <a:r>
            <a:rPr lang="en-GB" sz="2000" b="1" kern="1200" noProof="0" dirty="0">
              <a:solidFill>
                <a:schemeClr val="bg1"/>
              </a:solidFill>
            </a:rPr>
            <a:t> a </a:t>
          </a:r>
          <a:r>
            <a:rPr lang="en-GB" sz="2000" b="1" kern="1200" noProof="0" dirty="0" err="1">
              <a:solidFill>
                <a:schemeClr val="bg1"/>
              </a:solidFill>
            </a:rPr>
            <a:t>zoipa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US" sz="2000" b="1" kern="1200" noProof="0" dirty="0">
              <a:solidFill>
                <a:schemeClr val="bg1"/>
              </a:solidFill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</a:rPr>
            <a:t>Akolose</a:t>
          </a:r>
          <a:r>
            <a:rPr lang="en-US" sz="2000" b="1" kern="1200" noProof="0" dirty="0">
              <a:solidFill>
                <a:schemeClr val="bg1"/>
              </a:solidFill>
            </a:rPr>
            <a:t>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574230" y="348734"/>
        <a:ext cx="2750730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987" y="399209"/>
          <a:ext cx="1861892" cy="131007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419018" y="1407646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419018" y="1407646"/>
        <a:ext cx="1025830" cy="380583"/>
      </dsp:txXfrm>
    </dsp:sp>
    <dsp:sp modelId="{7945FD5E-A701-4874-A001-AF82D587FC51}">
      <dsp:nvSpPr>
        <dsp:cNvPr id="0" name=""/>
        <dsp:cNvSpPr/>
      </dsp:nvSpPr>
      <dsp:spPr>
        <a:xfrm>
          <a:off x="1965505" y="399209"/>
          <a:ext cx="1861892" cy="1310076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383536" y="1407646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2383536" y="1407646"/>
        <a:ext cx="1025830" cy="380583"/>
      </dsp:txXfrm>
    </dsp:sp>
    <dsp:sp modelId="{0314DC3B-4182-4D8F-9228-D9A043E34B38}">
      <dsp:nvSpPr>
        <dsp:cNvPr id="0" name=""/>
        <dsp:cNvSpPr/>
      </dsp:nvSpPr>
      <dsp:spPr>
        <a:xfrm>
          <a:off x="987" y="1890812"/>
          <a:ext cx="1861892" cy="131007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419018" y="2899249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419018" y="2899249"/>
        <a:ext cx="1025830" cy="380583"/>
      </dsp:txXfrm>
    </dsp:sp>
    <dsp:sp modelId="{CE230A01-0AEF-45BC-945D-0D58533582D2}">
      <dsp:nvSpPr>
        <dsp:cNvPr id="0" name=""/>
        <dsp:cNvSpPr/>
      </dsp:nvSpPr>
      <dsp:spPr>
        <a:xfrm>
          <a:off x="1965505" y="1890812"/>
          <a:ext cx="1861892" cy="131007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383536" y="2899249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2383536" y="2899249"/>
        <a:ext cx="1025830" cy="380583"/>
      </dsp:txXfrm>
    </dsp:sp>
    <dsp:sp modelId="{B556CF4F-B2BC-4E79-A0BA-004145EDB459}">
      <dsp:nvSpPr>
        <dsp:cNvPr id="0" name=""/>
        <dsp:cNvSpPr/>
      </dsp:nvSpPr>
      <dsp:spPr>
        <a:xfrm>
          <a:off x="987" y="3382415"/>
          <a:ext cx="1861892" cy="1310076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419018" y="4390852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419018" y="4390852"/>
        <a:ext cx="1025830" cy="380583"/>
      </dsp:txXfrm>
    </dsp:sp>
    <dsp:sp modelId="{FAFB0B8A-437E-49E7-9016-32FEFB2FD855}">
      <dsp:nvSpPr>
        <dsp:cNvPr id="0" name=""/>
        <dsp:cNvSpPr/>
      </dsp:nvSpPr>
      <dsp:spPr>
        <a:xfrm>
          <a:off x="1965505" y="3382415"/>
          <a:ext cx="1861892" cy="1310076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383536" y="4390852"/>
          <a:ext cx="1025830" cy="38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>
        <a:off x="2383536" y="4390852"/>
        <a:ext cx="1025830" cy="38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OKWANIRA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 March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MASIKU OPATULIKA, MWEZI WATSOPANO, NDI MASIKU A MASABATA</a:t>
            </a:r>
            <a:endParaRPr lang="e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425885" y="485995"/>
            <a:ext cx="11073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Nʼchifukwa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chake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musalole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kukuzengani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mlandu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mumadya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masiku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achikondwerero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chipembedzo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za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chikondwerero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mwezi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watsopano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tsiku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Sabata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198705" y="1425626"/>
            <a:ext cx="7830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Pamodzi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mdulidwe</a:t>
            </a:r>
            <a:r>
              <a:rPr lang="en-GB" sz="2000" b="1" dirty="0"/>
              <a:t>, </a:t>
            </a:r>
            <a:r>
              <a:rPr lang="en-GB" sz="2000" b="1" dirty="0" err="1"/>
              <a:t>panalinso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zina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zinkasiyanitsa</a:t>
            </a:r>
            <a:r>
              <a:rPr lang="en-GB" sz="2000" b="1" dirty="0"/>
              <a:t> Ayuda </a:t>
            </a:r>
            <a:r>
              <a:rPr lang="en-GB" sz="2000" b="1" dirty="0" err="1"/>
              <a:t>ndi</a:t>
            </a:r>
            <a:r>
              <a:rPr lang="en-GB" sz="2000" b="1" dirty="0"/>
              <a:t> a </a:t>
            </a:r>
            <a:r>
              <a:rPr lang="en-GB" sz="2000" b="1" dirty="0" err="1"/>
              <a:t>Mitundu</a:t>
            </a:r>
            <a:r>
              <a:rPr lang="en-GB" sz="2000" b="1" dirty="0"/>
              <a:t>: </a:t>
            </a:r>
            <a:r>
              <a:rPr lang="en-GB" sz="2000" b="1" dirty="0" err="1"/>
              <a:t>miyambo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chipembedzo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zikondwerero</a:t>
            </a:r>
            <a:r>
              <a:rPr lang="en-GB" sz="2000" b="1" dirty="0"/>
              <a:t> (</a:t>
            </a:r>
            <a:r>
              <a:rPr lang="en-GB" sz="2000" b="1" dirty="0" err="1"/>
              <a:t>madyerero</a:t>
            </a:r>
            <a:r>
              <a:rPr lang="en-GB" sz="2000" b="1" dirty="0"/>
              <a:t>) </a:t>
            </a:r>
            <a:r>
              <a:rPr lang="en-GB" sz="2000" b="1" dirty="0" err="1"/>
              <a:t>opatulika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161336"/>
              </p:ext>
            </p:extLst>
          </p:nvPr>
        </p:nvGraphicFramePr>
        <p:xfrm>
          <a:off x="8166969" y="1573160"/>
          <a:ext cx="3828385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203694" y="4339840"/>
            <a:ext cx="78254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Zikuoneka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Paulo </a:t>
            </a:r>
            <a:r>
              <a:rPr lang="en-GB" sz="2000" b="1" dirty="0" err="1"/>
              <a:t>akutchula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a </a:t>
            </a:r>
            <a:r>
              <a:rPr lang="en-GB" sz="2000" b="1" dirty="0" err="1"/>
              <a:t>Hoseya</a:t>
            </a:r>
            <a:r>
              <a:rPr lang="en-GB" sz="2000" b="1" dirty="0"/>
              <a:t> 2:11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afotokoze</a:t>
            </a:r>
            <a:r>
              <a:rPr lang="en-GB" sz="2000" b="1" dirty="0"/>
              <a:t> </a:t>
            </a:r>
            <a:r>
              <a:rPr lang="en-GB" sz="2000" b="1" dirty="0" err="1"/>
              <a:t>mwachidule</a:t>
            </a:r>
            <a:r>
              <a:rPr lang="en-GB" sz="2000" b="1" dirty="0"/>
              <a:t> </a:t>
            </a:r>
            <a:r>
              <a:rPr lang="en-GB" sz="2000" b="1" dirty="0" err="1"/>
              <a:t>dongosolo</a:t>
            </a:r>
            <a:r>
              <a:rPr lang="en-GB" sz="2000" b="1" dirty="0"/>
              <a:t> </a:t>
            </a:r>
            <a:r>
              <a:rPr lang="en-GB" sz="2000" b="1" dirty="0" err="1"/>
              <a:t>lonse</a:t>
            </a:r>
            <a:r>
              <a:rPr lang="en-GB" sz="2000" b="1" dirty="0"/>
              <a:t> la </a:t>
            </a:r>
            <a:r>
              <a:rPr lang="en-GB" sz="2000" b="1" dirty="0" err="1"/>
              <a:t>miyambo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Kachisi</a:t>
            </a:r>
            <a:r>
              <a:rPr lang="en-GB" sz="2000" b="1" dirty="0"/>
              <a:t> </a:t>
            </a:r>
            <a:r>
              <a:rPr lang="en-GB" sz="2000" b="1" dirty="0" err="1"/>
              <a:t>m’mawu</a:t>
            </a:r>
            <a:r>
              <a:rPr lang="en-GB" sz="2000" b="1" dirty="0"/>
              <a:t> </a:t>
            </a:r>
            <a:r>
              <a:rPr lang="en-GB" sz="2000" b="1" dirty="0" err="1"/>
              <a:t>amodzi</a:t>
            </a:r>
            <a:r>
              <a:rPr lang="en-GB" sz="2000" b="1" dirty="0"/>
              <a:t>. Izi </a:t>
            </a:r>
            <a:r>
              <a:rPr lang="en-GB" sz="2000" b="1" dirty="0" err="1"/>
              <a:t>zikutanthauza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Masabata</a:t>
            </a:r>
            <a:r>
              <a:rPr lang="en-GB" sz="2000" b="1" dirty="0"/>
              <a:t> amene </a:t>
            </a:r>
            <a:r>
              <a:rPr lang="en-GB" sz="2000" b="1" dirty="0" err="1"/>
              <a:t>akutchulidwa</a:t>
            </a:r>
            <a:r>
              <a:rPr lang="en-GB" sz="2000" b="1" dirty="0"/>
              <a:t> </a:t>
            </a:r>
            <a:r>
              <a:rPr lang="en-GB" sz="2000" b="1" dirty="0" err="1"/>
              <a:t>pano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Masabata</a:t>
            </a:r>
            <a:r>
              <a:rPr lang="en-GB" sz="2000" b="1" dirty="0"/>
              <a:t> </a:t>
            </a:r>
            <a:r>
              <a:rPr lang="en-GB" sz="2000" b="1" dirty="0" err="1"/>
              <a:t>asanu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awiri</a:t>
            </a:r>
            <a:r>
              <a:rPr lang="en-GB" sz="2000" b="1" dirty="0"/>
              <a:t> a </a:t>
            </a:r>
            <a:r>
              <a:rPr lang="en-GB" sz="2000" b="1" dirty="0" err="1"/>
              <a:t>miyambo</a:t>
            </a:r>
            <a:r>
              <a:rPr lang="en-GB" sz="2000" b="1" dirty="0"/>
              <a:t> (</a:t>
            </a:r>
            <a:r>
              <a:rPr lang="en-GB" sz="2000" b="1" dirty="0" err="1"/>
              <a:t>masabata</a:t>
            </a:r>
            <a:r>
              <a:rPr lang="en-GB" sz="2000" b="1" dirty="0"/>
              <a:t> a </a:t>
            </a:r>
            <a:r>
              <a:rPr lang="en-GB" sz="2000" b="1" dirty="0" err="1"/>
              <a:t>nsembe</a:t>
            </a:r>
            <a:r>
              <a:rPr lang="en-GB" sz="2000" b="1" dirty="0"/>
              <a:t>/</a:t>
            </a:r>
            <a:r>
              <a:rPr lang="en-GB" sz="2000" b="1" dirty="0" err="1"/>
              <a:t>zikondwerero</a:t>
            </a:r>
            <a:r>
              <a:rPr lang="en-GB" sz="2000" b="1" dirty="0"/>
              <a:t>) amene </a:t>
            </a:r>
            <a:r>
              <a:rPr lang="en-GB" sz="2000" b="1" dirty="0" err="1"/>
              <a:t>amasungidwa</a:t>
            </a:r>
            <a:r>
              <a:rPr lang="en-GB" sz="2000" b="1" dirty="0"/>
              <a:t> </a:t>
            </a:r>
            <a:r>
              <a:rPr lang="en-GB" sz="2000" b="1" dirty="0" err="1"/>
              <a:t>mosasamala</a:t>
            </a:r>
            <a:r>
              <a:rPr lang="en-GB" sz="2000" b="1" dirty="0"/>
              <a:t> </a:t>
            </a:r>
            <a:r>
              <a:rPr lang="en-GB" sz="2000" b="1" dirty="0" err="1"/>
              <a:t>kanthu</a:t>
            </a:r>
            <a:r>
              <a:rPr lang="en-GB" sz="2000" b="1" dirty="0"/>
              <a:t> za </a:t>
            </a:r>
            <a:r>
              <a:rPr lang="en-GB" sz="2000" b="1" dirty="0" err="1"/>
              <a:t>tsiku</a:t>
            </a:r>
            <a:r>
              <a:rPr lang="en-GB" sz="2000" b="1" dirty="0"/>
              <a:t> la </a:t>
            </a:r>
            <a:r>
              <a:rPr lang="en-GB" sz="2000" b="1" dirty="0" err="1"/>
              <a:t>sabata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agwere</a:t>
            </a:r>
            <a:r>
              <a:rPr lang="en-GB" sz="2000" b="1" dirty="0"/>
              <a:t>, </a:t>
            </a:r>
            <a:r>
              <a:rPr lang="en-GB" sz="2000" b="1" dirty="0" err="1"/>
              <a:t>osati</a:t>
            </a:r>
            <a:r>
              <a:rPr lang="en-GB" sz="2000" b="1" dirty="0"/>
              <a:t> Sabata </a:t>
            </a:r>
            <a:r>
              <a:rPr lang="en-GB" sz="2000" b="1" dirty="0" err="1"/>
              <a:t>ya</a:t>
            </a:r>
            <a:r>
              <a:rPr lang="en-GB" sz="2000" b="1" dirty="0"/>
              <a:t> mlungu </a:t>
            </a:r>
            <a:r>
              <a:rPr lang="en-GB" sz="2000" b="1" dirty="0" err="1"/>
              <a:t>uliwonse</a:t>
            </a:r>
            <a:r>
              <a:rPr lang="en-GB" sz="2000" b="1" dirty="0"/>
              <a:t> (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lili</a:t>
            </a:r>
            <a:r>
              <a:rPr lang="en-GB" sz="2000" b="1" dirty="0"/>
              <a:t> </a:t>
            </a:r>
            <a:r>
              <a:rPr lang="en-GB" sz="2000" b="1" dirty="0" err="1"/>
              <a:t>m'malamulo</a:t>
            </a:r>
            <a:r>
              <a:rPr lang="en-GB" sz="2000" b="1" dirty="0"/>
              <a:t> </a:t>
            </a:r>
            <a:r>
              <a:rPr lang="en-GB" sz="2000" b="1" dirty="0" err="1"/>
              <a:t>amakhalidwe</a:t>
            </a:r>
            <a:r>
              <a:rPr lang="en-GB" sz="2000" b="1" dirty="0"/>
              <a:t> </a:t>
            </a:r>
            <a:r>
              <a:rPr lang="en-GB" sz="2000" b="1" dirty="0" err="1"/>
              <a:t>abwino</a:t>
            </a:r>
            <a:r>
              <a:rPr lang="en-GB" sz="2000" b="1" dirty="0"/>
              <a:t>, </a:t>
            </a:r>
            <a:r>
              <a:rPr lang="en-GB" sz="2000" b="1" dirty="0" err="1"/>
              <a:t>logwiritsidwa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, Ayuda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Amitundu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196645" y="2428763"/>
            <a:ext cx="7825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atafotokoza</a:t>
            </a:r>
            <a:r>
              <a:rPr lang="en-GB" sz="2000" b="1" dirty="0"/>
              <a:t> kale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mdulidwe</a:t>
            </a:r>
            <a:r>
              <a:rPr lang="en-GB" sz="2000" b="1" dirty="0"/>
              <a:t>. </a:t>
            </a:r>
            <a:r>
              <a:rPr lang="en-GB" sz="2000" b="1" dirty="0" err="1"/>
              <a:t>Tsopano</a:t>
            </a:r>
            <a:r>
              <a:rPr lang="en-GB" sz="2000" b="1" dirty="0"/>
              <a:t>, </a:t>
            </a:r>
            <a:r>
              <a:rPr lang="en-GB" sz="2000" b="1" dirty="0" err="1"/>
              <a:t>pogwiritsa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akuti</a:t>
            </a:r>
            <a:r>
              <a:rPr lang="en-GB" sz="2000" b="1" dirty="0"/>
              <a:t> “</a:t>
            </a:r>
            <a:r>
              <a:rPr lang="en-GB" sz="2000" b="1" dirty="0" err="1"/>
              <a:t>lolani</a:t>
            </a:r>
            <a:r>
              <a:rPr lang="en-GB" sz="2000" b="1" dirty="0"/>
              <a:t>,” Paulo </a:t>
            </a:r>
            <a:r>
              <a:rPr lang="en-GB" sz="2000" b="1" dirty="0" err="1"/>
              <a:t>akusonyeza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za </a:t>
            </a:r>
            <a:r>
              <a:rPr lang="en-GB" sz="2000" b="1" dirty="0" err="1"/>
              <a:t>kuchotsedwa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“</a:t>
            </a:r>
            <a:r>
              <a:rPr lang="en-GB" sz="2000" b="1" dirty="0" err="1"/>
              <a:t>zolemba</a:t>
            </a:r>
            <a:r>
              <a:rPr lang="en-GB" sz="2000" b="1" dirty="0"/>
              <a:t>” (</a:t>
            </a:r>
            <a:r>
              <a:rPr lang="en-GB" sz="2000" b="1" dirty="0" err="1"/>
              <a:t>malamulo</a:t>
            </a:r>
            <a:r>
              <a:rPr lang="en-GB" sz="2000" b="1" dirty="0"/>
              <a:t> a </a:t>
            </a:r>
            <a:r>
              <a:rPr lang="en-GB" sz="2000" b="1" dirty="0" err="1"/>
              <a:t>miyambo</a:t>
            </a:r>
            <a:r>
              <a:rPr lang="en-GB" sz="2000" b="1" dirty="0"/>
              <a:t>): </a:t>
            </a:r>
            <a:r>
              <a:rPr lang="en-GB" sz="2000" b="1" dirty="0" err="1"/>
              <a:t>sizinalinso</a:t>
            </a:r>
            <a:r>
              <a:rPr lang="en-GB" sz="2000" b="1" dirty="0"/>
              <a:t> </a:t>
            </a:r>
            <a:r>
              <a:rPr lang="en-GB" sz="2000" b="1" dirty="0" err="1"/>
              <a:t>zofunika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apulumuke</a:t>
            </a:r>
            <a:r>
              <a:rPr lang="en-GB" sz="2000" b="1" dirty="0"/>
              <a:t> </a:t>
            </a:r>
            <a:r>
              <a:rPr lang="en-GB" sz="2000" b="1" dirty="0" err="1"/>
              <a:t>kusunga</a:t>
            </a:r>
            <a:r>
              <a:rPr lang="en-GB" sz="2000" b="1" dirty="0"/>
              <a:t> </a:t>
            </a:r>
            <a:r>
              <a:rPr lang="en-GB" sz="2000" b="1" dirty="0" err="1"/>
              <a:t>miyambo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zikondwerero</a:t>
            </a:r>
            <a:r>
              <a:rPr lang="en-GB" sz="2000" b="1" dirty="0"/>
              <a:t>, </a:t>
            </a:r>
            <a:r>
              <a:rPr lang="en-GB" sz="2000" b="1" dirty="0" err="1"/>
              <a:t>zimene</a:t>
            </a:r>
            <a:r>
              <a:rPr lang="en-GB" sz="2000" b="1" dirty="0"/>
              <a:t> Yesu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pofa</a:t>
            </a:r>
            <a:r>
              <a:rPr lang="en-GB" sz="2000" b="1" dirty="0"/>
              <a:t> pa </a:t>
            </a:r>
            <a:r>
              <a:rPr lang="en-GB" sz="2000" b="1" dirty="0" err="1"/>
              <a:t>mtanda</a:t>
            </a:r>
            <a:r>
              <a:rPr lang="en-GB" sz="2000" b="1" dirty="0"/>
              <a:t> (Mateyu 27:51; </a:t>
            </a:r>
            <a:r>
              <a:rPr lang="en-GB" sz="2000" b="1" dirty="0" err="1"/>
              <a:t>Akolose</a:t>
            </a:r>
            <a:r>
              <a:rPr lang="en-GB" sz="2000" b="1" dirty="0"/>
              <a:t> 2:16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FF0000"/>
                </a:solidFill>
              </a:rPr>
              <a:t>MALAMULO A ANTHU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Malamulo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amenewa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amakhudza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zimatha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zikamagwiritsidwa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ntchito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malamulo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zophunzitsa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chabe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951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Aphunzitsi</a:t>
            </a:r>
            <a:r>
              <a:rPr lang="en-GB" sz="2000" b="1" dirty="0"/>
              <a:t> </a:t>
            </a:r>
            <a:r>
              <a:rPr lang="en-GB" sz="2000" b="1" dirty="0" err="1"/>
              <a:t>abodza</a:t>
            </a:r>
            <a:r>
              <a:rPr lang="en-GB" sz="2000" b="1" dirty="0"/>
              <a:t>, </a:t>
            </a:r>
            <a:r>
              <a:rPr lang="en-GB" sz="2000" b="1" dirty="0" err="1"/>
              <a:t>omwe</a:t>
            </a:r>
            <a:r>
              <a:rPr lang="en-GB" sz="2000" b="1" dirty="0"/>
              <a:t> Paulo </a:t>
            </a:r>
            <a:r>
              <a:rPr lang="en-GB" sz="2000" b="1" dirty="0" err="1"/>
              <a:t>anawatchula</a:t>
            </a:r>
            <a:r>
              <a:rPr lang="en-GB" sz="2000" b="1" dirty="0"/>
              <a:t> </a:t>
            </a:r>
            <a:r>
              <a:rPr lang="en-GB" sz="2000" b="1" dirty="0" err="1"/>
              <a:t>kangapo</a:t>
            </a:r>
            <a:r>
              <a:rPr lang="en-GB" sz="2000" b="1" dirty="0"/>
              <a:t> </a:t>
            </a:r>
            <a:r>
              <a:rPr lang="en-GB" sz="2000" b="1" dirty="0" err="1"/>
              <a:t>m'kalata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, </a:t>
            </a:r>
            <a:r>
              <a:rPr lang="en-GB" sz="2000" b="1" dirty="0" err="1"/>
              <a:t>anali</a:t>
            </a:r>
            <a:r>
              <a:rPr lang="en-GB" sz="2000" b="1" dirty="0"/>
              <a:t> Ayuda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ankaphunzitsa</a:t>
            </a:r>
            <a:r>
              <a:rPr lang="en-GB" sz="2000" b="1" dirty="0"/>
              <a:t> </a:t>
            </a:r>
            <a:r>
              <a:rPr lang="en-GB" sz="2000" b="1" dirty="0" err="1"/>
              <a:t>kufunika</a:t>
            </a:r>
            <a:r>
              <a:rPr lang="en-GB" sz="2000" b="1" dirty="0"/>
              <a:t> </a:t>
            </a:r>
            <a:r>
              <a:rPr lang="en-GB" sz="2000" b="1" dirty="0" err="1"/>
              <a:t>kotsatira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a </a:t>
            </a:r>
            <a:r>
              <a:rPr lang="en-GB" sz="2000" b="1" dirty="0" err="1"/>
              <a:t>Chiyuda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apeze</a:t>
            </a:r>
            <a:r>
              <a:rPr lang="en-GB" sz="2000" b="1" dirty="0"/>
              <a:t> </a:t>
            </a:r>
            <a:r>
              <a:rPr lang="en-GB" sz="2000" b="1" dirty="0" err="1"/>
              <a:t>chipulumutso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15:1, 5).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amenewa</a:t>
            </a:r>
            <a:r>
              <a:rPr lang="en-GB" sz="2000" b="1" dirty="0"/>
              <a:t> </a:t>
            </a:r>
            <a:r>
              <a:rPr lang="en-GB" sz="2000" b="1" dirty="0" err="1"/>
              <a:t>analinso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ambiri</a:t>
            </a:r>
            <a:r>
              <a:rPr lang="en-GB" sz="2000" b="1" dirty="0"/>
              <a:t>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arabi</a:t>
            </a:r>
            <a:r>
              <a:rPr lang="en-GB" sz="2000" b="1" dirty="0"/>
              <a:t> </a:t>
            </a:r>
            <a:r>
              <a:rPr lang="en-GB" sz="2000" b="1" dirty="0" err="1"/>
              <a:t>ankapanga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8104339" y="1632529"/>
            <a:ext cx="3936366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766170" y="4743269"/>
            <a:ext cx="8688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Koma, Paulo </a:t>
            </a:r>
            <a:r>
              <a:rPr lang="en-GB" sz="2000" b="1" dirty="0" err="1"/>
              <a:t>akufotokoza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Ayuda amene </a:t>
            </a:r>
            <a:r>
              <a:rPr lang="en-GB" sz="2000" b="1" dirty="0" err="1"/>
              <a:t>anazolowera</a:t>
            </a:r>
            <a:r>
              <a:rPr lang="en-GB" sz="2000" b="1" dirty="0"/>
              <a:t> </a:t>
            </a:r>
            <a:r>
              <a:rPr lang="en-GB" sz="2000" b="1" dirty="0" err="1"/>
              <a:t>miyambo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 </a:t>
            </a:r>
            <a:r>
              <a:rPr lang="en-GB" sz="2000" b="1" dirty="0" err="1"/>
              <a:t>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phindu</a:t>
            </a:r>
            <a:r>
              <a:rPr lang="en-GB" sz="2000" b="1" dirty="0"/>
              <a:t> </a:t>
            </a:r>
            <a:r>
              <a:rPr lang="en-GB" sz="2000" b="1" dirty="0" err="1"/>
              <a:t>linalake</a:t>
            </a:r>
            <a:r>
              <a:rPr lang="en-GB" sz="2000" b="1" dirty="0"/>
              <a:t> </a:t>
            </a:r>
            <a:r>
              <a:rPr lang="en-GB" sz="2000" b="1" dirty="0" err="1"/>
              <a:t>m’makhalidwe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eni</a:t>
            </a:r>
            <a:r>
              <a:rPr lang="en-GB" sz="2000" b="1" dirty="0"/>
              <a:t>,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sili</a:t>
            </a:r>
            <a:r>
              <a:rPr lang="en-GB" sz="2000" b="1" dirty="0"/>
              <a:t> </a:t>
            </a:r>
            <a:r>
              <a:rPr lang="en-GB" sz="2000" b="1" dirty="0" err="1"/>
              <a:t>yothandiza</a:t>
            </a:r>
            <a:r>
              <a:rPr lang="en-GB" sz="2000" b="1" dirty="0"/>
              <a:t> </a:t>
            </a:r>
            <a:r>
              <a:rPr lang="en-GB" sz="2000" b="1" dirty="0" err="1"/>
              <a:t>kusintha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konse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</a:t>
            </a:r>
            <a:r>
              <a:rPr lang="en" sz="2000" b="1" dirty="0"/>
              <a:t>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4907614"/>
            <a:ext cx="1450932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226" y="5009018"/>
            <a:ext cx="1507100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164884"/>
            <a:ext cx="79519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Titsatire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a Paulo. Mu </a:t>
            </a:r>
            <a:r>
              <a:rPr lang="en-GB" sz="2000" b="1" dirty="0" err="1"/>
              <a:t>ubatizo</a:t>
            </a:r>
            <a:r>
              <a:rPr lang="en-GB" sz="2000" b="1" dirty="0"/>
              <a:t> </a:t>
            </a:r>
            <a:r>
              <a:rPr lang="en-GB" sz="2000" b="1" dirty="0" err="1"/>
              <a:t>tinafa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“</a:t>
            </a:r>
            <a:r>
              <a:rPr lang="en-GB" sz="2000" b="1" dirty="0" err="1"/>
              <a:t>khalidwa</a:t>
            </a:r>
            <a:r>
              <a:rPr lang="en-GB" sz="2000" b="1" dirty="0"/>
              <a:t> la </a:t>
            </a:r>
            <a:r>
              <a:rPr lang="en-GB" sz="2000" b="1" dirty="0" err="1"/>
              <a:t>dziko</a:t>
            </a:r>
            <a:r>
              <a:rPr lang="en-GB" sz="2000" b="1" dirty="0"/>
              <a:t>”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tikukhala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.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tipitiriza</a:t>
            </a:r>
            <a:r>
              <a:rPr lang="en-GB" sz="2000" b="1" dirty="0"/>
              <a:t> </a:t>
            </a:r>
            <a:r>
              <a:rPr lang="en-GB" sz="2000" b="1" dirty="0" err="1"/>
              <a:t>kudera</a:t>
            </a:r>
            <a:r>
              <a:rPr lang="en-GB" sz="2000" b="1" dirty="0"/>
              <a:t> </a:t>
            </a:r>
            <a:r>
              <a:rPr lang="en-GB" sz="2000" b="1" dirty="0" err="1"/>
              <a:t>nkhawa</a:t>
            </a:r>
            <a:r>
              <a:rPr lang="en-GB" sz="2000" b="1" dirty="0"/>
              <a:t>, </a:t>
            </a:r>
            <a:r>
              <a:rPr lang="en-GB" sz="2000" b="1" dirty="0" err="1"/>
              <a:t>mwachitsanzo</a:t>
            </a:r>
            <a:r>
              <a:rPr lang="en-GB" sz="2000" b="1" dirty="0"/>
              <a:t>, za </a:t>
            </a:r>
            <a:r>
              <a:rPr lang="en-GB" sz="2000" b="1" dirty="0" err="1"/>
              <a:t>zodetsedwa</a:t>
            </a:r>
            <a:r>
              <a:rPr lang="en-GB" sz="2000" b="1" dirty="0"/>
              <a:t> za </a:t>
            </a:r>
            <a:r>
              <a:rPr lang="en-GB" sz="2000" b="1" dirty="0" err="1"/>
              <a:t>miyambo</a:t>
            </a:r>
            <a:r>
              <a:rPr lang="en-GB" sz="2000" b="1" dirty="0"/>
              <a:t>, </a:t>
            </a:r>
            <a:r>
              <a:rPr lang="en-GB" sz="2000" b="1" dirty="0" err="1"/>
              <a:t>tikadali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m’dziko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timadandaula</a:t>
            </a:r>
            <a:r>
              <a:rPr lang="en-GB" sz="2000" b="1" dirty="0"/>
              <a:t> za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zimatha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kugwiritsidwa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</a:t>
            </a:r>
            <a:r>
              <a:rPr lang="en" sz="2000" b="1" dirty="0"/>
              <a:t>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735564" y="5818836"/>
            <a:ext cx="8688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Mwachidule</a:t>
            </a:r>
            <a:r>
              <a:rPr lang="en-GB" sz="2000" b="1" dirty="0"/>
              <a:t>,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kutsogoleredwa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zili</a:t>
            </a:r>
            <a:r>
              <a:rPr lang="en-GB" sz="2000" b="1" dirty="0"/>
              <a:t> </a:t>
            </a:r>
            <a:r>
              <a:rPr lang="en-GB" sz="2000" b="1" dirty="0" err="1"/>
              <a:t>m’Malemba</a:t>
            </a:r>
            <a:r>
              <a:rPr lang="en-GB" sz="2000" b="1" dirty="0"/>
              <a:t>—</a:t>
            </a:r>
            <a:r>
              <a:rPr lang="en-GB" sz="2000" b="1" dirty="0" err="1"/>
              <a:t>zouziridwa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Mulungu—</a:t>
            </a:r>
            <a:r>
              <a:rPr lang="en-GB" sz="2000" b="1" dirty="0" err="1"/>
              <a:t>osati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nzeru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za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kulingalira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52317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Mkristu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amafanizidwa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mkungudza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Lebanoni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Ndawerenga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mtengo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umenewu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umachita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zambiri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kuposa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kungotumiza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mizu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yochepa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m’nthaka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yofewa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Umatumiza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mizu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ndipo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umagunda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pansi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pofuna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Ndipo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mphepo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mkuntho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ikabwera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umaimirira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molimba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chifukwa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umamangidwa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maukonde</a:t>
            </a:r>
            <a:r>
              <a:rPr lang="en-US" sz="2200" b="1" dirty="0">
                <a:latin typeface="Constantia" panose="02030602050306030303" pitchFamily="18" charset="0"/>
              </a:rPr>
              <a:t> a “</a:t>
            </a:r>
            <a:r>
              <a:rPr lang="en-US" sz="2200" b="1" dirty="0" err="1">
                <a:latin typeface="Constantia" panose="02030602050306030303" pitchFamily="18" charset="0"/>
              </a:rPr>
              <a:t>zingwe</a:t>
            </a:r>
            <a:r>
              <a:rPr lang="en-US" sz="2200" b="1" dirty="0">
                <a:latin typeface="Constantia" panose="02030602050306030303" pitchFamily="18" charset="0"/>
              </a:rPr>
              <a:t>” </a:t>
            </a:r>
            <a:r>
              <a:rPr lang="en-US" sz="2200" b="1" dirty="0" err="1">
                <a:latin typeface="Constantia" panose="02030602050306030303" pitchFamily="18" charset="0"/>
              </a:rPr>
              <a:t>zake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pansi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Choncho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Mkhristu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amatenga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mizu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yakuya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Khristu</a:t>
            </a:r>
            <a:r>
              <a:rPr lang="en-US" sz="2200" b="1" dirty="0">
                <a:latin typeface="Constantia" panose="02030602050306030303" pitchFamily="18" charset="0"/>
              </a:rPr>
              <a:t>. Iye </a:t>
            </a:r>
            <a:r>
              <a:rPr lang="en-US" sz="2200" b="1" dirty="0" err="1">
                <a:latin typeface="Constantia" panose="02030602050306030303" pitchFamily="18" charset="0"/>
              </a:rPr>
              <a:t>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Momboli</a:t>
            </a:r>
            <a:r>
              <a:rPr lang="en-US" sz="2200" b="1" dirty="0">
                <a:latin typeface="Constantia" panose="02030602050306030303" pitchFamily="18" charset="0"/>
              </a:rPr>
              <a:t> wake. Iye </a:t>
            </a:r>
            <a:r>
              <a:rPr lang="en-US" sz="2200" b="1" dirty="0" err="1">
                <a:latin typeface="Constantia" panose="02030602050306030303" pitchFamily="18" charset="0"/>
              </a:rPr>
              <a:t>amadziwa</a:t>
            </a:r>
            <a:r>
              <a:rPr lang="en-US" sz="2200" b="1" dirty="0">
                <a:latin typeface="Constantia" panose="02030602050306030303" pitchFamily="18" charset="0"/>
              </a:rPr>
              <a:t> amene </a:t>
            </a:r>
            <a:r>
              <a:rPr lang="en-US" sz="2200" b="1" dirty="0" err="1">
                <a:latin typeface="Constantia" panose="02030602050306030303" pitchFamily="18" charset="0"/>
              </a:rPr>
              <a:t>akumukhulupirira</a:t>
            </a:r>
            <a:r>
              <a:rPr lang="en-US" sz="2200" b="1" dirty="0">
                <a:latin typeface="Constantia" panose="02030602050306030303" pitchFamily="18" charset="0"/>
              </a:rPr>
              <a:t>. Iye </a:t>
            </a:r>
            <a:r>
              <a:rPr lang="en-US" sz="2200" b="1" dirty="0" err="1">
                <a:latin typeface="Constantia" panose="02030602050306030303" pitchFamily="18" charset="0"/>
              </a:rPr>
              <a:t>amatsimikiza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kotheratu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Yesu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Mwana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Mulungu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Mpulumutsi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ochimwa</a:t>
            </a:r>
            <a:r>
              <a:rPr lang="en-US" sz="2200" b="1" dirty="0">
                <a:latin typeface="Constantia" panose="02030602050306030303" pitchFamily="18" charset="0"/>
              </a:rPr>
              <a:t>. … … … Mizu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imalowa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pansi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pokuya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Akhristu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enieni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monga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mkungudza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Lebanoni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sakula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m'nthaka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yofewa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amakhala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mizu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mwa</a:t>
            </a:r>
            <a:r>
              <a:rPr lang="en-US" sz="2200" b="1" dirty="0">
                <a:latin typeface="Constantia" panose="02030602050306030303" pitchFamily="18" charset="0"/>
              </a:rPr>
              <a:t> Mulungu, </a:t>
            </a:r>
            <a:r>
              <a:rPr lang="en-US" sz="2200" b="1" dirty="0" err="1">
                <a:latin typeface="Constantia" panose="02030602050306030303" pitchFamily="18" charset="0"/>
              </a:rPr>
              <a:t>okhazikika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m'ming'alu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miyala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m'mapiri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 let no one judge you in food or in drink, or regarding a festival or a new moon or sabbaths, which are a shadow of things to come, but the substance is of Christ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Akolose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2462075" y="3800475"/>
            <a:ext cx="96881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0B8B10"/>
                </a:solidFill>
              </a:rPr>
              <a:t>Phindu</a:t>
            </a:r>
            <a:r>
              <a:rPr lang="en" sz="2000" b="1" dirty="0">
                <a:solidFill>
                  <a:srgbClr val="0B8B10"/>
                </a:solidFill>
              </a:rPr>
              <a:t> la </a:t>
            </a:r>
            <a:r>
              <a:rPr lang="en" sz="2000" b="1" dirty="0" err="1">
                <a:solidFill>
                  <a:srgbClr val="0B8B10"/>
                </a:solidFill>
              </a:rPr>
              <a:t>chikhulupiriro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Chitonthozo</a:t>
            </a:r>
            <a:r>
              <a:rPr lang="en-GB" sz="2000" b="1" dirty="0"/>
              <a:t>, </a:t>
            </a:r>
            <a:r>
              <a:rPr lang="en-GB" sz="2000" b="1" dirty="0" err="1"/>
              <a:t>matamando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dongosolo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Okhazikika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Zolemba</a:t>
            </a:r>
            <a:r>
              <a:rPr lang="en-US" sz="2000" b="1" dirty="0"/>
              <a:t> za </a:t>
            </a:r>
            <a:r>
              <a:rPr lang="en-US" sz="2000" b="1" dirty="0" err="1"/>
              <a:t>malamulo</a:t>
            </a:r>
            <a:r>
              <a:rPr lang="en-US" sz="2000" b="1" dirty="0"/>
              <a:t> </a:t>
            </a:r>
            <a:r>
              <a:rPr lang="en-US" sz="2000" b="1" dirty="0" err="1"/>
              <a:t>zokhomeredwa</a:t>
            </a:r>
            <a:r>
              <a:rPr lang="en-US" sz="2000" b="1" dirty="0"/>
              <a:t> pa </a:t>
            </a:r>
            <a:r>
              <a:rPr lang="en-US" sz="2000" b="1" dirty="0" err="1"/>
              <a:t>mtanda</a:t>
            </a:r>
            <a:r>
              <a:rPr lang="en-US" sz="2000" b="1" dirty="0"/>
              <a:t> wake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en-GB" sz="2000" b="1" dirty="0">
                <a:solidFill>
                  <a:srgbClr val="500797"/>
                </a:solidFill>
              </a:rPr>
              <a:t>Mavuto amene </a:t>
            </a:r>
            <a:r>
              <a:rPr lang="en-GB" sz="2000" b="1" dirty="0" err="1">
                <a:solidFill>
                  <a:srgbClr val="500797"/>
                </a:solidFill>
              </a:rPr>
              <a:t>amagwedeza</a:t>
            </a:r>
            <a:r>
              <a:rPr lang="en-GB" sz="2000" b="1" dirty="0">
                <a:solidFill>
                  <a:srgbClr val="500797"/>
                </a:solidFill>
              </a:rPr>
              <a:t> </a:t>
            </a:r>
            <a:r>
              <a:rPr lang="en-GB" sz="2000" b="1" dirty="0" err="1">
                <a:solidFill>
                  <a:srgbClr val="500797"/>
                </a:solidFill>
              </a:rPr>
              <a:t>chikhulupiriro</a:t>
            </a:r>
            <a:r>
              <a:rPr lang="en-GB" sz="2000" b="1" dirty="0">
                <a:solidFill>
                  <a:srgbClr val="500797"/>
                </a:solidFill>
              </a:rPr>
              <a:t> 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Masiku</a:t>
            </a:r>
            <a:r>
              <a:rPr lang="en-US" sz="2000" b="1" dirty="0"/>
              <a:t> </a:t>
            </a:r>
            <a:r>
              <a:rPr lang="en-US" sz="2000" b="1" dirty="0" err="1"/>
              <a:t>opatulika</a:t>
            </a:r>
            <a:r>
              <a:rPr lang="en-US" sz="2000" b="1" dirty="0"/>
              <a:t>, </a:t>
            </a:r>
            <a:r>
              <a:rPr lang="en-US" sz="2000" b="1" dirty="0" err="1"/>
              <a:t>mwezi</a:t>
            </a:r>
            <a:r>
              <a:rPr lang="en-US" sz="2000" b="1" dirty="0"/>
              <a:t> </a:t>
            </a:r>
            <a:r>
              <a:rPr lang="en-US" sz="2000" b="1" dirty="0" err="1"/>
              <a:t>watsopano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masiku</a:t>
            </a:r>
            <a:r>
              <a:rPr lang="en-US" sz="2000" b="1" dirty="0"/>
              <a:t> a </a:t>
            </a:r>
            <a:r>
              <a:rPr lang="en-US" sz="2000" b="1" dirty="0" err="1"/>
              <a:t>Masabata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Malamulo</a:t>
            </a:r>
            <a:r>
              <a:rPr lang="en-GB" sz="2000" b="1" dirty="0"/>
              <a:t> 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8130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Yesu </a:t>
            </a:r>
            <a:r>
              <a:rPr lang="en-GB" sz="2000" b="1" dirty="0" err="1"/>
              <a:t>chimabweretsa</a:t>
            </a:r>
            <a:r>
              <a:rPr lang="en-GB" sz="2000" b="1" dirty="0"/>
              <a:t> </a:t>
            </a:r>
            <a:r>
              <a:rPr lang="en-GB" sz="2000" b="1" dirty="0" err="1"/>
              <a:t>madalitso</a:t>
            </a:r>
            <a:r>
              <a:rPr lang="en-GB" sz="2000" b="1" dirty="0"/>
              <a:t> </a:t>
            </a:r>
            <a:r>
              <a:rPr lang="en-GB" sz="2000" b="1" dirty="0" err="1"/>
              <a:t>akulu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. </a:t>
            </a:r>
            <a:r>
              <a:rPr lang="en-GB" sz="2000" b="1" dirty="0" err="1"/>
              <a:t>Kuwonjezera</a:t>
            </a:r>
            <a:r>
              <a:rPr lang="en-GB" sz="2000" b="1" dirty="0"/>
              <a:t> pa </a:t>
            </a:r>
            <a:r>
              <a:rPr lang="en-GB" sz="2000" b="1" dirty="0" err="1"/>
              <a:t>kukhululukidwa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, </a:t>
            </a:r>
            <a:r>
              <a:rPr lang="en-GB" sz="2000" b="1" dirty="0" err="1"/>
              <a:t>timalandiranso</a:t>
            </a:r>
            <a:r>
              <a:rPr lang="en-GB" sz="2000" b="1" dirty="0"/>
              <a:t> </a:t>
            </a:r>
            <a:r>
              <a:rPr lang="en-GB" sz="2000" b="1" dirty="0" err="1"/>
              <a:t>chitonthozo</a:t>
            </a:r>
            <a:r>
              <a:rPr lang="en-GB" sz="2000" b="1" dirty="0"/>
              <a:t>, </a:t>
            </a:r>
            <a:r>
              <a:rPr lang="en-GB" sz="2000" b="1" dirty="0" err="1"/>
              <a:t>nzeru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zina </a:t>
            </a:r>
            <a:r>
              <a:rPr lang="en-GB" sz="2000" b="1" dirty="0" err="1"/>
              <a:t>zambiri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8" r="8008"/>
          <a:stretch>
            <a:fillRect/>
          </a:stretch>
        </p:blipFill>
        <p:spPr>
          <a:xfrm>
            <a:off x="8755693" y="195203"/>
            <a:ext cx="3291928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0" r="17380"/>
          <a:stretch>
            <a:fillRect/>
          </a:stretch>
        </p:blipFill>
        <p:spPr>
          <a:xfrm>
            <a:off x="144379" y="3057525"/>
            <a:ext cx="1634317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919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970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5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5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5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5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425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81586"/>
            <a:ext cx="8130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Imatichenjezanso</a:t>
            </a:r>
            <a:r>
              <a:rPr lang="en-GB" sz="2000" b="1" dirty="0"/>
              <a:t>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kukhazikika</a:t>
            </a:r>
            <a:r>
              <a:rPr lang="en-GB" sz="2000" b="1" dirty="0"/>
              <a:t> </a:t>
            </a:r>
            <a:r>
              <a:rPr lang="en-GB" sz="2000" b="1" dirty="0" err="1"/>
              <a:t>mizu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Iye: </a:t>
            </a:r>
            <a:r>
              <a:rPr lang="en-GB" sz="2000" b="1" dirty="0" err="1"/>
              <a:t>osakhazikika</a:t>
            </a:r>
            <a:r>
              <a:rPr lang="en-GB" sz="2000" b="1" dirty="0"/>
              <a:t> pa </a:t>
            </a:r>
            <a:r>
              <a:rPr lang="en-GB" sz="2000" b="1" dirty="0" err="1"/>
              <a:t>nzeru</a:t>
            </a:r>
            <a:r>
              <a:rPr lang="en-GB" sz="2000" b="1" dirty="0"/>
              <a:t> za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malingaliro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pa Mawu </a:t>
            </a:r>
            <a:r>
              <a:rPr lang="en-GB" sz="2000" b="1" dirty="0" err="1"/>
              <a:t>amoyo</a:t>
            </a:r>
            <a:r>
              <a:rPr lang="en-GB" sz="2000" b="1" dirty="0"/>
              <a:t> a Mulungu </a:t>
            </a:r>
            <a:r>
              <a:rPr lang="en-GB" sz="2000" b="1" dirty="0" err="1"/>
              <a:t>okha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7" y="1208041"/>
            <a:ext cx="8130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akutiyitana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tizikike</a:t>
            </a:r>
            <a:r>
              <a:rPr lang="en-GB" sz="2000" b="1" dirty="0"/>
              <a:t> mu </a:t>
            </a:r>
            <a:r>
              <a:rPr lang="en-GB" sz="2000" b="1" dirty="0" err="1"/>
              <a:t>chikhulupiliro</a:t>
            </a:r>
            <a:r>
              <a:rPr lang="en-GB" sz="2000" b="1" dirty="0"/>
              <a:t> </a:t>
            </a:r>
            <a:r>
              <a:rPr lang="en-GB" sz="2000" b="1" dirty="0" err="1"/>
              <a:t>chimenecho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tikhale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mitengo</a:t>
            </a:r>
            <a:r>
              <a:rPr lang="en-GB" sz="2000" b="1" dirty="0"/>
              <a:t> </a:t>
            </a:r>
            <a:r>
              <a:rPr lang="en-GB" sz="2000" b="1" dirty="0" err="1"/>
              <a:t>yobala</a:t>
            </a:r>
            <a:r>
              <a:rPr lang="en-GB" sz="2000" b="1" dirty="0"/>
              <a:t> </a:t>
            </a:r>
            <a:r>
              <a:rPr lang="en-GB" sz="2000" b="1" dirty="0" err="1"/>
              <a:t>zipatso</a:t>
            </a:r>
            <a:r>
              <a:rPr lang="en-GB" sz="2000" b="1" dirty="0"/>
              <a:t> </a:t>
            </a:r>
            <a:r>
              <a:rPr lang="en-GB" sz="2000" b="1" dirty="0" err="1"/>
              <a:t>zabwino</a:t>
            </a:r>
            <a:r>
              <a:rPr lang="en-GB" sz="2000" b="1" dirty="0"/>
              <a:t> za </a:t>
            </a:r>
            <a:r>
              <a:rPr lang="en-GB" sz="2000" b="1" dirty="0" err="1"/>
              <a:t>Ufumu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3"/>
            <a:ext cx="10620375" cy="2138863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033463" y="768485"/>
            <a:ext cx="1042035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PHINDU LA CHIKHULUPIRIRO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769206" y="67038"/>
            <a:ext cx="3600000" cy="1692000"/>
          </a:xfrm>
          <a:prstGeom prst="wedgeEllipseCallout">
            <a:avLst>
              <a:gd name="adj1" fmla="val -41101"/>
              <a:gd name="adj2" fmla="val 51086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nzeru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zingapezeke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kumvetsa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kumakhala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Yobu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619826" y="118691"/>
            <a:ext cx="3816000" cy="164461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Iyeyu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muli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chuma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chonse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chobisidwa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nzeru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chidziwitso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Akolose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CHITONTHOZO, KUTAMANDA, NDI DONGOSOLO</a:t>
            </a:r>
            <a:endParaRPr lang="en" sz="3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37578" y="519885"/>
            <a:ext cx="12124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ngakhale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sindili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mʼthupi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ndili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mzimu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ndikukondwa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kuona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mukulongosola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bwino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ndiponso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chikhulupiriro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chanu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chokhazikika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ndithu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(Akolose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3" y="1539584"/>
            <a:ext cx="895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Paulo </a:t>
            </a:r>
            <a:r>
              <a:rPr lang="en-GB" sz="2000" b="1" dirty="0" err="1"/>
              <a:t>sanadziwane</a:t>
            </a:r>
            <a:r>
              <a:rPr lang="en-GB" sz="2000" b="1" dirty="0"/>
              <a:t> </a:t>
            </a:r>
            <a:r>
              <a:rPr lang="en-GB" sz="2000" b="1" dirty="0" err="1"/>
              <a:t>nawo</a:t>
            </a:r>
            <a:r>
              <a:rPr lang="en-GB" sz="2000" b="1" dirty="0"/>
              <a:t> </a:t>
            </a:r>
            <a:r>
              <a:rPr lang="en-GB" sz="2000" b="1" dirty="0" err="1"/>
              <a:t>yekha</a:t>
            </a:r>
            <a:r>
              <a:rPr lang="en-GB" sz="2000" b="1" dirty="0"/>
              <a:t> mpingo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Kolose</a:t>
            </a:r>
            <a:r>
              <a:rPr lang="en-GB" sz="2000" b="1" dirty="0"/>
              <a:t>, </a:t>
            </a:r>
            <a:r>
              <a:rPr lang="en-GB" sz="2000" b="1" dirty="0" err="1"/>
              <a:t>ankadziwa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unali</a:t>
            </a:r>
            <a:r>
              <a:rPr lang="en-GB" sz="2000" b="1" dirty="0"/>
              <a:t> </a:t>
            </a:r>
            <a:r>
              <a:rPr lang="en-GB" sz="2000" b="1" dirty="0" err="1"/>
              <a:t>kuopsezedwa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</a:t>
            </a:r>
            <a:r>
              <a:rPr lang="en-GB" sz="2000" b="1" dirty="0" err="1"/>
              <a:t>zabodza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454362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160794" y="4334193"/>
            <a:ext cx="9031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Asanatchule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</a:t>
            </a:r>
            <a:r>
              <a:rPr lang="en-GB" sz="2000" b="1" dirty="0" err="1"/>
              <a:t>zabodza</a:t>
            </a:r>
            <a:r>
              <a:rPr lang="en-GB" sz="2000" b="1" dirty="0"/>
              <a:t>,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kuyamikira</a:t>
            </a:r>
            <a:r>
              <a:rPr lang="en-GB" sz="2000" b="1" dirty="0"/>
              <a:t> </a:t>
            </a:r>
            <a:r>
              <a:rPr lang="en-GB" sz="2000" b="1" dirty="0" err="1"/>
              <a:t>kawiri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Akolose</a:t>
            </a:r>
            <a:r>
              <a:rPr lang="en-GB" sz="2000" b="1" dirty="0"/>
              <a:t>: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dongosolo</a:t>
            </a:r>
            <a:r>
              <a:rPr lang="en-GB" sz="2000" b="1" dirty="0"/>
              <a:t> </a:t>
            </a:r>
            <a:r>
              <a:rPr lang="en-GB" sz="2000" b="1" dirty="0" err="1"/>
              <a:t>labwino</a:t>
            </a:r>
            <a:r>
              <a:rPr lang="en-GB" sz="2000" b="1" dirty="0"/>
              <a:t>;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olimba</a:t>
            </a:r>
            <a:r>
              <a:rPr lang="en-GB" sz="2000" b="1" dirty="0"/>
              <a:t> </a:t>
            </a:r>
            <a:r>
              <a:rPr lang="en-GB" sz="2000" b="1" dirty="0" err="1"/>
              <a:t>m’chikhulupiriro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2:5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/>
              <a:t>kuti</a:t>
            </a:r>
            <a:r>
              <a:rPr lang="en-US" dirty="0"/>
              <a:t> </a:t>
            </a:r>
            <a:r>
              <a:rPr lang="en-US" dirty="0" err="1"/>
              <a:t>adziwe</a:t>
            </a:r>
            <a:r>
              <a:rPr lang="en-US" dirty="0"/>
              <a:t> </a:t>
            </a:r>
            <a:r>
              <a:rPr lang="en-US" dirty="0" err="1"/>
              <a:t>chinsinsi</a:t>
            </a:r>
            <a:r>
              <a:rPr lang="en-US" dirty="0"/>
              <a:t> cha Mulungu, </a:t>
            </a:r>
            <a:r>
              <a:rPr lang="en-US" dirty="0" err="1"/>
              <a:t>chimene</a:t>
            </a:r>
            <a:r>
              <a:rPr lang="en-US" dirty="0"/>
              <a:t> </a:t>
            </a:r>
            <a:r>
              <a:rPr lang="en-US" dirty="0" err="1"/>
              <a:t>ndi</a:t>
            </a:r>
            <a:r>
              <a:rPr lang="en-US" dirty="0"/>
              <a:t> </a:t>
            </a:r>
            <a:r>
              <a:rPr lang="en-US" dirty="0" err="1"/>
              <a:t>Khristu</a:t>
            </a:r>
            <a:endParaRPr lang="en-US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2572785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30" y="1585025"/>
            <a:ext cx="2684945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9031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zimenezi</a:t>
            </a:r>
            <a:r>
              <a:rPr lang="en-GB" sz="2000" b="1" dirty="0"/>
              <a:t>, iye </a:t>
            </a:r>
            <a:r>
              <a:rPr lang="en-GB" sz="2000" b="1" dirty="0" err="1"/>
              <a:t>amawalembera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zolinga</a:t>
            </a:r>
            <a:r>
              <a:rPr lang="en-GB" sz="2000" b="1" dirty="0"/>
              <a:t> </a:t>
            </a:r>
            <a:r>
              <a:rPr lang="en-GB" sz="2000" b="1" dirty="0" err="1"/>
              <a:t>zitatu</a:t>
            </a:r>
            <a:r>
              <a:rPr lang="en-GB" sz="2000" b="1" dirty="0"/>
              <a:t> </a:t>
            </a:r>
            <a:r>
              <a:rPr lang="en-GB" sz="2000" b="1" dirty="0" err="1"/>
              <a:t>zomveka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zidzawathandiza</a:t>
            </a:r>
            <a:r>
              <a:rPr lang="en-GB" sz="2000" b="1" dirty="0"/>
              <a:t> </a:t>
            </a:r>
            <a:r>
              <a:rPr lang="en-GB" sz="2000" b="1" dirty="0" err="1"/>
              <a:t>kuthana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chiopsezo</a:t>
            </a:r>
            <a:r>
              <a:rPr lang="en-GB" sz="2000" b="1" dirty="0"/>
              <a:t> </a:t>
            </a:r>
            <a:r>
              <a:rPr lang="en-GB" sz="2000" b="1" dirty="0" err="1"/>
              <a:t>chimenechi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2:2):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160794" y="5123802"/>
            <a:ext cx="90312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en-GB" sz="2000" b="1" dirty="0" err="1"/>
              <a:t>Dongosolo</a:t>
            </a:r>
            <a:r>
              <a:rPr lang="en-GB" sz="2000" b="1" dirty="0"/>
              <a:t>” </a:t>
            </a:r>
            <a:r>
              <a:rPr lang="en-GB" sz="2000" b="1" dirty="0" err="1"/>
              <a:t>limene</a:t>
            </a:r>
            <a:r>
              <a:rPr lang="en-GB" sz="2000" b="1" dirty="0"/>
              <a:t> Paulo </a:t>
            </a:r>
            <a:r>
              <a:rPr lang="en-GB" sz="2000" b="1" dirty="0" err="1"/>
              <a:t>akunena</a:t>
            </a:r>
            <a:r>
              <a:rPr lang="en-GB" sz="2000" b="1" dirty="0"/>
              <a:t> </a:t>
            </a:r>
            <a:r>
              <a:rPr lang="en-GB" sz="2000" b="1" dirty="0" err="1"/>
              <a:t>pano</a:t>
            </a:r>
            <a:r>
              <a:rPr lang="en-GB" sz="2000" b="1" dirty="0"/>
              <a:t> </a:t>
            </a:r>
            <a:r>
              <a:rPr lang="en-GB" sz="2000" b="1" dirty="0" err="1"/>
              <a:t>limatanthauza</a:t>
            </a:r>
            <a:r>
              <a:rPr lang="en-GB" sz="2000" b="1" dirty="0"/>
              <a:t> </a:t>
            </a:r>
            <a:r>
              <a:rPr lang="en-GB" sz="2000" b="1" dirty="0" err="1"/>
              <a:t>dongosolo</a:t>
            </a:r>
            <a:r>
              <a:rPr lang="en-GB" sz="2000" b="1" dirty="0"/>
              <a:t> pa </a:t>
            </a:r>
            <a:r>
              <a:rPr lang="en-GB" sz="2000" b="1" dirty="0" err="1"/>
              <a:t>kulambira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mu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zosiyanasiyana</a:t>
            </a:r>
            <a:r>
              <a:rPr lang="en-GB" sz="2000" b="1" dirty="0"/>
              <a:t> za mpingo. </a:t>
            </a:r>
            <a:r>
              <a:rPr lang="en-GB" sz="2000" b="1" dirty="0" err="1"/>
              <a:t>Pakhale</a:t>
            </a:r>
            <a:r>
              <a:rPr lang="en-GB" sz="2000" b="1" dirty="0"/>
              <a:t> </a:t>
            </a:r>
            <a:r>
              <a:rPr lang="en-GB" sz="2000" b="1" dirty="0" err="1"/>
              <a:t>utsogoleri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kugawidwa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maudindo</a:t>
            </a:r>
            <a:r>
              <a:rPr lang="en-GB" sz="2000" b="1" dirty="0"/>
              <a:t>;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zichitidwe</a:t>
            </a:r>
            <a:r>
              <a:rPr lang="en-GB" sz="2000" b="1" dirty="0"/>
              <a:t> </a:t>
            </a:r>
            <a:r>
              <a:rPr lang="en-GB" sz="2000" b="1" dirty="0" err="1"/>
              <a:t>mwaulemu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mokonzeketsera</a:t>
            </a:r>
            <a:r>
              <a:rPr lang="en-GB" sz="2000" b="1" dirty="0"/>
              <a:t> </a:t>
            </a:r>
            <a:r>
              <a:rPr lang="en-GB" sz="2000" b="1" dirty="0" err="1"/>
              <a:t>moyenera</a:t>
            </a:r>
            <a:r>
              <a:rPr lang="en-GB" sz="2000" b="1" dirty="0"/>
              <a:t>; </a:t>
            </a:r>
            <a:r>
              <a:rPr lang="en-GB" sz="2000" b="1" dirty="0" err="1"/>
              <a:t>ndi</a:t>
            </a:r>
            <a:r>
              <a:rPr lang="en-GB" sz="2000" b="1" dirty="0"/>
              <a:t> zina </a:t>
            </a:r>
            <a:r>
              <a:rPr lang="en-GB" sz="2000" b="1" dirty="0" err="1"/>
              <a:t>zotero</a:t>
            </a:r>
            <a:r>
              <a:rPr lang="en-GB" sz="2000" b="1" dirty="0"/>
              <a:t>. Izi </a:t>
            </a:r>
            <a:r>
              <a:rPr lang="en-GB" sz="2000" b="1" dirty="0" err="1"/>
              <a:t>zidzathandiza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ulalikidwe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zidzawateteza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zolakwa</a:t>
            </a:r>
            <a:r>
              <a:rPr lang="en-GB" sz="2000" b="1" dirty="0"/>
              <a:t> zina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OKHAZIKIKA MWA KHRISTU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Mukhale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ozikika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mizu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Iye,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umangike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Iye.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Mulimbike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mʼchikhulupiriro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momwe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munaphunzirira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kuyamika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kwanu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kusefukire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555310" y="1530922"/>
            <a:ext cx="6951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Timapeza</a:t>
            </a:r>
            <a:r>
              <a:rPr lang="en-GB" sz="2000" b="1" dirty="0"/>
              <a:t> </a:t>
            </a:r>
            <a:r>
              <a:rPr lang="en-GB" sz="2000" b="1" dirty="0" err="1"/>
              <a:t>chipulumutso</a:t>
            </a:r>
            <a:r>
              <a:rPr lang="en-GB" sz="2000" b="1" dirty="0"/>
              <a:t> </a:t>
            </a:r>
            <a:r>
              <a:rPr lang="en-GB" sz="2000" b="1" dirty="0" err="1"/>
              <a:t>polandira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, </a:t>
            </a:r>
            <a:r>
              <a:rPr lang="en-GB" sz="2000" b="1" dirty="0" err="1"/>
              <a:t>osati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kulandira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2:6). </a:t>
            </a:r>
            <a:r>
              <a:rPr lang="en-GB" sz="2000" b="1" dirty="0" err="1"/>
              <a:t>Komabe</a:t>
            </a:r>
            <a:r>
              <a:rPr lang="en-GB" sz="2000" b="1" dirty="0"/>
              <a:t>, </a:t>
            </a:r>
            <a:r>
              <a:rPr lang="en-GB" sz="2000" b="1" dirty="0" err="1"/>
              <a:t>ziphunzitsozi</a:t>
            </a:r>
            <a:r>
              <a:rPr lang="en-GB" sz="2000" b="1" dirty="0"/>
              <a:t> </a:t>
            </a:r>
            <a:r>
              <a:rPr lang="en-GB" sz="2000" b="1" dirty="0" err="1"/>
              <a:t>ndizofunika</a:t>
            </a:r>
            <a:r>
              <a:rPr lang="en-GB" sz="2000" b="1" dirty="0"/>
              <a:t>. Paulo </a:t>
            </a:r>
            <a:r>
              <a:rPr lang="en-GB" sz="2000" b="1" dirty="0" err="1"/>
              <a:t>amatilimbikitsa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tiyende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“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munaphunzirira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2:7b</a:t>
            </a:r>
            <a:r>
              <a:rPr lang="en" sz="2000" b="1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470814"/>
              </p:ext>
            </p:extLst>
          </p:nvPr>
        </p:nvGraphicFramePr>
        <p:xfrm>
          <a:off x="151887" y="4742468"/>
          <a:ext cx="11773672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690" y="1608840"/>
            <a:ext cx="2403423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265637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555310" y="3098725"/>
            <a:ext cx="69519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tikuyenda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Yesu, </a:t>
            </a:r>
            <a:r>
              <a:rPr lang="en-GB" sz="2000" b="1" dirty="0" err="1"/>
              <a:t>timakhazikika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Iye </a:t>
            </a:r>
            <a:r>
              <a:rPr lang="en-GB" sz="2000" b="1" dirty="0" err="1"/>
              <a:t>mwa</a:t>
            </a:r>
            <a:r>
              <a:rPr lang="en-GB" sz="2000" b="1" dirty="0"/>
              <a:t> Iye. </a:t>
            </a:r>
            <a:r>
              <a:rPr lang="en-GB" sz="2000" b="1" dirty="0" err="1"/>
              <a:t>Mwafanizo</a:t>
            </a:r>
            <a:r>
              <a:rPr lang="en-GB" sz="2000" b="1" dirty="0"/>
              <a:t>, </a:t>
            </a:r>
            <a:r>
              <a:rPr lang="en-GB" sz="2000" b="1" dirty="0" err="1"/>
              <a:t>ndife</a:t>
            </a:r>
            <a:r>
              <a:rPr lang="en-GB" sz="2000" b="1" dirty="0"/>
              <a:t> “</a:t>
            </a:r>
            <a:r>
              <a:rPr lang="en-GB" sz="2000" b="1" dirty="0" err="1"/>
              <a:t>zomera</a:t>
            </a:r>
            <a:r>
              <a:rPr lang="en-GB" sz="2000" b="1" dirty="0"/>
              <a:t> za </a:t>
            </a:r>
            <a:r>
              <a:rPr lang="en-GB" sz="2000" b="1" dirty="0" err="1"/>
              <a:t>Ambuye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Iye </a:t>
            </a:r>
            <a:r>
              <a:rPr lang="en-GB" sz="2000" b="1" dirty="0" err="1"/>
              <a:t>alemekezedwe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61:3). </a:t>
            </a:r>
            <a:r>
              <a:rPr lang="en-GB" sz="2000" b="1" dirty="0" err="1"/>
              <a:t>Ndifenso</a:t>
            </a:r>
            <a:r>
              <a:rPr lang="en-GB" sz="2000" b="1" dirty="0"/>
              <a:t> “</a:t>
            </a:r>
            <a:r>
              <a:rPr lang="en-GB" sz="2000" b="1" dirty="0" err="1"/>
              <a:t>mitengo</a:t>
            </a:r>
            <a:r>
              <a:rPr lang="en-GB" sz="2000" b="1" dirty="0"/>
              <a:t>”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imagwira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kumamatira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Yesu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ziphunzitso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(</a:t>
            </a:r>
            <a:r>
              <a:rPr lang="en-GB" sz="2000" b="1" dirty="0" err="1"/>
              <a:t>Masalimo</a:t>
            </a:r>
            <a:r>
              <a:rPr lang="en-GB" sz="2000" b="1" dirty="0"/>
              <a:t> 1:3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ZOLEMBA ZA MALAMULO ZOKHOMEREDWA PA MTANDA WAKE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Anafafaniza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kalata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ngongole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yathu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pomwe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panali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milandu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yotitsutsa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ife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Iye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anayichotsa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nayikhomera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mtanda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2865019" y="1291448"/>
            <a:ext cx="932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Abrahamu </a:t>
            </a:r>
            <a:r>
              <a:rPr lang="en-GB" sz="2000" b="1" dirty="0" err="1"/>
              <a:t>anatsimikizira</a:t>
            </a:r>
            <a:r>
              <a:rPr lang="en-GB" sz="2000" b="1" dirty="0"/>
              <a:t> </a:t>
            </a:r>
            <a:r>
              <a:rPr lang="en-GB" sz="2000" b="1" dirty="0" err="1"/>
              <a:t>pangano</a:t>
            </a:r>
            <a:r>
              <a:rPr lang="en-GB" sz="2000" b="1" dirty="0"/>
              <a:t> lake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mdulidwe</a:t>
            </a:r>
            <a:r>
              <a:rPr lang="en-GB" sz="2000" b="1" dirty="0"/>
              <a:t> (Genesis 17:11). Ife </a:t>
            </a:r>
            <a:r>
              <a:rPr lang="en-GB" sz="2000" b="1" dirty="0" err="1"/>
              <a:t>timatsimikizira</a:t>
            </a:r>
            <a:r>
              <a:rPr lang="en-GB" sz="2000" b="1" dirty="0"/>
              <a:t> </a:t>
            </a:r>
            <a:r>
              <a:rPr lang="en-GB" sz="2000" b="1" dirty="0" err="1"/>
              <a:t>pangano</a:t>
            </a:r>
            <a:r>
              <a:rPr lang="en-GB" sz="2000" b="1" dirty="0"/>
              <a:t> </a:t>
            </a:r>
            <a:r>
              <a:rPr lang="en-GB" sz="2000" b="1" dirty="0" err="1"/>
              <a:t>lathu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Yesu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ubatizo</a:t>
            </a:r>
            <a:r>
              <a:rPr lang="en-GB" sz="2000" b="1" dirty="0"/>
              <a:t>, </a:t>
            </a:r>
            <a:r>
              <a:rPr lang="en-GB" sz="2000" b="1" dirty="0" err="1"/>
              <a:t>umene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“</a:t>
            </a:r>
            <a:r>
              <a:rPr lang="en-GB" sz="2000" b="1" dirty="0" err="1"/>
              <a:t>mdulidwe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2:11–12). Izi </a:t>
            </a:r>
            <a:r>
              <a:rPr lang="en-GB" sz="2000" b="1" dirty="0" err="1"/>
              <a:t>zikusonyeza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mdulidwe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thupi</a:t>
            </a:r>
            <a:r>
              <a:rPr lang="en-GB" sz="2000" b="1" dirty="0"/>
              <a:t> </a:t>
            </a:r>
            <a:r>
              <a:rPr lang="en-GB" sz="2000" b="1" dirty="0" err="1"/>
              <a:t>sudzafunikanso</a:t>
            </a:r>
            <a:r>
              <a:rPr lang="en-GB" sz="2000" b="1" dirty="0"/>
              <a:t>. </a:t>
            </a:r>
            <a:r>
              <a:rPr lang="en-GB" sz="2000" b="1" dirty="0" err="1"/>
              <a:t>Atangofotokoza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, Paulo </a:t>
            </a:r>
            <a:r>
              <a:rPr lang="en-GB" sz="2000" b="1" dirty="0" err="1"/>
              <a:t>akunena</a:t>
            </a:r>
            <a:r>
              <a:rPr lang="en-GB" sz="2000" b="1" dirty="0"/>
              <a:t> za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 pa </a:t>
            </a:r>
            <a:r>
              <a:rPr lang="en-GB" sz="2000" b="1" dirty="0" err="1"/>
              <a:t>mtanda</a:t>
            </a:r>
            <a:r>
              <a:rPr lang="en-GB" sz="2000" b="1" dirty="0"/>
              <a:t>. Kodi Yesu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" sz="2000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90586"/>
              </p:ext>
            </p:extLst>
          </p:nvPr>
        </p:nvGraphicFramePr>
        <p:xfrm>
          <a:off x="174758" y="2922664"/>
          <a:ext cx="932698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7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Aefeso</a:t>
            </a:r>
            <a:r>
              <a:rPr lang="en-GB" sz="2000" b="1" dirty="0"/>
              <a:t> 2:14-15 </a:t>
            </a:r>
            <a:r>
              <a:rPr lang="en-GB" sz="2000" b="1" dirty="0" err="1"/>
              <a:t>akufotokoza</a:t>
            </a:r>
            <a:r>
              <a:rPr lang="en-GB" sz="2000" b="1" dirty="0"/>
              <a:t> </a:t>
            </a:r>
            <a:r>
              <a:rPr lang="en-GB" sz="2000" b="1" dirty="0" err="1"/>
              <a:t>momveka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“</a:t>
            </a:r>
            <a:r>
              <a:rPr lang="en-GB" sz="2000" b="1" dirty="0" err="1"/>
              <a:t>malamulo</a:t>
            </a:r>
            <a:r>
              <a:rPr lang="en-GB" sz="2000" b="1" dirty="0"/>
              <a:t>” </a:t>
            </a:r>
            <a:r>
              <a:rPr lang="en-GB" sz="2000" b="1" dirty="0" err="1"/>
              <a:t>kapena</a:t>
            </a:r>
            <a:r>
              <a:rPr lang="en-GB" sz="2000" b="1" dirty="0"/>
              <a:t> “</a:t>
            </a:r>
            <a:r>
              <a:rPr lang="en-GB" sz="2000" b="1" dirty="0" err="1"/>
              <a:t>zofunikira</a:t>
            </a:r>
            <a:r>
              <a:rPr lang="en-GB" sz="2000" b="1" dirty="0"/>
              <a:t>”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zotsutsana</a:t>
            </a:r>
            <a:r>
              <a:rPr lang="en-GB" sz="2000" b="1" dirty="0"/>
              <a:t> </a:t>
            </a:r>
            <a:r>
              <a:rPr lang="en-GB" sz="2000" b="1" dirty="0" err="1"/>
              <a:t>nafe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la </a:t>
            </a:r>
            <a:r>
              <a:rPr lang="en-GB" sz="2000" b="1" dirty="0" err="1"/>
              <a:t>miyambo</a:t>
            </a:r>
            <a:r>
              <a:rPr lang="en-GB" sz="2000" b="1" dirty="0"/>
              <a:t>, 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linali</a:t>
            </a:r>
            <a:r>
              <a:rPr lang="en-GB" sz="2000" b="1" dirty="0"/>
              <a:t> </a:t>
            </a:r>
            <a:r>
              <a:rPr lang="en-GB" sz="2000" b="1" dirty="0" err="1"/>
              <a:t>khoma</a:t>
            </a:r>
            <a:r>
              <a:rPr lang="en-GB" sz="2000" b="1" dirty="0"/>
              <a:t> </a:t>
            </a:r>
            <a:r>
              <a:rPr lang="en-GB" sz="2000" b="1" dirty="0" err="1"/>
              <a:t>lolekanitsa</a:t>
            </a:r>
            <a:r>
              <a:rPr lang="en-GB" sz="2000" b="1" dirty="0"/>
              <a:t> Ayuda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Amitundu</a:t>
            </a:r>
            <a:r>
              <a:rPr lang="en" sz="2000" b="1" noProof="0" dirty="0"/>
              <a:t>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9989" y="2912664"/>
            <a:ext cx="2397253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793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zimenezi</a:t>
            </a:r>
            <a:r>
              <a:rPr lang="en-GB" sz="2000" b="1" dirty="0"/>
              <a:t>, </a:t>
            </a:r>
            <a:r>
              <a:rPr lang="en-GB" sz="2000" b="1" dirty="0" err="1"/>
              <a:t>sitifunikanso</a:t>
            </a:r>
            <a:r>
              <a:rPr lang="en-GB" sz="2000" b="1" dirty="0"/>
              <a:t> </a:t>
            </a:r>
            <a:r>
              <a:rPr lang="en-GB" sz="2000" b="1" dirty="0" err="1"/>
              <a:t>kudera</a:t>
            </a:r>
            <a:r>
              <a:rPr lang="en-GB" sz="2000" b="1" dirty="0"/>
              <a:t> </a:t>
            </a:r>
            <a:r>
              <a:rPr lang="en-GB" sz="2000" b="1" dirty="0" err="1"/>
              <a:t>nkhawa</a:t>
            </a:r>
            <a:r>
              <a:rPr lang="en-GB" sz="2000" b="1" dirty="0"/>
              <a:t> za </a:t>
            </a:r>
            <a:r>
              <a:rPr lang="en-GB" sz="2000" b="1" dirty="0" err="1"/>
              <a:t>kusunga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a </a:t>
            </a:r>
            <a:r>
              <a:rPr lang="en-GB" sz="2000" b="1" dirty="0" err="1"/>
              <a:t>miyambo</a:t>
            </a:r>
            <a:r>
              <a:rPr lang="en-GB" sz="2000" b="1" dirty="0"/>
              <a:t> a </a:t>
            </a:r>
            <a:r>
              <a:rPr lang="en-GB" sz="2000" b="1" dirty="0" err="1"/>
              <a:t>m’Chipangano</a:t>
            </a:r>
            <a:r>
              <a:rPr lang="en-GB" sz="2000" b="1" dirty="0"/>
              <a:t> </a:t>
            </a:r>
            <a:r>
              <a:rPr lang="en-GB" sz="2000" b="1" dirty="0" err="1"/>
              <a:t>Chakale</a:t>
            </a:r>
            <a:r>
              <a:rPr lang="en-GB" sz="2000" b="1" dirty="0"/>
              <a:t>, amene </a:t>
            </a:r>
            <a:r>
              <a:rPr lang="en-GB" sz="2000" b="1" dirty="0" err="1"/>
              <a:t>anakwaniritsidwa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anatha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240076" y="616418"/>
            <a:ext cx="1025881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0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MAVUTO AMENE AMAGWEDEZA CHIKHULUPIRIRO</a:t>
            </a:r>
            <a:endParaRPr lang="en" sz="50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1261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2026-01-27T09:08:36Z</dcterms:created>
  <dcterms:modified xsi:type="dcterms:W3CDTF">2026-03-07T06:45:55Z</dcterms:modified>
</cp:coreProperties>
</file>