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87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chifundo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chachikulu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kukoma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mtima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kudzichepetsa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kufatsa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kupirira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Kulolerana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mnzake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Kukhululukirana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mnzake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Dalitso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Udindo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GB" sz="1800" b="1" dirty="0" err="1"/>
            <a:t>Tikakhala</a:t>
          </a:r>
          <a:r>
            <a:rPr lang="en-GB" sz="1800" b="1" dirty="0"/>
            <a:t> </a:t>
          </a:r>
          <a:r>
            <a:rPr lang="en-GB" sz="1800" b="1" dirty="0" err="1"/>
            <a:t>motere</a:t>
          </a:r>
          <a:r>
            <a:rPr lang="en-GB" sz="1800" b="1" dirty="0"/>
            <a:t>, </a:t>
          </a:r>
          <a:r>
            <a:rPr lang="en-GB" sz="1800" b="1" dirty="0" err="1"/>
            <a:t>timakhala</a:t>
          </a:r>
          <a:r>
            <a:rPr lang="en-GB" sz="1800" b="1" dirty="0"/>
            <a:t> </a:t>
          </a:r>
          <a:r>
            <a:rPr lang="en-GB" sz="1800" b="1" dirty="0" err="1"/>
            <a:t>dalitso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</a:t>
          </a:r>
          <a:r>
            <a:rPr lang="en-GB" sz="1800" b="1" dirty="0" err="1"/>
            <a:t>ena</a:t>
          </a:r>
          <a:r>
            <a:rPr lang="en-GB" sz="1800" b="1" dirty="0"/>
            <a:t> </a:t>
          </a:r>
          <a:r>
            <a:rPr lang="en-GB" sz="1800" b="1" dirty="0" err="1"/>
            <a:t>komanso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</a:t>
          </a:r>
          <a:r>
            <a:rPr lang="en-GB" sz="1800" b="1" dirty="0" err="1"/>
            <a:t>ife</a:t>
          </a:r>
          <a:r>
            <a:rPr lang="en-GB" sz="1800" b="1" dirty="0"/>
            <a:t> </a:t>
          </a:r>
          <a:r>
            <a:rPr lang="en-GB" sz="1800" b="1" dirty="0" err="1"/>
            <a:t>eni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GB" sz="1800" b="1" dirty="0" err="1"/>
            <a:t>Khalidwe</a:t>
          </a:r>
          <a:r>
            <a:rPr lang="en-GB" sz="1800" b="1" dirty="0"/>
            <a:t> </a:t>
          </a:r>
          <a:r>
            <a:rPr lang="en-GB" sz="1800" b="1" dirty="0" err="1"/>
            <a:t>lathu</a:t>
          </a:r>
          <a:r>
            <a:rPr lang="en-GB" sz="1800" b="1" dirty="0"/>
            <a:t> </a:t>
          </a:r>
          <a:r>
            <a:rPr lang="en-GB" sz="1800" b="1" dirty="0" err="1"/>
            <a:t>lilemekeze</a:t>
          </a:r>
          <a:r>
            <a:rPr lang="en-GB" sz="1800" b="1" dirty="0"/>
            <a:t> Mulungu, </a:t>
          </a:r>
          <a:r>
            <a:rPr lang="en-GB" sz="1800" b="1" dirty="0" err="1"/>
            <a:t>ndipo</a:t>
          </a:r>
          <a:r>
            <a:rPr lang="en-GB" sz="1800" b="1" dirty="0"/>
            <a:t> </a:t>
          </a:r>
          <a:r>
            <a:rPr lang="en-GB" sz="1800" b="1" dirty="0" err="1"/>
            <a:t>lilimbikitse</a:t>
          </a:r>
          <a:r>
            <a:rPr lang="en-GB" sz="1800" b="1" dirty="0"/>
            <a:t> </a:t>
          </a:r>
          <a:r>
            <a:rPr lang="en-GB" sz="1800" b="1" dirty="0" err="1"/>
            <a:t>ena</a:t>
          </a:r>
          <a:r>
            <a:rPr lang="en-GB" sz="1800" b="1" dirty="0"/>
            <a:t> </a:t>
          </a:r>
          <a:r>
            <a:rPr lang="en-GB" sz="1800" b="1" dirty="0" err="1"/>
            <a:t>kukhulupirira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kutsatira</a:t>
          </a:r>
          <a:r>
            <a:rPr lang="en-GB" sz="1800" b="1" dirty="0"/>
            <a:t> Yesu</a:t>
          </a:r>
          <a:endParaRPr lang="es-ES" sz="18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Kulola</a:t>
          </a:r>
          <a:r>
            <a:rPr lang="en-GB" sz="1800" b="1" dirty="0"/>
            <a:t> </a:t>
          </a:r>
          <a:r>
            <a:rPr lang="en-GB" sz="1800" b="1" dirty="0" err="1"/>
            <a:t>mtendere</a:t>
          </a:r>
          <a:r>
            <a:rPr lang="en-GB" sz="1800" b="1" dirty="0"/>
            <a:t> </a:t>
          </a:r>
          <a:r>
            <a:rPr lang="en-GB" sz="1800" b="1" dirty="0" err="1"/>
            <a:t>wa</a:t>
          </a:r>
          <a:r>
            <a:rPr lang="en-GB" sz="1800" b="1" dirty="0"/>
            <a:t> Mulungu </a:t>
          </a:r>
          <a:r>
            <a:rPr lang="en-GB" sz="1800" b="1" dirty="0" err="1"/>
            <a:t>utitsogolere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Kukhala</a:t>
          </a:r>
          <a:r>
            <a:rPr lang="en-GB" sz="1800" b="1" dirty="0"/>
            <a:t> </a:t>
          </a:r>
          <a:r>
            <a:rPr lang="en-GB" sz="1800" b="1" dirty="0" err="1"/>
            <a:t>ogwirizana</a:t>
          </a:r>
          <a:r>
            <a:rPr lang="en-GB" sz="1800" b="1" dirty="0"/>
            <a:t> </a:t>
          </a:r>
          <a:r>
            <a:rPr lang="en-GB" sz="1800" b="1" dirty="0" err="1"/>
            <a:t>monga</a:t>
          </a:r>
          <a:r>
            <a:rPr lang="en-GB" sz="1800" b="1" dirty="0"/>
            <a:t> </a:t>
          </a:r>
          <a:r>
            <a:rPr lang="en-GB" sz="1800" b="1" dirty="0" err="1"/>
            <a:t>thupi</a:t>
          </a:r>
          <a:r>
            <a:rPr lang="en-GB" sz="1800" b="1" dirty="0"/>
            <a:t> </a:t>
          </a:r>
          <a:r>
            <a:rPr lang="en-GB" sz="1800" b="1" dirty="0" err="1"/>
            <a:t>limodzi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Kukhala</a:t>
          </a:r>
          <a:r>
            <a:rPr lang="en-GB" sz="1800" b="1" dirty="0"/>
            <a:t> </a:t>
          </a:r>
          <a:r>
            <a:rPr lang="en-GB" sz="1800" b="1" dirty="0" err="1"/>
            <a:t>woyamika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Kuphunzira</a:t>
          </a:r>
          <a:r>
            <a:rPr lang="en-GB" sz="1800" b="1" dirty="0"/>
            <a:t> </a:t>
          </a:r>
          <a:r>
            <a:rPr lang="en-GB" sz="1800" b="1" dirty="0" err="1"/>
            <a:t>Baibulo</a:t>
          </a:r>
          <a:r>
            <a:rPr lang="en-GB" sz="1800" b="1" dirty="0"/>
            <a:t> </a:t>
          </a:r>
          <a:r>
            <a:rPr lang="en-GB" sz="1800" b="1" dirty="0" err="1"/>
            <a:t>mozama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Kuphunzitsana</a:t>
          </a:r>
          <a:r>
            <a:rPr lang="en-GB" sz="1800" b="1" dirty="0"/>
            <a:t> </a:t>
          </a:r>
          <a:r>
            <a:rPr lang="en-GB" sz="1800" b="1" dirty="0" err="1"/>
            <a:t>zimene</a:t>
          </a:r>
          <a:r>
            <a:rPr lang="en-GB" sz="1800" b="1" dirty="0"/>
            <a:t> </a:t>
          </a:r>
          <a:r>
            <a:rPr lang="en-GB" sz="1800" b="1" dirty="0" err="1"/>
            <a:t>taphunzira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Kuimba</a:t>
          </a:r>
          <a:r>
            <a:rPr lang="en-GB" sz="1800" b="1" dirty="0"/>
            <a:t> </a:t>
          </a:r>
          <a:r>
            <a:rPr lang="en-GB" sz="1800" b="1" dirty="0" err="1"/>
            <a:t>masalimo</a:t>
          </a:r>
          <a:r>
            <a:rPr lang="en-GB" sz="1800" b="1" dirty="0"/>
            <a:t>, </a:t>
          </a:r>
          <a:r>
            <a:rPr lang="en-GB" sz="1800" b="1" dirty="0" err="1"/>
            <a:t>nyimbo</a:t>
          </a:r>
          <a:r>
            <a:rPr lang="en-GB" sz="1800" b="1" dirty="0"/>
            <a:t> </a:t>
          </a:r>
          <a:r>
            <a:rPr lang="en-GB" sz="1800" b="1" dirty="0" err="1"/>
            <a:t>zotamanda</a:t>
          </a:r>
          <a:r>
            <a:rPr lang="en-GB" sz="1800" b="1" dirty="0"/>
            <a:t>,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nyimbo</a:t>
          </a:r>
          <a:r>
            <a:rPr lang="en-GB" sz="1800" b="1" dirty="0"/>
            <a:t> </a:t>
          </a:r>
          <a:r>
            <a:rPr lang="en-GB" sz="1800" b="1" dirty="0" err="1"/>
            <a:t>zauzimu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dirty="0" err="1"/>
            <a:t>Kuchita</a:t>
          </a:r>
          <a:r>
            <a:rPr lang="en-GB" sz="1800" b="1" dirty="0"/>
            <a:t> </a:t>
          </a:r>
          <a:r>
            <a:rPr lang="en-GB" sz="1800" b="1" dirty="0" err="1"/>
            <a:t>zonse</a:t>
          </a:r>
          <a:r>
            <a:rPr lang="en-GB" sz="1800" b="1" dirty="0"/>
            <a:t> </a:t>
          </a:r>
          <a:r>
            <a:rPr lang="en-GB" sz="1800" b="1" dirty="0" err="1"/>
            <a:t>m’dzina</a:t>
          </a:r>
          <a:r>
            <a:rPr lang="en-GB" sz="1800" b="1" dirty="0"/>
            <a:t> la Yesu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chifundo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chachikulu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kukoma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mtima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kudzichepetsa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kufatsa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kupirira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Kulolerana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mnzake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Kukhululukirana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mnzake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Tikakhala</a:t>
          </a:r>
          <a:r>
            <a:rPr lang="en-GB" sz="1800" b="1" kern="1200" dirty="0"/>
            <a:t> </a:t>
          </a:r>
          <a:r>
            <a:rPr lang="en-GB" sz="1800" b="1" kern="1200" dirty="0" err="1"/>
            <a:t>motere</a:t>
          </a:r>
          <a:r>
            <a:rPr lang="en-GB" sz="1800" b="1" kern="1200" dirty="0"/>
            <a:t>, </a:t>
          </a:r>
          <a:r>
            <a:rPr lang="en-GB" sz="1800" b="1" kern="1200" dirty="0" err="1"/>
            <a:t>timakhala</a:t>
          </a:r>
          <a:r>
            <a:rPr lang="en-GB" sz="1800" b="1" kern="1200" dirty="0"/>
            <a:t> </a:t>
          </a:r>
          <a:r>
            <a:rPr lang="en-GB" sz="1800" b="1" kern="1200" dirty="0" err="1"/>
            <a:t>dalitso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</a:t>
          </a:r>
          <a:r>
            <a:rPr lang="en-GB" sz="1800" b="1" kern="1200" dirty="0" err="1"/>
            <a:t>ena</a:t>
          </a:r>
          <a:r>
            <a:rPr lang="en-GB" sz="1800" b="1" kern="1200" dirty="0"/>
            <a:t> </a:t>
          </a:r>
          <a:r>
            <a:rPr lang="en-GB" sz="1800" b="1" kern="1200" dirty="0" err="1"/>
            <a:t>komanso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</a:t>
          </a:r>
          <a:r>
            <a:rPr lang="en-GB" sz="1800" b="1" kern="1200" dirty="0" err="1"/>
            <a:t>ife</a:t>
          </a:r>
          <a:r>
            <a:rPr lang="en-GB" sz="1800" b="1" kern="1200" dirty="0"/>
            <a:t> </a:t>
          </a:r>
          <a:r>
            <a:rPr lang="en-GB" sz="1800" b="1" kern="1200" dirty="0" err="1"/>
            <a:t>eni</a:t>
          </a:r>
          <a:endParaRPr lang="es-ES" sz="18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Dalitso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Khalidwe</a:t>
          </a:r>
          <a:r>
            <a:rPr lang="en-GB" sz="1800" b="1" kern="1200" dirty="0"/>
            <a:t> </a:t>
          </a:r>
          <a:r>
            <a:rPr lang="en-GB" sz="1800" b="1" kern="1200" dirty="0" err="1"/>
            <a:t>lathu</a:t>
          </a:r>
          <a:r>
            <a:rPr lang="en-GB" sz="1800" b="1" kern="1200" dirty="0"/>
            <a:t> </a:t>
          </a:r>
          <a:r>
            <a:rPr lang="en-GB" sz="1800" b="1" kern="1200" dirty="0" err="1"/>
            <a:t>lilemekeze</a:t>
          </a:r>
          <a:r>
            <a:rPr lang="en-GB" sz="1800" b="1" kern="1200" dirty="0"/>
            <a:t> Mulungu, </a:t>
          </a:r>
          <a:r>
            <a:rPr lang="en-GB" sz="1800" b="1" kern="1200" dirty="0" err="1"/>
            <a:t>ndipo</a:t>
          </a:r>
          <a:r>
            <a:rPr lang="en-GB" sz="1800" b="1" kern="1200" dirty="0"/>
            <a:t> </a:t>
          </a:r>
          <a:r>
            <a:rPr lang="en-GB" sz="1800" b="1" kern="1200" dirty="0" err="1"/>
            <a:t>lilimbikitse</a:t>
          </a:r>
          <a:r>
            <a:rPr lang="en-GB" sz="1800" b="1" kern="1200" dirty="0"/>
            <a:t> </a:t>
          </a:r>
          <a:r>
            <a:rPr lang="en-GB" sz="1800" b="1" kern="1200" dirty="0" err="1"/>
            <a:t>ena</a:t>
          </a:r>
          <a:r>
            <a:rPr lang="en-GB" sz="1800" b="1" kern="1200" dirty="0"/>
            <a:t> </a:t>
          </a:r>
          <a:r>
            <a:rPr lang="en-GB" sz="1800" b="1" kern="1200" dirty="0" err="1"/>
            <a:t>kukhulupirira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kutsatira</a:t>
          </a:r>
          <a:r>
            <a:rPr lang="en-GB" sz="1800" b="1" kern="1200" dirty="0"/>
            <a:t> Yesu</a:t>
          </a:r>
          <a:endParaRPr lang="es-ES" sz="1800" kern="120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Udindo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Kulola</a:t>
          </a:r>
          <a:r>
            <a:rPr lang="en-GB" sz="1800" b="1" kern="1200" dirty="0"/>
            <a:t> </a:t>
          </a:r>
          <a:r>
            <a:rPr lang="en-GB" sz="1800" b="1" kern="1200" dirty="0" err="1"/>
            <a:t>mtendere</a:t>
          </a:r>
          <a:r>
            <a:rPr lang="en-GB" sz="1800" b="1" kern="1200" dirty="0"/>
            <a:t> </a:t>
          </a:r>
          <a:r>
            <a:rPr lang="en-GB" sz="1800" b="1" kern="1200" dirty="0" err="1"/>
            <a:t>wa</a:t>
          </a:r>
          <a:r>
            <a:rPr lang="en-GB" sz="1800" b="1" kern="1200" dirty="0"/>
            <a:t> Mulungu </a:t>
          </a:r>
          <a:r>
            <a:rPr lang="en-GB" sz="1800" b="1" kern="1200" dirty="0" err="1"/>
            <a:t>utitsogolere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Kukhala</a:t>
          </a:r>
          <a:r>
            <a:rPr lang="en-GB" sz="1800" b="1" kern="1200" dirty="0"/>
            <a:t> </a:t>
          </a:r>
          <a:r>
            <a:rPr lang="en-GB" sz="1800" b="1" kern="1200" dirty="0" err="1"/>
            <a:t>ogwirizana</a:t>
          </a:r>
          <a:r>
            <a:rPr lang="en-GB" sz="1800" b="1" kern="1200" dirty="0"/>
            <a:t> </a:t>
          </a:r>
          <a:r>
            <a:rPr lang="en-GB" sz="1800" b="1" kern="1200" dirty="0" err="1"/>
            <a:t>monga</a:t>
          </a:r>
          <a:r>
            <a:rPr lang="en-GB" sz="1800" b="1" kern="1200" dirty="0"/>
            <a:t> </a:t>
          </a:r>
          <a:r>
            <a:rPr lang="en-GB" sz="1800" b="1" kern="1200" dirty="0" err="1"/>
            <a:t>thupi</a:t>
          </a:r>
          <a:r>
            <a:rPr lang="en-GB" sz="1800" b="1" kern="1200" dirty="0"/>
            <a:t> </a:t>
          </a:r>
          <a:r>
            <a:rPr lang="en-GB" sz="1800" b="1" kern="1200" dirty="0" err="1"/>
            <a:t>limodzi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Kukhala</a:t>
          </a:r>
          <a:r>
            <a:rPr lang="en-GB" sz="1800" b="1" kern="1200" dirty="0"/>
            <a:t> </a:t>
          </a:r>
          <a:r>
            <a:rPr lang="en-GB" sz="1800" b="1" kern="1200" dirty="0" err="1"/>
            <a:t>woyamika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Kuphunzira</a:t>
          </a:r>
          <a:r>
            <a:rPr lang="en-GB" sz="1800" b="1" kern="1200" dirty="0"/>
            <a:t> </a:t>
          </a:r>
          <a:r>
            <a:rPr lang="en-GB" sz="1800" b="1" kern="1200" dirty="0" err="1"/>
            <a:t>Baibulo</a:t>
          </a:r>
          <a:r>
            <a:rPr lang="en-GB" sz="1800" b="1" kern="1200" dirty="0"/>
            <a:t> </a:t>
          </a:r>
          <a:r>
            <a:rPr lang="en-GB" sz="1800" b="1" kern="1200" dirty="0" err="1"/>
            <a:t>mozama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Kuphunzitsana</a:t>
          </a:r>
          <a:r>
            <a:rPr lang="en-GB" sz="1800" b="1" kern="1200" dirty="0"/>
            <a:t> </a:t>
          </a:r>
          <a:r>
            <a:rPr lang="en-GB" sz="1800" b="1" kern="1200" dirty="0" err="1"/>
            <a:t>zimene</a:t>
          </a:r>
          <a:r>
            <a:rPr lang="en-GB" sz="1800" b="1" kern="1200" dirty="0"/>
            <a:t> </a:t>
          </a:r>
          <a:r>
            <a:rPr lang="en-GB" sz="1800" b="1" kern="1200" dirty="0" err="1"/>
            <a:t>taphunzira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Kuimba</a:t>
          </a:r>
          <a:r>
            <a:rPr lang="en-GB" sz="1800" b="1" kern="1200" dirty="0"/>
            <a:t> </a:t>
          </a:r>
          <a:r>
            <a:rPr lang="en-GB" sz="1800" b="1" kern="1200" dirty="0" err="1"/>
            <a:t>masalimo</a:t>
          </a:r>
          <a:r>
            <a:rPr lang="en-GB" sz="1800" b="1" kern="1200" dirty="0"/>
            <a:t>, </a:t>
          </a:r>
          <a:r>
            <a:rPr lang="en-GB" sz="1800" b="1" kern="1200" dirty="0" err="1"/>
            <a:t>nyimbo</a:t>
          </a:r>
          <a:r>
            <a:rPr lang="en-GB" sz="1800" b="1" kern="1200" dirty="0"/>
            <a:t> </a:t>
          </a:r>
          <a:r>
            <a:rPr lang="en-GB" sz="1800" b="1" kern="1200" dirty="0" err="1"/>
            <a:t>zotamanda</a:t>
          </a:r>
          <a:r>
            <a:rPr lang="en-GB" sz="1800" b="1" kern="1200" dirty="0"/>
            <a:t>,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nyimbo</a:t>
          </a:r>
          <a:r>
            <a:rPr lang="en-GB" sz="1800" b="1" kern="1200" dirty="0"/>
            <a:t> </a:t>
          </a:r>
          <a:r>
            <a:rPr lang="en-GB" sz="1800" b="1" kern="1200" dirty="0" err="1"/>
            <a:t>zauzimu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Kuchita</a:t>
          </a:r>
          <a:r>
            <a:rPr lang="en-GB" sz="1800" b="1" kern="1200" dirty="0"/>
            <a:t> </a:t>
          </a:r>
          <a:r>
            <a:rPr lang="en-GB" sz="1800" b="1" kern="1200" dirty="0" err="1"/>
            <a:t>zonse</a:t>
          </a:r>
          <a:r>
            <a:rPr lang="en-GB" sz="1800" b="1" kern="1200" dirty="0"/>
            <a:t> </a:t>
          </a:r>
          <a:r>
            <a:rPr lang="en-GB" sz="1800" b="1" kern="1200" dirty="0" err="1"/>
            <a:t>m’dzina</a:t>
          </a:r>
          <a:r>
            <a:rPr lang="en-GB" sz="1800" b="1" kern="1200" dirty="0"/>
            <a:t> la Yesu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2" y="3571875"/>
            <a:ext cx="3442077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KUKHALA NDI </a:t>
            </a:r>
          </a:p>
          <a:p>
            <a:pPr algn="ctr"/>
            <a:r>
              <a:rPr lang="en" sz="5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YESU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9069506" y="6442360"/>
            <a:ext cx="2752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 err="1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11, March 14,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GB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CHAKUDYA CHAKUMWAMBA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Mawu 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Khristu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akhazikike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kwathunthu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mʼmitima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Muziphunzitsana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kulangizana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mnzake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nzeru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zonse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pamene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mukuyimba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Masalimo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nyimbo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zotamanda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nyimbo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zauzimu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kuyimbira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mitima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yoyamika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Akolose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Akolose</a:t>
            </a:r>
            <a:r>
              <a:rPr lang="en-GB" sz="2000" b="1" dirty="0"/>
              <a:t> 3:15-17 </a:t>
            </a:r>
            <a:r>
              <a:rPr lang="en-GB" sz="2000" b="1" dirty="0" err="1"/>
              <a:t>amationetsa</a:t>
            </a:r>
            <a:r>
              <a:rPr lang="en-GB" sz="2000" b="1" dirty="0"/>
              <a:t> </a:t>
            </a:r>
            <a:r>
              <a:rPr lang="en-GB" sz="2000" b="1" dirty="0" err="1"/>
              <a:t>mmene</a:t>
            </a:r>
            <a:r>
              <a:rPr lang="en-GB" sz="2000" b="1" dirty="0"/>
              <a:t> </a:t>
            </a:r>
            <a:r>
              <a:rPr lang="en-GB" sz="2000" b="1" dirty="0" err="1"/>
              <a:t>tingadyetsere</a:t>
            </a:r>
            <a:r>
              <a:rPr lang="en-GB" sz="2000" b="1" dirty="0"/>
              <a:t> </a:t>
            </a:r>
            <a:r>
              <a:rPr lang="en-GB" sz="2000" b="1" dirty="0" err="1"/>
              <a:t>chikhalidwe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 cha </a:t>
            </a:r>
            <a:r>
              <a:rPr lang="en-GB" sz="2000" b="1" dirty="0" err="1"/>
              <a:t>kumwamba</a:t>
            </a:r>
            <a:r>
              <a:rPr lang="en-GB" sz="2000" b="1" dirty="0"/>
              <a:t> (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zikuoneka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sitingachite</a:t>
            </a:r>
            <a:r>
              <a:rPr lang="en-GB" sz="2000" b="1" dirty="0"/>
              <a:t> </a:t>
            </a:r>
            <a:r>
              <a:rPr lang="en-GB" sz="2000" b="1" dirty="0" err="1"/>
              <a:t>izi</a:t>
            </a:r>
            <a:r>
              <a:rPr lang="en-GB" sz="2000" b="1" dirty="0"/>
              <a:t> </a:t>
            </a:r>
            <a:r>
              <a:rPr lang="en-GB" sz="2000" b="1" dirty="0" err="1"/>
              <a:t>patokha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tifunika</a:t>
            </a:r>
            <a:r>
              <a:rPr lang="en-GB" sz="2000" b="1" dirty="0"/>
              <a:t> </a:t>
            </a:r>
            <a:r>
              <a:rPr lang="en-GB" sz="2000" b="1" dirty="0" err="1"/>
              <a:t>chiyanjano</a:t>
            </a:r>
            <a:r>
              <a:rPr lang="en-GB" sz="2000" b="1" dirty="0"/>
              <a:t> cha mpingo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tichite</a:t>
            </a:r>
            <a:r>
              <a:rPr lang="en-GB" sz="2000" b="1" dirty="0"/>
              <a:t> </a:t>
            </a:r>
            <a:r>
              <a:rPr lang="en-GB" sz="2000" b="1" dirty="0" err="1"/>
              <a:t>zimenezi</a:t>
            </a:r>
            <a:r>
              <a:rPr lang="en" sz="2000" b="1" dirty="0"/>
              <a:t>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473453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4990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/>
              <a:t>Nyimbo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chida</a:t>
            </a:r>
            <a:r>
              <a:rPr lang="en-US" sz="2000" b="1" dirty="0"/>
              <a:t> </a:t>
            </a:r>
            <a:r>
              <a:rPr lang="en-US" sz="2000" b="1" dirty="0" err="1"/>
              <a:t>chomwe</a:t>
            </a:r>
            <a:r>
              <a:rPr lang="en-US" sz="2000" b="1" dirty="0"/>
              <a:t> </a:t>
            </a:r>
            <a:r>
              <a:rPr lang="en-US" sz="2000" b="1" dirty="0" err="1"/>
              <a:t>tingagwiritse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zonse</a:t>
            </a:r>
            <a:r>
              <a:rPr lang="en-US" sz="2000" b="1" dirty="0"/>
              <a:t> </a:t>
            </a:r>
            <a:r>
              <a:rPr lang="en-US" sz="2000" b="1" dirty="0" err="1"/>
              <a:t>polimbana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zokhumudwitsa</a:t>
            </a:r>
            <a:r>
              <a:rPr lang="en-US" sz="2000" b="1" dirty="0"/>
              <a:t>.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tikutsegula</a:t>
            </a:r>
            <a:r>
              <a:rPr lang="en-US" sz="2000" b="1" dirty="0"/>
              <a:t> </a:t>
            </a:r>
            <a:r>
              <a:rPr lang="en-US" sz="2000" b="1" dirty="0" err="1"/>
              <a:t>mtima</a:t>
            </a:r>
            <a:r>
              <a:rPr lang="en-US" sz="2000" b="1" dirty="0"/>
              <a:t> </a:t>
            </a:r>
            <a:r>
              <a:rPr lang="en-US" sz="2000" b="1" dirty="0" err="1"/>
              <a:t>wathu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kuwala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dzuwa</a:t>
            </a:r>
            <a:r>
              <a:rPr lang="en-US" sz="2000" b="1" dirty="0"/>
              <a:t> la </a:t>
            </a:r>
            <a:r>
              <a:rPr lang="en-US" sz="2000" b="1" dirty="0" err="1"/>
              <a:t>Mpulumutsi</a:t>
            </a:r>
            <a:r>
              <a:rPr lang="en-US" sz="2000" b="1" dirty="0"/>
              <a:t>, </a:t>
            </a:r>
            <a:r>
              <a:rPr lang="en-US" sz="2000" b="1" dirty="0" err="1"/>
              <a:t>tidzakhala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thanzi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madalitso</a:t>
            </a:r>
            <a:r>
              <a:rPr lang="en-US" sz="2000" b="1" dirty="0"/>
              <a:t> Ake</a:t>
            </a:r>
            <a:r>
              <a:rPr lang="en" sz="2000" b="1" dirty="0"/>
              <a:t>” </a:t>
            </a:r>
            <a:r>
              <a:rPr lang="en" sz="1600" b="1" dirty="0"/>
              <a:t>(Ellen G. White, “The Ministry of Healing,” p. 254) </a:t>
            </a:r>
            <a:r>
              <a:rPr lang="en" sz="2000" b="1" dirty="0"/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921334"/>
            <a:ext cx="9197748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Khalani </a:t>
            </a:r>
            <a:r>
              <a:rPr lang="en-US" sz="2400" b="1" dirty="0" err="1">
                <a:latin typeface="Constantia" panose="02030602050306030303" pitchFamily="18" charset="0"/>
              </a:rPr>
              <a:t>wokoma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mtima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wofatsa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wachifundo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komanso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womvera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ndipo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musatchule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makhalidwe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amenewa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kufooka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chifukwa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khalidwe</a:t>
            </a:r>
            <a:r>
              <a:rPr lang="en-US" sz="2400" b="1" dirty="0">
                <a:latin typeface="Constantia" panose="02030602050306030303" pitchFamily="18" charset="0"/>
              </a:rPr>
              <a:t> la </a:t>
            </a:r>
            <a:r>
              <a:rPr lang="en-US" sz="2400" b="1" dirty="0" err="1">
                <a:latin typeface="Constantia" panose="02030602050306030303" pitchFamily="18" charset="0"/>
              </a:rPr>
              <a:t>Khristu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Samalani</a:t>
            </a:r>
            <a:r>
              <a:rPr lang="en-US" sz="2400" b="1" dirty="0">
                <a:latin typeface="Constantia" panose="02030602050306030303" pitchFamily="18" charset="0"/>
              </a:rPr>
              <a:t> za </a:t>
            </a:r>
            <a:r>
              <a:rPr lang="en-US" sz="2400" b="1" dirty="0" err="1">
                <a:latin typeface="Constantia" panose="02030602050306030303" pitchFamily="18" charset="0"/>
              </a:rPr>
              <a:t>mmene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mumakhudzira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. Lolani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mukhale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khalidwe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lonunkhira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kwambiri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kotero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simudzachita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manyazi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zikaonekera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Monga </a:t>
            </a:r>
            <a:r>
              <a:rPr lang="en-US" sz="2400" b="1" dirty="0" err="1">
                <a:latin typeface="Constantia" panose="02030602050306030303" pitchFamily="18" charset="0"/>
              </a:rPr>
              <a:t>madontho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madzi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amapanga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mtsinje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momwemonso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zinthu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zazing’ono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zimapanga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moyo</a:t>
            </a:r>
            <a:r>
              <a:rPr lang="en-US" sz="2400" b="1" dirty="0">
                <a:latin typeface="Constantia" panose="02030602050306030303" pitchFamily="18" charset="0"/>
              </a:rPr>
              <a:t>. Moyo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mtsinje</a:t>
            </a:r>
            <a:r>
              <a:rPr lang="en-US" sz="2400" b="1" dirty="0">
                <a:latin typeface="Constantia" panose="02030602050306030303" pitchFamily="18" charset="0"/>
              </a:rPr>
              <a:t>—</a:t>
            </a:r>
            <a:r>
              <a:rPr lang="en-US" sz="2400" b="1" dirty="0" err="1">
                <a:latin typeface="Constantia" panose="02030602050306030303" pitchFamily="18" charset="0"/>
              </a:rPr>
              <a:t>wamtendere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wodekha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wosangalatsa</a:t>
            </a:r>
            <a:r>
              <a:rPr lang="en-US" sz="2400" b="1" dirty="0">
                <a:latin typeface="Constantia" panose="02030602050306030303" pitchFamily="18" charset="0"/>
              </a:rPr>
              <a:t>—</a:t>
            </a:r>
            <a:r>
              <a:rPr lang="en-US" sz="2400" b="1" dirty="0" err="1">
                <a:latin typeface="Constantia" panose="02030602050306030303" pitchFamily="18" charset="0"/>
              </a:rPr>
              <a:t>kapena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mtsinje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wosokonekera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womwe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nthawi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zonse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umatulutsa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matope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zonyansa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M’moyo</a:t>
            </a:r>
            <a:r>
              <a:rPr lang="en-US" sz="2400" b="1" dirty="0">
                <a:latin typeface="Constantia" panose="02030602050306030303" pitchFamily="18" charset="0"/>
              </a:rPr>
              <a:t> uno mutha </a:t>
            </a:r>
            <a:r>
              <a:rPr lang="en-US" sz="2400" b="1" dirty="0" err="1">
                <a:latin typeface="Constantia" panose="02030602050306030303" pitchFamily="18" charset="0"/>
              </a:rPr>
              <a:t>kudziyika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pansi</a:t>
            </a:r>
            <a:r>
              <a:rPr lang="en-US" sz="2400" b="1" dirty="0">
                <a:latin typeface="Constantia" panose="02030602050306030303" pitchFamily="18" charset="0"/>
              </a:rPr>
              <a:t> pa </a:t>
            </a:r>
            <a:r>
              <a:rPr lang="en-US" sz="2400" b="1" dirty="0" err="1">
                <a:latin typeface="Constantia" panose="02030602050306030303" pitchFamily="18" charset="0"/>
              </a:rPr>
              <a:t>chitsogozo</a:t>
            </a:r>
            <a:r>
              <a:rPr lang="en-US" sz="2400" b="1" dirty="0">
                <a:latin typeface="Constantia" panose="02030602050306030303" pitchFamily="18" charset="0"/>
              </a:rPr>
              <a:t> cha </a:t>
            </a:r>
            <a:r>
              <a:rPr lang="en-US" sz="2400" b="1" dirty="0" err="1">
                <a:latin typeface="Constantia" panose="02030602050306030303" pitchFamily="18" charset="0"/>
              </a:rPr>
              <a:t>Mzimu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Woyera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Kudzera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kuyeretsedwa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Mzimu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motero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mudzakula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mofanana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>
                <a:latin typeface="Constantia" panose="02030602050306030303" pitchFamily="18" charset="0"/>
              </a:rPr>
              <a:t>Khristu</a:t>
            </a:r>
            <a:r>
              <a:rPr lang="en" sz="2400" b="1">
                <a:latin typeface="Constantia" panose="02030602050306030303" pitchFamily="18" charset="0"/>
              </a:rPr>
              <a:t>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76376" y="6000794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July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511260" y="127326"/>
            <a:ext cx="6519734" cy="5447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Ndipo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kuwonjezera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zonsezi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valani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chikondi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chimene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chimangirira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zonsezi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pamodzi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mgwirizano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wangwiro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Akolose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CCL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rgbClr val="006DAC"/>
                </a:solidFill>
              </a:rPr>
              <a:t>Maganizo</a:t>
            </a:r>
            <a:r>
              <a:rPr lang="en-GB" sz="2000" b="1" dirty="0">
                <a:solidFill>
                  <a:srgbClr val="006DAC"/>
                </a:solidFill>
              </a:rPr>
              <a:t> a </a:t>
            </a:r>
            <a:r>
              <a:rPr lang="en-GB" sz="2000" b="1" dirty="0" err="1">
                <a:solidFill>
                  <a:srgbClr val="006DAC"/>
                </a:solidFill>
              </a:rPr>
              <a:t>dziko</a:t>
            </a:r>
            <a:r>
              <a:rPr lang="en-GB" sz="2000" b="1" dirty="0">
                <a:solidFill>
                  <a:srgbClr val="006DAC"/>
                </a:solidFill>
              </a:rPr>
              <a:t> </a:t>
            </a:r>
            <a:r>
              <a:rPr lang="en-GB" sz="2000" b="1" dirty="0" err="1">
                <a:solidFill>
                  <a:srgbClr val="006DAC"/>
                </a:solidFill>
              </a:rPr>
              <a:t>lapansi</a:t>
            </a:r>
            <a:r>
              <a:rPr lang="en-GB" sz="2000" b="1" dirty="0">
                <a:solidFill>
                  <a:srgbClr val="006DAC"/>
                </a:solidFill>
              </a:rPr>
              <a:t> </a:t>
            </a:r>
            <a:r>
              <a:rPr lang="en-GB" sz="2000" b="1" dirty="0" err="1">
                <a:solidFill>
                  <a:srgbClr val="006DAC"/>
                </a:solidFill>
              </a:rPr>
              <a:t>kapena</a:t>
            </a:r>
            <a:r>
              <a:rPr lang="en-GB" sz="2000" b="1" dirty="0">
                <a:solidFill>
                  <a:srgbClr val="006DAC"/>
                </a:solidFill>
              </a:rPr>
              <a:t> a </a:t>
            </a:r>
            <a:r>
              <a:rPr lang="en-GB" sz="2000" b="1" dirty="0" err="1">
                <a:solidFill>
                  <a:srgbClr val="006DAC"/>
                </a:solidFill>
              </a:rPr>
              <a:t>kumwamba</a:t>
            </a:r>
            <a:r>
              <a:rPr lang="en" sz="2000" b="1" dirty="0">
                <a:solidFill>
                  <a:srgbClr val="006DA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Cholinga</a:t>
            </a:r>
            <a:r>
              <a:rPr lang="en" sz="2000" b="1" dirty="0"/>
              <a:t> </a:t>
            </a:r>
            <a:r>
              <a:rPr lang="en" sz="2000" b="1" dirty="0" err="1"/>
              <a:t>chathu</a:t>
            </a:r>
            <a:r>
              <a:rPr lang="en" sz="2000" b="1" dirty="0"/>
              <a:t> (</a:t>
            </a:r>
            <a:r>
              <a:rPr lang="en" sz="2000" b="1" dirty="0" err="1"/>
              <a:t>Akolose</a:t>
            </a:r>
            <a:r>
              <a:rPr lang="en" sz="2000" b="1" dirty="0"/>
              <a:t> 3:1-4)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Kufa </a:t>
            </a:r>
            <a:r>
              <a:rPr lang="en" sz="2000" b="1" dirty="0" err="1"/>
              <a:t>kuzinthu</a:t>
            </a:r>
            <a:r>
              <a:rPr lang="en" sz="2000" b="1" dirty="0"/>
              <a:t> za </a:t>
            </a:r>
            <a:r>
              <a:rPr lang="en" sz="2000" b="1" dirty="0" err="1"/>
              <a:t>dziko</a:t>
            </a:r>
            <a:r>
              <a:rPr lang="en" sz="2000" b="1" dirty="0"/>
              <a:t> </a:t>
            </a:r>
            <a:r>
              <a:rPr lang="en" sz="2000" b="1" dirty="0" err="1"/>
              <a:t>lapansi</a:t>
            </a:r>
            <a:r>
              <a:rPr lang="en" sz="2000" b="1" dirty="0"/>
              <a:t> (</a:t>
            </a:r>
            <a:r>
              <a:rPr lang="en" sz="2000" b="1" dirty="0" err="1"/>
              <a:t>Akolose</a:t>
            </a:r>
            <a:r>
              <a:rPr lang="en" sz="2000" b="1" dirty="0"/>
              <a:t> 3:5-6)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Kuvala</a:t>
            </a:r>
            <a:r>
              <a:rPr lang="en-US" sz="2000" b="1" dirty="0"/>
              <a:t> </a:t>
            </a:r>
            <a:r>
              <a:rPr lang="en-US" sz="2000" b="1" dirty="0" err="1"/>
              <a:t>zinthu</a:t>
            </a:r>
            <a:r>
              <a:rPr lang="en-US" sz="2000" b="1" dirty="0"/>
              <a:t> </a:t>
            </a:r>
            <a:r>
              <a:rPr lang="en-US" sz="2000" b="1" dirty="0" err="1"/>
              <a:t>zakumwamba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Akolose</a:t>
            </a:r>
            <a:r>
              <a:rPr lang="en" sz="2000" b="1" dirty="0"/>
              <a:t> 3:7-11)</a:t>
            </a:r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A90095"/>
                </a:solidFill>
              </a:rPr>
              <a:t>Makhalidwe</a:t>
            </a:r>
            <a:r>
              <a:rPr lang="en-GB" sz="2000" b="1" dirty="0">
                <a:solidFill>
                  <a:srgbClr val="A90095"/>
                </a:solidFill>
              </a:rPr>
              <a:t> a </a:t>
            </a:r>
            <a:r>
              <a:rPr lang="en-GB" sz="2000" b="1" dirty="0" err="1">
                <a:solidFill>
                  <a:srgbClr val="A90095"/>
                </a:solidFill>
              </a:rPr>
              <a:t>moyo</a:t>
            </a:r>
            <a:r>
              <a:rPr lang="en-GB" sz="2000" b="1" dirty="0">
                <a:solidFill>
                  <a:srgbClr val="A90095"/>
                </a:solidFill>
              </a:rPr>
              <a:t> </a:t>
            </a:r>
            <a:r>
              <a:rPr lang="en-GB" sz="2000" b="1" dirty="0" err="1">
                <a:solidFill>
                  <a:srgbClr val="A90095"/>
                </a:solidFill>
              </a:rPr>
              <a:t>watsopano</a:t>
            </a:r>
            <a:r>
              <a:rPr lang="en-GB" sz="2000" b="1" dirty="0">
                <a:solidFill>
                  <a:srgbClr val="A90095"/>
                </a:solidFill>
              </a:rPr>
              <a:t> </a:t>
            </a:r>
            <a:r>
              <a:rPr lang="en-GB" sz="2000" b="1" dirty="0" err="1">
                <a:solidFill>
                  <a:srgbClr val="A90095"/>
                </a:solidFill>
              </a:rPr>
              <a:t>mwa</a:t>
            </a:r>
            <a:r>
              <a:rPr lang="en-GB" sz="2000" b="1" dirty="0">
                <a:solidFill>
                  <a:srgbClr val="A90095"/>
                </a:solidFill>
              </a:rPr>
              <a:t> </a:t>
            </a:r>
            <a:r>
              <a:rPr lang="en-GB" sz="2000" b="1" dirty="0" err="1">
                <a:solidFill>
                  <a:srgbClr val="A90095"/>
                </a:solidFill>
              </a:rPr>
              <a:t>Khristu</a:t>
            </a:r>
            <a:r>
              <a:rPr lang="en" sz="2000" b="1" dirty="0">
                <a:solidFill>
                  <a:srgbClr val="A90095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Mgwirizano</a:t>
            </a:r>
            <a:r>
              <a:rPr lang="es-ES" sz="2000" b="1" dirty="0"/>
              <a:t> </a:t>
            </a:r>
            <a:r>
              <a:rPr lang="es-ES" sz="2000" b="1" dirty="0" err="1"/>
              <a:t>wangwiro</a:t>
            </a:r>
            <a:r>
              <a:rPr lang="en" sz="2000" b="1" dirty="0"/>
              <a:t>(</a:t>
            </a:r>
            <a:r>
              <a:rPr lang="en" sz="2000" b="1" dirty="0" err="1"/>
              <a:t>Akolose</a:t>
            </a:r>
            <a:r>
              <a:rPr lang="en" sz="2000" b="1" dirty="0"/>
              <a:t> 3:12-14)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Chakudya</a:t>
            </a:r>
            <a:r>
              <a:rPr lang="en-GB" sz="2000" b="1" dirty="0"/>
              <a:t> </a:t>
            </a:r>
            <a:r>
              <a:rPr lang="en-GB" sz="2000" b="1" dirty="0" err="1"/>
              <a:t>Chakumwamba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Akolose</a:t>
            </a:r>
            <a:r>
              <a:rPr lang="en" sz="2000" b="1" dirty="0"/>
              <a:t>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7" y="105013"/>
            <a:ext cx="845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Tikamizidwa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m’madzi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ubatizo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timafa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wathu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wakale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uchimo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Tikachoka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m’madzimo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timauka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zolengedwa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zatsopano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8736226" y="105013"/>
            <a:ext cx="3312898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7" y="2338725"/>
            <a:ext cx="84504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Pazifukwa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zina,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zathu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zakale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zimapitilizabe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kuyesetsa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kubwereranso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Ndicho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chifukwa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mtumwi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Paulo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akutilimbikitsa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tiyang'ane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kumwamba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ndikusiya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zinthu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zapadziko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lapansi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7" y="888230"/>
            <a:ext cx="83264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Tinasiya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wathu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wakale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komanso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kaganizidwe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ka kale.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Kuyambira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pamenepo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tinakhala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wosiyana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kuganiza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mosiyana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Tinasiya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kukhala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maganizo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dziko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lapansi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ndipo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tinakhala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maganizo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akumwamba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1977081" y="878793"/>
            <a:ext cx="1006914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MAGANIZO A DZIKO LAPANSI KAPENA A KUMWAMBA</a:t>
            </a:r>
            <a:r>
              <a:rPr lang="en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CHOLINGA CHATHU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Set your minds on things above, not on earthly things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Akolose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Kuyambira</a:t>
            </a:r>
            <a:r>
              <a:rPr lang="en-GB" sz="2000" b="1" dirty="0"/>
              <a:t> pa </a:t>
            </a:r>
            <a:r>
              <a:rPr lang="en-GB" sz="2000" b="1" dirty="0" err="1"/>
              <a:t>mfundo</a:t>
            </a:r>
            <a:r>
              <a:rPr lang="en-GB" sz="2000" b="1" dirty="0"/>
              <a:t> </a:t>
            </a:r>
            <a:r>
              <a:rPr lang="en-GB" sz="2000" b="1" dirty="0" err="1"/>
              <a:t>yakuti</a:t>
            </a:r>
            <a:r>
              <a:rPr lang="en-GB" sz="2000" b="1" dirty="0"/>
              <a:t> </a:t>
            </a:r>
            <a:r>
              <a:rPr lang="en-GB" sz="2000" b="1" dirty="0" err="1"/>
              <a:t>tinaukitsidwa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mu </a:t>
            </a:r>
            <a:r>
              <a:rPr lang="en-GB" sz="2000" b="1" dirty="0" err="1"/>
              <a:t>ubatizo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2:12), Paulo </a:t>
            </a:r>
            <a:r>
              <a:rPr lang="en-GB" sz="2000" b="1" dirty="0" err="1"/>
              <a:t>akutilimbikitsa</a:t>
            </a:r>
            <a:r>
              <a:rPr lang="en-GB" sz="2000" b="1" dirty="0"/>
              <a:t> </a:t>
            </a:r>
            <a:r>
              <a:rPr lang="en-GB" sz="2000" b="1" dirty="0" err="1"/>
              <a:t>kutsatira</a:t>
            </a:r>
            <a:r>
              <a:rPr lang="en-GB" sz="2000" b="1" dirty="0"/>
              <a:t> Yesu </a:t>
            </a:r>
            <a:r>
              <a:rPr lang="en-GB" sz="2000" b="1" dirty="0" err="1"/>
              <a:t>kupita</a:t>
            </a:r>
            <a:r>
              <a:rPr lang="en-GB" sz="2000" b="1" dirty="0"/>
              <a:t> </a:t>
            </a:r>
            <a:r>
              <a:rPr lang="en-GB" sz="2000" b="1" dirty="0" err="1"/>
              <a:t>kumalo</a:t>
            </a:r>
            <a:r>
              <a:rPr lang="en-GB" sz="2000" b="1" dirty="0"/>
              <a:t> </a:t>
            </a:r>
            <a:r>
              <a:rPr lang="en-GB" sz="2000" b="1" dirty="0" err="1"/>
              <a:t>kumene</a:t>
            </a:r>
            <a:r>
              <a:rPr lang="en-GB" sz="2000" b="1" dirty="0"/>
              <a:t> </a:t>
            </a:r>
            <a:r>
              <a:rPr lang="en-GB" sz="2000" b="1" dirty="0" err="1"/>
              <a:t>anapita</a:t>
            </a:r>
            <a:r>
              <a:rPr lang="en-GB" sz="2000" b="1" dirty="0"/>
              <a:t> </a:t>
            </a:r>
            <a:r>
              <a:rPr lang="en-GB" sz="2000" b="1" dirty="0" err="1"/>
              <a:t>ataukitsidwa</a:t>
            </a:r>
            <a:r>
              <a:rPr lang="en-GB" sz="2000" b="1" dirty="0"/>
              <a:t>: </a:t>
            </a:r>
            <a:r>
              <a:rPr lang="en-GB" sz="2000" b="1" dirty="0" err="1"/>
              <a:t>mpando</a:t>
            </a:r>
            <a:r>
              <a:rPr lang="en-GB" sz="2000" b="1" dirty="0"/>
              <a:t> </a:t>
            </a:r>
            <a:r>
              <a:rPr lang="en-GB" sz="2000" b="1" dirty="0" err="1"/>
              <a:t>wachifumu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Mulungu (</a:t>
            </a:r>
            <a:r>
              <a:rPr lang="en-GB" sz="2000" b="1" dirty="0" err="1"/>
              <a:t>Akolose</a:t>
            </a:r>
            <a:r>
              <a:rPr lang="en-GB" sz="2000" b="1" dirty="0"/>
              <a:t> 3:1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931919" y="3429000"/>
            <a:ext cx="3118966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854256"/>
            <a:ext cx="52633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"Tafa,"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wathu</a:t>
            </a:r>
            <a:r>
              <a:rPr lang="en-GB" sz="2000" b="1" dirty="0"/>
              <a:t> "</a:t>
            </a:r>
            <a:r>
              <a:rPr lang="en-GB" sz="2000" b="1" dirty="0" err="1"/>
              <a:t>wabisika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Mulungu" (</a:t>
            </a:r>
            <a:r>
              <a:rPr lang="en-GB" sz="2000" b="1" dirty="0" err="1"/>
              <a:t>Akolose</a:t>
            </a:r>
            <a:r>
              <a:rPr lang="en-GB" sz="2000" b="1" dirty="0"/>
              <a:t> 3:3). Moyo </a:t>
            </a:r>
            <a:r>
              <a:rPr lang="en-GB" sz="2000" b="1" dirty="0" err="1"/>
              <a:t>womwe</a:t>
            </a:r>
            <a:r>
              <a:rPr lang="en-GB" sz="2000" b="1" dirty="0"/>
              <a:t> </a:t>
            </a:r>
            <a:r>
              <a:rPr lang="en-GB" sz="2000" b="1" dirty="0" err="1"/>
              <a:t>ukunenedwa</a:t>
            </a:r>
            <a:r>
              <a:rPr lang="en-GB" sz="2000" b="1" dirty="0"/>
              <a:t> </a:t>
            </a:r>
            <a:r>
              <a:rPr lang="en-GB" sz="2000" b="1" dirty="0" err="1"/>
              <a:t>pano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umene</a:t>
            </a:r>
            <a:r>
              <a:rPr lang="en-GB" sz="2000" b="1" dirty="0"/>
              <a:t> </a:t>
            </a:r>
            <a:r>
              <a:rPr lang="en-GB" sz="2000" b="1" dirty="0" err="1"/>
              <a:t>timalandira</a:t>
            </a:r>
            <a:r>
              <a:rPr lang="en-GB" sz="2000" b="1" dirty="0"/>
              <a:t> </a:t>
            </a:r>
            <a:r>
              <a:rPr lang="en-GB" sz="2000" b="1" dirty="0" err="1"/>
              <a:t>tikalandira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370425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Inde, </a:t>
            </a:r>
            <a:r>
              <a:rPr lang="en-GB" sz="2000" b="1" dirty="0" err="1"/>
              <a:t>tidzatha</a:t>
            </a:r>
            <a:r>
              <a:rPr lang="en-GB" sz="2000" b="1" dirty="0"/>
              <a:t> </a:t>
            </a:r>
            <a:r>
              <a:rPr lang="en-GB" sz="2000" b="1" dirty="0" err="1"/>
              <a:t>kuchita</a:t>
            </a:r>
            <a:r>
              <a:rPr lang="en-GB" sz="2000" b="1" dirty="0"/>
              <a:t> </a:t>
            </a:r>
            <a:r>
              <a:rPr lang="en-GB" sz="2000" b="1" dirty="0" err="1"/>
              <a:t>zimenezi</a:t>
            </a:r>
            <a:r>
              <a:rPr lang="en-GB" sz="2000" b="1" dirty="0"/>
              <a:t> </a:t>
            </a:r>
            <a:r>
              <a:rPr lang="en-GB" sz="2000" b="1" dirty="0" err="1"/>
              <a:t>m’thupi</a:t>
            </a:r>
            <a:r>
              <a:rPr lang="en-GB" sz="2000" b="1" dirty="0"/>
              <a:t> </a:t>
            </a:r>
            <a:r>
              <a:rPr lang="en-GB" sz="2000" b="1" dirty="0" err="1"/>
              <a:t>pamene</a:t>
            </a:r>
            <a:r>
              <a:rPr lang="en-GB" sz="2000" b="1" dirty="0"/>
              <a:t> Yesu </a:t>
            </a:r>
            <a:r>
              <a:rPr lang="en-GB" sz="2000" b="1" dirty="0" err="1"/>
              <a:t>adzatitenga</a:t>
            </a:r>
            <a:r>
              <a:rPr lang="en-GB" sz="2000" b="1" dirty="0"/>
              <a:t> </a:t>
            </a:r>
            <a:r>
              <a:rPr lang="en-GB" sz="2000" b="1" dirty="0" err="1"/>
              <a:t>kupita</a:t>
            </a:r>
            <a:r>
              <a:rPr lang="en-GB" sz="2000" b="1" dirty="0"/>
              <a:t> </a:t>
            </a:r>
            <a:r>
              <a:rPr lang="en-GB" sz="2000" b="1" dirty="0" err="1"/>
              <a:t>kumeneko</a:t>
            </a:r>
            <a:r>
              <a:rPr lang="en-GB" sz="2000" b="1" dirty="0"/>
              <a:t> pa </a:t>
            </a:r>
            <a:r>
              <a:rPr lang="en-GB" sz="2000" b="1" dirty="0" err="1"/>
              <a:t>Kubwera</a:t>
            </a:r>
            <a:r>
              <a:rPr lang="en-GB" sz="2000" b="1" dirty="0"/>
              <a:t> </a:t>
            </a:r>
            <a:r>
              <a:rPr lang="en-GB" sz="2000" b="1" dirty="0" err="1"/>
              <a:t>Kwake</a:t>
            </a:r>
            <a:r>
              <a:rPr lang="en-GB" sz="2000" b="1" dirty="0"/>
              <a:t> </a:t>
            </a:r>
            <a:r>
              <a:rPr lang="en-GB" sz="2000" b="1" dirty="0" err="1"/>
              <a:t>Kachiwiri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3:4). Koma </a:t>
            </a:r>
            <a:r>
              <a:rPr lang="en-GB" sz="2000" b="1" dirty="0" err="1"/>
              <a:t>pakadali</a:t>
            </a:r>
            <a:r>
              <a:rPr lang="en-GB" sz="2000" b="1" dirty="0"/>
              <a:t> </a:t>
            </a:r>
            <a:r>
              <a:rPr lang="en-GB" sz="2000" b="1" dirty="0" err="1"/>
              <a:t>pano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kuika</a:t>
            </a:r>
            <a:r>
              <a:rPr lang="en-GB" sz="2000" b="1" dirty="0"/>
              <a:t> </a:t>
            </a:r>
            <a:r>
              <a:rPr lang="en-GB" sz="2000" b="1" dirty="0" err="1"/>
              <a:t>maso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—</a:t>
            </a:r>
            <a:r>
              <a:rPr lang="en-GB" sz="2000" b="1" dirty="0" err="1"/>
              <a:t>cholinga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—pa </a:t>
            </a:r>
            <a:r>
              <a:rPr lang="en-GB" sz="2000" b="1" dirty="0" err="1"/>
              <a:t>zinthu</a:t>
            </a:r>
            <a:r>
              <a:rPr lang="en-GB" sz="2000" b="1" dirty="0"/>
              <a:t> za </a:t>
            </a:r>
            <a:r>
              <a:rPr lang="en-GB" sz="2000" b="1" dirty="0" err="1"/>
              <a:t>kumwamba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3:2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3" y="5275162"/>
            <a:ext cx="54044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umenewo</a:t>
            </a:r>
            <a:r>
              <a:rPr lang="en-GB" sz="2000" b="1" dirty="0"/>
              <a:t>,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ukhalebe</a:t>
            </a:r>
            <a:r>
              <a:rPr lang="en-GB" sz="2000" b="1" dirty="0"/>
              <a:t> </a:t>
            </a:r>
            <a:r>
              <a:rPr lang="en-GB" sz="2000" b="1" dirty="0" err="1"/>
              <a:t>wamoyo</a:t>
            </a:r>
            <a:r>
              <a:rPr lang="en-GB" sz="2000" b="1" dirty="0"/>
              <a:t>, </a:t>
            </a:r>
            <a:r>
              <a:rPr lang="en-GB" sz="2000" b="1" dirty="0" err="1"/>
              <a:t>uyenera</a:t>
            </a:r>
            <a:r>
              <a:rPr lang="en-GB" sz="2000" b="1" dirty="0"/>
              <a:t> </a:t>
            </a:r>
            <a:r>
              <a:rPr lang="en-GB" sz="2000" b="1" dirty="0" err="1"/>
              <a:t>kudyetsedwa</a:t>
            </a:r>
            <a:r>
              <a:rPr lang="en-GB" sz="2000" b="1" dirty="0"/>
              <a:t> </a:t>
            </a:r>
            <a:r>
              <a:rPr lang="en-GB" sz="2000" b="1" dirty="0" err="1"/>
              <a:t>tsiku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tsiku</a:t>
            </a:r>
            <a:r>
              <a:rPr lang="en-GB" sz="2000" b="1" dirty="0"/>
              <a:t> (2 </a:t>
            </a:r>
            <a:r>
              <a:rPr lang="en-GB" sz="2000" b="1" dirty="0" err="1"/>
              <a:t>Akorinto</a:t>
            </a:r>
            <a:r>
              <a:rPr lang="en-GB" sz="2000" b="1" dirty="0"/>
              <a:t> 4:16). Tsiku </a:t>
            </a:r>
            <a:r>
              <a:rPr lang="en-GB" sz="2000" b="1" dirty="0" err="1"/>
              <a:t>lililonse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kufunafuna</a:t>
            </a:r>
            <a:r>
              <a:rPr lang="en-GB" sz="2000" b="1" dirty="0"/>
              <a:t> </a:t>
            </a:r>
            <a:r>
              <a:rPr lang="en" sz="2000" b="1" dirty="0"/>
              <a:t>“</a:t>
            </a:r>
            <a:r>
              <a:rPr lang="en-GB" sz="2000" b="1" dirty="0" err="1"/>
              <a:t>zinthu</a:t>
            </a:r>
            <a:r>
              <a:rPr lang="en-GB" sz="2000" b="1" dirty="0"/>
              <a:t> za </a:t>
            </a:r>
            <a:r>
              <a:rPr lang="en-GB" sz="2000" b="1" dirty="0" err="1"/>
              <a:t>kumwamba</a:t>
            </a:r>
            <a:r>
              <a:rPr lang="en" sz="2000" b="1" dirty="0"/>
              <a:t>,” “</a:t>
            </a:r>
            <a:r>
              <a:rPr lang="en-GB" sz="2000" b="1" dirty="0" err="1"/>
              <a:t>kuika</a:t>
            </a:r>
            <a:r>
              <a:rPr lang="en-GB" sz="2000" b="1" dirty="0"/>
              <a:t> </a:t>
            </a:r>
            <a:r>
              <a:rPr lang="en-GB" sz="2000" b="1" dirty="0" err="1"/>
              <a:t>maso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pa Yesu</a:t>
            </a:r>
            <a:r>
              <a:rPr lang="en" sz="2000" b="1" dirty="0"/>
              <a:t>” (Heb. 12:2).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3"/>
                </a:solidFill>
              </a:rPr>
              <a:t>KUFA KUZINTHU ZA DZIKO LAPANSI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chake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fetsani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ziwalozo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zili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padziko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dama,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chidetso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chifunitso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chamanyazi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chilakolako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choipa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chisiriro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chimene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chili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kupembedza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mafano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Akolose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3:5 BLP-2018)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Popeza</a:t>
            </a:r>
            <a:r>
              <a:rPr lang="en-GB" sz="2000" b="1" dirty="0"/>
              <a:t> </a:t>
            </a:r>
            <a:r>
              <a:rPr lang="en-GB" sz="2000" b="1" dirty="0" err="1"/>
              <a:t>tinaaukitsidwa</a:t>
            </a:r>
            <a:r>
              <a:rPr lang="en-GB" sz="2000" b="1" dirty="0"/>
              <a:t> </a:t>
            </a:r>
            <a:r>
              <a:rPr lang="en-GB" sz="2000" b="1" dirty="0" err="1"/>
              <a:t>pamodzi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Khristu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tikukhala</a:t>
            </a:r>
            <a:r>
              <a:rPr lang="en-GB" sz="2000" b="1" dirty="0"/>
              <a:t> </a:t>
            </a:r>
            <a:r>
              <a:rPr lang="en-GB" sz="2000" b="1" dirty="0" err="1"/>
              <a:t>tili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maganizo</a:t>
            </a:r>
            <a:r>
              <a:rPr lang="en-GB" sz="2000" b="1" dirty="0"/>
              <a:t> a </a:t>
            </a:r>
            <a:r>
              <a:rPr lang="en-GB" sz="2000" b="1" dirty="0" err="1"/>
              <a:t>kumwamba</a:t>
            </a:r>
            <a:r>
              <a:rPr lang="en-GB" sz="2000" b="1" dirty="0"/>
              <a:t>,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kupha</a:t>
            </a:r>
            <a:r>
              <a:rPr lang="en-GB" sz="2000" b="1" dirty="0"/>
              <a:t> (</a:t>
            </a:r>
            <a:r>
              <a:rPr lang="en-GB" sz="2000" b="1" dirty="0" err="1"/>
              <a:t>kuletsa</a:t>
            </a:r>
            <a:r>
              <a:rPr lang="en-GB" sz="2000" b="1" dirty="0"/>
              <a:t>/</a:t>
            </a:r>
            <a:r>
              <a:rPr lang="en-GB" sz="2000" b="1" dirty="0" err="1"/>
              <a:t>kuchotsa</a:t>
            </a:r>
            <a:r>
              <a:rPr lang="en-GB" sz="2000" b="1" dirty="0"/>
              <a:t>)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zimatilepheretsa</a:t>
            </a:r>
            <a:r>
              <a:rPr lang="en-GB" sz="2000" b="1" dirty="0"/>
              <a:t> </a:t>
            </a:r>
            <a:r>
              <a:rPr lang="en-GB" sz="2000" b="1" dirty="0" err="1"/>
              <a:t>kukwaniritsa</a:t>
            </a:r>
            <a:r>
              <a:rPr lang="en-GB" sz="2000" b="1" dirty="0"/>
              <a:t> </a:t>
            </a:r>
            <a:r>
              <a:rPr lang="en-GB" sz="2000" b="1" dirty="0" err="1"/>
              <a:t>cholinga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: </a:t>
            </a:r>
            <a:r>
              <a:rPr lang="en-GB" sz="2000" b="1" dirty="0" err="1"/>
              <a:t>zinthu</a:t>
            </a:r>
            <a:r>
              <a:rPr lang="en-GB" sz="2000" b="1" dirty="0"/>
              <a:t> za </a:t>
            </a:r>
            <a:r>
              <a:rPr lang="en-GB" sz="2000" b="1" dirty="0" err="1"/>
              <a:t>dziko</a:t>
            </a:r>
            <a:r>
              <a:rPr lang="en-GB" sz="2000" b="1" dirty="0"/>
              <a:t> </a:t>
            </a:r>
            <a:r>
              <a:rPr lang="en-GB" sz="2000" b="1" dirty="0" err="1"/>
              <a:t>lapansi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449" y="3429000"/>
            <a:ext cx="5918186" cy="314158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3303265"/>
            <a:ext cx="59014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Chikhalidwe</a:t>
            </a:r>
            <a:r>
              <a:rPr lang="en-GB" sz="2000" b="1" dirty="0"/>
              <a:t> cha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sichinasinthe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</a:t>
            </a:r>
            <a:r>
              <a:rPr lang="en-GB" sz="2000" b="1" dirty="0" err="1"/>
              <a:t>kuyambira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Paulo, </a:t>
            </a:r>
            <a:r>
              <a:rPr lang="en-GB" sz="2000" b="1" dirty="0" err="1"/>
              <a:t>popeza</a:t>
            </a:r>
            <a:r>
              <a:rPr lang="en-GB" sz="2000" b="1" dirty="0"/>
              <a:t> </a:t>
            </a:r>
            <a:r>
              <a:rPr lang="en-GB" sz="2000" b="1" dirty="0" err="1"/>
              <a:t>tikadali</a:t>
            </a:r>
            <a:r>
              <a:rPr lang="en-GB" sz="2000" b="1" dirty="0"/>
              <a:t> </a:t>
            </a:r>
            <a:r>
              <a:rPr lang="en-GB" sz="2000" b="1" dirty="0" err="1"/>
              <a:t>ozunguliridwa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zilakolako</a:t>
            </a:r>
            <a:r>
              <a:rPr lang="en-GB" sz="2000" b="1" dirty="0"/>
              <a:t> </a:t>
            </a:r>
            <a:r>
              <a:rPr lang="en-GB" sz="2000" b="1" dirty="0" err="1"/>
              <a:t>zomwezi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zimaphwanya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 </a:t>
            </a:r>
            <a:r>
              <a:rPr lang="en-GB" sz="2000" b="1" dirty="0" err="1"/>
              <a:t>ziwiri</a:t>
            </a:r>
            <a:r>
              <a:rPr lang="en-GB" sz="2000" b="1" dirty="0"/>
              <a:t>: </a:t>
            </a:r>
            <a:r>
              <a:rPr lang="en-GB" sz="2000" b="1" dirty="0" err="1"/>
              <a:t>lemba</a:t>
            </a:r>
            <a:r>
              <a:rPr lang="en-GB" sz="2000" b="1" dirty="0"/>
              <a:t> </a:t>
            </a:r>
            <a:r>
              <a:rPr lang="en-GB" sz="2000" b="1" dirty="0" err="1"/>
              <a:t>lenileni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mzimu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Malamulo</a:t>
            </a:r>
            <a:r>
              <a:rPr lang="en-GB" sz="2000" b="1" dirty="0"/>
              <a:t> </a:t>
            </a:r>
            <a:r>
              <a:rPr lang="en-GB" sz="2000" b="1" dirty="0" err="1"/>
              <a:t>Khumi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725" y="5332436"/>
            <a:ext cx="1421145" cy="1094470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126" y="5332435"/>
            <a:ext cx="1492017" cy="10944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6725" y="3542541"/>
            <a:ext cx="1421145" cy="10944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93126" y="3542542"/>
            <a:ext cx="1492017" cy="10944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183988" y="2217862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Kuti </a:t>
            </a:r>
            <a:r>
              <a:rPr lang="en-GB" sz="2000" b="1" dirty="0" err="1"/>
              <a:t>wina</a:t>
            </a:r>
            <a:r>
              <a:rPr lang="en-GB" sz="2000" b="1" dirty="0"/>
              <a:t> </a:t>
            </a:r>
            <a:r>
              <a:rPr lang="en-GB" sz="2000" b="1" dirty="0" err="1"/>
              <a:t>asamachite</a:t>
            </a:r>
            <a:r>
              <a:rPr lang="en-GB" sz="2000" b="1" dirty="0"/>
              <a:t> </a:t>
            </a:r>
            <a:r>
              <a:rPr lang="en-GB" sz="2000" b="1" dirty="0" err="1"/>
              <a:t>cholakwa</a:t>
            </a:r>
            <a:r>
              <a:rPr lang="en-GB" sz="2000" b="1" dirty="0"/>
              <a:t>, Paulo </a:t>
            </a:r>
            <a:r>
              <a:rPr lang="en-GB" sz="2000" b="1" dirty="0" err="1"/>
              <a:t>akunena</a:t>
            </a:r>
            <a:r>
              <a:rPr lang="en-GB" sz="2000" b="1" dirty="0"/>
              <a:t> </a:t>
            </a:r>
            <a:r>
              <a:rPr lang="en-GB" sz="2000" b="1" dirty="0" err="1"/>
              <a:t>mizati</a:t>
            </a:r>
            <a:r>
              <a:rPr lang="en-GB" sz="2000" b="1" dirty="0"/>
              <a:t> </a:t>
            </a:r>
            <a:r>
              <a:rPr lang="en-GB" sz="2000" b="1" dirty="0" err="1"/>
              <a:t>yayikulu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maganizo</a:t>
            </a:r>
            <a:r>
              <a:rPr lang="en-GB" sz="2000" b="1" dirty="0"/>
              <a:t> a </a:t>
            </a:r>
            <a:r>
              <a:rPr lang="en-GB" sz="2000" b="1" dirty="0" err="1"/>
              <a:t>dziko</a:t>
            </a:r>
            <a:r>
              <a:rPr lang="en-GB" sz="2000" b="1" dirty="0"/>
              <a:t> </a:t>
            </a:r>
            <a:r>
              <a:rPr lang="en-GB" sz="2000" b="1" dirty="0" err="1"/>
              <a:t>lapansi</a:t>
            </a:r>
            <a:r>
              <a:rPr lang="en-GB" sz="2000" b="1" dirty="0"/>
              <a:t> (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pambuyo</a:t>
            </a:r>
            <a:r>
              <a:rPr lang="en-GB" sz="2000" b="1" dirty="0"/>
              <a:t> </a:t>
            </a:r>
            <a:r>
              <a:rPr lang="en-GB" sz="2000" b="1" dirty="0" err="1"/>
              <a:t>pake</a:t>
            </a:r>
            <a:r>
              <a:rPr lang="en-GB" sz="2000" b="1" dirty="0"/>
              <a:t> </a:t>
            </a:r>
            <a:r>
              <a:rPr lang="en-GB" sz="2000" b="1" dirty="0" err="1"/>
              <a:t>adzafotokoza</a:t>
            </a:r>
            <a:r>
              <a:rPr lang="en-GB" sz="2000" b="1" dirty="0"/>
              <a:t> </a:t>
            </a:r>
            <a:r>
              <a:rPr lang="en-GB" sz="2000" b="1" dirty="0" err="1"/>
              <a:t>mwatsatanetsatane</a:t>
            </a:r>
            <a:r>
              <a:rPr lang="en-GB" sz="2000" b="1" dirty="0"/>
              <a:t>): “</a:t>
            </a:r>
            <a:r>
              <a:rPr lang="en-GB" sz="2000" b="1" dirty="0" err="1"/>
              <a:t>chigololo</a:t>
            </a:r>
            <a:r>
              <a:rPr lang="en-GB" sz="2000" b="1" dirty="0"/>
              <a:t>, </a:t>
            </a:r>
            <a:r>
              <a:rPr lang="en-GB" sz="2000" b="1" dirty="0" err="1"/>
              <a:t>chodetsedwa</a:t>
            </a:r>
            <a:r>
              <a:rPr lang="en-GB" sz="2000" b="1" dirty="0"/>
              <a:t>, </a:t>
            </a:r>
            <a:r>
              <a:rPr lang="en-GB" sz="2000" b="1" dirty="0" err="1"/>
              <a:t>chilakolako</a:t>
            </a:r>
            <a:r>
              <a:rPr lang="en-GB" sz="2000" b="1" dirty="0"/>
              <a:t>, </a:t>
            </a:r>
            <a:r>
              <a:rPr lang="en-GB" sz="2000" b="1" dirty="0" err="1"/>
              <a:t>zilakolako</a:t>
            </a:r>
            <a:r>
              <a:rPr lang="en-GB" sz="2000" b="1" dirty="0"/>
              <a:t> </a:t>
            </a:r>
            <a:r>
              <a:rPr lang="en-GB" sz="2000" b="1" dirty="0" err="1"/>
              <a:t>zoipa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umbombo</a:t>
            </a:r>
            <a:r>
              <a:rPr lang="en-GB" sz="2000" b="1" dirty="0"/>
              <a:t>,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zili</a:t>
            </a:r>
            <a:r>
              <a:rPr lang="en-GB" sz="2000" b="1" dirty="0"/>
              <a:t> </a:t>
            </a:r>
            <a:r>
              <a:rPr lang="en-GB" sz="2000" b="1" dirty="0" err="1"/>
              <a:t>kupembedza</a:t>
            </a:r>
            <a:r>
              <a:rPr lang="en-GB" sz="2000" b="1" dirty="0"/>
              <a:t> </a:t>
            </a:r>
            <a:r>
              <a:rPr lang="en-GB" sz="2000" b="1" dirty="0" err="1"/>
              <a:t>mafano</a:t>
            </a:r>
            <a:r>
              <a:rPr lang="en-GB" sz="2000" b="1" dirty="0"/>
              <a:t>” (</a:t>
            </a:r>
            <a:r>
              <a:rPr lang="en-GB" sz="2000" b="1" dirty="0" err="1"/>
              <a:t>Akolose</a:t>
            </a:r>
            <a:r>
              <a:rPr lang="en-GB" sz="2000" b="1" dirty="0"/>
              <a:t> </a:t>
            </a:r>
            <a:r>
              <a:rPr lang="en" sz="2000" b="1" dirty="0"/>
              <a:t>3:5).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905374"/>
            <a:ext cx="60802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n’chifukwa</a:t>
            </a:r>
            <a:r>
              <a:rPr lang="en-GB" sz="2000" b="1" dirty="0"/>
              <a:t> </a:t>
            </a:r>
            <a:r>
              <a:rPr lang="en-GB" sz="2000" b="1" dirty="0" err="1"/>
              <a:t>chiyani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“</a:t>
            </a:r>
            <a:r>
              <a:rPr lang="en-GB" sz="2000" b="1" dirty="0" err="1"/>
              <a:t>kupha</a:t>
            </a:r>
            <a:r>
              <a:rPr lang="en-GB" sz="2000" b="1" dirty="0"/>
              <a:t>”—</a:t>
            </a:r>
            <a:r>
              <a:rPr lang="en-GB" sz="2000" b="1" dirty="0" err="1"/>
              <a:t>kusiya</a:t>
            </a:r>
            <a:r>
              <a:rPr lang="en-GB" sz="2000" b="1" dirty="0"/>
              <a:t>, </a:t>
            </a:r>
            <a:r>
              <a:rPr lang="en-GB" sz="2000" b="1" dirty="0" err="1"/>
              <a:t>kuchotsa</a:t>
            </a:r>
            <a:r>
              <a:rPr lang="en-GB" sz="2000" b="1" dirty="0"/>
              <a:t>—</a:t>
            </a:r>
            <a:r>
              <a:rPr lang="en-GB" sz="2000" b="1" dirty="0" err="1"/>
              <a:t>zinthu</a:t>
            </a:r>
            <a:r>
              <a:rPr lang="en-GB" sz="2000" b="1" dirty="0"/>
              <a:t> </a:t>
            </a:r>
            <a:r>
              <a:rPr lang="en-GB" sz="2000" b="1" dirty="0" err="1"/>
              <a:t>zimenezi</a:t>
            </a:r>
            <a:r>
              <a:rPr lang="en-GB" sz="2000" b="1" dirty="0"/>
              <a:t> </a:t>
            </a:r>
            <a:r>
              <a:rPr lang="en-GB" sz="2000" b="1" dirty="0" err="1"/>
              <a:t>m’maganizo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m’zochita</a:t>
            </a:r>
            <a:r>
              <a:rPr lang="en-GB" sz="2000" b="1" dirty="0"/>
              <a:t> </a:t>
            </a:r>
            <a:r>
              <a:rPr lang="en-GB" sz="2000" b="1" dirty="0" err="1"/>
              <a:t>zathu</a:t>
            </a:r>
            <a:r>
              <a:rPr lang="en-GB" sz="2000" b="1" dirty="0"/>
              <a:t>? </a:t>
            </a: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chakuti</a:t>
            </a:r>
            <a:r>
              <a:rPr lang="en-GB" sz="2000" b="1" dirty="0"/>
              <a:t> </a:t>
            </a:r>
            <a:r>
              <a:rPr lang="en-GB" sz="2000" b="1" dirty="0" err="1"/>
              <a:t>zimabweretsa</a:t>
            </a:r>
            <a:r>
              <a:rPr lang="en-GB" sz="2000" b="1" dirty="0"/>
              <a:t> “</a:t>
            </a:r>
            <a:r>
              <a:rPr lang="en-GB" sz="2000" b="1" dirty="0" err="1"/>
              <a:t>mkwiyo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Mulungu”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motero</a:t>
            </a:r>
            <a:r>
              <a:rPr lang="en-GB" sz="2000" b="1" dirty="0"/>
              <a:t> </a:t>
            </a:r>
            <a:r>
              <a:rPr lang="en-GB" sz="2000" b="1" dirty="0" err="1"/>
              <a:t>sizigwirizana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chibadwa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 </a:t>
            </a:r>
            <a:r>
              <a:rPr lang="en-GB" sz="2000" b="1" dirty="0" err="1"/>
              <a:t>chakumwamba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3:6). </a:t>
            </a:r>
            <a:r>
              <a:rPr lang="en-GB" sz="2000" b="1" dirty="0" err="1"/>
              <a:t>Iphani</a:t>
            </a:r>
            <a:r>
              <a:rPr lang="en-GB" sz="2000" b="1" dirty="0"/>
              <a:t> </a:t>
            </a:r>
            <a:r>
              <a:rPr lang="en-GB" sz="2000" b="1" dirty="0" err="1"/>
              <a:t>zapadziko</a:t>
            </a:r>
            <a:r>
              <a:rPr lang="en-GB" sz="2000" b="1" dirty="0"/>
              <a:t> </a:t>
            </a:r>
            <a:r>
              <a:rPr lang="en-GB" sz="2000" b="1" dirty="0" err="1"/>
              <a:t>lapansi</a:t>
            </a:r>
            <a:r>
              <a:rPr lang="en-GB" sz="2000" b="1" dirty="0"/>
              <a:t> </a:t>
            </a:r>
            <a:r>
              <a:rPr lang="en-GB" sz="2000" b="1" dirty="0" err="1"/>
              <a:t>zisanakupheni</a:t>
            </a:r>
            <a:r>
              <a:rPr lang="en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KUVALA ZINTHU ZAKUMWAMBA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mwavala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munthu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watsopano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amene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nzeru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zikukonzedwanso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afanane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Mlengi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wake.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Akolose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3:10 CCL)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3385752" y="1352061"/>
            <a:ext cx="8806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Kudzera</a:t>
            </a:r>
            <a:r>
              <a:rPr lang="en-GB" sz="2000" b="1" dirty="0"/>
              <a:t> mu </a:t>
            </a:r>
            <a:r>
              <a:rPr lang="en-GB" sz="2000" b="1" dirty="0" err="1"/>
              <a:t>mawu</a:t>
            </a:r>
            <a:r>
              <a:rPr lang="en-GB" sz="2000" b="1" dirty="0"/>
              <a:t> a </a:t>
            </a:r>
            <a:r>
              <a:rPr lang="en-GB" sz="2000" b="1" dirty="0" err="1"/>
              <a:t>mwambi</a:t>
            </a:r>
            <a:r>
              <a:rPr lang="en-GB" sz="2000" b="1" dirty="0"/>
              <a:t>, Paulo </a:t>
            </a:r>
            <a:r>
              <a:rPr lang="en-GB" sz="2000" b="1" dirty="0" err="1"/>
              <a:t>awonjezera</a:t>
            </a:r>
            <a:r>
              <a:rPr lang="en-GB" sz="2000" b="1" dirty="0"/>
              <a:t> pa </a:t>
            </a:r>
            <a:r>
              <a:rPr lang="en-GB" sz="2000" b="1" dirty="0" err="1"/>
              <a:t>mizati</a:t>
            </a:r>
            <a:r>
              <a:rPr lang="en-GB" sz="2000" b="1" dirty="0"/>
              <a:t> </a:t>
            </a:r>
            <a:r>
              <a:rPr lang="en-GB" sz="2000" b="1" dirty="0" err="1"/>
              <a:t>isanu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maganizo</a:t>
            </a:r>
            <a:r>
              <a:rPr lang="en-GB" sz="2000" b="1" dirty="0"/>
              <a:t> a </a:t>
            </a:r>
            <a:r>
              <a:rPr lang="en-GB" sz="2000" b="1" dirty="0" err="1"/>
              <a:t>dziko</a:t>
            </a:r>
            <a:r>
              <a:rPr lang="en-GB" sz="2000" b="1" dirty="0"/>
              <a:t> </a:t>
            </a:r>
            <a:r>
              <a:rPr lang="en-GB" sz="2000" b="1" dirty="0" err="1"/>
              <a:t>lapansi</a:t>
            </a:r>
            <a:r>
              <a:rPr lang="en-GB" sz="2000" b="1" dirty="0"/>
              <a:t> </a:t>
            </a:r>
            <a:r>
              <a:rPr lang="en-GB" sz="2000" b="1" dirty="0" err="1"/>
              <a:t>zochita</a:t>
            </a:r>
            <a:r>
              <a:rPr lang="en-GB" sz="2000" b="1" dirty="0"/>
              <a:t> zina </a:t>
            </a:r>
            <a:r>
              <a:rPr lang="en-GB" sz="2000" b="1" dirty="0" err="1"/>
              <a:t>zisanu</a:t>
            </a:r>
            <a:r>
              <a:rPr lang="en-GB" sz="2000" b="1" dirty="0"/>
              <a:t> za </a:t>
            </a:r>
            <a:r>
              <a:rPr lang="en-GB" sz="2000" b="1" dirty="0" err="1"/>
              <a:t>dziko</a:t>
            </a:r>
            <a:r>
              <a:rPr lang="en-GB" sz="2000" b="1" dirty="0"/>
              <a:t> </a:t>
            </a:r>
            <a:r>
              <a:rPr lang="en-GB" sz="2000" b="1" dirty="0" err="1"/>
              <a:t>lapansi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kuzipewa</a:t>
            </a:r>
            <a:r>
              <a:rPr lang="en-GB" sz="2000" b="1" dirty="0"/>
              <a:t>: “</a:t>
            </a:r>
            <a:r>
              <a:rPr lang="en-GB" sz="2000" b="1" dirty="0" err="1"/>
              <a:t>mkwiyo</a:t>
            </a:r>
            <a:r>
              <a:rPr lang="en-GB" sz="2000" b="1" dirty="0"/>
              <a:t>, </a:t>
            </a:r>
            <a:r>
              <a:rPr lang="en-GB" sz="2000" b="1" dirty="0" err="1"/>
              <a:t>ukali</a:t>
            </a:r>
            <a:r>
              <a:rPr lang="en-GB" sz="2000" b="1" dirty="0"/>
              <a:t>, </a:t>
            </a:r>
            <a:r>
              <a:rPr lang="en-GB" sz="2000" b="1" dirty="0" err="1"/>
              <a:t>zoyipa</a:t>
            </a:r>
            <a:r>
              <a:rPr lang="en-GB" sz="2000" b="1" dirty="0"/>
              <a:t> (</a:t>
            </a:r>
            <a:r>
              <a:rPr lang="en-GB" sz="2000" b="1" dirty="0" err="1"/>
              <a:t>chidani</a:t>
            </a:r>
            <a:r>
              <a:rPr lang="en-GB" sz="2000" b="1" dirty="0"/>
              <a:t>), </a:t>
            </a:r>
            <a:r>
              <a:rPr lang="en-GB" sz="2000" b="1" dirty="0" err="1"/>
              <a:t>kunyoza</a:t>
            </a:r>
            <a:r>
              <a:rPr lang="en-GB" sz="2000" b="1" dirty="0"/>
              <a:t>,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mawu</a:t>
            </a:r>
            <a:r>
              <a:rPr lang="en-GB" sz="2000" b="1" dirty="0"/>
              <a:t> </a:t>
            </a:r>
            <a:r>
              <a:rPr lang="en-GB" sz="2000" b="1" dirty="0" err="1"/>
              <a:t>onyansa</a:t>
            </a:r>
            <a:r>
              <a:rPr lang="en-GB" sz="2000" b="1" dirty="0"/>
              <a:t> </a:t>
            </a:r>
            <a:r>
              <a:rPr lang="en-GB" sz="2000" b="1" dirty="0" err="1"/>
              <a:t>ochokera</a:t>
            </a:r>
            <a:r>
              <a:rPr lang="en-GB" sz="2000" b="1" dirty="0"/>
              <a:t> </a:t>
            </a:r>
            <a:r>
              <a:rPr lang="en-GB" sz="2000" b="1" dirty="0" err="1"/>
              <a:t>m’kamwa</a:t>
            </a:r>
            <a:r>
              <a:rPr lang="en-GB" sz="2000" b="1" dirty="0"/>
              <a:t> </a:t>
            </a:r>
            <a:r>
              <a:rPr lang="en-GB" sz="2000" b="1" dirty="0" err="1"/>
              <a:t>mwanu</a:t>
            </a:r>
            <a:r>
              <a:rPr lang="en-GB" sz="2000" b="1" dirty="0"/>
              <a:t>” (</a:t>
            </a:r>
            <a:r>
              <a:rPr lang="en-GB" sz="2000" b="1" dirty="0" err="1"/>
              <a:t>Akolose</a:t>
            </a:r>
            <a:r>
              <a:rPr lang="en-GB" sz="2000" b="1" dirty="0"/>
              <a:t> 3:8).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anamaliza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chochita</a:t>
            </a:r>
            <a:r>
              <a:rPr lang="en-GB" sz="2000" b="1" dirty="0"/>
              <a:t> </a:t>
            </a:r>
            <a:r>
              <a:rPr lang="en-GB" sz="2000" b="1" dirty="0" err="1"/>
              <a:t>chachisanu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chimodzi</a:t>
            </a:r>
            <a:r>
              <a:rPr lang="en-GB" sz="2000" b="1" dirty="0"/>
              <a:t>—</a:t>
            </a:r>
            <a:r>
              <a:rPr lang="en-GB" sz="2000" b="1" dirty="0" err="1"/>
              <a:t>choipa</a:t>
            </a:r>
            <a:r>
              <a:rPr lang="en-GB" sz="2000" b="1" dirty="0"/>
              <a:t> </a:t>
            </a:r>
            <a:r>
              <a:rPr lang="en-GB" sz="2000" b="1" dirty="0" err="1"/>
              <a:t>koposa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—: “</a:t>
            </a:r>
            <a:r>
              <a:rPr lang="en-GB" sz="2000" b="1" dirty="0" err="1"/>
              <a:t>Musamanamizirane</a:t>
            </a:r>
            <a:r>
              <a:rPr lang="en-GB" sz="2000" b="1" dirty="0"/>
              <a:t>” (</a:t>
            </a:r>
            <a:r>
              <a:rPr lang="en-GB" sz="2000" b="1" dirty="0" err="1"/>
              <a:t>Akolose</a:t>
            </a:r>
            <a:r>
              <a:rPr lang="en-GB" sz="2000" b="1" dirty="0"/>
              <a:t> 3:9</a:t>
            </a:r>
            <a:r>
              <a:rPr lang="en" sz="2000" b="1" dirty="0"/>
              <a:t>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25448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3385750" y="4286070"/>
            <a:ext cx="64131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Titavula</a:t>
            </a:r>
            <a:r>
              <a:rPr lang="en-GB" sz="2000" b="1" dirty="0"/>
              <a:t> </a:t>
            </a:r>
            <a:r>
              <a:rPr lang="en-GB" sz="2000" b="1" dirty="0" err="1"/>
              <a:t>zovala</a:t>
            </a:r>
            <a:r>
              <a:rPr lang="en-GB" sz="2000" b="1" dirty="0"/>
              <a:t> </a:t>
            </a:r>
            <a:r>
              <a:rPr lang="en-GB" sz="2000" b="1" dirty="0" err="1"/>
              <a:t>zimenezo</a:t>
            </a:r>
            <a:r>
              <a:rPr lang="en-GB" sz="2000" b="1" dirty="0"/>
              <a:t>,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kuvala</a:t>
            </a:r>
            <a:r>
              <a:rPr lang="en-GB" sz="2000" b="1" dirty="0"/>
              <a:t> “</a:t>
            </a:r>
            <a:r>
              <a:rPr lang="en-GB" sz="2000" b="1" dirty="0" err="1"/>
              <a:t>zovala</a:t>
            </a:r>
            <a:r>
              <a:rPr lang="en-GB" sz="2000" b="1" dirty="0"/>
              <a:t> </a:t>
            </a:r>
            <a:r>
              <a:rPr lang="en-GB" sz="2000" b="1" dirty="0" err="1"/>
              <a:t>zabwino</a:t>
            </a:r>
            <a:r>
              <a:rPr lang="en-GB" sz="2000" b="1" dirty="0"/>
              <a:t>.” </a:t>
            </a:r>
            <a:r>
              <a:rPr lang="en-GB" sz="2000" b="1" dirty="0" err="1"/>
              <a:t>Titavala</a:t>
            </a:r>
            <a:r>
              <a:rPr lang="en-GB" sz="2000" b="1" dirty="0"/>
              <a:t> </a:t>
            </a:r>
            <a:r>
              <a:rPr lang="en-GB" sz="2000" b="1" dirty="0" err="1"/>
              <a:t>zovala</a:t>
            </a:r>
            <a:r>
              <a:rPr lang="en-GB" sz="2000" b="1" dirty="0"/>
              <a:t> </a:t>
            </a:r>
            <a:r>
              <a:rPr lang="en-GB" sz="2000" b="1" dirty="0" err="1"/>
              <a:t>zatsopanozi</a:t>
            </a:r>
            <a:r>
              <a:rPr lang="en-GB" sz="2000" b="1" dirty="0"/>
              <a:t>, </a:t>
            </a:r>
            <a:r>
              <a:rPr lang="en-GB" sz="2000" b="1" dirty="0" err="1"/>
              <a:t>timapitiriza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atsopano</a:t>
            </a:r>
            <a:r>
              <a:rPr lang="en-GB" sz="2000" b="1" dirty="0"/>
              <a:t>, </a:t>
            </a:r>
            <a:r>
              <a:rPr lang="en-GB" sz="2000" b="1" dirty="0" err="1"/>
              <a:t>tikukula</a:t>
            </a:r>
            <a:r>
              <a:rPr lang="en-GB" sz="2000" b="1" dirty="0"/>
              <a:t> mu </a:t>
            </a:r>
            <a:r>
              <a:rPr lang="en-GB" sz="2000" b="1" dirty="0" err="1"/>
              <a:t>chiyero</a:t>
            </a:r>
            <a:r>
              <a:rPr lang="en-GB" sz="2000" b="1" dirty="0"/>
              <a:t> </a:t>
            </a:r>
            <a:r>
              <a:rPr lang="en-GB" sz="2000" b="1" dirty="0" err="1"/>
              <a:t>tsiku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tsiku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3:10</a:t>
            </a:r>
            <a:r>
              <a:rPr lang="en" sz="2000" b="1" dirty="0"/>
              <a:t>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757" y="4267220"/>
            <a:ext cx="1956521" cy="2396227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3385750" y="3251557"/>
            <a:ext cx="8806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Paulo </a:t>
            </a:r>
            <a:r>
              <a:rPr lang="en-GB" sz="2000" b="1" dirty="0" err="1"/>
              <a:t>akuganiza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tachotsa</a:t>
            </a:r>
            <a:r>
              <a:rPr lang="en-GB" sz="2000" b="1" dirty="0"/>
              <a:t> kale “</a:t>
            </a:r>
            <a:r>
              <a:rPr lang="en-GB" sz="2000" b="1" dirty="0" err="1"/>
              <a:t>umunthu</a:t>
            </a:r>
            <a:r>
              <a:rPr lang="en-GB" sz="2000" b="1" dirty="0"/>
              <a:t> </a:t>
            </a:r>
            <a:r>
              <a:rPr lang="en-GB" sz="2000" b="1" dirty="0" err="1"/>
              <a:t>wanu</a:t>
            </a:r>
            <a:r>
              <a:rPr lang="en-GB" sz="2000" b="1" dirty="0"/>
              <a:t> </a:t>
            </a:r>
            <a:r>
              <a:rPr lang="en-GB" sz="2000" b="1" dirty="0" err="1"/>
              <a:t>wakale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machitidwe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” (</a:t>
            </a:r>
            <a:r>
              <a:rPr lang="en-GB" sz="2000" b="1" dirty="0" err="1"/>
              <a:t>Akolose</a:t>
            </a:r>
            <a:r>
              <a:rPr lang="en-GB" sz="2000" b="1" dirty="0"/>
              <a:t> 3:9). </a:t>
            </a:r>
            <a:r>
              <a:rPr lang="en-GB" sz="2000" b="1" dirty="0" err="1"/>
              <a:t>Tachotsa</a:t>
            </a:r>
            <a:r>
              <a:rPr lang="en-GB" sz="2000" b="1" dirty="0"/>
              <a:t> “</a:t>
            </a:r>
            <a:r>
              <a:rPr lang="en-GB" sz="2000" b="1" dirty="0" err="1"/>
              <a:t>zovala</a:t>
            </a:r>
            <a:r>
              <a:rPr lang="en-GB" sz="2000" b="1" dirty="0"/>
              <a:t> </a:t>
            </a:r>
            <a:r>
              <a:rPr lang="en-GB" sz="2000" b="1" dirty="0" err="1"/>
              <a:t>zathu</a:t>
            </a:r>
            <a:r>
              <a:rPr lang="en-GB" sz="2000" b="1" dirty="0"/>
              <a:t> </a:t>
            </a:r>
            <a:r>
              <a:rPr lang="en-GB" sz="2000" b="1" dirty="0" err="1"/>
              <a:t>zonyansa</a:t>
            </a:r>
            <a:r>
              <a:rPr lang="en-GB" sz="2000" b="1" dirty="0"/>
              <a:t>”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talola</a:t>
            </a:r>
            <a:r>
              <a:rPr lang="en-GB" sz="2000" b="1" dirty="0"/>
              <a:t> Yesu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achotse</a:t>
            </a:r>
            <a:r>
              <a:rPr lang="en-GB" sz="2000" b="1" dirty="0"/>
              <a:t> </a:t>
            </a:r>
            <a:r>
              <a:rPr lang="en-GB" sz="2000" b="1" dirty="0" err="1"/>
              <a:t>machimo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Zekariya</a:t>
            </a:r>
            <a:r>
              <a:rPr lang="en" sz="2000" b="1" dirty="0"/>
              <a:t>. 3:4).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3385749" y="5567724"/>
            <a:ext cx="6277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tikukonzedwanso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Mzimu</a:t>
            </a:r>
            <a:r>
              <a:rPr lang="en-GB" sz="2000" b="1" dirty="0"/>
              <a:t> </a:t>
            </a:r>
            <a:r>
              <a:rPr lang="en-GB" sz="2000" b="1" dirty="0" err="1"/>
              <a:t>Woyera</a:t>
            </a:r>
            <a:r>
              <a:rPr lang="en-GB" sz="2000" b="1" dirty="0"/>
              <a:t>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kuphunzira</a:t>
            </a:r>
            <a:r>
              <a:rPr lang="en-GB" sz="2000" b="1" dirty="0"/>
              <a:t> Mawu, </a:t>
            </a:r>
            <a:r>
              <a:rPr lang="en-GB" sz="2000" b="1" dirty="0" err="1"/>
              <a:t>zopinga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zimatilekanitsa</a:t>
            </a:r>
            <a:r>
              <a:rPr lang="en-GB" sz="2000" b="1" dirty="0"/>
              <a:t> </a:t>
            </a:r>
            <a:r>
              <a:rPr lang="en-GB" sz="2000" b="1" dirty="0" err="1"/>
              <a:t>wina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mnzake</a:t>
            </a:r>
            <a:r>
              <a:rPr lang="en-GB" sz="2000" b="1" dirty="0"/>
              <a:t> </a:t>
            </a:r>
            <a:r>
              <a:rPr lang="en-GB" sz="2000" b="1" dirty="0" err="1"/>
              <a:t>zimachoka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Akolose</a:t>
            </a:r>
            <a:r>
              <a:rPr lang="en" sz="2000" b="1" dirty="0"/>
              <a:t>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MAKHALIDWE A MOYO WA TSOPANO MWA YESU</a:t>
            </a: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741" y="78587"/>
            <a:ext cx="1418589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MGWIRIZANO WANGWIRO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54725"/>
            <a:ext cx="1029652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kuwonjezera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zonsezi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valani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chikondi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chimene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chimangirira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zonsezi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pamodzi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mgwirizano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wangwiro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Akolose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4" y="1199523"/>
            <a:ext cx="10161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/>
              <a:t>Ife </a:t>
            </a:r>
            <a:r>
              <a:rPr lang="en-GB" b="1" dirty="0" err="1"/>
              <a:t>ndife</a:t>
            </a:r>
            <a:r>
              <a:rPr lang="en-GB" b="1" dirty="0"/>
              <a:t> “</a:t>
            </a:r>
            <a:r>
              <a:rPr lang="en-GB" b="1" dirty="0" err="1"/>
              <a:t>anthu</a:t>
            </a:r>
            <a:r>
              <a:rPr lang="en-GB" b="1" dirty="0"/>
              <a:t> </a:t>
            </a:r>
            <a:r>
              <a:rPr lang="en-GB" b="1" dirty="0" err="1"/>
              <a:t>osankhidwa</a:t>
            </a:r>
            <a:r>
              <a:rPr lang="en-GB" b="1" dirty="0"/>
              <a:t> a Mulungu, </a:t>
            </a:r>
            <a:r>
              <a:rPr lang="en-GB" b="1" dirty="0" err="1"/>
              <a:t>oyera</a:t>
            </a:r>
            <a:r>
              <a:rPr lang="en-GB" b="1" dirty="0"/>
              <a:t>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okondedwa</a:t>
            </a:r>
            <a:r>
              <a:rPr lang="en-GB" b="1" dirty="0"/>
              <a:t> </a:t>
            </a:r>
            <a:r>
              <a:rPr lang="en-GB" b="1" dirty="0" err="1"/>
              <a:t>kwambiri</a:t>
            </a:r>
            <a:r>
              <a:rPr lang="en-GB" b="1" dirty="0"/>
              <a:t>” (</a:t>
            </a:r>
            <a:r>
              <a:rPr lang="en-GB" b="1" dirty="0" err="1"/>
              <a:t>Akolose</a:t>
            </a:r>
            <a:r>
              <a:rPr lang="en-GB" b="1" dirty="0"/>
              <a:t> 3:12). Petro </a:t>
            </a:r>
            <a:r>
              <a:rPr lang="en-GB" b="1" dirty="0" err="1"/>
              <a:t>akutiuza</a:t>
            </a:r>
            <a:r>
              <a:rPr lang="en-GB" b="1" dirty="0"/>
              <a:t> </a:t>
            </a:r>
            <a:r>
              <a:rPr lang="en-GB" b="1" dirty="0" err="1"/>
              <a:t>kuti</a:t>
            </a:r>
            <a:r>
              <a:rPr lang="en-GB" b="1" dirty="0"/>
              <a:t> </a:t>
            </a:r>
            <a:r>
              <a:rPr lang="en-GB" b="1" dirty="0" err="1"/>
              <a:t>zimenezi</a:t>
            </a:r>
            <a:r>
              <a:rPr lang="en-GB" b="1" dirty="0"/>
              <a:t> </a:t>
            </a:r>
            <a:r>
              <a:rPr lang="en-GB" b="1" dirty="0" err="1"/>
              <a:t>zimatibweretsera</a:t>
            </a:r>
            <a:r>
              <a:rPr lang="en-GB" b="1" dirty="0"/>
              <a:t> </a:t>
            </a:r>
            <a:r>
              <a:rPr lang="en-GB" b="1" dirty="0" err="1"/>
              <a:t>madalitso</a:t>
            </a:r>
            <a:r>
              <a:rPr lang="en-GB" b="1" dirty="0"/>
              <a:t> </a:t>
            </a:r>
            <a:r>
              <a:rPr lang="en-GB" b="1" dirty="0" err="1"/>
              <a:t>akulu</a:t>
            </a:r>
            <a:r>
              <a:rPr lang="en-GB" b="1" dirty="0"/>
              <a:t> </a:t>
            </a:r>
            <a:r>
              <a:rPr lang="en-GB" b="1" dirty="0" err="1"/>
              <a:t>komanso</a:t>
            </a:r>
            <a:r>
              <a:rPr lang="en-GB" b="1" dirty="0"/>
              <a:t> </a:t>
            </a:r>
            <a:r>
              <a:rPr lang="en-GB" b="1" dirty="0" err="1"/>
              <a:t>udindo</a:t>
            </a:r>
            <a:r>
              <a:rPr lang="en-GB" b="1" dirty="0"/>
              <a:t> </a:t>
            </a:r>
            <a:r>
              <a:rPr lang="en-GB" b="1" dirty="0" err="1"/>
              <a:t>waukulu</a:t>
            </a:r>
            <a:r>
              <a:rPr lang="en-GB" b="1" dirty="0"/>
              <a:t> (1 Petro 2:9). Koma </a:t>
            </a:r>
            <a:r>
              <a:rPr lang="en-GB" b="1" dirty="0" err="1"/>
              <a:t>munthu</a:t>
            </a:r>
            <a:r>
              <a:rPr lang="en-GB" b="1" dirty="0"/>
              <a:t> </a:t>
            </a:r>
            <a:r>
              <a:rPr lang="en-GB" b="1" dirty="0" err="1"/>
              <a:t>mmodzi</a:t>
            </a:r>
            <a:r>
              <a:rPr lang="en-GB" b="1" dirty="0"/>
              <a:t> </a:t>
            </a:r>
            <a:r>
              <a:rPr lang="en-GB" b="1" dirty="0" err="1"/>
              <a:t>waosankhidwa</a:t>
            </a:r>
            <a:r>
              <a:rPr lang="en-GB" b="1" dirty="0"/>
              <a:t> a Mulungu </a:t>
            </a:r>
            <a:r>
              <a:rPr lang="en-GB" b="1" dirty="0" err="1"/>
              <a:t>amakhala</a:t>
            </a:r>
            <a:r>
              <a:rPr lang="en-GB" b="1" dirty="0"/>
              <a:t> </a:t>
            </a:r>
            <a:r>
              <a:rPr lang="en-GB" b="1" dirty="0" err="1"/>
              <a:t>bwanji</a:t>
            </a:r>
            <a:r>
              <a:rPr lang="en-GB" b="1" dirty="0"/>
              <a:t> (</a:t>
            </a:r>
            <a:r>
              <a:rPr lang="en-GB" b="1" dirty="0" err="1"/>
              <a:t>Akolose</a:t>
            </a:r>
            <a:r>
              <a:rPr lang="en" b="1" dirty="0"/>
              <a:t> 3:12-13)?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2846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zonsezi</a:t>
            </a:r>
            <a:r>
              <a:rPr lang="en-GB" sz="2000" b="1" dirty="0"/>
              <a:t> </a:t>
            </a:r>
            <a:r>
              <a:rPr lang="en-GB" sz="2000" b="1" dirty="0" err="1"/>
              <a:t>zichitike</a:t>
            </a:r>
            <a:r>
              <a:rPr lang="en-GB" sz="2000" b="1" dirty="0"/>
              <a:t> </a:t>
            </a:r>
            <a:r>
              <a:rPr lang="en-GB" sz="2000" b="1" dirty="0" err="1"/>
              <a:t>m’kati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mgwirizano</a:t>
            </a:r>
            <a:r>
              <a:rPr lang="en-GB" sz="2000" b="1" dirty="0"/>
              <a:t> </a:t>
            </a:r>
            <a:r>
              <a:rPr lang="en-GB" sz="2000" b="1" dirty="0" err="1"/>
              <a:t>wangwiro</a:t>
            </a:r>
            <a:r>
              <a:rPr lang="en-GB" sz="2000" b="1" dirty="0"/>
              <a:t> : </a:t>
            </a:r>
            <a:r>
              <a:rPr lang="en-GB" sz="2000" b="1" dirty="0" err="1"/>
              <a:t>chikondi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3:14). Izi </a:t>
            </a:r>
            <a:r>
              <a:rPr lang="en-GB" sz="2000" b="1" dirty="0" err="1"/>
              <a:t>ndiye</a:t>
            </a:r>
            <a:r>
              <a:rPr lang="en-GB" sz="2000" b="1" dirty="0"/>
              <a:t> </a:t>
            </a:r>
            <a:r>
              <a:rPr lang="en-GB" sz="2000" b="1" dirty="0" err="1"/>
              <a:t>madalitso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maudindo</a:t>
            </a:r>
            <a:r>
              <a:rPr lang="en-GB" sz="2000" b="1" dirty="0"/>
              <a:t> </a:t>
            </a:r>
            <a:r>
              <a:rPr lang="en-GB" sz="2000" b="1" dirty="0" err="1"/>
              <a:t>athu</a:t>
            </a:r>
            <a:r>
              <a:rPr lang="en-GB" sz="2000" b="1" dirty="0"/>
              <a:t> </a:t>
            </a:r>
            <a:r>
              <a:rPr lang="en" sz="2000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37300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1088</Words>
  <Application>Microsoft Office PowerPoint</Application>
  <PresentationFormat>Panorámica</PresentationFormat>
  <Paragraphs>71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119</cp:revision>
  <dcterms:created xsi:type="dcterms:W3CDTF">2026-02-01T14:37:42Z</dcterms:created>
  <dcterms:modified xsi:type="dcterms:W3CDTF">2026-03-14T07:09:11Z</dcterms:modified>
</cp:coreProperties>
</file>