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268" r:id="rId2"/>
    <p:sldId id="273" r:id="rId3"/>
    <p:sldId id="258" r:id="rId4"/>
    <p:sldId id="259" r:id="rId5"/>
    <p:sldId id="260" r:id="rId6"/>
    <p:sldId id="276" r:id="rId7"/>
    <p:sldId id="262" r:id="rId8"/>
    <p:sldId id="277" r:id="rId9"/>
    <p:sldId id="274" r:id="rId10"/>
    <p:sldId id="265" r:id="rId11"/>
    <p:sldId id="266" r:id="rId12"/>
    <p:sldId id="269"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A492"/>
    <a:srgbClr val="A5A7AC"/>
    <a:srgbClr val="A5A9E3"/>
    <a:srgbClr val="FFCB7F"/>
    <a:srgbClr val="008000"/>
    <a:srgbClr val="838DA0"/>
    <a:srgbClr val="547D11"/>
    <a:srgbClr val="30480A"/>
    <a:srgbClr val="652F00"/>
    <a:srgbClr val="9BED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687"/>
  </p:normalViewPr>
  <p:slideViewPr>
    <p:cSldViewPr snapToGrid="0">
      <p:cViewPr varScale="1">
        <p:scale>
          <a:sx n="101" d="100"/>
          <a:sy n="101"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1" Type="http://schemas.openxmlformats.org/officeDocument/2006/relationships/image" Target="../media/image23.png"/></Relationships>
</file>

<file path=ppt/diagrams/_rels/data2.xml.rels><?xml version="1.0" encoding="UTF-8" standalone="yes"?>
<Relationships xmlns="http://schemas.openxmlformats.org/package/2006/relationships"><Relationship Id="rId2" Type="http://schemas.microsoft.com/office/2007/relationships/hdphoto" Target="../media/hdphoto9.wdp"/><Relationship Id="rId1" Type="http://schemas.openxmlformats.org/officeDocument/2006/relationships/image" Target="../media/image24.png"/></Relationships>
</file>

<file path=ppt/diagrams/_rels/data3.xml.rels><?xml version="1.0" encoding="UTF-8" standalone="yes"?>
<Relationships xmlns="http://schemas.openxmlformats.org/package/2006/relationships"><Relationship Id="rId2" Type="http://schemas.microsoft.com/office/2007/relationships/hdphoto" Target="../media/hdphoto10.wdp"/><Relationship Id="rId1" Type="http://schemas.openxmlformats.org/officeDocument/2006/relationships/image" Target="../media/image25.png"/></Relationships>
</file>

<file path=ppt/diagrams/_rels/data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30.jpeg"/><Relationship Id="rId5" Type="http://schemas.openxmlformats.org/officeDocument/2006/relationships/image" Target="../media/image33.jpeg"/><Relationship Id="rId4" Type="http://schemas.microsoft.com/office/2007/relationships/hdphoto" Target="../media/hdphoto13.wdp"/></Relationships>
</file>

<file path=ppt/diagrams/_rels/drawing1.xml.rels><?xml version="1.0" encoding="UTF-8" standalone="yes"?>
<Relationships xmlns="http://schemas.openxmlformats.org/package/2006/relationships"><Relationship Id="rId1" Type="http://schemas.openxmlformats.org/officeDocument/2006/relationships/image" Target="../media/image23.png"/></Relationships>
</file>

<file path=ppt/diagrams/_rels/drawing2.xml.rels><?xml version="1.0" encoding="UTF-8" standalone="yes"?>
<Relationships xmlns="http://schemas.openxmlformats.org/package/2006/relationships"><Relationship Id="rId2" Type="http://schemas.microsoft.com/office/2007/relationships/hdphoto" Target="../media/hdphoto9.wdp"/><Relationship Id="rId1" Type="http://schemas.openxmlformats.org/officeDocument/2006/relationships/image" Target="../media/image24.png"/></Relationships>
</file>

<file path=ppt/diagrams/_rels/drawing3.xml.rels><?xml version="1.0" encoding="UTF-8" standalone="yes"?>
<Relationships xmlns="http://schemas.openxmlformats.org/package/2006/relationships"><Relationship Id="rId2" Type="http://schemas.microsoft.com/office/2007/relationships/hdphoto" Target="../media/hdphoto10.wdp"/><Relationship Id="rId1" Type="http://schemas.openxmlformats.org/officeDocument/2006/relationships/image" Target="../media/image2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30.jpeg"/><Relationship Id="rId5" Type="http://schemas.openxmlformats.org/officeDocument/2006/relationships/image" Target="../media/image33.jpeg"/><Relationship Id="rId4" Type="http://schemas.microsoft.com/office/2007/relationships/hdphoto" Target="../media/hdphoto13.wdp"/></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3D0476-35F6-454D-A600-8AAF1F495A2B}" type="doc">
      <dgm:prSet loTypeId="urn:microsoft.com/office/officeart/2008/layout/TitlePictureLineup" loCatId="picture" qsTypeId="urn:microsoft.com/office/officeart/2005/8/quickstyle/simple5" qsCatId="simple" csTypeId="urn:microsoft.com/office/officeart/2005/8/colors/accent2_2" csCatId="accent2" phldr="1"/>
      <dgm:spPr/>
      <dgm:t>
        <a:bodyPr/>
        <a:lstStyle/>
        <a:p>
          <a:endParaRPr lang="es-ES"/>
        </a:p>
      </dgm:t>
    </dgm:pt>
    <dgm:pt modelId="{DF6DA6C4-307F-4EB8-B0A3-18CA357CA5BB}">
      <dgm:prSet custT="1"/>
      <dgm:spPr/>
      <dgm:t>
        <a:bodyPr/>
        <a:lstStyle/>
        <a:p>
          <a:r>
            <a:rPr lang="en-US" sz="2000" b="1" noProof="0" dirty="0">
              <a:effectLst>
                <a:outerShdw blurRad="38100" dist="38100" dir="2700000" algn="tl">
                  <a:srgbClr val="000000">
                    <a:alpha val="43137"/>
                  </a:srgbClr>
                </a:outerShdw>
              </a:effectLst>
            </a:rPr>
            <a:t>Gulani golidi woyengeka</a:t>
          </a:r>
          <a:endParaRPr lang="en-US" sz="2000" noProof="0" dirty="0">
            <a:effectLst>
              <a:outerShdw blurRad="38100" dist="38100" dir="2700000" algn="tl">
                <a:srgbClr val="000000">
                  <a:alpha val="43137"/>
                </a:srgbClr>
              </a:outerShdw>
            </a:effectLst>
          </a:endParaRPr>
        </a:p>
      </dgm:t>
    </dgm:pt>
    <dgm:pt modelId="{66466DD2-2504-4A29-AB3B-D6027A261762}" type="parTrans" cxnId="{5BC6D624-AAEC-4324-9C8E-264A29DDC8AA}">
      <dgm:prSet/>
      <dgm:spPr/>
      <dgm:t>
        <a:bodyPr/>
        <a:lstStyle/>
        <a:p>
          <a:endParaRPr lang="es-ES">
            <a:effectLst/>
          </a:endParaRPr>
        </a:p>
      </dgm:t>
    </dgm:pt>
    <dgm:pt modelId="{DA604FB7-6998-4832-B627-93CBA437A684}" type="sibTrans" cxnId="{5BC6D624-AAEC-4324-9C8E-264A29DDC8AA}">
      <dgm:prSet/>
      <dgm:spPr/>
      <dgm:t>
        <a:bodyPr/>
        <a:lstStyle/>
        <a:p>
          <a:endParaRPr lang="es-ES">
            <a:effectLst/>
          </a:endParaRPr>
        </a:p>
      </dgm:t>
    </dgm:pt>
    <dgm:pt modelId="{8B3876F2-42C4-47F0-99DB-4F3E2DD1BA00}">
      <dgm:prSet custT="1"/>
      <dgm:spPr/>
      <dgm:t>
        <a:bodyPr/>
        <a:lstStyle/>
        <a:p>
          <a:r>
            <a:rPr lang="en-US" sz="1800" b="1" noProof="0" dirty="0">
              <a:effectLst/>
            </a:rPr>
            <a:t>Sitiyenera kukhudzika ndi mfundo zongopeka chabe kapena kuphunzira Baibulo mwachiphamaso. Tiyenera kutaya ziphunzitso za anthu (tinsel) ndi kulowa mozama mu phunziro lathu la Baibulo kuti tichotse kupanda ungwiro konse (zinyalala) pakumvetsetsa kwathu.</a:t>
          </a:r>
          <a:endParaRPr lang="en-US" sz="1800" noProof="0" dirty="0">
            <a:effectLst/>
          </a:endParaRPr>
        </a:p>
      </dgm:t>
    </dgm:pt>
    <dgm:pt modelId="{FA446D42-EA1D-4299-88DF-964108EE1E13}" type="parTrans" cxnId="{66D9611F-7E6D-4FC7-9500-83992947BF05}">
      <dgm:prSet/>
      <dgm:spPr/>
      <dgm:t>
        <a:bodyPr/>
        <a:lstStyle/>
        <a:p>
          <a:endParaRPr lang="es-ES">
            <a:effectLst/>
          </a:endParaRPr>
        </a:p>
      </dgm:t>
    </dgm:pt>
    <dgm:pt modelId="{23FE3D37-8DBE-4268-B158-A01377E8F429}" type="sibTrans" cxnId="{66D9611F-7E6D-4FC7-9500-83992947BF05}">
      <dgm:prSet/>
      <dgm:spPr/>
      <dgm:t>
        <a:bodyPr/>
        <a:lstStyle/>
        <a:p>
          <a:endParaRPr lang="es-ES">
            <a:effectLst/>
          </a:endParaRPr>
        </a:p>
      </dgm:t>
    </dgm:pt>
    <dgm:pt modelId="{E27E5D2A-72B5-438B-9DCA-C10F27C99DCC}" type="pres">
      <dgm:prSet presAssocID="{753D0476-35F6-454D-A600-8AAF1F495A2B}" presName="Name0" presStyleCnt="0">
        <dgm:presLayoutVars>
          <dgm:dir/>
        </dgm:presLayoutVars>
      </dgm:prSet>
      <dgm:spPr/>
    </dgm:pt>
    <dgm:pt modelId="{63486772-0A1C-4CB4-966C-3DDC2FF0CAA9}" type="pres">
      <dgm:prSet presAssocID="{DF6DA6C4-307F-4EB8-B0A3-18CA357CA5BB}" presName="composite" presStyleCnt="0"/>
      <dgm:spPr/>
    </dgm:pt>
    <dgm:pt modelId="{2BE5E718-CEB5-491D-9AD5-8D7C725915EA}" type="pres">
      <dgm:prSet presAssocID="{DF6DA6C4-307F-4EB8-B0A3-18CA357CA5BB}" presName="Accent" presStyleLbl="alignAcc1" presStyleIdx="0" presStyleCnt="1" custLinFactX="-1476992" custLinFactNeighborX="-1500000"/>
      <dgm:spPr/>
    </dgm:pt>
    <dgm:pt modelId="{A9DC3890-2F1C-4339-9B26-1F22E4D6783C}" type="pres">
      <dgm:prSet presAssocID="{DF6DA6C4-307F-4EB8-B0A3-18CA357CA5BB}" presName="Image" presStyleLbl="node1" presStyleIdx="0" presStyleCnt="1" custScaleX="118271"/>
      <dgm:spPr>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28E1BD37-E2A3-48C9-B0D5-AA69475F4227}" type="pres">
      <dgm:prSet presAssocID="{DF6DA6C4-307F-4EB8-B0A3-18CA357CA5BB}" presName="Child" presStyleLbl="revTx" presStyleIdx="0" presStyleCnt="1" custScaleX="214708">
        <dgm:presLayoutVars>
          <dgm:bulletEnabled val="1"/>
        </dgm:presLayoutVars>
      </dgm:prSet>
      <dgm:spPr/>
    </dgm:pt>
    <dgm:pt modelId="{10C5EEBE-B0F8-415F-9669-66275EFF5A07}" type="pres">
      <dgm:prSet presAssocID="{DF6DA6C4-307F-4EB8-B0A3-18CA357CA5BB}" presName="Parent" presStyleLbl="alignNode1" presStyleIdx="0" presStyleCnt="1" custScaleX="203264">
        <dgm:presLayoutVars>
          <dgm:bulletEnabled val="1"/>
        </dgm:presLayoutVars>
      </dgm:prSet>
      <dgm:spPr/>
    </dgm:pt>
  </dgm:ptLst>
  <dgm:cxnLst>
    <dgm:cxn modelId="{48446B12-2565-4696-A0BD-282C03931528}" type="presOf" srcId="{8B3876F2-42C4-47F0-99DB-4F3E2DD1BA00}" destId="{28E1BD37-E2A3-48C9-B0D5-AA69475F4227}" srcOrd="0" destOrd="0" presId="urn:microsoft.com/office/officeart/2008/layout/TitlePictureLineup"/>
    <dgm:cxn modelId="{66D9611F-7E6D-4FC7-9500-83992947BF05}" srcId="{DF6DA6C4-307F-4EB8-B0A3-18CA357CA5BB}" destId="{8B3876F2-42C4-47F0-99DB-4F3E2DD1BA00}" srcOrd="0" destOrd="0" parTransId="{FA446D42-EA1D-4299-88DF-964108EE1E13}" sibTransId="{23FE3D37-8DBE-4268-B158-A01377E8F429}"/>
    <dgm:cxn modelId="{5BC6D624-AAEC-4324-9C8E-264A29DDC8AA}" srcId="{753D0476-35F6-454D-A600-8AAF1F495A2B}" destId="{DF6DA6C4-307F-4EB8-B0A3-18CA357CA5BB}" srcOrd="0" destOrd="0" parTransId="{66466DD2-2504-4A29-AB3B-D6027A261762}" sibTransId="{DA604FB7-6998-4832-B627-93CBA437A684}"/>
    <dgm:cxn modelId="{74FF693F-B888-49AC-9FD9-8C35231D75A6}" type="presOf" srcId="{DF6DA6C4-307F-4EB8-B0A3-18CA357CA5BB}" destId="{10C5EEBE-B0F8-415F-9669-66275EFF5A07}" srcOrd="0" destOrd="0" presId="urn:microsoft.com/office/officeart/2008/layout/TitlePictureLineup"/>
    <dgm:cxn modelId="{5D7B0A64-CC03-46B2-816E-96E54905E407}" type="presOf" srcId="{753D0476-35F6-454D-A600-8AAF1F495A2B}" destId="{E27E5D2A-72B5-438B-9DCA-C10F27C99DCC}" srcOrd="0" destOrd="0" presId="urn:microsoft.com/office/officeart/2008/layout/TitlePictureLineup"/>
    <dgm:cxn modelId="{E9F4FACB-1DA4-4964-822D-96C194A485ED}" type="presParOf" srcId="{E27E5D2A-72B5-438B-9DCA-C10F27C99DCC}" destId="{63486772-0A1C-4CB4-966C-3DDC2FF0CAA9}" srcOrd="0" destOrd="0" presId="urn:microsoft.com/office/officeart/2008/layout/TitlePictureLineup"/>
    <dgm:cxn modelId="{D88BF718-D75C-493A-8848-63B651744795}" type="presParOf" srcId="{63486772-0A1C-4CB4-966C-3DDC2FF0CAA9}" destId="{2BE5E718-CEB5-491D-9AD5-8D7C725915EA}" srcOrd="0" destOrd="0" presId="urn:microsoft.com/office/officeart/2008/layout/TitlePictureLineup"/>
    <dgm:cxn modelId="{481BC95D-FDDD-44BF-978B-9E57E0274D09}" type="presParOf" srcId="{63486772-0A1C-4CB4-966C-3DDC2FF0CAA9}" destId="{A9DC3890-2F1C-4339-9B26-1F22E4D6783C}" srcOrd="1" destOrd="0" presId="urn:microsoft.com/office/officeart/2008/layout/TitlePictureLineup"/>
    <dgm:cxn modelId="{ED2D3E8F-B695-4132-9473-5A0E0DDE37B8}" type="presParOf" srcId="{63486772-0A1C-4CB4-966C-3DDC2FF0CAA9}" destId="{28E1BD37-E2A3-48C9-B0D5-AA69475F4227}" srcOrd="2" destOrd="0" presId="urn:microsoft.com/office/officeart/2008/layout/TitlePictureLineup"/>
    <dgm:cxn modelId="{ADBF38D9-76C5-4195-830D-188A4CA5BB43}" type="presParOf" srcId="{63486772-0A1C-4CB4-966C-3DDC2FF0CAA9}" destId="{10C5EEBE-B0F8-415F-9669-66275EFF5A07}"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1BE29A-42ED-40FB-9D41-1DB204B23E47}" type="doc">
      <dgm:prSet loTypeId="urn:microsoft.com/office/officeart/2008/layout/TitlePictureLineup" loCatId="picture" qsTypeId="urn:microsoft.com/office/officeart/2005/8/quickstyle/simple5" qsCatId="simple" csTypeId="urn:microsoft.com/office/officeart/2005/8/colors/accent1_2" csCatId="accent1" phldr="1"/>
      <dgm:spPr/>
      <dgm:t>
        <a:bodyPr/>
        <a:lstStyle/>
        <a:p>
          <a:endParaRPr lang="es-ES"/>
        </a:p>
      </dgm:t>
    </dgm:pt>
    <dgm:pt modelId="{8510DC3E-BE83-4E93-A023-B327D7927E2F}">
      <dgm:prSet custT="1"/>
      <dgm:spPr/>
      <dgm:t>
        <a:bodyPr/>
        <a:lstStyle/>
        <a:p>
          <a:r>
            <a:rPr lang="en-US" sz="2000" b="1" noProof="0" dirty="0">
              <a:effectLst>
                <a:outerShdw blurRad="38100" dist="38100" dir="2700000" algn="tl">
                  <a:srgbClr val="000000">
                    <a:alpha val="43137"/>
                  </a:srgbClr>
                </a:outerShdw>
              </a:effectLst>
            </a:rPr>
            <a:t>Gulani zovala zoyera</a:t>
          </a:r>
          <a:endParaRPr lang="en-US" sz="2000" noProof="0" dirty="0">
            <a:effectLst>
              <a:outerShdw blurRad="38100" dist="38100" dir="2700000" algn="tl">
                <a:srgbClr val="000000">
                  <a:alpha val="43137"/>
                </a:srgbClr>
              </a:outerShdw>
            </a:effectLst>
          </a:endParaRPr>
        </a:p>
      </dgm:t>
    </dgm:pt>
    <dgm:pt modelId="{62B658E3-8481-4C7A-8FCA-C1606408AA21}" type="parTrans" cxnId="{D27F5B8C-1A3D-4172-94AD-E376E8769AD4}">
      <dgm:prSet/>
      <dgm:spPr/>
      <dgm:t>
        <a:bodyPr/>
        <a:lstStyle/>
        <a:p>
          <a:endParaRPr lang="es-ES">
            <a:effectLst/>
          </a:endParaRPr>
        </a:p>
      </dgm:t>
    </dgm:pt>
    <dgm:pt modelId="{49B7FE0A-87AF-4B56-B724-E5408137F224}" type="sibTrans" cxnId="{D27F5B8C-1A3D-4172-94AD-E376E8769AD4}">
      <dgm:prSet/>
      <dgm:spPr/>
      <dgm:t>
        <a:bodyPr/>
        <a:lstStyle/>
        <a:p>
          <a:endParaRPr lang="es-ES">
            <a:effectLst/>
          </a:endParaRPr>
        </a:p>
      </dgm:t>
    </dgm:pt>
    <dgm:pt modelId="{0B584B29-6F84-409B-9246-CCD1001E3CA2}">
      <dgm:prSet custT="1"/>
      <dgm:spPr/>
      <dgm:t>
        <a:bodyPr/>
        <a:lstStyle/>
        <a:p>
          <a:r>
            <a:rPr lang="en-US" sz="1800" b="1" noProof="0" dirty="0">
              <a:effectLst/>
            </a:rPr>
            <a:t>Kuvomereza chilungamo cha Yesu monga njira yokhayo yopezera chipulumutso. Kuyesera kudzionetsera tokha kwa Mulungu ndi ntchito zathu zolungama ndiko kudzionetsera tiri maliseche pamaso pake.</a:t>
          </a:r>
          <a:endParaRPr lang="en-US" sz="1800" noProof="0" dirty="0">
            <a:effectLst/>
          </a:endParaRPr>
        </a:p>
      </dgm:t>
    </dgm:pt>
    <dgm:pt modelId="{ACD80FD3-CA5E-435A-9564-0C9E9473AE7A}" type="parTrans" cxnId="{4CDA92B6-A69D-4E66-AE46-7224B02FB7B4}">
      <dgm:prSet/>
      <dgm:spPr/>
      <dgm:t>
        <a:bodyPr/>
        <a:lstStyle/>
        <a:p>
          <a:endParaRPr lang="es-ES">
            <a:effectLst/>
          </a:endParaRPr>
        </a:p>
      </dgm:t>
    </dgm:pt>
    <dgm:pt modelId="{D5DB86BE-8EF9-4FB1-89A1-EE0AF9AAE2F8}" type="sibTrans" cxnId="{4CDA92B6-A69D-4E66-AE46-7224B02FB7B4}">
      <dgm:prSet/>
      <dgm:spPr/>
      <dgm:t>
        <a:bodyPr/>
        <a:lstStyle/>
        <a:p>
          <a:endParaRPr lang="es-ES">
            <a:effectLst/>
          </a:endParaRPr>
        </a:p>
      </dgm:t>
    </dgm:pt>
    <dgm:pt modelId="{FDE3CDF1-F530-4466-BE58-03D1B58BFC38}" type="pres">
      <dgm:prSet presAssocID="{6E1BE29A-42ED-40FB-9D41-1DB204B23E47}" presName="Name0" presStyleCnt="0">
        <dgm:presLayoutVars>
          <dgm:dir/>
        </dgm:presLayoutVars>
      </dgm:prSet>
      <dgm:spPr/>
    </dgm:pt>
    <dgm:pt modelId="{0DAFB1DD-9BFC-4C62-8602-4210289E8E01}" type="pres">
      <dgm:prSet presAssocID="{8510DC3E-BE83-4E93-A023-B327D7927E2F}" presName="composite" presStyleCnt="0"/>
      <dgm:spPr/>
    </dgm:pt>
    <dgm:pt modelId="{8E34E517-EA48-41E0-A50E-BF2C021E6CB4}" type="pres">
      <dgm:prSet presAssocID="{8510DC3E-BE83-4E93-A023-B327D7927E2F}" presName="Accent" presStyleLbl="alignAcc1" presStyleIdx="0" presStyleCnt="1" custLinFactX="-937491" custLinFactNeighborX="-1000000"/>
      <dgm:spPr/>
    </dgm:pt>
    <dgm:pt modelId="{6805B210-44CA-4A30-BF26-2DFCBD1223E3}" type="pres">
      <dgm:prSet presAssocID="{8510DC3E-BE83-4E93-A023-B327D7927E2F}" presName="Image" presStyleLbl="node1" presStyleIdx="0" presStyleCnt="1" custScaleX="119074"/>
      <dgm:spPr>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b="1"/>
          </a:stretch>
        </a:blipFill>
      </dgm:spPr>
    </dgm:pt>
    <dgm:pt modelId="{DAE80C00-F3B6-4F1A-85AE-64E63077D46A}" type="pres">
      <dgm:prSet presAssocID="{8510DC3E-BE83-4E93-A023-B327D7927E2F}" presName="Child" presStyleLbl="revTx" presStyleIdx="0" presStyleCnt="1" custScaleX="164872">
        <dgm:presLayoutVars>
          <dgm:bulletEnabled val="1"/>
        </dgm:presLayoutVars>
      </dgm:prSet>
      <dgm:spPr/>
    </dgm:pt>
    <dgm:pt modelId="{793D965F-77CB-4830-98B7-9C2F5484B8FA}" type="pres">
      <dgm:prSet presAssocID="{8510DC3E-BE83-4E93-A023-B327D7927E2F}" presName="Parent" presStyleLbl="alignNode1" presStyleIdx="0" presStyleCnt="1" custScaleX="166490" custScaleY="100588">
        <dgm:presLayoutVars>
          <dgm:bulletEnabled val="1"/>
        </dgm:presLayoutVars>
      </dgm:prSet>
      <dgm:spPr/>
    </dgm:pt>
  </dgm:ptLst>
  <dgm:cxnLst>
    <dgm:cxn modelId="{D27F5B8C-1A3D-4172-94AD-E376E8769AD4}" srcId="{6E1BE29A-42ED-40FB-9D41-1DB204B23E47}" destId="{8510DC3E-BE83-4E93-A023-B327D7927E2F}" srcOrd="0" destOrd="0" parTransId="{62B658E3-8481-4C7A-8FCA-C1606408AA21}" sibTransId="{49B7FE0A-87AF-4B56-B724-E5408137F224}"/>
    <dgm:cxn modelId="{9EE0B38D-9544-410C-8EF1-27F40C45A62B}" type="presOf" srcId="{0B584B29-6F84-409B-9246-CCD1001E3CA2}" destId="{DAE80C00-F3B6-4F1A-85AE-64E63077D46A}" srcOrd="0" destOrd="0" presId="urn:microsoft.com/office/officeart/2008/layout/TitlePictureLineup"/>
    <dgm:cxn modelId="{FD098690-20BE-443B-9DC8-A2802453B9D6}" type="presOf" srcId="{6E1BE29A-42ED-40FB-9D41-1DB204B23E47}" destId="{FDE3CDF1-F530-4466-BE58-03D1B58BFC38}" srcOrd="0" destOrd="0" presId="urn:microsoft.com/office/officeart/2008/layout/TitlePictureLineup"/>
    <dgm:cxn modelId="{986DF9B4-0C59-4008-9AC9-6B77862600CD}" type="presOf" srcId="{8510DC3E-BE83-4E93-A023-B327D7927E2F}" destId="{793D965F-77CB-4830-98B7-9C2F5484B8FA}" srcOrd="0" destOrd="0" presId="urn:microsoft.com/office/officeart/2008/layout/TitlePictureLineup"/>
    <dgm:cxn modelId="{4CDA92B6-A69D-4E66-AE46-7224B02FB7B4}" srcId="{8510DC3E-BE83-4E93-A023-B327D7927E2F}" destId="{0B584B29-6F84-409B-9246-CCD1001E3CA2}" srcOrd="0" destOrd="0" parTransId="{ACD80FD3-CA5E-435A-9564-0C9E9473AE7A}" sibTransId="{D5DB86BE-8EF9-4FB1-89A1-EE0AF9AAE2F8}"/>
    <dgm:cxn modelId="{CAEBAA7D-CBD1-420D-8C76-9E669B161E55}" type="presParOf" srcId="{FDE3CDF1-F530-4466-BE58-03D1B58BFC38}" destId="{0DAFB1DD-9BFC-4C62-8602-4210289E8E01}" srcOrd="0" destOrd="0" presId="urn:microsoft.com/office/officeart/2008/layout/TitlePictureLineup"/>
    <dgm:cxn modelId="{7C12C088-DF12-4B06-BA2D-60D68B3FE267}" type="presParOf" srcId="{0DAFB1DD-9BFC-4C62-8602-4210289E8E01}" destId="{8E34E517-EA48-41E0-A50E-BF2C021E6CB4}" srcOrd="0" destOrd="0" presId="urn:microsoft.com/office/officeart/2008/layout/TitlePictureLineup"/>
    <dgm:cxn modelId="{5589EE4F-6B26-41CD-A47C-3F4E3DA93B8E}" type="presParOf" srcId="{0DAFB1DD-9BFC-4C62-8602-4210289E8E01}" destId="{6805B210-44CA-4A30-BF26-2DFCBD1223E3}" srcOrd="1" destOrd="0" presId="urn:microsoft.com/office/officeart/2008/layout/TitlePictureLineup"/>
    <dgm:cxn modelId="{FC99C605-DDEA-4321-98DB-92CCB80A9B7B}" type="presParOf" srcId="{0DAFB1DD-9BFC-4C62-8602-4210289E8E01}" destId="{DAE80C00-F3B6-4F1A-85AE-64E63077D46A}" srcOrd="2" destOrd="0" presId="urn:microsoft.com/office/officeart/2008/layout/TitlePictureLineup"/>
    <dgm:cxn modelId="{D8A73AE0-2304-448C-A84F-F060BE09E1ED}" type="presParOf" srcId="{0DAFB1DD-9BFC-4C62-8602-4210289E8E01}" destId="{793D965F-77CB-4830-98B7-9C2F5484B8FA}" srcOrd="3" destOrd="0" presId="urn:microsoft.com/office/officeart/2008/layout/TitlePictureLineup"/>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B4CA54-D7FC-40EB-99DA-CE2174052E94}" type="doc">
      <dgm:prSet loTypeId="urn:microsoft.com/office/officeart/2008/layout/TitlePictureLineup" loCatId="picture" qsTypeId="urn:microsoft.com/office/officeart/2005/8/quickstyle/simple5" qsCatId="simple" csTypeId="urn:microsoft.com/office/officeart/2005/8/colors/accent3_2" csCatId="accent3" phldr="1"/>
      <dgm:spPr/>
      <dgm:t>
        <a:bodyPr/>
        <a:lstStyle/>
        <a:p>
          <a:endParaRPr lang="es-ES"/>
        </a:p>
      </dgm:t>
    </dgm:pt>
    <dgm:pt modelId="{088C4071-10B0-4611-B932-54173FABE3C7}">
      <dgm:prSet custT="1"/>
      <dgm:spPr/>
      <dgm:t>
        <a:bodyPr/>
        <a:lstStyle/>
        <a:p>
          <a:r>
            <a:rPr lang="en-US" sz="1800" b="1" noProof="0" dirty="0">
              <a:effectLst>
                <a:outerShdw blurRad="38100" dist="38100" dir="2700000" algn="tl">
                  <a:srgbClr val="000000">
                    <a:alpha val="43137"/>
                  </a:srgbClr>
                </a:outerShdw>
              </a:effectLst>
            </a:rPr>
            <a:t>Gulani mankhwala a maso</a:t>
          </a:r>
          <a:endParaRPr lang="en-US" sz="1800" noProof="0" dirty="0">
            <a:effectLst>
              <a:outerShdw blurRad="38100" dist="38100" dir="2700000" algn="tl">
                <a:srgbClr val="000000">
                  <a:alpha val="43137"/>
                </a:srgbClr>
              </a:outerShdw>
            </a:effectLst>
          </a:endParaRPr>
        </a:p>
      </dgm:t>
    </dgm:pt>
    <dgm:pt modelId="{828D5803-DA7A-41A0-9B14-59D1FF39B76F}" type="parTrans" cxnId="{7539C1EC-0949-4810-A307-8C728287AAC4}">
      <dgm:prSet/>
      <dgm:spPr/>
      <dgm:t>
        <a:bodyPr/>
        <a:lstStyle/>
        <a:p>
          <a:endParaRPr lang="es-ES">
            <a:effectLst/>
          </a:endParaRPr>
        </a:p>
      </dgm:t>
    </dgm:pt>
    <dgm:pt modelId="{9E9C6C89-D6C1-473E-A3B8-1303F14D1FC2}" type="sibTrans" cxnId="{7539C1EC-0949-4810-A307-8C728287AAC4}">
      <dgm:prSet/>
      <dgm:spPr/>
      <dgm:t>
        <a:bodyPr/>
        <a:lstStyle/>
        <a:p>
          <a:endParaRPr lang="es-ES">
            <a:effectLst/>
          </a:endParaRPr>
        </a:p>
      </dgm:t>
    </dgm:pt>
    <dgm:pt modelId="{0082DE6A-0C6C-4C1C-A4FF-AEB8C3C44A85}">
      <dgm:prSet custT="1"/>
      <dgm:spPr/>
      <dgm:t>
        <a:bodyPr/>
        <a:lstStyle/>
        <a:p>
          <a:r>
            <a:rPr lang="en-US" sz="1800" b="1" noProof="0" dirty="0">
              <a:effectLst/>
            </a:rPr>
            <a:t>Landirani Mzimu Woyera. Ndi Iye yekha amene angatipatse kuzindikira kwauzimu ndi kutitsimikizira za mkhalidwe wathu weniweni (Yohane 16:8).</a:t>
          </a:r>
          <a:endParaRPr lang="en-US" sz="1800" noProof="0" dirty="0">
            <a:effectLst/>
          </a:endParaRPr>
        </a:p>
      </dgm:t>
    </dgm:pt>
    <dgm:pt modelId="{20D1DDFB-FA50-4922-B03E-8E36C46C3948}" type="parTrans" cxnId="{6FD40A85-F93C-4291-828A-8A12B746D244}">
      <dgm:prSet/>
      <dgm:spPr/>
      <dgm:t>
        <a:bodyPr/>
        <a:lstStyle/>
        <a:p>
          <a:endParaRPr lang="es-ES">
            <a:effectLst/>
          </a:endParaRPr>
        </a:p>
      </dgm:t>
    </dgm:pt>
    <dgm:pt modelId="{D4BA0E0C-B0C9-4687-9DFB-80A97F617303}" type="sibTrans" cxnId="{6FD40A85-F93C-4291-828A-8A12B746D244}">
      <dgm:prSet/>
      <dgm:spPr/>
      <dgm:t>
        <a:bodyPr/>
        <a:lstStyle/>
        <a:p>
          <a:endParaRPr lang="es-ES">
            <a:effectLst/>
          </a:endParaRPr>
        </a:p>
      </dgm:t>
    </dgm:pt>
    <dgm:pt modelId="{5527677C-6C13-47A9-ACDE-682DFF1259C9}" type="pres">
      <dgm:prSet presAssocID="{C3B4CA54-D7FC-40EB-99DA-CE2174052E94}" presName="Name0" presStyleCnt="0">
        <dgm:presLayoutVars>
          <dgm:dir/>
        </dgm:presLayoutVars>
      </dgm:prSet>
      <dgm:spPr/>
    </dgm:pt>
    <dgm:pt modelId="{2F838B5D-3E7C-49BF-8FCF-170704197F58}" type="pres">
      <dgm:prSet presAssocID="{088C4071-10B0-4611-B932-54173FABE3C7}" presName="composite" presStyleCnt="0"/>
      <dgm:spPr/>
    </dgm:pt>
    <dgm:pt modelId="{F83415F4-ADED-4FAF-8BB4-1D211254539B}" type="pres">
      <dgm:prSet presAssocID="{088C4071-10B0-4611-B932-54173FABE3C7}" presName="Accent" presStyleLbl="alignAcc1" presStyleIdx="0" presStyleCnt="1" custLinFactX="-200000" custLinFactNeighborX="-291604"/>
      <dgm:spPr/>
    </dgm:pt>
    <dgm:pt modelId="{5DDBC0D4-80F9-47AA-A951-1D070173AFB6}" type="pres">
      <dgm:prSet presAssocID="{088C4071-10B0-4611-B932-54173FABE3C7}" presName="Image" presStyleLbl="node1" presStyleIdx="0" presStyleCnt="1" custScaleX="118271"/>
      <dgm:spPr>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30553" b="-47283"/>
          </a:stretch>
        </a:blipFill>
      </dgm:spPr>
    </dgm:pt>
    <dgm:pt modelId="{2D67BC64-3A53-47F2-99AC-A9590D308343}" type="pres">
      <dgm:prSet presAssocID="{088C4071-10B0-4611-B932-54173FABE3C7}" presName="Child" presStyleLbl="revTx" presStyleIdx="0" presStyleCnt="1" custScaleX="125550">
        <dgm:presLayoutVars>
          <dgm:bulletEnabled val="1"/>
        </dgm:presLayoutVars>
      </dgm:prSet>
      <dgm:spPr/>
    </dgm:pt>
    <dgm:pt modelId="{E987A411-ADF2-4352-9A3E-5F896F6B1B68}" type="pres">
      <dgm:prSet presAssocID="{088C4071-10B0-4611-B932-54173FABE3C7}" presName="Parent" presStyleLbl="alignNode1" presStyleIdx="0" presStyleCnt="1" custScaleX="117135" custLinFactNeighborY="9374">
        <dgm:presLayoutVars>
          <dgm:bulletEnabled val="1"/>
        </dgm:presLayoutVars>
      </dgm:prSet>
      <dgm:spPr/>
    </dgm:pt>
  </dgm:ptLst>
  <dgm:cxnLst>
    <dgm:cxn modelId="{DD570837-F675-4F7A-9D32-5F340F70FA4C}" type="presOf" srcId="{0082DE6A-0C6C-4C1C-A4FF-AEB8C3C44A85}" destId="{2D67BC64-3A53-47F2-99AC-A9590D308343}" srcOrd="0" destOrd="0" presId="urn:microsoft.com/office/officeart/2008/layout/TitlePictureLineup"/>
    <dgm:cxn modelId="{F1787E49-113F-4CE7-A84D-C02AA6D0810F}" type="presOf" srcId="{088C4071-10B0-4611-B932-54173FABE3C7}" destId="{E987A411-ADF2-4352-9A3E-5F896F6B1B68}" srcOrd="0" destOrd="0" presId="urn:microsoft.com/office/officeart/2008/layout/TitlePictureLineup"/>
    <dgm:cxn modelId="{6FD40A85-F93C-4291-828A-8A12B746D244}" srcId="{088C4071-10B0-4611-B932-54173FABE3C7}" destId="{0082DE6A-0C6C-4C1C-A4FF-AEB8C3C44A85}" srcOrd="0" destOrd="0" parTransId="{20D1DDFB-FA50-4922-B03E-8E36C46C3948}" sibTransId="{D4BA0E0C-B0C9-4687-9DFB-80A97F617303}"/>
    <dgm:cxn modelId="{289B1EC8-6045-499C-8EAA-959E6FF1343F}" type="presOf" srcId="{C3B4CA54-D7FC-40EB-99DA-CE2174052E94}" destId="{5527677C-6C13-47A9-ACDE-682DFF1259C9}" srcOrd="0" destOrd="0" presId="urn:microsoft.com/office/officeart/2008/layout/TitlePictureLineup"/>
    <dgm:cxn modelId="{7539C1EC-0949-4810-A307-8C728287AAC4}" srcId="{C3B4CA54-D7FC-40EB-99DA-CE2174052E94}" destId="{088C4071-10B0-4611-B932-54173FABE3C7}" srcOrd="0" destOrd="0" parTransId="{828D5803-DA7A-41A0-9B14-59D1FF39B76F}" sibTransId="{9E9C6C89-D6C1-473E-A3B8-1303F14D1FC2}"/>
    <dgm:cxn modelId="{9FC2F73D-04F4-4C3F-B42E-438E278FC86E}" type="presParOf" srcId="{5527677C-6C13-47A9-ACDE-682DFF1259C9}" destId="{2F838B5D-3E7C-49BF-8FCF-170704197F58}" srcOrd="0" destOrd="0" presId="urn:microsoft.com/office/officeart/2008/layout/TitlePictureLineup"/>
    <dgm:cxn modelId="{E210D221-14F0-4BEC-92A8-C8239FDBC8BE}" type="presParOf" srcId="{2F838B5D-3E7C-49BF-8FCF-170704197F58}" destId="{F83415F4-ADED-4FAF-8BB4-1D211254539B}" srcOrd="0" destOrd="0" presId="urn:microsoft.com/office/officeart/2008/layout/TitlePictureLineup"/>
    <dgm:cxn modelId="{D1A52682-2496-4D4E-9FFA-1E17117AF1D0}" type="presParOf" srcId="{2F838B5D-3E7C-49BF-8FCF-170704197F58}" destId="{5DDBC0D4-80F9-47AA-A951-1D070173AFB6}" srcOrd="1" destOrd="0" presId="urn:microsoft.com/office/officeart/2008/layout/TitlePictureLineup"/>
    <dgm:cxn modelId="{1441BCD3-3B81-4552-923D-4C5686A454B0}" type="presParOf" srcId="{2F838B5D-3E7C-49BF-8FCF-170704197F58}" destId="{2D67BC64-3A53-47F2-99AC-A9590D308343}" srcOrd="2" destOrd="0" presId="urn:microsoft.com/office/officeart/2008/layout/TitlePictureLineup"/>
    <dgm:cxn modelId="{77B8C401-3D34-409E-85DA-566EC23DB80F}" type="presParOf" srcId="{2F838B5D-3E7C-49BF-8FCF-170704197F58}" destId="{E987A411-ADF2-4352-9A3E-5F896F6B1B68}" srcOrd="3" destOrd="0" presId="urn:microsoft.com/office/officeart/2008/layout/TitlePictureLineup"/>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833035-31F8-41D1-9AA0-65DC2A06C3D8}" type="doc">
      <dgm:prSet loTypeId="urn:microsoft.com/office/officeart/2008/layout/BendingPictureCaptionList" loCatId="picture" qsTypeId="urn:microsoft.com/office/officeart/2005/8/quickstyle/simple3" qsCatId="simple" csTypeId="urn:microsoft.com/office/officeart/2005/8/colors/colorful5" csCatId="colorful" phldr="1"/>
      <dgm:spPr/>
      <dgm:t>
        <a:bodyPr/>
        <a:lstStyle/>
        <a:p>
          <a:endParaRPr lang="es-ES"/>
        </a:p>
      </dgm:t>
    </dgm:pt>
    <dgm:pt modelId="{A49E68EA-33E5-456B-9D25-58C4E0DB9026}">
      <dgm:prSet custT="1"/>
      <dgm:spPr>
        <a:gradFill rotWithShape="0">
          <a:gsLst>
            <a:gs pos="0">
              <a:srgbClr val="9BEDEF"/>
            </a:gs>
            <a:gs pos="50000">
              <a:srgbClr val="8EE2E4"/>
            </a:gs>
            <a:gs pos="100000">
              <a:srgbClr val="7AE1E6"/>
            </a:gs>
          </a:gsLst>
        </a:gradFill>
        <a:effectLst>
          <a:outerShdw blurRad="50800" dist="38100" dir="2700000" algn="tl" rotWithShape="0">
            <a:prstClr val="black">
              <a:alpha val="40000"/>
            </a:prstClr>
          </a:outerShdw>
        </a:effectLst>
      </dgm:spPr>
      <dgm:t>
        <a:bodyPr/>
        <a:lstStyle/>
        <a:p>
          <a:r>
            <a:rPr lang="en-US" sz="1600" b="1" noProof="0" dirty="0"/>
            <a:t>Anaganiza kutilenga</a:t>
          </a:r>
        </a:p>
        <a:p>
          <a:r>
            <a:rPr lang="en-US" sz="1600" b="1" noProof="0" dirty="0"/>
            <a:t>( Gen. 2:7 )</a:t>
          </a:r>
          <a:endParaRPr lang="en-US" sz="1600" noProof="0" dirty="0"/>
        </a:p>
      </dgm:t>
    </dgm:pt>
    <dgm:pt modelId="{805B81BD-933B-4279-8F22-6A9B285735D8}" type="parTrans" cxnId="{E2F4B088-23C9-4EED-8026-826B50C58D57}">
      <dgm:prSet/>
      <dgm:spPr/>
      <dgm:t>
        <a:bodyPr/>
        <a:lstStyle/>
        <a:p>
          <a:endParaRPr lang="es-ES" sz="1800"/>
        </a:p>
      </dgm:t>
    </dgm:pt>
    <dgm:pt modelId="{F65B09CD-BC16-4B71-B3AF-437CD3063FE4}" type="sibTrans" cxnId="{E2F4B088-23C9-4EED-8026-826B50C58D57}">
      <dgm:prSet/>
      <dgm:spPr/>
      <dgm:t>
        <a:bodyPr/>
        <a:lstStyle/>
        <a:p>
          <a:endParaRPr lang="es-ES" sz="1800"/>
        </a:p>
      </dgm:t>
    </dgm:pt>
    <dgm:pt modelId="{4CB1D9AE-C3E7-4D05-B60A-A5839B66257F}">
      <dgm:prSet custT="1"/>
      <dgm:spPr>
        <a:effectLst>
          <a:outerShdw blurRad="50800" dist="38100" dir="2700000" algn="tl" rotWithShape="0">
            <a:prstClr val="black">
              <a:alpha val="40000"/>
            </a:prstClr>
          </a:outerShdw>
        </a:effectLst>
      </dgm:spPr>
      <dgm:t>
        <a:bodyPr/>
        <a:lstStyle/>
        <a:p>
          <a:r>
            <a:rPr lang="en-US" sz="1600" b="1" noProof="0" dirty="0"/>
            <a:t>Amatifunafuna tikachimwa (Gen. 3:8-9)</a:t>
          </a:r>
          <a:endParaRPr lang="en-US" sz="1600" noProof="0" dirty="0"/>
        </a:p>
      </dgm:t>
    </dgm:pt>
    <dgm:pt modelId="{EF925FAC-930B-45C4-A5AC-D4152DA1DABB}" type="parTrans" cxnId="{9C1DF94F-A70A-409C-B6FE-2F5407853158}">
      <dgm:prSet/>
      <dgm:spPr/>
      <dgm:t>
        <a:bodyPr/>
        <a:lstStyle/>
        <a:p>
          <a:endParaRPr lang="es-ES" sz="1800"/>
        </a:p>
      </dgm:t>
    </dgm:pt>
    <dgm:pt modelId="{C4A97B80-A0C2-4890-8D9C-9F9A448905A2}" type="sibTrans" cxnId="{9C1DF94F-A70A-409C-B6FE-2F5407853158}">
      <dgm:prSet/>
      <dgm:spPr/>
      <dgm:t>
        <a:bodyPr/>
        <a:lstStyle/>
        <a:p>
          <a:endParaRPr lang="es-ES" sz="1800"/>
        </a:p>
      </dgm:t>
    </dgm:pt>
    <dgm:pt modelId="{44D31543-2615-4469-AF46-61D7AA19A766}">
      <dgm:prSet custT="1"/>
      <dgm:spPr>
        <a:gradFill rotWithShape="0">
          <a:gsLst>
            <a:gs pos="0">
              <a:srgbClr val="CEC9FF"/>
            </a:gs>
            <a:gs pos="50000">
              <a:srgbClr val="C3BDFF"/>
            </a:gs>
            <a:gs pos="100000">
              <a:srgbClr val="BEB7FF"/>
            </a:gs>
          </a:gsLst>
        </a:gradFill>
        <a:effectLst>
          <a:outerShdw blurRad="50800" dist="38100" dir="2700000" algn="tl" rotWithShape="0">
            <a:prstClr val="black">
              <a:alpha val="40000"/>
            </a:prstClr>
          </a:outerShdw>
        </a:effectLst>
      </dgm:spPr>
      <dgm:t>
        <a:bodyPr/>
        <a:lstStyle/>
        <a:p>
          <a:r>
            <a:rPr lang="en-US" sz="1600" b="1" noProof="0" dirty="0"/>
            <a:t>Anadzipereka yekha kuti atipulumutse (Yohane 3:16</a:t>
          </a:r>
          <a:r>
            <a:rPr lang="en-US" sz="1800" b="1" noProof="0" dirty="0"/>
            <a:t>)</a:t>
          </a:r>
          <a:endParaRPr lang="en-US" sz="1800" noProof="0" dirty="0"/>
        </a:p>
      </dgm:t>
    </dgm:pt>
    <dgm:pt modelId="{280FD7F5-D8FC-4208-AC91-2CCAA8F7F439}" type="parTrans" cxnId="{19F4AC29-F12A-43D6-A6C9-91EA31F79195}">
      <dgm:prSet/>
      <dgm:spPr/>
      <dgm:t>
        <a:bodyPr/>
        <a:lstStyle/>
        <a:p>
          <a:endParaRPr lang="es-ES" sz="1800"/>
        </a:p>
      </dgm:t>
    </dgm:pt>
    <dgm:pt modelId="{BDE4C380-F898-4116-B3A4-B0A05C099D77}" type="sibTrans" cxnId="{19F4AC29-F12A-43D6-A6C9-91EA31F79195}">
      <dgm:prSet/>
      <dgm:spPr/>
      <dgm:t>
        <a:bodyPr/>
        <a:lstStyle/>
        <a:p>
          <a:endParaRPr lang="es-ES" sz="1800"/>
        </a:p>
      </dgm:t>
    </dgm:pt>
    <dgm:pt modelId="{7A846FB1-1C63-48BB-8E6B-CB69BDE8BA6F}">
      <dgm:prSet custT="1"/>
      <dgm:spPr>
        <a:effectLst>
          <a:outerShdw blurRad="50800" dist="38100" dir="2700000" algn="tl" rotWithShape="0">
            <a:prstClr val="black">
              <a:alpha val="40000"/>
            </a:prstClr>
          </a:outerShdw>
        </a:effectLst>
      </dgm:spPr>
      <dgm:t>
        <a:bodyPr/>
        <a:lstStyle/>
        <a:p>
          <a:r>
            <a:rPr lang="en-US" sz="1600" b="1" noProof="0" dirty="0"/>
            <a:t>Amafuna kutipatsa mphoto: kukhala naye limodzi, ndi kusangalala naye kwamuyaya (Chiv. 3:21)</a:t>
          </a:r>
          <a:endParaRPr lang="en-US" sz="1600" noProof="0" dirty="0"/>
        </a:p>
      </dgm:t>
    </dgm:pt>
    <dgm:pt modelId="{F1688E31-F7BF-4B2E-ACC5-925C7A972AC2}" type="parTrans" cxnId="{635986DC-B609-4D66-AE5C-1F29482CDF3B}">
      <dgm:prSet/>
      <dgm:spPr/>
      <dgm:t>
        <a:bodyPr/>
        <a:lstStyle/>
        <a:p>
          <a:endParaRPr lang="es-ES" sz="1800"/>
        </a:p>
      </dgm:t>
    </dgm:pt>
    <dgm:pt modelId="{B9BD4F8D-2CB8-4B6E-8C59-3247DDEB907E}" type="sibTrans" cxnId="{635986DC-B609-4D66-AE5C-1F29482CDF3B}">
      <dgm:prSet/>
      <dgm:spPr/>
      <dgm:t>
        <a:bodyPr/>
        <a:lstStyle/>
        <a:p>
          <a:endParaRPr lang="es-ES" sz="1800"/>
        </a:p>
      </dgm:t>
    </dgm:pt>
    <dgm:pt modelId="{849C8DA9-69DC-48D5-A160-B65733D79606}" type="pres">
      <dgm:prSet presAssocID="{92833035-31F8-41D1-9AA0-65DC2A06C3D8}" presName="Name0" presStyleCnt="0">
        <dgm:presLayoutVars>
          <dgm:dir/>
          <dgm:resizeHandles val="exact"/>
        </dgm:presLayoutVars>
      </dgm:prSet>
      <dgm:spPr/>
    </dgm:pt>
    <dgm:pt modelId="{5F377C04-EB46-4E51-8487-52E909B1E371}" type="pres">
      <dgm:prSet presAssocID="{A49E68EA-33E5-456B-9D25-58C4E0DB9026}" presName="composite" presStyleCnt="0"/>
      <dgm:spPr/>
    </dgm:pt>
    <dgm:pt modelId="{9B51F407-7513-4C75-8FEE-7E19CBD2DF89}" type="pres">
      <dgm:prSet presAssocID="{A49E68EA-33E5-456B-9D25-58C4E0DB9026}" presName="rect1" presStyleLbl="bgImgPlace1" presStyleIdx="0" presStyleCnt="4" custScaleY="150466" custLinFactNeighborY="-3452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82E28A1F-057F-422C-8BC5-7D24EAD1BA6E}" type="pres">
      <dgm:prSet presAssocID="{A49E68EA-33E5-456B-9D25-58C4E0DB9026}" presName="wedgeRectCallout1" presStyleLbl="node1" presStyleIdx="0" presStyleCnt="4" custScaleY="343922" custLinFactY="36201" custLinFactNeighborY="100000">
        <dgm:presLayoutVars>
          <dgm:bulletEnabled val="1"/>
        </dgm:presLayoutVars>
      </dgm:prSet>
      <dgm:spPr/>
    </dgm:pt>
    <dgm:pt modelId="{8DF5B9DD-2EAE-47B3-8E16-3FA2BD19A083}" type="pres">
      <dgm:prSet presAssocID="{F65B09CD-BC16-4B71-B3AF-437CD3063FE4}" presName="sibTrans" presStyleCnt="0"/>
      <dgm:spPr/>
    </dgm:pt>
    <dgm:pt modelId="{C65151BE-DA34-4667-B549-EC43525C3FF2}" type="pres">
      <dgm:prSet presAssocID="{4CB1D9AE-C3E7-4D05-B60A-A5839B66257F}" presName="composite" presStyleCnt="0"/>
      <dgm:spPr/>
    </dgm:pt>
    <dgm:pt modelId="{82582CD3-6F25-4839-B5CD-59E085EE7CF9}" type="pres">
      <dgm:prSet presAssocID="{4CB1D9AE-C3E7-4D05-B60A-A5839B66257F}" presName="rect1" presStyleLbl="bgImgPlace1" presStyleIdx="1" presStyleCnt="4" custScaleY="150466" custLinFactNeighborY="-34523"/>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46A44FE6-426A-49FF-82F4-0E33EDBE4697}" type="pres">
      <dgm:prSet presAssocID="{4CB1D9AE-C3E7-4D05-B60A-A5839B66257F}" presName="wedgeRectCallout1" presStyleLbl="node1" presStyleIdx="1" presStyleCnt="4" custScaleX="121203" custScaleY="343922" custLinFactY="12870" custLinFactNeighborX="-2832" custLinFactNeighborY="100000">
        <dgm:presLayoutVars>
          <dgm:bulletEnabled val="1"/>
        </dgm:presLayoutVars>
      </dgm:prSet>
      <dgm:spPr/>
    </dgm:pt>
    <dgm:pt modelId="{5835D1E8-EB36-4217-99F6-5EA53FDFCC23}" type="pres">
      <dgm:prSet presAssocID="{C4A97B80-A0C2-4890-8D9C-9F9A448905A2}" presName="sibTrans" presStyleCnt="0"/>
      <dgm:spPr/>
    </dgm:pt>
    <dgm:pt modelId="{CF4CD524-66FB-45D4-888A-8DF4EB65E55B}" type="pres">
      <dgm:prSet presAssocID="{44D31543-2615-4469-AF46-61D7AA19A766}" presName="composite" presStyleCnt="0"/>
      <dgm:spPr/>
    </dgm:pt>
    <dgm:pt modelId="{2689B363-DF21-48B7-961E-AE76016241D0}" type="pres">
      <dgm:prSet presAssocID="{44D31543-2615-4469-AF46-61D7AA19A766}" presName="rect1" presStyleLbl="bgImgPlace1" presStyleIdx="2" presStyleCnt="4" custScaleY="150466" custLinFactNeighborY="-34523"/>
      <dgm:spPr>
        <a:blipFill dpi="0" rotWithShape="1">
          <a:blip xmlns:r="http://schemas.openxmlformats.org/officeDocument/2006/relationships"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041268C3-FC86-47A8-B964-4E4FB48EC098}" type="pres">
      <dgm:prSet presAssocID="{44D31543-2615-4469-AF46-61D7AA19A766}" presName="wedgeRectCallout1" presStyleLbl="node1" presStyleIdx="2" presStyleCnt="4" custScaleX="107196" custScaleY="343922" custLinFactY="13806" custLinFactNeighborX="-2838" custLinFactNeighborY="100000">
        <dgm:presLayoutVars>
          <dgm:bulletEnabled val="1"/>
        </dgm:presLayoutVars>
      </dgm:prSet>
      <dgm:spPr/>
    </dgm:pt>
    <dgm:pt modelId="{92FF3529-01BC-4D22-89A1-9AB6D75DABBB}" type="pres">
      <dgm:prSet presAssocID="{BDE4C380-F898-4116-B3A4-B0A05C099D77}" presName="sibTrans" presStyleCnt="0"/>
      <dgm:spPr/>
    </dgm:pt>
    <dgm:pt modelId="{992F7033-4DD8-469D-BDE3-427C4607516E}" type="pres">
      <dgm:prSet presAssocID="{7A846FB1-1C63-48BB-8E6B-CB69BDE8BA6F}" presName="composite" presStyleCnt="0"/>
      <dgm:spPr/>
    </dgm:pt>
    <dgm:pt modelId="{027EF167-1BD9-440E-B2CE-9F1F4DB31BB7}" type="pres">
      <dgm:prSet presAssocID="{7A846FB1-1C63-48BB-8E6B-CB69BDE8BA6F}" presName="rect1" presStyleLbl="bgImgPlace1" presStyleIdx="3" presStyleCnt="4" custScaleY="150466" custLinFactNeighborY="-34523"/>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1F8EE059-54B3-4B9F-8841-14F5573978EE}" type="pres">
      <dgm:prSet presAssocID="{7A846FB1-1C63-48BB-8E6B-CB69BDE8BA6F}" presName="wedgeRectCallout1" presStyleLbl="node1" presStyleIdx="3" presStyleCnt="4" custScaleX="173120" custScaleY="343922" custLinFactY="36201" custLinFactNeighborY="100000">
        <dgm:presLayoutVars>
          <dgm:bulletEnabled val="1"/>
        </dgm:presLayoutVars>
      </dgm:prSet>
      <dgm:spPr/>
    </dgm:pt>
  </dgm:ptLst>
  <dgm:cxnLst>
    <dgm:cxn modelId="{A42CB415-E1A4-40F5-984B-BF2F852375FA}" type="presOf" srcId="{44D31543-2615-4469-AF46-61D7AA19A766}" destId="{041268C3-FC86-47A8-B964-4E4FB48EC098}" srcOrd="0" destOrd="0" presId="urn:microsoft.com/office/officeart/2008/layout/BendingPictureCaptionList"/>
    <dgm:cxn modelId="{F4AF9021-83C5-4C13-8EC5-9EAE6851827C}" type="presOf" srcId="{4CB1D9AE-C3E7-4D05-B60A-A5839B66257F}" destId="{46A44FE6-426A-49FF-82F4-0E33EDBE4697}" srcOrd="0" destOrd="0" presId="urn:microsoft.com/office/officeart/2008/layout/BendingPictureCaptionList"/>
    <dgm:cxn modelId="{19F4AC29-F12A-43D6-A6C9-91EA31F79195}" srcId="{92833035-31F8-41D1-9AA0-65DC2A06C3D8}" destId="{44D31543-2615-4469-AF46-61D7AA19A766}" srcOrd="2" destOrd="0" parTransId="{280FD7F5-D8FC-4208-AC91-2CCAA8F7F439}" sibTransId="{BDE4C380-F898-4116-B3A4-B0A05C099D77}"/>
    <dgm:cxn modelId="{9C1DF94F-A70A-409C-B6FE-2F5407853158}" srcId="{92833035-31F8-41D1-9AA0-65DC2A06C3D8}" destId="{4CB1D9AE-C3E7-4D05-B60A-A5839B66257F}" srcOrd="1" destOrd="0" parTransId="{EF925FAC-930B-45C4-A5AC-D4152DA1DABB}" sibTransId="{C4A97B80-A0C2-4890-8D9C-9F9A448905A2}"/>
    <dgm:cxn modelId="{E2F4B088-23C9-4EED-8026-826B50C58D57}" srcId="{92833035-31F8-41D1-9AA0-65DC2A06C3D8}" destId="{A49E68EA-33E5-456B-9D25-58C4E0DB9026}" srcOrd="0" destOrd="0" parTransId="{805B81BD-933B-4279-8F22-6A9B285735D8}" sibTransId="{F65B09CD-BC16-4B71-B3AF-437CD3063FE4}"/>
    <dgm:cxn modelId="{635986DC-B609-4D66-AE5C-1F29482CDF3B}" srcId="{92833035-31F8-41D1-9AA0-65DC2A06C3D8}" destId="{7A846FB1-1C63-48BB-8E6B-CB69BDE8BA6F}" srcOrd="3" destOrd="0" parTransId="{F1688E31-F7BF-4B2E-ACC5-925C7A972AC2}" sibTransId="{B9BD4F8D-2CB8-4B6E-8C59-3247DDEB907E}"/>
    <dgm:cxn modelId="{094E4DE3-375E-47B7-A7F3-8B7404A16B0B}" type="presOf" srcId="{A49E68EA-33E5-456B-9D25-58C4E0DB9026}" destId="{82E28A1F-057F-422C-8BC5-7D24EAD1BA6E}" srcOrd="0" destOrd="0" presId="urn:microsoft.com/office/officeart/2008/layout/BendingPictureCaptionList"/>
    <dgm:cxn modelId="{D4F4A4EE-ED3D-445F-96EA-0DA41B30E427}" type="presOf" srcId="{7A846FB1-1C63-48BB-8E6B-CB69BDE8BA6F}" destId="{1F8EE059-54B3-4B9F-8841-14F5573978EE}" srcOrd="0" destOrd="0" presId="urn:microsoft.com/office/officeart/2008/layout/BendingPictureCaptionList"/>
    <dgm:cxn modelId="{7F16FAF1-B983-43A5-B3A4-18407856A309}" type="presOf" srcId="{92833035-31F8-41D1-9AA0-65DC2A06C3D8}" destId="{849C8DA9-69DC-48D5-A160-B65733D79606}" srcOrd="0" destOrd="0" presId="urn:microsoft.com/office/officeart/2008/layout/BendingPictureCaptionList"/>
    <dgm:cxn modelId="{67C1366E-E225-4B29-9780-44E5446C458A}" type="presParOf" srcId="{849C8DA9-69DC-48D5-A160-B65733D79606}" destId="{5F377C04-EB46-4E51-8487-52E909B1E371}" srcOrd="0" destOrd="0" presId="urn:microsoft.com/office/officeart/2008/layout/BendingPictureCaptionList"/>
    <dgm:cxn modelId="{21CAEB25-F9E7-4AF1-85FE-F0AD5C58007F}" type="presParOf" srcId="{5F377C04-EB46-4E51-8487-52E909B1E371}" destId="{9B51F407-7513-4C75-8FEE-7E19CBD2DF89}" srcOrd="0" destOrd="0" presId="urn:microsoft.com/office/officeart/2008/layout/BendingPictureCaptionList"/>
    <dgm:cxn modelId="{878B3F5A-F174-417D-A8AE-AE97C98ED1AB}" type="presParOf" srcId="{5F377C04-EB46-4E51-8487-52E909B1E371}" destId="{82E28A1F-057F-422C-8BC5-7D24EAD1BA6E}" srcOrd="1" destOrd="0" presId="urn:microsoft.com/office/officeart/2008/layout/BendingPictureCaptionList"/>
    <dgm:cxn modelId="{5B86C0F2-FEBF-433B-946D-36EF57661E9E}" type="presParOf" srcId="{849C8DA9-69DC-48D5-A160-B65733D79606}" destId="{8DF5B9DD-2EAE-47B3-8E16-3FA2BD19A083}" srcOrd="1" destOrd="0" presId="urn:microsoft.com/office/officeart/2008/layout/BendingPictureCaptionList"/>
    <dgm:cxn modelId="{CFF07C47-86E6-42BF-AF73-435D980875BE}" type="presParOf" srcId="{849C8DA9-69DC-48D5-A160-B65733D79606}" destId="{C65151BE-DA34-4667-B549-EC43525C3FF2}" srcOrd="2" destOrd="0" presId="urn:microsoft.com/office/officeart/2008/layout/BendingPictureCaptionList"/>
    <dgm:cxn modelId="{E4F69F9E-F0AE-4CE7-9747-94EF7D79BAA8}" type="presParOf" srcId="{C65151BE-DA34-4667-B549-EC43525C3FF2}" destId="{82582CD3-6F25-4839-B5CD-59E085EE7CF9}" srcOrd="0" destOrd="0" presId="urn:microsoft.com/office/officeart/2008/layout/BendingPictureCaptionList"/>
    <dgm:cxn modelId="{E03841FD-1657-4108-8E21-E69D052648B3}" type="presParOf" srcId="{C65151BE-DA34-4667-B549-EC43525C3FF2}" destId="{46A44FE6-426A-49FF-82F4-0E33EDBE4697}" srcOrd="1" destOrd="0" presId="urn:microsoft.com/office/officeart/2008/layout/BendingPictureCaptionList"/>
    <dgm:cxn modelId="{957DC6D4-DB50-4221-A058-0D9A02C865A7}" type="presParOf" srcId="{849C8DA9-69DC-48D5-A160-B65733D79606}" destId="{5835D1E8-EB36-4217-99F6-5EA53FDFCC23}" srcOrd="3" destOrd="0" presId="urn:microsoft.com/office/officeart/2008/layout/BendingPictureCaptionList"/>
    <dgm:cxn modelId="{B4528784-49DC-4698-90C3-2748C16466BE}" type="presParOf" srcId="{849C8DA9-69DC-48D5-A160-B65733D79606}" destId="{CF4CD524-66FB-45D4-888A-8DF4EB65E55B}" srcOrd="4" destOrd="0" presId="urn:microsoft.com/office/officeart/2008/layout/BendingPictureCaptionList"/>
    <dgm:cxn modelId="{D7A8ACB4-E4F0-4A22-A2CD-C9AFFBF7BAEF}" type="presParOf" srcId="{CF4CD524-66FB-45D4-888A-8DF4EB65E55B}" destId="{2689B363-DF21-48B7-961E-AE76016241D0}" srcOrd="0" destOrd="0" presId="urn:microsoft.com/office/officeart/2008/layout/BendingPictureCaptionList"/>
    <dgm:cxn modelId="{B907A83D-859C-48D1-A6F9-1F7F3396CB51}" type="presParOf" srcId="{CF4CD524-66FB-45D4-888A-8DF4EB65E55B}" destId="{041268C3-FC86-47A8-B964-4E4FB48EC098}" srcOrd="1" destOrd="0" presId="urn:microsoft.com/office/officeart/2008/layout/BendingPictureCaptionList"/>
    <dgm:cxn modelId="{C3B8A83B-7EBE-4A69-9B7B-930580940C65}" type="presParOf" srcId="{849C8DA9-69DC-48D5-A160-B65733D79606}" destId="{92FF3529-01BC-4D22-89A1-9AB6D75DABBB}" srcOrd="5" destOrd="0" presId="urn:microsoft.com/office/officeart/2008/layout/BendingPictureCaptionList"/>
    <dgm:cxn modelId="{1F399182-FEE2-414F-B634-21DC394E829D}" type="presParOf" srcId="{849C8DA9-69DC-48D5-A160-B65733D79606}" destId="{992F7033-4DD8-469D-BDE3-427C4607516E}" srcOrd="6" destOrd="0" presId="urn:microsoft.com/office/officeart/2008/layout/BendingPictureCaptionList"/>
    <dgm:cxn modelId="{DC7B4FED-6379-4941-A317-AF8D364FA5FF}" type="presParOf" srcId="{992F7033-4DD8-469D-BDE3-427C4607516E}" destId="{027EF167-1BD9-440E-B2CE-9F1F4DB31BB7}" srcOrd="0" destOrd="0" presId="urn:microsoft.com/office/officeart/2008/layout/BendingPictureCaptionList"/>
    <dgm:cxn modelId="{A4C723A5-8268-4E5A-9C25-502A00E2B845}" type="presParOf" srcId="{992F7033-4DD8-469D-BDE3-427C4607516E}" destId="{1F8EE059-54B3-4B9F-8841-14F5573978EE}" srcOrd="1" destOrd="0" presId="urn:microsoft.com/office/officeart/2008/layout/BendingPictureCa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314C7D-34D2-42EF-87F1-EE1453A9F2BF}" type="doc">
      <dgm:prSet loTypeId="urn:microsoft.com/office/officeart/2005/8/layout/vList3" loCatId="list" qsTypeId="urn:microsoft.com/office/officeart/2005/8/quickstyle/3d1" qsCatId="3D" csTypeId="urn:microsoft.com/office/officeart/2005/8/colors/colorful1" csCatId="colorful" phldr="1"/>
      <dgm:spPr/>
      <dgm:t>
        <a:bodyPr/>
        <a:lstStyle/>
        <a:p>
          <a:endParaRPr lang="es-ES"/>
        </a:p>
      </dgm:t>
    </dgm:pt>
    <dgm:pt modelId="{714F0334-CBA6-4CBD-82CD-33C56B729413}">
      <dgm:prSet custT="1"/>
      <dgm:spPr>
        <a:solidFill>
          <a:schemeClr val="bg2"/>
        </a:solidFill>
      </dgm:spPr>
      <dgm:t>
        <a:bodyPr/>
        <a:lstStyle/>
        <a:p>
          <a:pPr algn="l"/>
          <a:r>
            <a:rPr lang="en-US" sz="1600" b="1" noProof="0" dirty="0">
              <a:effectLst>
                <a:outerShdw blurRad="38100" dist="38100" dir="2700000" algn="tl">
                  <a:srgbClr val="000000">
                    <a:alpha val="43137"/>
                  </a:srgbClr>
                </a:outerShdw>
              </a:effectLst>
            </a:rPr>
            <a:t>Iye ndiye Mtonthozi wathu (Yohane 14:16-17)</a:t>
          </a:r>
          <a:endParaRPr lang="en-US" sz="1600" noProof="0" dirty="0">
            <a:effectLst>
              <a:outerShdw blurRad="38100" dist="38100" dir="2700000" algn="tl">
                <a:srgbClr val="000000">
                  <a:alpha val="43137"/>
                </a:srgbClr>
              </a:outerShdw>
            </a:effectLst>
          </a:endParaRPr>
        </a:p>
      </dgm:t>
    </dgm:pt>
    <dgm:pt modelId="{3262FE57-3AD8-490E-88FC-C8316E433866}" type="parTrans" cxnId="{02D85246-3F1C-4E2C-91C6-E6B879782FA3}">
      <dgm:prSet/>
      <dgm:spPr/>
      <dgm:t>
        <a:bodyPr/>
        <a:lstStyle/>
        <a:p>
          <a:endParaRPr lang="es-ES">
            <a:effectLst>
              <a:outerShdw blurRad="38100" dist="38100" dir="2700000" algn="tl">
                <a:srgbClr val="000000">
                  <a:alpha val="43137"/>
                </a:srgbClr>
              </a:outerShdw>
            </a:effectLst>
          </a:endParaRPr>
        </a:p>
      </dgm:t>
    </dgm:pt>
    <dgm:pt modelId="{B561B4D5-3C57-4548-B69F-E49354C7CD9C}" type="sibTrans" cxnId="{02D85246-3F1C-4E2C-91C6-E6B879782FA3}">
      <dgm:prSet/>
      <dgm:spPr/>
      <dgm:t>
        <a:bodyPr/>
        <a:lstStyle/>
        <a:p>
          <a:endParaRPr lang="es-ES">
            <a:effectLst>
              <a:outerShdw blurRad="38100" dist="38100" dir="2700000" algn="tl">
                <a:srgbClr val="000000">
                  <a:alpha val="43137"/>
                </a:srgbClr>
              </a:outerShdw>
            </a:effectLst>
          </a:endParaRPr>
        </a:p>
      </dgm:t>
    </dgm:pt>
    <dgm:pt modelId="{1FF8A6FC-EF2B-4E67-B005-4C69DD03F972}">
      <dgm:prSet custT="1"/>
      <dgm:spPr>
        <a:solidFill>
          <a:schemeClr val="accent3">
            <a:lumMod val="75000"/>
          </a:schemeClr>
        </a:solidFill>
      </dgm:spPr>
      <dgm:t>
        <a:bodyPr/>
        <a:lstStyle/>
        <a:p>
          <a:pPr algn="l"/>
          <a:r>
            <a:rPr lang="en-US" sz="1600" b="1" noProof="0" dirty="0">
              <a:effectLst>
                <a:outerShdw blurRad="38100" dist="38100" dir="2700000" algn="tl">
                  <a:srgbClr val="000000">
                    <a:alpha val="43137"/>
                  </a:srgbClr>
                </a:outerShdw>
              </a:effectLst>
            </a:rPr>
            <a:t>Amavumbulutsa Yesu kwa ife (Yohane 15:26)</a:t>
          </a:r>
          <a:endParaRPr lang="en-US" sz="1600" noProof="0" dirty="0">
            <a:effectLst>
              <a:outerShdw blurRad="38100" dist="38100" dir="2700000" algn="tl">
                <a:srgbClr val="000000">
                  <a:alpha val="43137"/>
                </a:srgbClr>
              </a:outerShdw>
            </a:effectLst>
          </a:endParaRPr>
        </a:p>
      </dgm:t>
    </dgm:pt>
    <dgm:pt modelId="{B6819B8F-1C96-4A21-BFE6-9BCE6CE2CEA8}" type="parTrans" cxnId="{4CEA8AB8-923E-4A8A-B72F-0298793390F0}">
      <dgm:prSet/>
      <dgm:spPr/>
      <dgm:t>
        <a:bodyPr/>
        <a:lstStyle/>
        <a:p>
          <a:endParaRPr lang="es-ES">
            <a:effectLst>
              <a:outerShdw blurRad="38100" dist="38100" dir="2700000" algn="tl">
                <a:srgbClr val="000000">
                  <a:alpha val="43137"/>
                </a:srgbClr>
              </a:outerShdw>
            </a:effectLst>
          </a:endParaRPr>
        </a:p>
      </dgm:t>
    </dgm:pt>
    <dgm:pt modelId="{6190BFDC-1931-4964-AC5F-EA0E344FB971}" type="sibTrans" cxnId="{4CEA8AB8-923E-4A8A-B72F-0298793390F0}">
      <dgm:prSet/>
      <dgm:spPr/>
      <dgm:t>
        <a:bodyPr/>
        <a:lstStyle/>
        <a:p>
          <a:endParaRPr lang="es-ES">
            <a:effectLst>
              <a:outerShdw blurRad="38100" dist="38100" dir="2700000" algn="tl">
                <a:srgbClr val="000000">
                  <a:alpha val="43137"/>
                </a:srgbClr>
              </a:outerShdw>
            </a:effectLst>
          </a:endParaRPr>
        </a:p>
      </dgm:t>
    </dgm:pt>
    <dgm:pt modelId="{B8B29081-C3F7-404E-BC3B-0EC2FDA475F1}">
      <dgm:prSet custT="1"/>
      <dgm:spPr>
        <a:solidFill>
          <a:schemeClr val="accent4">
            <a:lumMod val="50000"/>
          </a:schemeClr>
        </a:solidFill>
      </dgm:spPr>
      <dgm:t>
        <a:bodyPr/>
        <a:lstStyle/>
        <a:p>
          <a:pPr algn="l"/>
          <a:r>
            <a:rPr lang="en-US" sz="1600" b="1" noProof="0" dirty="0">
              <a:effectLst>
                <a:outerShdw blurRad="38100" dist="38100" dir="2700000" algn="tl">
                  <a:srgbClr val="000000">
                    <a:alpha val="43137"/>
                  </a:srgbClr>
                </a:outerShdw>
              </a:effectLst>
            </a:rPr>
            <a:t>Amatitsutsa ife za uchimo (Yohane 16:8)</a:t>
          </a:r>
          <a:endParaRPr lang="en-US" sz="1600" noProof="0" dirty="0">
            <a:effectLst>
              <a:outerShdw blurRad="38100" dist="38100" dir="2700000" algn="tl">
                <a:srgbClr val="000000">
                  <a:alpha val="43137"/>
                </a:srgbClr>
              </a:outerShdw>
            </a:effectLst>
          </a:endParaRPr>
        </a:p>
      </dgm:t>
    </dgm:pt>
    <dgm:pt modelId="{64BBF2D3-BF0D-40E4-9CD2-D4AEC5A70443}" type="parTrans" cxnId="{A9A8391E-BCA0-4E83-A73B-1AAC1AFA38F3}">
      <dgm:prSet/>
      <dgm:spPr/>
      <dgm:t>
        <a:bodyPr/>
        <a:lstStyle/>
        <a:p>
          <a:endParaRPr lang="es-ES">
            <a:effectLst>
              <a:outerShdw blurRad="38100" dist="38100" dir="2700000" algn="tl">
                <a:srgbClr val="000000">
                  <a:alpha val="43137"/>
                </a:srgbClr>
              </a:outerShdw>
            </a:effectLst>
          </a:endParaRPr>
        </a:p>
      </dgm:t>
    </dgm:pt>
    <dgm:pt modelId="{00F29483-6E7F-4F11-B743-5CBEB4AE1AAC}" type="sibTrans" cxnId="{A9A8391E-BCA0-4E83-A73B-1AAC1AFA38F3}">
      <dgm:prSet/>
      <dgm:spPr/>
      <dgm:t>
        <a:bodyPr/>
        <a:lstStyle/>
        <a:p>
          <a:endParaRPr lang="es-ES">
            <a:effectLst>
              <a:outerShdw blurRad="38100" dist="38100" dir="2700000" algn="tl">
                <a:srgbClr val="000000">
                  <a:alpha val="43137"/>
                </a:srgbClr>
              </a:outerShdw>
            </a:effectLst>
          </a:endParaRPr>
        </a:p>
      </dgm:t>
    </dgm:pt>
    <dgm:pt modelId="{36C0C966-28A0-4329-BF9E-CAD6E06B5CDB}">
      <dgm:prSet custT="1"/>
      <dgm:spPr/>
      <dgm:t>
        <a:bodyPr/>
        <a:lstStyle/>
        <a:p>
          <a:pPr algn="l"/>
          <a:r>
            <a:rPr lang="en-US" sz="1600" b="1" noProof="0" dirty="0">
              <a:effectLst>
                <a:outerShdw blurRad="38100" dist="38100" dir="2700000" algn="tl">
                  <a:srgbClr val="000000">
                    <a:alpha val="43137"/>
                  </a:srgbClr>
                </a:outerShdw>
              </a:effectLst>
            </a:rPr>
            <a:t>Amatitsogolera m’choonadi chonse (Yohane 16:13)</a:t>
          </a:r>
          <a:endParaRPr lang="en-US" sz="1600" noProof="0" dirty="0">
            <a:effectLst>
              <a:outerShdw blurRad="38100" dist="38100" dir="2700000" algn="tl">
                <a:srgbClr val="000000">
                  <a:alpha val="43137"/>
                </a:srgbClr>
              </a:outerShdw>
            </a:effectLst>
          </a:endParaRPr>
        </a:p>
      </dgm:t>
    </dgm:pt>
    <dgm:pt modelId="{6B936D32-FF7D-4993-BE30-839408A9C3FE}" type="parTrans" cxnId="{165CA7FA-5257-4158-8CB0-63F6CBEA1A63}">
      <dgm:prSet/>
      <dgm:spPr/>
      <dgm:t>
        <a:bodyPr/>
        <a:lstStyle/>
        <a:p>
          <a:endParaRPr lang="es-ES">
            <a:effectLst>
              <a:outerShdw blurRad="38100" dist="38100" dir="2700000" algn="tl">
                <a:srgbClr val="000000">
                  <a:alpha val="43137"/>
                </a:srgbClr>
              </a:outerShdw>
            </a:effectLst>
          </a:endParaRPr>
        </a:p>
      </dgm:t>
    </dgm:pt>
    <dgm:pt modelId="{FE8A1735-A40B-43A6-8A2C-7D2F86ACB040}" type="sibTrans" cxnId="{165CA7FA-5257-4158-8CB0-63F6CBEA1A63}">
      <dgm:prSet/>
      <dgm:spPr/>
      <dgm:t>
        <a:bodyPr/>
        <a:lstStyle/>
        <a:p>
          <a:endParaRPr lang="es-ES">
            <a:effectLst>
              <a:outerShdw blurRad="38100" dist="38100" dir="2700000" algn="tl">
                <a:srgbClr val="000000">
                  <a:alpha val="43137"/>
                </a:srgbClr>
              </a:outerShdw>
            </a:effectLst>
          </a:endParaRPr>
        </a:p>
      </dgm:t>
    </dgm:pt>
    <dgm:pt modelId="{1C76B845-8E1D-43F4-AC2A-A5851DFAC1F8}" type="pres">
      <dgm:prSet presAssocID="{73314C7D-34D2-42EF-87F1-EE1453A9F2BF}" presName="linearFlow" presStyleCnt="0">
        <dgm:presLayoutVars>
          <dgm:dir/>
          <dgm:resizeHandles val="exact"/>
        </dgm:presLayoutVars>
      </dgm:prSet>
      <dgm:spPr/>
    </dgm:pt>
    <dgm:pt modelId="{FD1738AB-E811-494A-B0FE-A04B4E5763F4}" type="pres">
      <dgm:prSet presAssocID="{714F0334-CBA6-4CBD-82CD-33C56B729413}" presName="composite" presStyleCnt="0"/>
      <dgm:spPr/>
    </dgm:pt>
    <dgm:pt modelId="{BD7F966C-344C-4880-A71C-848E52194C0E}" type="pres">
      <dgm:prSet presAssocID="{714F0334-CBA6-4CBD-82CD-33C56B729413}" presName="imgShp" presStyleLbl="fgImgPlace1" presStyleIdx="0" presStyleCnt="4" custLinFactX="-100000" custLinFactNeighborX="-117218"/>
      <dgm:spPr/>
    </dgm:pt>
    <dgm:pt modelId="{E1EEA759-5146-4348-80E7-524FC380A559}" type="pres">
      <dgm:prSet presAssocID="{714F0334-CBA6-4CBD-82CD-33C56B729413}" presName="txShp" presStyleLbl="node1" presStyleIdx="0" presStyleCnt="4" custScaleX="134551">
        <dgm:presLayoutVars>
          <dgm:bulletEnabled val="1"/>
        </dgm:presLayoutVars>
      </dgm:prSet>
      <dgm:spPr/>
    </dgm:pt>
    <dgm:pt modelId="{2D635DA3-D7C3-42C8-9D18-A29643C7B119}" type="pres">
      <dgm:prSet presAssocID="{B561B4D5-3C57-4548-B69F-E49354C7CD9C}" presName="spacing" presStyleCnt="0"/>
      <dgm:spPr/>
    </dgm:pt>
    <dgm:pt modelId="{C0FDF3AB-8660-43BA-95FA-749C25EBCC47}" type="pres">
      <dgm:prSet presAssocID="{1FF8A6FC-EF2B-4E67-B005-4C69DD03F972}" presName="composite" presStyleCnt="0"/>
      <dgm:spPr/>
    </dgm:pt>
    <dgm:pt modelId="{07903487-9C75-4F36-BAAD-3999608CFCC1}" type="pres">
      <dgm:prSet presAssocID="{1FF8A6FC-EF2B-4E67-B005-4C69DD03F972}" presName="imgShp" presStyleLbl="fgImgPlace1" presStyleIdx="1" presStyleCnt="4" custLinFactX="-100000" custLinFactNeighborX="-117218"/>
      <dgm:spPr/>
    </dgm:pt>
    <dgm:pt modelId="{B6F811C8-8640-406C-A6AA-8E6DEC70BB3C}" type="pres">
      <dgm:prSet presAssocID="{1FF8A6FC-EF2B-4E67-B005-4C69DD03F972}" presName="txShp" presStyleLbl="node1" presStyleIdx="1" presStyleCnt="4" custScaleX="134551">
        <dgm:presLayoutVars>
          <dgm:bulletEnabled val="1"/>
        </dgm:presLayoutVars>
      </dgm:prSet>
      <dgm:spPr/>
    </dgm:pt>
    <dgm:pt modelId="{0CB5A3AB-4852-4AA2-A615-455E228D7036}" type="pres">
      <dgm:prSet presAssocID="{6190BFDC-1931-4964-AC5F-EA0E344FB971}" presName="spacing" presStyleCnt="0"/>
      <dgm:spPr/>
    </dgm:pt>
    <dgm:pt modelId="{52BD65F2-B2C4-498F-8F74-57368FA0F118}" type="pres">
      <dgm:prSet presAssocID="{B8B29081-C3F7-404E-BC3B-0EC2FDA475F1}" presName="composite" presStyleCnt="0"/>
      <dgm:spPr/>
    </dgm:pt>
    <dgm:pt modelId="{E82A5EE8-5D4A-48AE-B257-2340C0E1B182}" type="pres">
      <dgm:prSet presAssocID="{B8B29081-C3F7-404E-BC3B-0EC2FDA475F1}" presName="imgShp" presStyleLbl="fgImgPlace1" presStyleIdx="2" presStyleCnt="4" custLinFactX="-100000" custLinFactNeighborX="-117218"/>
      <dgm:spPr/>
    </dgm:pt>
    <dgm:pt modelId="{93173098-8883-40F7-B292-42DF22E34511}" type="pres">
      <dgm:prSet presAssocID="{B8B29081-C3F7-404E-BC3B-0EC2FDA475F1}" presName="txShp" presStyleLbl="node1" presStyleIdx="2" presStyleCnt="4" custScaleX="134551">
        <dgm:presLayoutVars>
          <dgm:bulletEnabled val="1"/>
        </dgm:presLayoutVars>
      </dgm:prSet>
      <dgm:spPr/>
    </dgm:pt>
    <dgm:pt modelId="{B23B91E0-2052-40C6-A316-BEEB2F3A95B4}" type="pres">
      <dgm:prSet presAssocID="{00F29483-6E7F-4F11-B743-5CBEB4AE1AAC}" presName="spacing" presStyleCnt="0"/>
      <dgm:spPr/>
    </dgm:pt>
    <dgm:pt modelId="{8427C215-FFB5-477A-A444-8A15E9A29F09}" type="pres">
      <dgm:prSet presAssocID="{36C0C966-28A0-4329-BF9E-CAD6E06B5CDB}" presName="composite" presStyleCnt="0"/>
      <dgm:spPr/>
    </dgm:pt>
    <dgm:pt modelId="{656187B0-B962-462C-A5AD-3ABA3D521DB8}" type="pres">
      <dgm:prSet presAssocID="{36C0C966-28A0-4329-BF9E-CAD6E06B5CDB}" presName="imgShp" presStyleLbl="fgImgPlace1" presStyleIdx="3" presStyleCnt="4" custLinFactX="-100000" custLinFactNeighborX="-117218"/>
      <dgm:spPr/>
    </dgm:pt>
    <dgm:pt modelId="{4423F01F-5BB6-4DE8-941B-A6ABD5E0C6CC}" type="pres">
      <dgm:prSet presAssocID="{36C0C966-28A0-4329-BF9E-CAD6E06B5CDB}" presName="txShp" presStyleLbl="node1" presStyleIdx="3" presStyleCnt="4" custScaleX="134551">
        <dgm:presLayoutVars>
          <dgm:bulletEnabled val="1"/>
        </dgm:presLayoutVars>
      </dgm:prSet>
      <dgm:spPr/>
    </dgm:pt>
  </dgm:ptLst>
  <dgm:cxnLst>
    <dgm:cxn modelId="{6F018005-EA72-49DE-9199-7BB86E7560A1}" type="presOf" srcId="{1FF8A6FC-EF2B-4E67-B005-4C69DD03F972}" destId="{B6F811C8-8640-406C-A6AA-8E6DEC70BB3C}" srcOrd="0" destOrd="0" presId="urn:microsoft.com/office/officeart/2005/8/layout/vList3"/>
    <dgm:cxn modelId="{A9A8391E-BCA0-4E83-A73B-1AAC1AFA38F3}" srcId="{73314C7D-34D2-42EF-87F1-EE1453A9F2BF}" destId="{B8B29081-C3F7-404E-BC3B-0EC2FDA475F1}" srcOrd="2" destOrd="0" parTransId="{64BBF2D3-BF0D-40E4-9CD2-D4AEC5A70443}" sibTransId="{00F29483-6E7F-4F11-B743-5CBEB4AE1AAC}"/>
    <dgm:cxn modelId="{6A3D9B22-749F-4251-A57C-08A7F5A8CC45}" type="presOf" srcId="{714F0334-CBA6-4CBD-82CD-33C56B729413}" destId="{E1EEA759-5146-4348-80E7-524FC380A559}" srcOrd="0" destOrd="0" presId="urn:microsoft.com/office/officeart/2005/8/layout/vList3"/>
    <dgm:cxn modelId="{02D85246-3F1C-4E2C-91C6-E6B879782FA3}" srcId="{73314C7D-34D2-42EF-87F1-EE1453A9F2BF}" destId="{714F0334-CBA6-4CBD-82CD-33C56B729413}" srcOrd="0" destOrd="0" parTransId="{3262FE57-3AD8-490E-88FC-C8316E433866}" sibTransId="{B561B4D5-3C57-4548-B69F-E49354C7CD9C}"/>
    <dgm:cxn modelId="{4CEA8AB8-923E-4A8A-B72F-0298793390F0}" srcId="{73314C7D-34D2-42EF-87F1-EE1453A9F2BF}" destId="{1FF8A6FC-EF2B-4E67-B005-4C69DD03F972}" srcOrd="1" destOrd="0" parTransId="{B6819B8F-1C96-4A21-BFE6-9BCE6CE2CEA8}" sibTransId="{6190BFDC-1931-4964-AC5F-EA0E344FB971}"/>
    <dgm:cxn modelId="{24B892BF-3AC2-4D48-B01D-988C90F92CB8}" type="presOf" srcId="{B8B29081-C3F7-404E-BC3B-0EC2FDA475F1}" destId="{93173098-8883-40F7-B292-42DF22E34511}" srcOrd="0" destOrd="0" presId="urn:microsoft.com/office/officeart/2005/8/layout/vList3"/>
    <dgm:cxn modelId="{996A99D9-7AAC-4E7A-A2AD-226CD562E02E}" type="presOf" srcId="{73314C7D-34D2-42EF-87F1-EE1453A9F2BF}" destId="{1C76B845-8E1D-43F4-AC2A-A5851DFAC1F8}" srcOrd="0" destOrd="0" presId="urn:microsoft.com/office/officeart/2005/8/layout/vList3"/>
    <dgm:cxn modelId="{BB115CEC-D154-402B-96FB-4C3DAB2C122E}" type="presOf" srcId="{36C0C966-28A0-4329-BF9E-CAD6E06B5CDB}" destId="{4423F01F-5BB6-4DE8-941B-A6ABD5E0C6CC}" srcOrd="0" destOrd="0" presId="urn:microsoft.com/office/officeart/2005/8/layout/vList3"/>
    <dgm:cxn modelId="{165CA7FA-5257-4158-8CB0-63F6CBEA1A63}" srcId="{73314C7D-34D2-42EF-87F1-EE1453A9F2BF}" destId="{36C0C966-28A0-4329-BF9E-CAD6E06B5CDB}" srcOrd="3" destOrd="0" parTransId="{6B936D32-FF7D-4993-BE30-839408A9C3FE}" sibTransId="{FE8A1735-A40B-43A6-8A2C-7D2F86ACB040}"/>
    <dgm:cxn modelId="{F220A713-9C56-4121-B995-7F22123DB4C8}" type="presParOf" srcId="{1C76B845-8E1D-43F4-AC2A-A5851DFAC1F8}" destId="{FD1738AB-E811-494A-B0FE-A04B4E5763F4}" srcOrd="0" destOrd="0" presId="urn:microsoft.com/office/officeart/2005/8/layout/vList3"/>
    <dgm:cxn modelId="{E276F37D-9619-42BC-8322-67902B73081F}" type="presParOf" srcId="{FD1738AB-E811-494A-B0FE-A04B4E5763F4}" destId="{BD7F966C-344C-4880-A71C-848E52194C0E}" srcOrd="0" destOrd="0" presId="urn:microsoft.com/office/officeart/2005/8/layout/vList3"/>
    <dgm:cxn modelId="{F8B89B63-5FFD-4BA7-95DF-F66E6EAD2C82}" type="presParOf" srcId="{FD1738AB-E811-494A-B0FE-A04B4E5763F4}" destId="{E1EEA759-5146-4348-80E7-524FC380A559}" srcOrd="1" destOrd="0" presId="urn:microsoft.com/office/officeart/2005/8/layout/vList3"/>
    <dgm:cxn modelId="{90E785F9-A919-409A-9D93-578DA8246EE3}" type="presParOf" srcId="{1C76B845-8E1D-43F4-AC2A-A5851DFAC1F8}" destId="{2D635DA3-D7C3-42C8-9D18-A29643C7B119}" srcOrd="1" destOrd="0" presId="urn:microsoft.com/office/officeart/2005/8/layout/vList3"/>
    <dgm:cxn modelId="{65B65F48-DC90-4037-A410-F47774D15362}" type="presParOf" srcId="{1C76B845-8E1D-43F4-AC2A-A5851DFAC1F8}" destId="{C0FDF3AB-8660-43BA-95FA-749C25EBCC47}" srcOrd="2" destOrd="0" presId="urn:microsoft.com/office/officeart/2005/8/layout/vList3"/>
    <dgm:cxn modelId="{B935DAB1-19E8-4997-B232-80AE05B7D48E}" type="presParOf" srcId="{C0FDF3AB-8660-43BA-95FA-749C25EBCC47}" destId="{07903487-9C75-4F36-BAAD-3999608CFCC1}" srcOrd="0" destOrd="0" presId="urn:microsoft.com/office/officeart/2005/8/layout/vList3"/>
    <dgm:cxn modelId="{D8683F97-6447-4FAD-BF0C-F1A745CB3186}" type="presParOf" srcId="{C0FDF3AB-8660-43BA-95FA-749C25EBCC47}" destId="{B6F811C8-8640-406C-A6AA-8E6DEC70BB3C}" srcOrd="1" destOrd="0" presId="urn:microsoft.com/office/officeart/2005/8/layout/vList3"/>
    <dgm:cxn modelId="{3C405982-D61E-413F-9160-4C4B919CF410}" type="presParOf" srcId="{1C76B845-8E1D-43F4-AC2A-A5851DFAC1F8}" destId="{0CB5A3AB-4852-4AA2-A615-455E228D7036}" srcOrd="3" destOrd="0" presId="urn:microsoft.com/office/officeart/2005/8/layout/vList3"/>
    <dgm:cxn modelId="{224AE7CF-80FB-4140-A863-1396908DFF88}" type="presParOf" srcId="{1C76B845-8E1D-43F4-AC2A-A5851DFAC1F8}" destId="{52BD65F2-B2C4-498F-8F74-57368FA0F118}" srcOrd="4" destOrd="0" presId="urn:microsoft.com/office/officeart/2005/8/layout/vList3"/>
    <dgm:cxn modelId="{FAF1B0D5-C06F-4A18-A346-E09FBB2740B9}" type="presParOf" srcId="{52BD65F2-B2C4-498F-8F74-57368FA0F118}" destId="{E82A5EE8-5D4A-48AE-B257-2340C0E1B182}" srcOrd="0" destOrd="0" presId="urn:microsoft.com/office/officeart/2005/8/layout/vList3"/>
    <dgm:cxn modelId="{E106547D-E568-4192-9211-FE0F4BDD5272}" type="presParOf" srcId="{52BD65F2-B2C4-498F-8F74-57368FA0F118}" destId="{93173098-8883-40F7-B292-42DF22E34511}" srcOrd="1" destOrd="0" presId="urn:microsoft.com/office/officeart/2005/8/layout/vList3"/>
    <dgm:cxn modelId="{B0378392-58C8-41CC-A2A4-DA3785762161}" type="presParOf" srcId="{1C76B845-8E1D-43F4-AC2A-A5851DFAC1F8}" destId="{B23B91E0-2052-40C6-A316-BEEB2F3A95B4}" srcOrd="5" destOrd="0" presId="urn:microsoft.com/office/officeart/2005/8/layout/vList3"/>
    <dgm:cxn modelId="{353D999B-302B-49F4-8499-9CB6E36C6DE6}" type="presParOf" srcId="{1C76B845-8E1D-43F4-AC2A-A5851DFAC1F8}" destId="{8427C215-FFB5-477A-A444-8A15E9A29F09}" srcOrd="6" destOrd="0" presId="urn:microsoft.com/office/officeart/2005/8/layout/vList3"/>
    <dgm:cxn modelId="{6FA44E6E-5F23-48ED-ABDB-432AB911E75D}" type="presParOf" srcId="{8427C215-FFB5-477A-A444-8A15E9A29F09}" destId="{656187B0-B962-462C-A5AD-3ABA3D521DB8}" srcOrd="0" destOrd="0" presId="urn:microsoft.com/office/officeart/2005/8/layout/vList3"/>
    <dgm:cxn modelId="{971C28E9-B6AF-44C5-8625-FE4894345C39}" type="presParOf" srcId="{8427C215-FFB5-477A-A444-8A15E9A29F09}" destId="{4423F01F-5BB6-4DE8-941B-A6ABD5E0C6CC}"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5E718-CEB5-491D-9AD5-8D7C725915EA}">
      <dsp:nvSpPr>
        <dsp:cNvPr id="0" name=""/>
        <dsp:cNvSpPr/>
      </dsp:nvSpPr>
      <dsp:spPr>
        <a:xfrm>
          <a:off x="230969" y="420021"/>
          <a:ext cx="0" cy="3761803"/>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9DC3890-2F1C-4339-9B26-1F22E4D6783C}">
      <dsp:nvSpPr>
        <dsp:cNvPr id="0" name=""/>
        <dsp:cNvSpPr/>
      </dsp:nvSpPr>
      <dsp:spPr>
        <a:xfrm>
          <a:off x="1226435" y="545414"/>
          <a:ext cx="2339991" cy="1692811"/>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8E1BD37-E2A3-48C9-B0D5-AA69475F4227}">
      <dsp:nvSpPr>
        <dsp:cNvPr id="0" name=""/>
        <dsp:cNvSpPr/>
      </dsp:nvSpPr>
      <dsp:spPr>
        <a:xfrm>
          <a:off x="272432" y="2238226"/>
          <a:ext cx="4247997"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US" sz="1800" b="1" kern="1200" noProof="0" dirty="0">
              <a:effectLst/>
            </a:rPr>
            <a:t>Sitiyenera kukhudzika ndi mfundo zongopeka chabe kapena kuphunzira Baibulo mwachiphamaso. Tiyenera kutaya ziphunzitso za anthu (tinsel) ndi kulowa mozama mu phunziro lathu la Baibulo kuti tichotse kupanda ungwiro konse (zinyalala) pakumvetsetsa kwathu.</a:t>
          </a:r>
          <a:endParaRPr lang="en-US" sz="1800" kern="1200" noProof="0" dirty="0">
            <a:effectLst/>
          </a:endParaRPr>
        </a:p>
      </dsp:txBody>
      <dsp:txXfrm>
        <a:off x="272432" y="2238226"/>
        <a:ext cx="4247997" cy="1943598"/>
      </dsp:txXfrm>
    </dsp:sp>
    <dsp:sp modelId="{10C5EEBE-B0F8-415F-9669-66275EFF5A07}">
      <dsp:nvSpPr>
        <dsp:cNvPr id="0" name=""/>
        <dsp:cNvSpPr/>
      </dsp:nvSpPr>
      <dsp:spPr>
        <a:xfrm>
          <a:off x="223634" y="2042"/>
          <a:ext cx="4247996" cy="41797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effectLst>
                <a:outerShdw blurRad="38100" dist="38100" dir="2700000" algn="tl">
                  <a:srgbClr val="000000">
                    <a:alpha val="43137"/>
                  </a:srgbClr>
                </a:outerShdw>
              </a:effectLst>
            </a:rPr>
            <a:t>Gulani golidi woyengeka</a:t>
          </a:r>
          <a:endParaRPr lang="en-US" sz="2000" kern="1200" noProof="0" dirty="0">
            <a:effectLst>
              <a:outerShdw blurRad="38100" dist="38100" dir="2700000" algn="tl">
                <a:srgbClr val="000000">
                  <a:alpha val="43137"/>
                </a:srgbClr>
              </a:outerShdw>
            </a:effectLst>
          </a:endParaRPr>
        </a:p>
      </dsp:txBody>
      <dsp:txXfrm>
        <a:off x="223634" y="2042"/>
        <a:ext cx="4247996" cy="4179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4E517-EA48-41E0-A50E-BF2C021E6CB4}">
      <dsp:nvSpPr>
        <dsp:cNvPr id="0" name=""/>
        <dsp:cNvSpPr/>
      </dsp:nvSpPr>
      <dsp:spPr>
        <a:xfrm>
          <a:off x="130601" y="420635"/>
          <a:ext cx="0" cy="3761803"/>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6805B210-44CA-4A30-BF26-2DFCBD1223E3}">
      <dsp:nvSpPr>
        <dsp:cNvPr id="0" name=""/>
        <dsp:cNvSpPr/>
      </dsp:nvSpPr>
      <dsp:spPr>
        <a:xfrm>
          <a:off x="743902" y="546029"/>
          <a:ext cx="2355878" cy="1692811"/>
        </a:xfrm>
        <a:prstGeom prst="rect">
          <a:avLst/>
        </a:prstGeom>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b="1"/>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AE80C00-F3B6-4F1A-85AE-64E63077D46A}">
      <dsp:nvSpPr>
        <dsp:cNvPr id="0" name=""/>
        <dsp:cNvSpPr/>
      </dsp:nvSpPr>
      <dsp:spPr>
        <a:xfrm>
          <a:off x="290846" y="2238840"/>
          <a:ext cx="3261992"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US" sz="1800" b="1" kern="1200" noProof="0" dirty="0">
              <a:effectLst/>
            </a:rPr>
            <a:t>Kuvomereza chilungamo cha Yesu monga njira yokhayo yopezera chipulumutso. Kuyesera kudzionetsera tokha kwa Mulungu ndi ntchito zathu zolungama ndiko kudzionetsera tiri maliseche pamaso pake.</a:t>
          </a:r>
          <a:endParaRPr lang="en-US" sz="1800" kern="1200" noProof="0" dirty="0">
            <a:effectLst/>
          </a:endParaRPr>
        </a:p>
      </dsp:txBody>
      <dsp:txXfrm>
        <a:off x="290846" y="2238840"/>
        <a:ext cx="3261992" cy="1943598"/>
      </dsp:txXfrm>
    </dsp:sp>
    <dsp:sp modelId="{793D965F-77CB-4830-98B7-9C2F5484B8FA}">
      <dsp:nvSpPr>
        <dsp:cNvPr id="0" name=""/>
        <dsp:cNvSpPr/>
      </dsp:nvSpPr>
      <dsp:spPr>
        <a:xfrm>
          <a:off x="133313" y="1428"/>
          <a:ext cx="3479459" cy="4204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effectLst>
                <a:outerShdw blurRad="38100" dist="38100" dir="2700000" algn="tl">
                  <a:srgbClr val="000000">
                    <a:alpha val="43137"/>
                  </a:srgbClr>
                </a:outerShdw>
              </a:effectLst>
            </a:rPr>
            <a:t>Gulani zovala zoyera</a:t>
          </a:r>
          <a:endParaRPr lang="en-US" sz="2000" kern="1200" noProof="0" dirty="0">
            <a:effectLst>
              <a:outerShdw blurRad="38100" dist="38100" dir="2700000" algn="tl">
                <a:srgbClr val="000000">
                  <a:alpha val="43137"/>
                </a:srgbClr>
              </a:outerShdw>
            </a:effectLst>
          </a:endParaRPr>
        </a:p>
      </dsp:txBody>
      <dsp:txXfrm>
        <a:off x="133313" y="1428"/>
        <a:ext cx="3479459" cy="4204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415F4-ADED-4FAF-8BB4-1D211254539B}">
      <dsp:nvSpPr>
        <dsp:cNvPr id="0" name=""/>
        <dsp:cNvSpPr/>
      </dsp:nvSpPr>
      <dsp:spPr>
        <a:xfrm>
          <a:off x="389200" y="420021"/>
          <a:ext cx="0" cy="3761803"/>
        </a:xfrm>
        <a:prstGeom prst="lin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5DDBC0D4-80F9-47AA-A951-1D070173AFB6}">
      <dsp:nvSpPr>
        <dsp:cNvPr id="0" name=""/>
        <dsp:cNvSpPr/>
      </dsp:nvSpPr>
      <dsp:spPr>
        <a:xfrm>
          <a:off x="489926" y="545414"/>
          <a:ext cx="2339991" cy="1692811"/>
        </a:xfrm>
        <a:prstGeom prst="rect">
          <a:avLst/>
        </a:prstGeom>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30553" b="-47283"/>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D67BC64-3A53-47F2-99AC-A9590D308343}">
      <dsp:nvSpPr>
        <dsp:cNvPr id="0" name=""/>
        <dsp:cNvSpPr/>
      </dsp:nvSpPr>
      <dsp:spPr>
        <a:xfrm>
          <a:off x="417919" y="2238226"/>
          <a:ext cx="2484006"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US" sz="1800" b="1" kern="1200" noProof="0" dirty="0">
              <a:effectLst/>
            </a:rPr>
            <a:t>Landirani Mzimu Woyera. Ndi Iye yekha amene angatipatse kuzindikira kwauzimu ndi kutitsimikizira za mkhalidwe wathu weniweni (Yohane 16:8).</a:t>
          </a:r>
          <a:endParaRPr lang="en-US" sz="1800" kern="1200" noProof="0" dirty="0">
            <a:effectLst/>
          </a:endParaRPr>
        </a:p>
      </dsp:txBody>
      <dsp:txXfrm>
        <a:off x="417919" y="2238226"/>
        <a:ext cx="2484006" cy="1943598"/>
      </dsp:txXfrm>
    </dsp:sp>
    <dsp:sp modelId="{E987A411-ADF2-4352-9A3E-5F896F6B1B68}">
      <dsp:nvSpPr>
        <dsp:cNvPr id="0" name=""/>
        <dsp:cNvSpPr/>
      </dsp:nvSpPr>
      <dsp:spPr>
        <a:xfrm>
          <a:off x="387126" y="41224"/>
          <a:ext cx="2447993" cy="41797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effectLst>
                <a:outerShdw blurRad="38100" dist="38100" dir="2700000" algn="tl">
                  <a:srgbClr val="000000">
                    <a:alpha val="43137"/>
                  </a:srgbClr>
                </a:outerShdw>
              </a:effectLst>
            </a:rPr>
            <a:t>Gulani mankhwala a maso</a:t>
          </a:r>
          <a:endParaRPr lang="en-US" sz="1800" kern="1200" noProof="0" dirty="0">
            <a:effectLst>
              <a:outerShdw blurRad="38100" dist="38100" dir="2700000" algn="tl">
                <a:srgbClr val="000000">
                  <a:alpha val="43137"/>
                </a:srgbClr>
              </a:outerShdw>
            </a:effectLst>
          </a:endParaRPr>
        </a:p>
      </dsp:txBody>
      <dsp:txXfrm>
        <a:off x="387126" y="41224"/>
        <a:ext cx="2447993" cy="4179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1F407-7513-4C75-8FEE-7E19CBD2DF89}">
      <dsp:nvSpPr>
        <dsp:cNvPr id="0" name=""/>
        <dsp:cNvSpPr/>
      </dsp:nvSpPr>
      <dsp:spPr>
        <a:xfrm>
          <a:off x="2525" y="62309"/>
          <a:ext cx="1467073" cy="1765957"/>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82E28A1F-057F-422C-8BC5-7D24EAD1BA6E}">
      <dsp:nvSpPr>
        <dsp:cNvPr id="0" name=""/>
        <dsp:cNvSpPr/>
      </dsp:nvSpPr>
      <dsp:spPr>
        <a:xfrm>
          <a:off x="134562" y="1786434"/>
          <a:ext cx="1305695" cy="1412765"/>
        </a:xfrm>
        <a:prstGeom prst="wedgeRectCallout">
          <a:avLst>
            <a:gd name="adj1" fmla="val 20250"/>
            <a:gd name="adj2" fmla="val -60700"/>
          </a:avLst>
        </a:prstGeom>
        <a:gradFill rotWithShape="0">
          <a:gsLst>
            <a:gs pos="0">
              <a:srgbClr val="9BEDEF"/>
            </a:gs>
            <a:gs pos="50000">
              <a:srgbClr val="8EE2E4"/>
            </a:gs>
            <a:gs pos="100000">
              <a:srgbClr val="7AE1E6"/>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noProof="0" dirty="0"/>
            <a:t>Anaganiza kutilenga</a:t>
          </a:r>
        </a:p>
        <a:p>
          <a:pPr marL="0" lvl="0" indent="0" algn="ctr" defTabSz="711200">
            <a:lnSpc>
              <a:spcPct val="90000"/>
            </a:lnSpc>
            <a:spcBef>
              <a:spcPct val="0"/>
            </a:spcBef>
            <a:spcAft>
              <a:spcPct val="35000"/>
            </a:spcAft>
            <a:buNone/>
          </a:pPr>
          <a:r>
            <a:rPr lang="en-US" sz="1600" b="1" kern="1200" noProof="0" dirty="0"/>
            <a:t>( Gen. 2:7 )</a:t>
          </a:r>
          <a:endParaRPr lang="en-US" sz="1600" kern="1200" noProof="0" dirty="0"/>
        </a:p>
      </dsp:txBody>
      <dsp:txXfrm>
        <a:off x="134562" y="1786434"/>
        <a:ext cx="1305695" cy="1412765"/>
      </dsp:txXfrm>
    </dsp:sp>
    <dsp:sp modelId="{82582CD3-6F25-4839-B5CD-59E085EE7CF9}">
      <dsp:nvSpPr>
        <dsp:cNvPr id="0" name=""/>
        <dsp:cNvSpPr/>
      </dsp:nvSpPr>
      <dsp:spPr>
        <a:xfrm>
          <a:off x="1622693" y="62309"/>
          <a:ext cx="1467073" cy="1765957"/>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46A44FE6-426A-49FF-82F4-0E33EDBE4697}">
      <dsp:nvSpPr>
        <dsp:cNvPr id="0" name=""/>
        <dsp:cNvSpPr/>
      </dsp:nvSpPr>
      <dsp:spPr>
        <a:xfrm>
          <a:off x="1579329" y="1782590"/>
          <a:ext cx="1582542" cy="1412765"/>
        </a:xfrm>
        <a:prstGeom prst="wedgeRectCallout">
          <a:avLst>
            <a:gd name="adj1" fmla="val 20250"/>
            <a:gd name="adj2" fmla="val -60700"/>
          </a:avLst>
        </a:prstGeom>
        <a:gradFill rotWithShape="0">
          <a:gsLst>
            <a:gs pos="0">
              <a:schemeClr val="accent5">
                <a:hueOff val="6563367"/>
                <a:satOff val="0"/>
                <a:lumOff val="11438"/>
                <a:alphaOff val="0"/>
                <a:lumMod val="110000"/>
                <a:satMod val="105000"/>
                <a:tint val="67000"/>
              </a:schemeClr>
            </a:gs>
            <a:gs pos="50000">
              <a:schemeClr val="accent5">
                <a:hueOff val="6563367"/>
                <a:satOff val="0"/>
                <a:lumOff val="11438"/>
                <a:alphaOff val="0"/>
                <a:lumMod val="105000"/>
                <a:satMod val="103000"/>
                <a:tint val="73000"/>
              </a:schemeClr>
            </a:gs>
            <a:gs pos="100000">
              <a:schemeClr val="accent5">
                <a:hueOff val="6563367"/>
                <a:satOff val="0"/>
                <a:lumOff val="11438"/>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noProof="0" dirty="0"/>
            <a:t>Amatifunafuna tikachimwa (Gen. 3:8-9)</a:t>
          </a:r>
          <a:endParaRPr lang="en-US" sz="1600" kern="1200" noProof="0" dirty="0"/>
        </a:p>
      </dsp:txBody>
      <dsp:txXfrm>
        <a:off x="1579329" y="1782590"/>
        <a:ext cx="1582542" cy="1412765"/>
      </dsp:txXfrm>
    </dsp:sp>
    <dsp:sp modelId="{2689B363-DF21-48B7-961E-AE76016241D0}">
      <dsp:nvSpPr>
        <dsp:cNvPr id="0" name=""/>
        <dsp:cNvSpPr/>
      </dsp:nvSpPr>
      <dsp:spPr>
        <a:xfrm>
          <a:off x="3345556" y="62309"/>
          <a:ext cx="1467073" cy="1765957"/>
        </a:xfrm>
        <a:prstGeom prst="rect">
          <a:avLst/>
        </a:prstGeom>
        <a:blipFill dpi="0" rotWithShape="1">
          <a:blip xmlns:r="http://schemas.openxmlformats.org/officeDocument/2006/relationships"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041268C3-FC86-47A8-B964-4E4FB48EC098}">
      <dsp:nvSpPr>
        <dsp:cNvPr id="0" name=""/>
        <dsp:cNvSpPr/>
      </dsp:nvSpPr>
      <dsp:spPr>
        <a:xfrm>
          <a:off x="3393558" y="1786434"/>
          <a:ext cx="1399653" cy="1412765"/>
        </a:xfrm>
        <a:prstGeom prst="wedgeRectCallout">
          <a:avLst>
            <a:gd name="adj1" fmla="val 20250"/>
            <a:gd name="adj2" fmla="val -60700"/>
          </a:avLst>
        </a:prstGeom>
        <a:gradFill rotWithShape="0">
          <a:gsLst>
            <a:gs pos="0">
              <a:srgbClr val="CEC9FF"/>
            </a:gs>
            <a:gs pos="50000">
              <a:srgbClr val="C3BDFF"/>
            </a:gs>
            <a:gs pos="100000">
              <a:srgbClr val="BEB7FF"/>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noProof="0" dirty="0"/>
            <a:t>Anadzipereka yekha kuti atipulumutse (Yohane 3:16</a:t>
          </a:r>
          <a:r>
            <a:rPr lang="en-US" sz="1800" b="1" kern="1200" noProof="0" dirty="0"/>
            <a:t>)</a:t>
          </a:r>
          <a:endParaRPr lang="en-US" sz="1800" kern="1200" noProof="0" dirty="0"/>
        </a:p>
      </dsp:txBody>
      <dsp:txXfrm>
        <a:off x="3393558" y="1786434"/>
        <a:ext cx="1399653" cy="1412765"/>
      </dsp:txXfrm>
    </dsp:sp>
    <dsp:sp modelId="{027EF167-1BD9-440E-B2CE-9F1F4DB31BB7}">
      <dsp:nvSpPr>
        <dsp:cNvPr id="0" name=""/>
        <dsp:cNvSpPr/>
      </dsp:nvSpPr>
      <dsp:spPr>
        <a:xfrm>
          <a:off x="5322300" y="62309"/>
          <a:ext cx="1467073" cy="1765957"/>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1F8EE059-54B3-4B9F-8841-14F5573978EE}">
      <dsp:nvSpPr>
        <dsp:cNvPr id="0" name=""/>
        <dsp:cNvSpPr/>
      </dsp:nvSpPr>
      <dsp:spPr>
        <a:xfrm>
          <a:off x="4976975" y="1786434"/>
          <a:ext cx="2260420" cy="1412765"/>
        </a:xfrm>
        <a:prstGeom prst="wedgeRectCallout">
          <a:avLst>
            <a:gd name="adj1" fmla="val 20250"/>
            <a:gd name="adj2" fmla="val -60700"/>
          </a:avLst>
        </a:prstGeom>
        <a:gradFill rotWithShape="0">
          <a:gsLst>
            <a:gs pos="0">
              <a:schemeClr val="accent5">
                <a:hueOff val="19690102"/>
                <a:satOff val="0"/>
                <a:lumOff val="34314"/>
                <a:alphaOff val="0"/>
                <a:lumMod val="110000"/>
                <a:satMod val="105000"/>
                <a:tint val="67000"/>
              </a:schemeClr>
            </a:gs>
            <a:gs pos="50000">
              <a:schemeClr val="accent5">
                <a:hueOff val="19690102"/>
                <a:satOff val="0"/>
                <a:lumOff val="34314"/>
                <a:alphaOff val="0"/>
                <a:lumMod val="105000"/>
                <a:satMod val="103000"/>
                <a:tint val="73000"/>
              </a:schemeClr>
            </a:gs>
            <a:gs pos="100000">
              <a:schemeClr val="accent5">
                <a:hueOff val="19690102"/>
                <a:satOff val="0"/>
                <a:lumOff val="34314"/>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noProof="0" dirty="0"/>
            <a:t>Amafuna kutipatsa mphoto: kukhala naye limodzi, ndi kusangalala naye kwamuyaya (Chiv. 3:21)</a:t>
          </a:r>
          <a:endParaRPr lang="en-US" sz="1600" kern="1200" noProof="0" dirty="0"/>
        </a:p>
      </dsp:txBody>
      <dsp:txXfrm>
        <a:off x="4976975" y="1786434"/>
        <a:ext cx="2260420" cy="14127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EA759-5146-4348-80E7-524FC380A559}">
      <dsp:nvSpPr>
        <dsp:cNvPr id="0" name=""/>
        <dsp:cNvSpPr/>
      </dsp:nvSpPr>
      <dsp:spPr>
        <a:xfrm rot="10800000">
          <a:off x="281565" y="579"/>
          <a:ext cx="4788004" cy="431526"/>
        </a:xfrm>
        <a:prstGeom prst="homePlate">
          <a:avLst/>
        </a:prstGeom>
        <a:solidFill>
          <a:schemeClr val="bg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291"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noProof="0" dirty="0">
              <a:effectLst>
                <a:outerShdw blurRad="38100" dist="38100" dir="2700000" algn="tl">
                  <a:srgbClr val="000000">
                    <a:alpha val="43137"/>
                  </a:srgbClr>
                </a:outerShdw>
              </a:effectLst>
            </a:rPr>
            <a:t>Iye ndiye Mtonthozi wathu (Yohane 14:16-17)</a:t>
          </a:r>
          <a:endParaRPr lang="en-US" sz="1600" kern="1200" noProof="0" dirty="0">
            <a:effectLst>
              <a:outerShdw blurRad="38100" dist="38100" dir="2700000" algn="tl">
                <a:srgbClr val="000000">
                  <a:alpha val="43137"/>
                </a:srgbClr>
              </a:outerShdw>
            </a:effectLst>
          </a:endParaRPr>
        </a:p>
      </dsp:txBody>
      <dsp:txXfrm rot="10800000">
        <a:off x="389446" y="579"/>
        <a:ext cx="4680123" cy="431526"/>
      </dsp:txXfrm>
    </dsp:sp>
    <dsp:sp modelId="{BD7F966C-344C-4880-A71C-848E52194C0E}">
      <dsp:nvSpPr>
        <dsp:cNvPr id="0" name=""/>
        <dsp:cNvSpPr/>
      </dsp:nvSpPr>
      <dsp:spPr>
        <a:xfrm>
          <a:off x="0" y="579"/>
          <a:ext cx="431526" cy="431526"/>
        </a:xfrm>
        <a:prstGeom prst="ellipse">
          <a:avLst/>
        </a:prstGeom>
        <a:gradFill rotWithShape="0">
          <a:gsLst>
            <a:gs pos="0">
              <a:schemeClr val="accent2">
                <a:tint val="50000"/>
                <a:hueOff val="0"/>
                <a:satOff val="0"/>
                <a:lumOff val="0"/>
                <a:alphaOff val="0"/>
                <a:satMod val="103000"/>
                <a:lumMod val="102000"/>
                <a:tint val="94000"/>
              </a:schemeClr>
            </a:gs>
            <a:gs pos="50000">
              <a:schemeClr val="accent2">
                <a:tint val="50000"/>
                <a:hueOff val="0"/>
                <a:satOff val="0"/>
                <a:lumOff val="0"/>
                <a:alphaOff val="0"/>
                <a:satMod val="110000"/>
                <a:lumMod val="100000"/>
                <a:shade val="100000"/>
              </a:schemeClr>
            </a:gs>
            <a:gs pos="100000">
              <a:schemeClr val="accent2">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F811C8-8640-406C-A6AA-8E6DEC70BB3C}">
      <dsp:nvSpPr>
        <dsp:cNvPr id="0" name=""/>
        <dsp:cNvSpPr/>
      </dsp:nvSpPr>
      <dsp:spPr>
        <a:xfrm rot="10800000">
          <a:off x="281565" y="558955"/>
          <a:ext cx="4788004" cy="431526"/>
        </a:xfrm>
        <a:prstGeom prst="homePlate">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291"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noProof="0" dirty="0">
              <a:effectLst>
                <a:outerShdw blurRad="38100" dist="38100" dir="2700000" algn="tl">
                  <a:srgbClr val="000000">
                    <a:alpha val="43137"/>
                  </a:srgbClr>
                </a:outerShdw>
              </a:effectLst>
            </a:rPr>
            <a:t>Amavumbulutsa Yesu kwa ife (Yohane 15:26)</a:t>
          </a:r>
          <a:endParaRPr lang="en-US" sz="1600" kern="1200" noProof="0" dirty="0">
            <a:effectLst>
              <a:outerShdw blurRad="38100" dist="38100" dir="2700000" algn="tl">
                <a:srgbClr val="000000">
                  <a:alpha val="43137"/>
                </a:srgbClr>
              </a:outerShdw>
            </a:effectLst>
          </a:endParaRPr>
        </a:p>
      </dsp:txBody>
      <dsp:txXfrm rot="10800000">
        <a:off x="389446" y="558955"/>
        <a:ext cx="4680123" cy="431526"/>
      </dsp:txXfrm>
    </dsp:sp>
    <dsp:sp modelId="{07903487-9C75-4F36-BAAD-3999608CFCC1}">
      <dsp:nvSpPr>
        <dsp:cNvPr id="0" name=""/>
        <dsp:cNvSpPr/>
      </dsp:nvSpPr>
      <dsp:spPr>
        <a:xfrm>
          <a:off x="0" y="558955"/>
          <a:ext cx="431526" cy="431526"/>
        </a:xfrm>
        <a:prstGeom prst="ellipse">
          <a:avLst/>
        </a:prstGeom>
        <a:gradFill rotWithShape="0">
          <a:gsLst>
            <a:gs pos="0">
              <a:schemeClr val="accent3">
                <a:tint val="50000"/>
                <a:hueOff val="0"/>
                <a:satOff val="0"/>
                <a:lumOff val="0"/>
                <a:alphaOff val="0"/>
                <a:satMod val="103000"/>
                <a:lumMod val="102000"/>
                <a:tint val="94000"/>
              </a:schemeClr>
            </a:gs>
            <a:gs pos="50000">
              <a:schemeClr val="accent3">
                <a:tint val="50000"/>
                <a:hueOff val="0"/>
                <a:satOff val="0"/>
                <a:lumOff val="0"/>
                <a:alphaOff val="0"/>
                <a:satMod val="110000"/>
                <a:lumMod val="100000"/>
                <a:shade val="100000"/>
              </a:schemeClr>
            </a:gs>
            <a:gs pos="100000">
              <a:schemeClr val="accent3">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3173098-8883-40F7-B292-42DF22E34511}">
      <dsp:nvSpPr>
        <dsp:cNvPr id="0" name=""/>
        <dsp:cNvSpPr/>
      </dsp:nvSpPr>
      <dsp:spPr>
        <a:xfrm rot="10800000">
          <a:off x="281565" y="1117332"/>
          <a:ext cx="4788004" cy="431526"/>
        </a:xfrm>
        <a:prstGeom prst="homePlate">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291"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noProof="0" dirty="0">
              <a:effectLst>
                <a:outerShdw blurRad="38100" dist="38100" dir="2700000" algn="tl">
                  <a:srgbClr val="000000">
                    <a:alpha val="43137"/>
                  </a:srgbClr>
                </a:outerShdw>
              </a:effectLst>
            </a:rPr>
            <a:t>Amatitsutsa ife za uchimo (Yohane 16:8)</a:t>
          </a:r>
          <a:endParaRPr lang="en-US" sz="1600" kern="1200" noProof="0" dirty="0">
            <a:effectLst>
              <a:outerShdw blurRad="38100" dist="38100" dir="2700000" algn="tl">
                <a:srgbClr val="000000">
                  <a:alpha val="43137"/>
                </a:srgbClr>
              </a:outerShdw>
            </a:effectLst>
          </a:endParaRPr>
        </a:p>
      </dsp:txBody>
      <dsp:txXfrm rot="10800000">
        <a:off x="389446" y="1117332"/>
        <a:ext cx="4680123" cy="431526"/>
      </dsp:txXfrm>
    </dsp:sp>
    <dsp:sp modelId="{E82A5EE8-5D4A-48AE-B257-2340C0E1B182}">
      <dsp:nvSpPr>
        <dsp:cNvPr id="0" name=""/>
        <dsp:cNvSpPr/>
      </dsp:nvSpPr>
      <dsp:spPr>
        <a:xfrm>
          <a:off x="0" y="1117332"/>
          <a:ext cx="431526" cy="431526"/>
        </a:xfrm>
        <a:prstGeom prst="ellipse">
          <a:avLst/>
        </a:prstGeom>
        <a:gradFill rotWithShape="0">
          <a:gsLst>
            <a:gs pos="0">
              <a:schemeClr val="accent4">
                <a:tint val="50000"/>
                <a:hueOff val="0"/>
                <a:satOff val="0"/>
                <a:lumOff val="0"/>
                <a:alphaOff val="0"/>
                <a:satMod val="103000"/>
                <a:lumMod val="102000"/>
                <a:tint val="94000"/>
              </a:schemeClr>
            </a:gs>
            <a:gs pos="50000">
              <a:schemeClr val="accent4">
                <a:tint val="50000"/>
                <a:hueOff val="0"/>
                <a:satOff val="0"/>
                <a:lumOff val="0"/>
                <a:alphaOff val="0"/>
                <a:satMod val="110000"/>
                <a:lumMod val="100000"/>
                <a:shade val="100000"/>
              </a:schemeClr>
            </a:gs>
            <a:gs pos="100000">
              <a:schemeClr val="accent4">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423F01F-5BB6-4DE8-941B-A6ABD5E0C6CC}">
      <dsp:nvSpPr>
        <dsp:cNvPr id="0" name=""/>
        <dsp:cNvSpPr/>
      </dsp:nvSpPr>
      <dsp:spPr>
        <a:xfrm rot="10800000">
          <a:off x="281565" y="1675708"/>
          <a:ext cx="4788004" cy="431526"/>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291"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noProof="0" dirty="0">
              <a:effectLst>
                <a:outerShdw blurRad="38100" dist="38100" dir="2700000" algn="tl">
                  <a:srgbClr val="000000">
                    <a:alpha val="43137"/>
                  </a:srgbClr>
                </a:outerShdw>
              </a:effectLst>
            </a:rPr>
            <a:t>Amatitsogolera m’choonadi chonse (Yohane 16:13)</a:t>
          </a:r>
          <a:endParaRPr lang="en-US" sz="1600" kern="1200" noProof="0" dirty="0">
            <a:effectLst>
              <a:outerShdw blurRad="38100" dist="38100" dir="2700000" algn="tl">
                <a:srgbClr val="000000">
                  <a:alpha val="43137"/>
                </a:srgbClr>
              </a:outerShdw>
            </a:effectLst>
          </a:endParaRPr>
        </a:p>
      </dsp:txBody>
      <dsp:txXfrm rot="10800000">
        <a:off x="389446" y="1675708"/>
        <a:ext cx="4680123" cy="431526"/>
      </dsp:txXfrm>
    </dsp:sp>
    <dsp:sp modelId="{656187B0-B962-462C-A5AD-3ABA3D521DB8}">
      <dsp:nvSpPr>
        <dsp:cNvPr id="0" name=""/>
        <dsp:cNvSpPr/>
      </dsp:nvSpPr>
      <dsp:spPr>
        <a:xfrm>
          <a:off x="0" y="1675708"/>
          <a:ext cx="431526" cy="431526"/>
        </a:xfrm>
        <a:prstGeom prst="ellipse">
          <a:avLst/>
        </a:prstGeom>
        <a:gradFill rotWithShape="0">
          <a:gsLst>
            <a:gs pos="0">
              <a:schemeClr val="accent5">
                <a:tint val="50000"/>
                <a:hueOff val="0"/>
                <a:satOff val="0"/>
                <a:lumOff val="0"/>
                <a:alphaOff val="0"/>
                <a:satMod val="103000"/>
                <a:lumMod val="102000"/>
                <a:tint val="94000"/>
              </a:schemeClr>
            </a:gs>
            <a:gs pos="50000">
              <a:schemeClr val="accent5">
                <a:tint val="50000"/>
                <a:hueOff val="0"/>
                <a:satOff val="0"/>
                <a:lumOff val="0"/>
                <a:alphaOff val="0"/>
                <a:satMod val="110000"/>
                <a:lumMod val="100000"/>
                <a:shade val="100000"/>
              </a:schemeClr>
            </a:gs>
            <a:gs pos="100000">
              <a:schemeClr val="accent5">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F6D64E-17A0-44FE-9ADB-A820596A736D}" type="datetimeFigureOut">
              <a:rPr lang="es-ES" smtClean="0"/>
              <a:t>03/04/2026</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C24DD7-B08F-467A-AB1D-5D5C55AB6FDC}" type="slidenum">
              <a:rPr lang="es-ES" smtClean="0"/>
              <a:t>‹Nº›</a:t>
            </a:fld>
            <a:endParaRPr lang="es-ES" dirty="0"/>
          </a:p>
        </p:txBody>
      </p:sp>
    </p:spTree>
    <p:extLst>
      <p:ext uri="{BB962C8B-B14F-4D97-AF65-F5344CB8AC3E}">
        <p14:creationId xmlns:p14="http://schemas.microsoft.com/office/powerpoint/2010/main" val="1691759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n-US" dirty="0"/>
          </a:p>
        </p:txBody>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5C24DD7-B08F-467A-AB1D-5D5C55AB6FDC}" type="slidenum">
              <a:rPr lang="es-ES" smtClean="0"/>
              <a:t>11</a:t>
            </a:fld>
            <a:endParaRPr lang="es-ES" dirty="0"/>
          </a:p>
        </p:txBody>
      </p:sp>
    </p:spTree>
    <p:extLst>
      <p:ext uri="{BB962C8B-B14F-4D97-AF65-F5344CB8AC3E}">
        <p14:creationId xmlns:p14="http://schemas.microsoft.com/office/powerpoint/2010/main" val="56705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4D8790-2445-4548-8289-6F3DD6FA454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779D34A-F20A-A1C1-E8C3-412C0362F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2CC2FAD-6F7D-7159-5B29-C9799A121732}"/>
              </a:ext>
            </a:extLst>
          </p:cNvPr>
          <p:cNvSpPr>
            <a:spLocks noGrp="1"/>
          </p:cNvSpPr>
          <p:nvPr>
            <p:ph type="dt" sz="half" idx="10"/>
          </p:nvPr>
        </p:nvSpPr>
        <p:spPr/>
        <p:txBody>
          <a:bodyPr/>
          <a:lstStyle/>
          <a:p>
            <a:fld id="{5C5446B9-B9AE-4A40-A9AA-A77A1BC32ECC}" type="datetimeFigureOut">
              <a:rPr lang="es-ES" smtClean="0"/>
              <a:t>03/04/2026</a:t>
            </a:fld>
            <a:endParaRPr lang="es-ES" dirty="0"/>
          </a:p>
        </p:txBody>
      </p:sp>
      <p:sp>
        <p:nvSpPr>
          <p:cNvPr id="5" name="Marcador de pie de página 4">
            <a:extLst>
              <a:ext uri="{FF2B5EF4-FFF2-40B4-BE49-F238E27FC236}">
                <a16:creationId xmlns:a16="http://schemas.microsoft.com/office/drawing/2014/main" id="{22B6C77C-21AF-C545-D18D-E87397B22562}"/>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18FDEA3C-F447-4176-40B2-AD8330B35585}"/>
              </a:ext>
            </a:extLst>
          </p:cNvPr>
          <p:cNvSpPr>
            <a:spLocks noGrp="1"/>
          </p:cNvSpPr>
          <p:nvPr>
            <p:ph type="sldNum" sz="quarter" idx="12"/>
          </p:nvPr>
        </p:nvSpPr>
        <p:spPr/>
        <p:txBody>
          <a:bodyPr/>
          <a:lstStyle/>
          <a:p>
            <a:fld id="{2D80EF94-E502-4D8D-A42A-3BF0F3CB8571}" type="slidenum">
              <a:rPr lang="es-ES" smtClean="0"/>
              <a:t>‹Nº›</a:t>
            </a:fld>
            <a:endParaRPr lang="es-ES" dirty="0"/>
          </a:p>
        </p:txBody>
      </p:sp>
    </p:spTree>
    <p:extLst>
      <p:ext uri="{BB962C8B-B14F-4D97-AF65-F5344CB8AC3E}">
        <p14:creationId xmlns:p14="http://schemas.microsoft.com/office/powerpoint/2010/main" val="139308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1B796F-F830-C625-4B5D-1CEA4D84B10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002436D-3D15-8EFF-8244-07D8C122E2B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8F58F8-400C-2543-86CE-58BF2DEB6B29}"/>
              </a:ext>
            </a:extLst>
          </p:cNvPr>
          <p:cNvSpPr>
            <a:spLocks noGrp="1"/>
          </p:cNvSpPr>
          <p:nvPr>
            <p:ph type="dt" sz="half" idx="10"/>
          </p:nvPr>
        </p:nvSpPr>
        <p:spPr/>
        <p:txBody>
          <a:bodyPr/>
          <a:lstStyle/>
          <a:p>
            <a:fld id="{5C5446B9-B9AE-4A40-A9AA-A77A1BC32ECC}" type="datetimeFigureOut">
              <a:rPr lang="es-ES" smtClean="0"/>
              <a:t>03/04/2026</a:t>
            </a:fld>
            <a:endParaRPr lang="es-ES" dirty="0"/>
          </a:p>
        </p:txBody>
      </p:sp>
      <p:sp>
        <p:nvSpPr>
          <p:cNvPr id="5" name="Marcador de pie de página 4">
            <a:extLst>
              <a:ext uri="{FF2B5EF4-FFF2-40B4-BE49-F238E27FC236}">
                <a16:creationId xmlns:a16="http://schemas.microsoft.com/office/drawing/2014/main" id="{8AEFAEF5-3F10-0A56-FE33-2F72FCBEE6E4}"/>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B1E4F454-A6EB-FFFA-A589-63EA5EB33B90}"/>
              </a:ext>
            </a:extLst>
          </p:cNvPr>
          <p:cNvSpPr>
            <a:spLocks noGrp="1"/>
          </p:cNvSpPr>
          <p:nvPr>
            <p:ph type="sldNum" sz="quarter" idx="12"/>
          </p:nvPr>
        </p:nvSpPr>
        <p:spPr/>
        <p:txBody>
          <a:bodyPr/>
          <a:lstStyle/>
          <a:p>
            <a:fld id="{2D80EF94-E502-4D8D-A42A-3BF0F3CB8571}" type="slidenum">
              <a:rPr lang="es-ES" smtClean="0"/>
              <a:t>‹Nº›</a:t>
            </a:fld>
            <a:endParaRPr lang="es-ES" dirty="0"/>
          </a:p>
        </p:txBody>
      </p:sp>
    </p:spTree>
    <p:extLst>
      <p:ext uri="{BB962C8B-B14F-4D97-AF65-F5344CB8AC3E}">
        <p14:creationId xmlns:p14="http://schemas.microsoft.com/office/powerpoint/2010/main" val="233008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F6590B2-8B6C-9586-2D44-11E7107A92D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11F1087-45E6-98D1-3F5A-AD8844F0B34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4E95506-2872-84D7-7D64-F606B7BF8423}"/>
              </a:ext>
            </a:extLst>
          </p:cNvPr>
          <p:cNvSpPr>
            <a:spLocks noGrp="1"/>
          </p:cNvSpPr>
          <p:nvPr>
            <p:ph type="dt" sz="half" idx="10"/>
          </p:nvPr>
        </p:nvSpPr>
        <p:spPr/>
        <p:txBody>
          <a:bodyPr/>
          <a:lstStyle/>
          <a:p>
            <a:fld id="{5C5446B9-B9AE-4A40-A9AA-A77A1BC32ECC}" type="datetimeFigureOut">
              <a:rPr lang="es-ES" smtClean="0"/>
              <a:t>03/04/2026</a:t>
            </a:fld>
            <a:endParaRPr lang="es-ES" dirty="0"/>
          </a:p>
        </p:txBody>
      </p:sp>
      <p:sp>
        <p:nvSpPr>
          <p:cNvPr id="5" name="Marcador de pie de página 4">
            <a:extLst>
              <a:ext uri="{FF2B5EF4-FFF2-40B4-BE49-F238E27FC236}">
                <a16:creationId xmlns:a16="http://schemas.microsoft.com/office/drawing/2014/main" id="{D1239B8D-734D-3E94-8B70-6C1B8E6E323C}"/>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D4249E5F-8BC4-C747-5B48-D27C595DD91C}"/>
              </a:ext>
            </a:extLst>
          </p:cNvPr>
          <p:cNvSpPr>
            <a:spLocks noGrp="1"/>
          </p:cNvSpPr>
          <p:nvPr>
            <p:ph type="sldNum" sz="quarter" idx="12"/>
          </p:nvPr>
        </p:nvSpPr>
        <p:spPr/>
        <p:txBody>
          <a:bodyPr/>
          <a:lstStyle/>
          <a:p>
            <a:fld id="{2D80EF94-E502-4D8D-A42A-3BF0F3CB8571}" type="slidenum">
              <a:rPr lang="es-ES" smtClean="0"/>
              <a:t>‹Nº›</a:t>
            </a:fld>
            <a:endParaRPr lang="es-ES" dirty="0"/>
          </a:p>
        </p:txBody>
      </p:sp>
    </p:spTree>
    <p:extLst>
      <p:ext uri="{BB962C8B-B14F-4D97-AF65-F5344CB8AC3E}">
        <p14:creationId xmlns:p14="http://schemas.microsoft.com/office/powerpoint/2010/main" val="330082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E819B0-0CB0-3DBC-8541-FA557BCE8BA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67DE22F-C63C-DD11-5353-33CFB042B6A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9095CD-8861-49C8-8795-44D6F9341CE6}"/>
              </a:ext>
            </a:extLst>
          </p:cNvPr>
          <p:cNvSpPr>
            <a:spLocks noGrp="1"/>
          </p:cNvSpPr>
          <p:nvPr>
            <p:ph type="dt" sz="half" idx="10"/>
          </p:nvPr>
        </p:nvSpPr>
        <p:spPr/>
        <p:txBody>
          <a:bodyPr/>
          <a:lstStyle/>
          <a:p>
            <a:fld id="{5C5446B9-B9AE-4A40-A9AA-A77A1BC32ECC}" type="datetimeFigureOut">
              <a:rPr lang="es-ES" smtClean="0"/>
              <a:t>03/04/2026</a:t>
            </a:fld>
            <a:endParaRPr lang="es-ES" dirty="0"/>
          </a:p>
        </p:txBody>
      </p:sp>
      <p:sp>
        <p:nvSpPr>
          <p:cNvPr id="5" name="Marcador de pie de página 4">
            <a:extLst>
              <a:ext uri="{FF2B5EF4-FFF2-40B4-BE49-F238E27FC236}">
                <a16:creationId xmlns:a16="http://schemas.microsoft.com/office/drawing/2014/main" id="{743FDD80-E545-00B6-014E-52A052FD9381}"/>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86BED468-0C98-B4CE-C146-A88837D1180B}"/>
              </a:ext>
            </a:extLst>
          </p:cNvPr>
          <p:cNvSpPr>
            <a:spLocks noGrp="1"/>
          </p:cNvSpPr>
          <p:nvPr>
            <p:ph type="sldNum" sz="quarter" idx="12"/>
          </p:nvPr>
        </p:nvSpPr>
        <p:spPr/>
        <p:txBody>
          <a:bodyPr/>
          <a:lstStyle/>
          <a:p>
            <a:fld id="{2D80EF94-E502-4D8D-A42A-3BF0F3CB8571}" type="slidenum">
              <a:rPr lang="es-ES" smtClean="0"/>
              <a:t>‹Nº›</a:t>
            </a:fld>
            <a:endParaRPr lang="es-ES" dirty="0"/>
          </a:p>
        </p:txBody>
      </p:sp>
    </p:spTree>
    <p:extLst>
      <p:ext uri="{BB962C8B-B14F-4D97-AF65-F5344CB8AC3E}">
        <p14:creationId xmlns:p14="http://schemas.microsoft.com/office/powerpoint/2010/main" val="24388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A3D35E-FB28-92FF-E680-0B0BEF6D429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ED5C07-9B6C-6F12-AD40-9AC0CBA0C4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2771732-0B85-17A6-8CB3-41FC1D80F01D}"/>
              </a:ext>
            </a:extLst>
          </p:cNvPr>
          <p:cNvSpPr>
            <a:spLocks noGrp="1"/>
          </p:cNvSpPr>
          <p:nvPr>
            <p:ph type="dt" sz="half" idx="10"/>
          </p:nvPr>
        </p:nvSpPr>
        <p:spPr/>
        <p:txBody>
          <a:bodyPr/>
          <a:lstStyle/>
          <a:p>
            <a:fld id="{5C5446B9-B9AE-4A40-A9AA-A77A1BC32ECC}" type="datetimeFigureOut">
              <a:rPr lang="es-ES" smtClean="0"/>
              <a:t>03/04/2026</a:t>
            </a:fld>
            <a:endParaRPr lang="es-ES" dirty="0"/>
          </a:p>
        </p:txBody>
      </p:sp>
      <p:sp>
        <p:nvSpPr>
          <p:cNvPr id="5" name="Marcador de pie de página 4">
            <a:extLst>
              <a:ext uri="{FF2B5EF4-FFF2-40B4-BE49-F238E27FC236}">
                <a16:creationId xmlns:a16="http://schemas.microsoft.com/office/drawing/2014/main" id="{2F814D90-DF7F-F8DE-B4E2-32A43EECF319}"/>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79960D14-C7F7-B524-D7A2-7B8ADEA528C9}"/>
              </a:ext>
            </a:extLst>
          </p:cNvPr>
          <p:cNvSpPr>
            <a:spLocks noGrp="1"/>
          </p:cNvSpPr>
          <p:nvPr>
            <p:ph type="sldNum" sz="quarter" idx="12"/>
          </p:nvPr>
        </p:nvSpPr>
        <p:spPr/>
        <p:txBody>
          <a:bodyPr/>
          <a:lstStyle/>
          <a:p>
            <a:fld id="{2D80EF94-E502-4D8D-A42A-3BF0F3CB8571}" type="slidenum">
              <a:rPr lang="es-ES" smtClean="0"/>
              <a:t>‹Nº›</a:t>
            </a:fld>
            <a:endParaRPr lang="es-ES" dirty="0"/>
          </a:p>
        </p:txBody>
      </p:sp>
    </p:spTree>
    <p:extLst>
      <p:ext uri="{BB962C8B-B14F-4D97-AF65-F5344CB8AC3E}">
        <p14:creationId xmlns:p14="http://schemas.microsoft.com/office/powerpoint/2010/main" val="334631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9C7FD6-4928-D983-8E7E-0EBBDFCFA63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84DD50-C593-8B65-E30C-99678D71AC8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B6D6CB5-CDF1-8333-5E22-776E031A53B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5D8F935-E079-C65C-F08C-78EDD79DF234}"/>
              </a:ext>
            </a:extLst>
          </p:cNvPr>
          <p:cNvSpPr>
            <a:spLocks noGrp="1"/>
          </p:cNvSpPr>
          <p:nvPr>
            <p:ph type="dt" sz="half" idx="10"/>
          </p:nvPr>
        </p:nvSpPr>
        <p:spPr/>
        <p:txBody>
          <a:bodyPr/>
          <a:lstStyle/>
          <a:p>
            <a:fld id="{5C5446B9-B9AE-4A40-A9AA-A77A1BC32ECC}" type="datetimeFigureOut">
              <a:rPr lang="es-ES" smtClean="0"/>
              <a:t>03/04/2026</a:t>
            </a:fld>
            <a:endParaRPr lang="es-ES" dirty="0"/>
          </a:p>
        </p:txBody>
      </p:sp>
      <p:sp>
        <p:nvSpPr>
          <p:cNvPr id="6" name="Marcador de pie de página 5">
            <a:extLst>
              <a:ext uri="{FF2B5EF4-FFF2-40B4-BE49-F238E27FC236}">
                <a16:creationId xmlns:a16="http://schemas.microsoft.com/office/drawing/2014/main" id="{1A950298-4F06-46BD-3387-4A4E1FE94F4C}"/>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9208CDBA-7AED-B39A-0C0A-E9180F733E59}"/>
              </a:ext>
            </a:extLst>
          </p:cNvPr>
          <p:cNvSpPr>
            <a:spLocks noGrp="1"/>
          </p:cNvSpPr>
          <p:nvPr>
            <p:ph type="sldNum" sz="quarter" idx="12"/>
          </p:nvPr>
        </p:nvSpPr>
        <p:spPr/>
        <p:txBody>
          <a:bodyPr/>
          <a:lstStyle/>
          <a:p>
            <a:fld id="{2D80EF94-E502-4D8D-A42A-3BF0F3CB8571}" type="slidenum">
              <a:rPr lang="es-ES" smtClean="0"/>
              <a:t>‹Nº›</a:t>
            </a:fld>
            <a:endParaRPr lang="es-ES" dirty="0"/>
          </a:p>
        </p:txBody>
      </p:sp>
    </p:spTree>
    <p:extLst>
      <p:ext uri="{BB962C8B-B14F-4D97-AF65-F5344CB8AC3E}">
        <p14:creationId xmlns:p14="http://schemas.microsoft.com/office/powerpoint/2010/main" val="186952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40FB97-641E-7C6C-9027-D21F1EAA518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3C42C5C-6D4A-DC0F-6E44-171F492796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5517438-9CF8-B763-27E4-3B7521BB38B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B6F7117-D2E4-8B04-7206-94CD79C0FD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01CECF2-3D04-A9B1-211E-7E16F7D97B0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6539645-3D3D-3C99-D153-28EF73475217}"/>
              </a:ext>
            </a:extLst>
          </p:cNvPr>
          <p:cNvSpPr>
            <a:spLocks noGrp="1"/>
          </p:cNvSpPr>
          <p:nvPr>
            <p:ph type="dt" sz="half" idx="10"/>
          </p:nvPr>
        </p:nvSpPr>
        <p:spPr/>
        <p:txBody>
          <a:bodyPr/>
          <a:lstStyle/>
          <a:p>
            <a:fld id="{5C5446B9-B9AE-4A40-A9AA-A77A1BC32ECC}" type="datetimeFigureOut">
              <a:rPr lang="es-ES" smtClean="0"/>
              <a:t>03/04/2026</a:t>
            </a:fld>
            <a:endParaRPr lang="es-ES" dirty="0"/>
          </a:p>
        </p:txBody>
      </p:sp>
      <p:sp>
        <p:nvSpPr>
          <p:cNvPr id="8" name="Marcador de pie de página 7">
            <a:extLst>
              <a:ext uri="{FF2B5EF4-FFF2-40B4-BE49-F238E27FC236}">
                <a16:creationId xmlns:a16="http://schemas.microsoft.com/office/drawing/2014/main" id="{2E98C94B-8884-B9DB-064A-19F69735DC18}"/>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id="{5223FF3E-7DA7-1E3C-85D7-6F79FC7AB665}"/>
              </a:ext>
            </a:extLst>
          </p:cNvPr>
          <p:cNvSpPr>
            <a:spLocks noGrp="1"/>
          </p:cNvSpPr>
          <p:nvPr>
            <p:ph type="sldNum" sz="quarter" idx="12"/>
          </p:nvPr>
        </p:nvSpPr>
        <p:spPr/>
        <p:txBody>
          <a:bodyPr/>
          <a:lstStyle/>
          <a:p>
            <a:fld id="{2D80EF94-E502-4D8D-A42A-3BF0F3CB8571}" type="slidenum">
              <a:rPr lang="es-ES" smtClean="0"/>
              <a:t>‹Nº›</a:t>
            </a:fld>
            <a:endParaRPr lang="es-ES" dirty="0"/>
          </a:p>
        </p:txBody>
      </p:sp>
    </p:spTree>
    <p:extLst>
      <p:ext uri="{BB962C8B-B14F-4D97-AF65-F5344CB8AC3E}">
        <p14:creationId xmlns:p14="http://schemas.microsoft.com/office/powerpoint/2010/main" val="102959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33D300-947D-A140-A5D3-FAF1A232BD4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83E7B60-7C2A-DA69-1EDA-E0F3FEA67694}"/>
              </a:ext>
            </a:extLst>
          </p:cNvPr>
          <p:cNvSpPr>
            <a:spLocks noGrp="1"/>
          </p:cNvSpPr>
          <p:nvPr>
            <p:ph type="dt" sz="half" idx="10"/>
          </p:nvPr>
        </p:nvSpPr>
        <p:spPr/>
        <p:txBody>
          <a:bodyPr/>
          <a:lstStyle/>
          <a:p>
            <a:fld id="{5C5446B9-B9AE-4A40-A9AA-A77A1BC32ECC}" type="datetimeFigureOut">
              <a:rPr lang="es-ES" smtClean="0"/>
              <a:t>03/04/2026</a:t>
            </a:fld>
            <a:endParaRPr lang="es-ES" dirty="0"/>
          </a:p>
        </p:txBody>
      </p:sp>
      <p:sp>
        <p:nvSpPr>
          <p:cNvPr id="4" name="Marcador de pie de página 3">
            <a:extLst>
              <a:ext uri="{FF2B5EF4-FFF2-40B4-BE49-F238E27FC236}">
                <a16:creationId xmlns:a16="http://schemas.microsoft.com/office/drawing/2014/main" id="{6A7A02D2-B45A-5162-32F6-A9B46CFF161F}"/>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id="{3B374ABB-F738-C608-061F-98DB93331150}"/>
              </a:ext>
            </a:extLst>
          </p:cNvPr>
          <p:cNvSpPr>
            <a:spLocks noGrp="1"/>
          </p:cNvSpPr>
          <p:nvPr>
            <p:ph type="sldNum" sz="quarter" idx="12"/>
          </p:nvPr>
        </p:nvSpPr>
        <p:spPr/>
        <p:txBody>
          <a:bodyPr/>
          <a:lstStyle/>
          <a:p>
            <a:fld id="{2D80EF94-E502-4D8D-A42A-3BF0F3CB8571}" type="slidenum">
              <a:rPr lang="es-ES" smtClean="0"/>
              <a:t>‹Nº›</a:t>
            </a:fld>
            <a:endParaRPr lang="es-ES" dirty="0"/>
          </a:p>
        </p:txBody>
      </p:sp>
    </p:spTree>
    <p:extLst>
      <p:ext uri="{BB962C8B-B14F-4D97-AF65-F5344CB8AC3E}">
        <p14:creationId xmlns:p14="http://schemas.microsoft.com/office/powerpoint/2010/main" val="159404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D0E3FE6-9671-A4F6-F416-A524D0F16AE0}"/>
              </a:ext>
            </a:extLst>
          </p:cNvPr>
          <p:cNvSpPr>
            <a:spLocks noGrp="1"/>
          </p:cNvSpPr>
          <p:nvPr>
            <p:ph type="dt" sz="half" idx="10"/>
          </p:nvPr>
        </p:nvSpPr>
        <p:spPr/>
        <p:txBody>
          <a:bodyPr/>
          <a:lstStyle/>
          <a:p>
            <a:fld id="{5C5446B9-B9AE-4A40-A9AA-A77A1BC32ECC}" type="datetimeFigureOut">
              <a:rPr lang="es-ES" smtClean="0"/>
              <a:t>03/04/2026</a:t>
            </a:fld>
            <a:endParaRPr lang="es-ES" dirty="0"/>
          </a:p>
        </p:txBody>
      </p:sp>
      <p:sp>
        <p:nvSpPr>
          <p:cNvPr id="3" name="Marcador de pie de página 2">
            <a:extLst>
              <a:ext uri="{FF2B5EF4-FFF2-40B4-BE49-F238E27FC236}">
                <a16:creationId xmlns:a16="http://schemas.microsoft.com/office/drawing/2014/main" id="{211CA8A0-303A-9BC4-0D68-18E04D99D274}"/>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CC1406CC-1DA6-43A7-6660-0DCF3EB1AB33}"/>
              </a:ext>
            </a:extLst>
          </p:cNvPr>
          <p:cNvSpPr>
            <a:spLocks noGrp="1"/>
          </p:cNvSpPr>
          <p:nvPr>
            <p:ph type="sldNum" sz="quarter" idx="12"/>
          </p:nvPr>
        </p:nvSpPr>
        <p:spPr/>
        <p:txBody>
          <a:bodyPr/>
          <a:lstStyle/>
          <a:p>
            <a:fld id="{2D80EF94-E502-4D8D-A42A-3BF0F3CB8571}" type="slidenum">
              <a:rPr lang="es-ES" smtClean="0"/>
              <a:t>‹Nº›</a:t>
            </a:fld>
            <a:endParaRPr lang="es-ES" dirty="0"/>
          </a:p>
        </p:txBody>
      </p:sp>
    </p:spTree>
    <p:extLst>
      <p:ext uri="{BB962C8B-B14F-4D97-AF65-F5344CB8AC3E}">
        <p14:creationId xmlns:p14="http://schemas.microsoft.com/office/powerpoint/2010/main" val="225298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554752-EC53-D096-3608-08B931E287D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6AD896F-35E1-90F8-D273-1EFDE16E95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22B1117-FBEE-0EE6-1C55-36CF6A7E48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7973C70-2150-AE8D-8917-DC5E418F8499}"/>
              </a:ext>
            </a:extLst>
          </p:cNvPr>
          <p:cNvSpPr>
            <a:spLocks noGrp="1"/>
          </p:cNvSpPr>
          <p:nvPr>
            <p:ph type="dt" sz="half" idx="10"/>
          </p:nvPr>
        </p:nvSpPr>
        <p:spPr/>
        <p:txBody>
          <a:bodyPr/>
          <a:lstStyle/>
          <a:p>
            <a:fld id="{5C5446B9-B9AE-4A40-A9AA-A77A1BC32ECC}" type="datetimeFigureOut">
              <a:rPr lang="es-ES" smtClean="0"/>
              <a:t>03/04/2026</a:t>
            </a:fld>
            <a:endParaRPr lang="es-ES" dirty="0"/>
          </a:p>
        </p:txBody>
      </p:sp>
      <p:sp>
        <p:nvSpPr>
          <p:cNvPr id="6" name="Marcador de pie de página 5">
            <a:extLst>
              <a:ext uri="{FF2B5EF4-FFF2-40B4-BE49-F238E27FC236}">
                <a16:creationId xmlns:a16="http://schemas.microsoft.com/office/drawing/2014/main" id="{1CCC6F88-BDB2-628A-7031-1B6F074EA345}"/>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33668952-F744-DABD-967D-6D84DDD93ADB}"/>
              </a:ext>
            </a:extLst>
          </p:cNvPr>
          <p:cNvSpPr>
            <a:spLocks noGrp="1"/>
          </p:cNvSpPr>
          <p:nvPr>
            <p:ph type="sldNum" sz="quarter" idx="12"/>
          </p:nvPr>
        </p:nvSpPr>
        <p:spPr/>
        <p:txBody>
          <a:bodyPr/>
          <a:lstStyle/>
          <a:p>
            <a:fld id="{2D80EF94-E502-4D8D-A42A-3BF0F3CB8571}" type="slidenum">
              <a:rPr lang="es-ES" smtClean="0"/>
              <a:t>‹Nº›</a:t>
            </a:fld>
            <a:endParaRPr lang="es-ES" dirty="0"/>
          </a:p>
        </p:txBody>
      </p:sp>
    </p:spTree>
    <p:extLst>
      <p:ext uri="{BB962C8B-B14F-4D97-AF65-F5344CB8AC3E}">
        <p14:creationId xmlns:p14="http://schemas.microsoft.com/office/powerpoint/2010/main" val="26734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A43096-3764-5D41-FDCD-07317BCB78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5E7521B-3B74-26F6-DA7D-EE8912843F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2411F077-9A2C-423E-F88E-3975871CC0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6A103DC-DEE0-E2A7-F896-CCDC76217645}"/>
              </a:ext>
            </a:extLst>
          </p:cNvPr>
          <p:cNvSpPr>
            <a:spLocks noGrp="1"/>
          </p:cNvSpPr>
          <p:nvPr>
            <p:ph type="dt" sz="half" idx="10"/>
          </p:nvPr>
        </p:nvSpPr>
        <p:spPr/>
        <p:txBody>
          <a:bodyPr/>
          <a:lstStyle/>
          <a:p>
            <a:fld id="{5C5446B9-B9AE-4A40-A9AA-A77A1BC32ECC}" type="datetimeFigureOut">
              <a:rPr lang="es-ES" smtClean="0"/>
              <a:t>03/04/2026</a:t>
            </a:fld>
            <a:endParaRPr lang="es-ES" dirty="0"/>
          </a:p>
        </p:txBody>
      </p:sp>
      <p:sp>
        <p:nvSpPr>
          <p:cNvPr id="6" name="Marcador de pie de página 5">
            <a:extLst>
              <a:ext uri="{FF2B5EF4-FFF2-40B4-BE49-F238E27FC236}">
                <a16:creationId xmlns:a16="http://schemas.microsoft.com/office/drawing/2014/main" id="{9D035876-FCCA-9614-E547-5BD6A92CAE04}"/>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84B0533F-583D-A7F1-CA96-86D51812906B}"/>
              </a:ext>
            </a:extLst>
          </p:cNvPr>
          <p:cNvSpPr>
            <a:spLocks noGrp="1"/>
          </p:cNvSpPr>
          <p:nvPr>
            <p:ph type="sldNum" sz="quarter" idx="12"/>
          </p:nvPr>
        </p:nvSpPr>
        <p:spPr/>
        <p:txBody>
          <a:bodyPr/>
          <a:lstStyle/>
          <a:p>
            <a:fld id="{2D80EF94-E502-4D8D-A42A-3BF0F3CB8571}" type="slidenum">
              <a:rPr lang="es-ES" smtClean="0"/>
              <a:t>‹Nº›</a:t>
            </a:fld>
            <a:endParaRPr lang="es-ES" dirty="0"/>
          </a:p>
        </p:txBody>
      </p:sp>
    </p:spTree>
    <p:extLst>
      <p:ext uri="{BB962C8B-B14F-4D97-AF65-F5344CB8AC3E}">
        <p14:creationId xmlns:p14="http://schemas.microsoft.com/office/powerpoint/2010/main" val="286142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87D100C-AC8E-BC68-BB46-CB767D3172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20D4CB6-A7BC-BE88-1A90-5C6C18A166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941770-A59A-F154-C8F2-42BB0761BA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5446B9-B9AE-4A40-A9AA-A77A1BC32ECC}" type="datetimeFigureOut">
              <a:rPr lang="es-ES" smtClean="0"/>
              <a:t>03/04/2026</a:t>
            </a:fld>
            <a:endParaRPr lang="es-ES" dirty="0"/>
          </a:p>
        </p:txBody>
      </p:sp>
      <p:sp>
        <p:nvSpPr>
          <p:cNvPr id="5" name="Marcador de pie de página 4">
            <a:extLst>
              <a:ext uri="{FF2B5EF4-FFF2-40B4-BE49-F238E27FC236}">
                <a16:creationId xmlns:a16="http://schemas.microsoft.com/office/drawing/2014/main" id="{45545FD1-CD53-5535-885A-24BF6E53E0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9F51237C-470C-4945-E879-75CE833D74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80EF94-E502-4D8D-A42A-3BF0F3CB8571}" type="slidenum">
              <a:rPr lang="es-ES" smtClean="0"/>
              <a:t>‹Nº›</a:t>
            </a:fld>
            <a:endParaRPr lang="es-ES" dirty="0"/>
          </a:p>
        </p:txBody>
      </p:sp>
    </p:spTree>
    <p:extLst>
      <p:ext uri="{BB962C8B-B14F-4D97-AF65-F5344CB8AC3E}">
        <p14:creationId xmlns:p14="http://schemas.microsoft.com/office/powerpoint/2010/main" val="2383901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5.xml"/><Relationship Id="rId13"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diagramLayout" Target="../diagrams/layout5.xml"/><Relationship Id="rId12"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5.xml"/><Relationship Id="rId11" Type="http://schemas.openxmlformats.org/officeDocument/2006/relationships/image" Target="../media/image42.jpeg"/><Relationship Id="rId5" Type="http://schemas.openxmlformats.org/officeDocument/2006/relationships/image" Target="../media/image41.jpeg"/><Relationship Id="rId10" Type="http://schemas.microsoft.com/office/2007/relationships/diagramDrawing" Target="../diagrams/drawing5.xml"/><Relationship Id="rId4" Type="http://schemas.microsoft.com/office/2007/relationships/hdphoto" Target="../media/hdphoto15.wdp"/><Relationship Id="rId9" Type="http://schemas.openxmlformats.org/officeDocument/2006/relationships/diagramColors" Target="../diagrams/colors5.xml"/><Relationship Id="rId14" Type="http://schemas.openxmlformats.org/officeDocument/2006/relationships/image" Target="../media/image45.jpeg"/></Relationships>
</file>

<file path=ppt/slides/_rels/slide1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18" Type="http://schemas.microsoft.com/office/2007/relationships/hdphoto" Target="../media/hdphoto7.wdp"/><Relationship Id="rId3" Type="http://schemas.microsoft.com/office/2007/relationships/hdphoto" Target="../media/hdphoto1.wdp"/><Relationship Id="rId7" Type="http://schemas.openxmlformats.org/officeDocument/2006/relationships/image" Target="../media/image7.png"/><Relationship Id="rId12" Type="http://schemas.microsoft.com/office/2007/relationships/hdphoto" Target="../media/hdphoto4.wdp"/><Relationship Id="rId17" Type="http://schemas.openxmlformats.org/officeDocument/2006/relationships/image" Target="../media/image13.png"/><Relationship Id="rId2" Type="http://schemas.openxmlformats.org/officeDocument/2006/relationships/image" Target="../media/image4.png"/><Relationship Id="rId16" Type="http://schemas.microsoft.com/office/2007/relationships/hdphoto" Target="../media/hdphoto6.wdp"/><Relationship Id="rId20" Type="http://schemas.microsoft.com/office/2007/relationships/hdphoto" Target="../media/hdphoto8.wdp"/><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0.png"/><Relationship Id="rId5" Type="http://schemas.microsoft.com/office/2007/relationships/hdphoto" Target="../media/hdphoto2.wdp"/><Relationship Id="rId15" Type="http://schemas.openxmlformats.org/officeDocument/2006/relationships/image" Target="../media/image12.png"/><Relationship Id="rId10" Type="http://schemas.microsoft.com/office/2007/relationships/hdphoto" Target="../media/hdphoto3.wdp"/><Relationship Id="rId19"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9.png"/><Relationship Id="rId14" Type="http://schemas.microsoft.com/office/2007/relationships/hdphoto" Target="../media/hdphoto5.wdp"/></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22.jpe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image" Target="../media/image21.jpeg"/><Relationship Id="rId16" Type="http://schemas.openxmlformats.org/officeDocument/2006/relationships/diagramQuickStyle" Target="../diagrams/quickStyl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microsoft.com/office/2007/relationships/hdphoto" Target="../media/hdphoto11.wdp"/></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9.png"/><Relationship Id="rId7" Type="http://schemas.openxmlformats.org/officeDocument/2006/relationships/diagramQuickStyle" Target="../diagrams/quickStyle4.xml"/><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34.jpeg"/><Relationship Id="rId4" Type="http://schemas.microsoft.com/office/2007/relationships/hdphoto" Target="../media/hdphoto12.wdp"/><Relationship Id="rId9" Type="http://schemas.microsoft.com/office/2007/relationships/diagramDrawing" Target="../diagrams/drawing4.xml"/></Relationships>
</file>

<file path=ppt/slides/_rels/slide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A3A85B5-6090-28B9-0052-E7D93E6B1869}"/>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75B5879D-7B73-4A79-5D07-C180C3AC7DE1}"/>
              </a:ext>
            </a:extLst>
          </p:cNvPr>
          <p:cNvSpPr txBox="1"/>
          <p:nvPr/>
        </p:nvSpPr>
        <p:spPr>
          <a:xfrm>
            <a:off x="3638550" y="582967"/>
            <a:ext cx="8553450" cy="1107996"/>
          </a:xfrm>
          <a:prstGeom prst="rect">
            <a:avLst/>
          </a:prstGeom>
          <a:noFill/>
        </p:spPr>
        <p:txBody>
          <a:bodyPr wrap="square" rtlCol="0">
            <a:spAutoFit/>
            <a:scene3d>
              <a:camera prst="orthographicFront"/>
              <a:lightRig rig="threePt" dir="t"/>
            </a:scene3d>
            <a:sp3d extrusionH="57150" prstMaterial="powder">
              <a:bevelT w="38100" h="38100" prst="slope"/>
            </a:sp3d>
          </a:bodyPr>
          <a:lstStyle/>
          <a:p>
            <a:pPr algn="ctr"/>
            <a:r>
              <a:rPr lang="en-US" sz="66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FUFUZANI ZOONA</a:t>
            </a:r>
          </a:p>
        </p:txBody>
      </p:sp>
      <p:sp>
        <p:nvSpPr>
          <p:cNvPr id="5" name="CuadroTexto 4">
            <a:extLst>
              <a:ext uri="{FF2B5EF4-FFF2-40B4-BE49-F238E27FC236}">
                <a16:creationId xmlns:a16="http://schemas.microsoft.com/office/drawing/2014/main" id="{023018E4-0EA2-89A9-B734-F8712482EFBD}"/>
              </a:ext>
            </a:extLst>
          </p:cNvPr>
          <p:cNvSpPr txBox="1"/>
          <p:nvPr/>
        </p:nvSpPr>
        <p:spPr>
          <a:xfrm>
            <a:off x="109342" y="6191250"/>
            <a:ext cx="1852808" cy="584775"/>
          </a:xfrm>
          <a:prstGeom prst="rect">
            <a:avLst/>
          </a:prstGeom>
          <a:noFill/>
        </p:spPr>
        <p:txBody>
          <a:bodyPr wrap="square" rtlCol="0">
            <a:spAutoFit/>
          </a:bodyPr>
          <a:lstStyle/>
          <a:p>
            <a:r>
              <a:rPr lang="en-US" sz="1600" b="1" dirty="0" err="1">
                <a:solidFill>
                  <a:srgbClr val="D7AA80"/>
                </a:solidFill>
              </a:rPr>
              <a:t>Phunziro</a:t>
            </a:r>
            <a:r>
              <a:rPr lang="en-US" sz="1600" b="1" dirty="0">
                <a:solidFill>
                  <a:srgbClr val="D7AA80"/>
                </a:solidFill>
              </a:rPr>
              <a:t> </a:t>
            </a:r>
            <a:r>
              <a:rPr lang="en-US" sz="1600" b="1" noProof="0" dirty="0">
                <a:solidFill>
                  <a:srgbClr val="D7AA80"/>
                </a:solidFill>
              </a:rPr>
              <a:t>1,  April 4, 2026</a:t>
            </a:r>
          </a:p>
        </p:txBody>
      </p:sp>
    </p:spTree>
    <p:extLst>
      <p:ext uri="{BB962C8B-B14F-4D97-AF65-F5344CB8AC3E}">
        <p14:creationId xmlns:p14="http://schemas.microsoft.com/office/powerpoint/2010/main" val="29865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artisticBlur radius="32"/>
                    </a14:imgEffect>
                    <a14:imgEffect>
                      <a14:brightnessContrast contrast="40000"/>
                    </a14:imgEffect>
                  </a14:imgLayer>
                </a14:imgProps>
              </a:ext>
              <a:ext uri="{28A0092B-C50C-407E-A947-70E740481C1C}">
                <a14:useLocalDpi xmlns:a14="http://schemas.microsoft.com/office/drawing/2010/main"/>
              </a:ext>
            </a:extLst>
          </a:blip>
          <a:srcRect/>
          <a:stretch>
            <a:fillRect b="-27000"/>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95ABA5B7-62E9-F0FD-391F-E6EABEED3CDA}"/>
              </a:ext>
            </a:extLst>
          </p:cNvPr>
          <p:cNvSpPr>
            <a:spLocks noGrp="1" noRot="1" noMove="1" noResize="1" noEditPoints="1" noAdjustHandles="1" noChangeArrowheads="1" noChangeShapeType="1"/>
          </p:cNvSpPr>
          <p:nvPr/>
        </p:nvSpPr>
        <p:spPr>
          <a:xfrm>
            <a:off x="0" y="0"/>
            <a:ext cx="12192000" cy="1294328"/>
          </a:xfrm>
          <a:prstGeom prst="rect">
            <a:avLst/>
          </a:prstGeom>
          <a:solidFill>
            <a:schemeClr val="bg2"/>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6441693D-08A8-533A-EB20-5626FE634BCF}"/>
              </a:ext>
            </a:extLst>
          </p:cNvPr>
          <p:cNvSpPr txBox="1"/>
          <p:nvPr/>
        </p:nvSpPr>
        <p:spPr>
          <a:xfrm>
            <a:off x="0" y="-19050"/>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US" sz="4400" b="1" noProof="0" dirty="0">
                <a:ln/>
                <a:solidFill>
                  <a:schemeClr val="accent4"/>
                </a:solidFill>
              </a:rPr>
              <a:t>NTHAMBI NDI MPESA</a:t>
            </a:r>
          </a:p>
        </p:txBody>
      </p:sp>
      <p:sp>
        <p:nvSpPr>
          <p:cNvPr id="7" name="CuadroTexto 6">
            <a:extLst>
              <a:ext uri="{FF2B5EF4-FFF2-40B4-BE49-F238E27FC236}">
                <a16:creationId xmlns:a16="http://schemas.microsoft.com/office/drawing/2014/main" id="{85E6C2DD-DDF9-ECCD-D953-0EA33403FC56}"/>
              </a:ext>
            </a:extLst>
          </p:cNvPr>
          <p:cNvSpPr txBox="1"/>
          <p:nvPr/>
        </p:nvSpPr>
        <p:spPr>
          <a:xfrm>
            <a:off x="614361" y="578910"/>
            <a:ext cx="10963276" cy="646331"/>
          </a:xfrm>
          <a:prstGeom prst="rect">
            <a:avLst/>
          </a:prstGeom>
          <a:noFill/>
        </p:spPr>
        <p:txBody>
          <a:bodyPr wrap="square">
            <a:spAutoFit/>
          </a:bodyPr>
          <a:lstStyle/>
          <a:p>
            <a:pPr algn="ctr"/>
            <a:r>
              <a:rPr lang="en-US" b="1" noProof="0" dirty="0">
                <a:solidFill>
                  <a:srgbClr val="FFCB7F"/>
                </a:solidFill>
                <a:effectLst>
                  <a:outerShdw blurRad="38100" dist="38100" dir="2700000" algn="tl">
                    <a:srgbClr val="000000">
                      <a:alpha val="43137"/>
                    </a:srgbClr>
                  </a:outerShdw>
                </a:effectLst>
                <a:latin typeface="Comic Sans MS" panose="030F0702030302020204" pitchFamily="66" charset="0"/>
              </a:rPr>
              <a:t>“Ine ndine mpesa; inu ndinu nthambi zake. Ngati munthu akhala mwa Ine ndi Ine mwa iye, adzabereka zipatso zambiri; popanda Ine simungathe kuchita kanthu.” </a:t>
            </a:r>
            <a:r>
              <a:rPr lang="en-US" sz="1400" b="1" noProof="0" dirty="0">
                <a:solidFill>
                  <a:srgbClr val="FFCB7F"/>
                </a:solidFill>
                <a:effectLst>
                  <a:outerShdw blurRad="38100" dist="38100" dir="2700000" algn="tl">
                    <a:srgbClr val="000000">
                      <a:alpha val="43137"/>
                    </a:srgbClr>
                  </a:outerShdw>
                </a:effectLst>
                <a:latin typeface="Comic Sans MS" panose="030F0702030302020204" pitchFamily="66" charset="0"/>
              </a:rPr>
              <a:t>(Yohane 15:5)</a:t>
            </a:r>
            <a:endParaRPr lang="en-US" b="1" noProof="0" dirty="0">
              <a:solidFill>
                <a:srgbClr val="FFCB7F"/>
              </a:solidFill>
              <a:effectLst>
                <a:outerShdw blurRad="38100" dist="38100" dir="2700000" algn="tl">
                  <a:srgbClr val="000000">
                    <a:alpha val="43137"/>
                  </a:srgbClr>
                </a:outerShdw>
              </a:effectLst>
              <a:latin typeface="Comic Sans MS" panose="030F0702030302020204" pitchFamily="66" charset="0"/>
            </a:endParaRPr>
          </a:p>
        </p:txBody>
      </p:sp>
      <p:sp>
        <p:nvSpPr>
          <p:cNvPr id="8" name="CuadroTexto 7">
            <a:extLst>
              <a:ext uri="{FF2B5EF4-FFF2-40B4-BE49-F238E27FC236}">
                <a16:creationId xmlns:a16="http://schemas.microsoft.com/office/drawing/2014/main" id="{559DCA9F-033F-F536-7B48-70B4563A8A87}"/>
              </a:ext>
            </a:extLst>
          </p:cNvPr>
          <p:cNvSpPr txBox="1"/>
          <p:nvPr/>
        </p:nvSpPr>
        <p:spPr>
          <a:xfrm>
            <a:off x="149601" y="1355653"/>
            <a:ext cx="7008283" cy="1015663"/>
          </a:xfrm>
          <a:prstGeom prst="rect">
            <a:avLst/>
          </a:prstGeom>
          <a:noFill/>
        </p:spPr>
        <p:txBody>
          <a:bodyPr wrap="square" rtlCol="0">
            <a:spAutoFit/>
          </a:bodyPr>
          <a:lstStyle/>
          <a:p>
            <a:pPr>
              <a:spcBef>
                <a:spcPts val="600"/>
              </a:spcBef>
            </a:pPr>
            <a:r>
              <a:rPr lang="en-US" sz="2000" b="1" dirty="0" err="1"/>
              <a:t>Pathala</a:t>
            </a:r>
            <a:r>
              <a:rPr lang="en-US" sz="2000" b="1" dirty="0"/>
              <a:t> </a:t>
            </a:r>
            <a:r>
              <a:rPr lang="en-US" sz="2000" b="1" dirty="0" err="1"/>
              <a:t>nthawi</a:t>
            </a:r>
            <a:r>
              <a:rPr lang="en-US" sz="2000" b="1" dirty="0"/>
              <a:t> </a:t>
            </a:r>
            <a:r>
              <a:rPr lang="en-US" sz="2000" b="1" dirty="0" err="1"/>
              <a:t>yochepa</a:t>
            </a:r>
            <a:r>
              <a:rPr lang="en-US" sz="2000" b="1" dirty="0"/>
              <a:t> </a:t>
            </a:r>
            <a:r>
              <a:rPr lang="en-US" sz="2000" b="1" dirty="0" err="1"/>
              <a:t>kuti</a:t>
            </a:r>
            <a:r>
              <a:rPr lang="en-US" sz="2000" b="1" dirty="0"/>
              <a:t> </a:t>
            </a:r>
            <a:r>
              <a:rPr lang="en-US" sz="2000" b="1" dirty="0" err="1"/>
              <a:t>amwalire</a:t>
            </a:r>
            <a:r>
              <a:rPr lang="en-US" sz="2000" b="1" dirty="0"/>
              <a:t>, Yesu </a:t>
            </a:r>
            <a:r>
              <a:rPr lang="en-US" sz="2000" b="1" dirty="0" err="1"/>
              <a:t>adalengeza</a:t>
            </a:r>
            <a:r>
              <a:rPr lang="en-US" sz="2000" b="1" dirty="0"/>
              <a:t> </a:t>
            </a:r>
            <a:r>
              <a:rPr lang="en-US" sz="2000" b="1" dirty="0" err="1"/>
              <a:t>kuti</a:t>
            </a:r>
            <a:r>
              <a:rPr lang="en-US" sz="2000" b="1" dirty="0"/>
              <a:t> Iye </a:t>
            </a:r>
            <a:r>
              <a:rPr lang="en-US" sz="2000" b="1" dirty="0" err="1"/>
              <a:t>ndiye</a:t>
            </a:r>
            <a:r>
              <a:rPr lang="en-US" sz="2000" b="1" dirty="0"/>
              <a:t> “</a:t>
            </a:r>
            <a:r>
              <a:rPr lang="en-US" sz="2000" b="1" dirty="0" err="1"/>
              <a:t>mpesa</a:t>
            </a:r>
            <a:r>
              <a:rPr lang="en-US" sz="2000" b="1" dirty="0"/>
              <a:t>,” </a:t>
            </a:r>
            <a:r>
              <a:rPr lang="en-US" sz="2000" b="1" dirty="0" err="1"/>
              <a:t>ndipo</a:t>
            </a:r>
            <a:r>
              <a:rPr lang="en-US" sz="2000" b="1" dirty="0"/>
              <a:t> </a:t>
            </a:r>
            <a:r>
              <a:rPr lang="en-US" sz="2000" b="1" dirty="0" err="1"/>
              <a:t>ophunzira</a:t>
            </a:r>
            <a:r>
              <a:rPr lang="en-US" sz="2000" b="1" dirty="0"/>
              <a:t> </a:t>
            </a:r>
            <a:r>
              <a:rPr lang="en-US" sz="2000" b="1" dirty="0" err="1"/>
              <a:t>ake</a:t>
            </a:r>
            <a:r>
              <a:rPr lang="en-US" sz="2000" b="1" dirty="0"/>
              <a:t> </a:t>
            </a:r>
            <a:r>
              <a:rPr lang="en-US" sz="2000" b="1" dirty="0" err="1"/>
              <a:t>ndi</a:t>
            </a:r>
            <a:r>
              <a:rPr lang="en-US" sz="2000" b="1" dirty="0"/>
              <a:t> “</a:t>
            </a:r>
            <a:r>
              <a:rPr lang="en-US" sz="2000" b="1" dirty="0" err="1"/>
              <a:t>nthambi</a:t>
            </a:r>
            <a:r>
              <a:rPr lang="en-US" sz="2000" b="1" dirty="0"/>
              <a:t>.” Kodi Iye </a:t>
            </a:r>
            <a:r>
              <a:rPr lang="en-US" sz="2000" b="1" dirty="0" err="1"/>
              <a:t>ankatanthauza</a:t>
            </a:r>
            <a:r>
              <a:rPr lang="en-US" sz="2000" b="1" dirty="0"/>
              <a:t> </a:t>
            </a:r>
            <a:r>
              <a:rPr lang="en-US" sz="2000" b="1" dirty="0" err="1"/>
              <a:t>chiyani</a:t>
            </a:r>
            <a:r>
              <a:rPr lang="en-US" sz="2000" b="1" dirty="0"/>
              <a:t> </a:t>
            </a:r>
            <a:r>
              <a:rPr lang="en-US" sz="2000" b="1" dirty="0" err="1"/>
              <a:t>pamenepa</a:t>
            </a:r>
            <a:r>
              <a:rPr lang="en-US" sz="2000" b="1" dirty="0"/>
              <a:t>?</a:t>
            </a:r>
            <a:endParaRPr lang="en-US" sz="2000" b="1" noProof="0" dirty="0"/>
          </a:p>
        </p:txBody>
      </p:sp>
      <p:pic>
        <p:nvPicPr>
          <p:cNvPr id="6" name="Imagen 5" descr="Imagen que contiene exterior, hombre, fruta, parado&#10;&#10;El contenido generado por IA puede ser incorrecto.">
            <a:extLst>
              <a:ext uri="{FF2B5EF4-FFF2-40B4-BE49-F238E27FC236}">
                <a16:creationId xmlns:a16="http://schemas.microsoft.com/office/drawing/2014/main" id="{22148B84-B143-01AC-F0AF-1C2C4CD0C7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2517" y="1360288"/>
            <a:ext cx="4416834" cy="2477736"/>
          </a:xfrm>
          <a:prstGeom prst="rect">
            <a:avLst/>
          </a:prstGeom>
          <a:solidFill>
            <a:srgbClr val="FFFFFF">
              <a:shade val="85000"/>
            </a:srgbClr>
          </a:solidFill>
          <a:ln w="57150" cap="sq">
            <a:gradFill flip="none" rotWithShape="1">
              <a:gsLst>
                <a:gs pos="0">
                  <a:srgbClr val="008000"/>
                </a:gs>
                <a:gs pos="80000">
                  <a:srgbClr val="008000"/>
                </a:gs>
                <a:gs pos="89000">
                  <a:srgbClr val="FFCB7F"/>
                </a:gs>
                <a:gs pos="100000">
                  <a:srgbClr val="FFCB7F"/>
                </a:gs>
              </a:gsLst>
              <a:lin ang="18900000" scaled="1"/>
              <a:tileRect/>
            </a:gra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magen que contiene persona, mujer, tabla, banca&#10;&#10;El contenido generado por IA puede ser incorrecto.">
            <a:extLst>
              <a:ext uri="{FF2B5EF4-FFF2-40B4-BE49-F238E27FC236}">
                <a16:creationId xmlns:a16="http://schemas.microsoft.com/office/drawing/2014/main" id="{9CD64795-343B-D953-736F-9BD570CE2D7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136"/>
          <a:stretch>
            <a:fillRect/>
          </a:stretch>
        </p:blipFill>
        <p:spPr>
          <a:xfrm>
            <a:off x="186814" y="4679870"/>
            <a:ext cx="2280609" cy="2131761"/>
          </a:xfrm>
          <a:prstGeom prst="ellipse">
            <a:avLst/>
          </a:prstGeom>
          <a:ln w="190500" cap="rnd">
            <a:solidFill>
              <a:schemeClr val="bg2">
                <a:lumMod val="20000"/>
                <a:lumOff val="8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4" name="Imagen 13" descr="Un par de personas de pie&#10;&#10;El contenido generado por IA puede ser incorrecto.">
            <a:extLst>
              <a:ext uri="{FF2B5EF4-FFF2-40B4-BE49-F238E27FC236}">
                <a16:creationId xmlns:a16="http://schemas.microsoft.com/office/drawing/2014/main" id="{573444EE-5C87-DE82-D557-9713A42DF77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749481" y="4104394"/>
            <a:ext cx="2292918" cy="2552010"/>
          </a:xfrm>
          <a:prstGeom prst="roundRect">
            <a:avLst>
              <a:gd name="adj" fmla="val 9176"/>
            </a:avLst>
          </a:prstGeom>
          <a:solidFill>
            <a:srgbClr val="FFFFFF"/>
          </a:solidFill>
          <a:ln w="76200" cap="sq">
            <a:solidFill>
              <a:srgbClr val="A5A9E3"/>
            </a:solidFill>
            <a:miter lim="800000"/>
          </a:ln>
          <a:effectLst/>
          <a:scene3d>
            <a:camera prst="orthographicFront"/>
            <a:lightRig rig="threePt" dir="t">
              <a:rot lat="0" lon="0" rev="2700000"/>
            </a:lightRig>
          </a:scene3d>
          <a:sp3d>
            <a:bevelT h="38100"/>
            <a:contourClr>
              <a:srgbClr val="C0C0C0"/>
            </a:contourClr>
          </a:sp3d>
        </p:spPr>
      </p:pic>
      <p:sp>
        <p:nvSpPr>
          <p:cNvPr id="16" name="CuadroTexto 15">
            <a:extLst>
              <a:ext uri="{FF2B5EF4-FFF2-40B4-BE49-F238E27FC236}">
                <a16:creationId xmlns:a16="http://schemas.microsoft.com/office/drawing/2014/main" id="{72EE8674-3BC6-4C0C-61C1-122CC33CDA50}"/>
              </a:ext>
            </a:extLst>
          </p:cNvPr>
          <p:cNvSpPr txBox="1"/>
          <p:nvPr/>
        </p:nvSpPr>
        <p:spPr>
          <a:xfrm>
            <a:off x="2602955" y="4595346"/>
            <a:ext cx="6986089" cy="1015663"/>
          </a:xfrm>
          <a:prstGeom prst="rect">
            <a:avLst/>
          </a:prstGeom>
          <a:noFill/>
        </p:spPr>
        <p:txBody>
          <a:bodyPr wrap="square">
            <a:spAutoFit/>
          </a:bodyPr>
          <a:lstStyle/>
          <a:p>
            <a:pPr>
              <a:spcBef>
                <a:spcPts val="600"/>
              </a:spcBef>
            </a:pPr>
            <a:r>
              <a:rPr lang="en-US" sz="2000" b="1" dirty="0" err="1"/>
              <a:t>Kukhala</a:t>
            </a:r>
            <a:r>
              <a:rPr lang="en-US" sz="2000" b="1" dirty="0"/>
              <a:t> </a:t>
            </a:r>
            <a:r>
              <a:rPr lang="en-US" sz="2000" b="1" dirty="0" err="1"/>
              <a:t>mwa</a:t>
            </a:r>
            <a:r>
              <a:rPr lang="en-US" sz="2000" b="1" dirty="0"/>
              <a:t> Yesu </a:t>
            </a:r>
            <a:r>
              <a:rPr lang="en-US" sz="2000" b="1" dirty="0" err="1"/>
              <a:t>ndi</a:t>
            </a:r>
            <a:r>
              <a:rPr lang="en-US" sz="2000" b="1" dirty="0"/>
              <a:t> </a:t>
            </a:r>
            <a:r>
              <a:rPr lang="en-US" sz="2000" b="1" dirty="0" err="1"/>
              <a:t>mankhwala</a:t>
            </a:r>
            <a:r>
              <a:rPr lang="en-US" sz="2000" b="1" dirty="0"/>
              <a:t> </a:t>
            </a:r>
            <a:r>
              <a:rPr lang="en-US" sz="2000" b="1" dirty="0" err="1"/>
              <a:t>ochiritsira</a:t>
            </a:r>
            <a:r>
              <a:rPr lang="en-US" sz="2000" b="1" dirty="0"/>
              <a:t> </a:t>
            </a:r>
            <a:r>
              <a:rPr lang="en-US" sz="2000" b="1" dirty="0" err="1"/>
              <a:t>kufunda</a:t>
            </a:r>
            <a:r>
              <a:rPr lang="en-US" sz="2000" b="1" dirty="0"/>
              <a:t> </a:t>
            </a:r>
            <a:r>
              <a:rPr lang="en-US" sz="2000" b="1" dirty="0" err="1"/>
              <a:t>kwa</a:t>
            </a:r>
            <a:r>
              <a:rPr lang="en-US" sz="2000" b="1" dirty="0"/>
              <a:t> </a:t>
            </a:r>
            <a:r>
              <a:rPr lang="en-US" sz="2000" b="1" dirty="0" err="1"/>
              <a:t>Laodikaya</a:t>
            </a:r>
            <a:r>
              <a:rPr lang="en-US" sz="2000" b="1" dirty="0"/>
              <a:t>. </a:t>
            </a:r>
            <a:r>
              <a:rPr lang="en-US" sz="2000" b="1" dirty="0" err="1"/>
              <a:t>Komanso</a:t>
            </a:r>
            <a:r>
              <a:rPr lang="en-US" sz="2000" b="1" dirty="0"/>
              <a:t>, </a:t>
            </a:r>
            <a:r>
              <a:rPr lang="en-US" sz="2000" b="1" dirty="0" err="1"/>
              <a:t>ndi</a:t>
            </a:r>
            <a:r>
              <a:rPr lang="en-US" sz="2000" b="1" dirty="0"/>
              <a:t> </a:t>
            </a:r>
            <a:r>
              <a:rPr lang="en-US" sz="2000" b="1" dirty="0" err="1"/>
              <a:t>gwero</a:t>
            </a:r>
            <a:r>
              <a:rPr lang="en-US" sz="2000" b="1" dirty="0"/>
              <a:t> la </a:t>
            </a:r>
            <a:r>
              <a:rPr lang="en-US" sz="2000" b="1" dirty="0" err="1"/>
              <a:t>chimwemwe</a:t>
            </a:r>
            <a:r>
              <a:rPr lang="en-US" sz="2000" b="1" dirty="0"/>
              <a:t> (Yohane 15:11). Koma </a:t>
            </a:r>
            <a:r>
              <a:rPr lang="en-US" sz="2000" b="1" dirty="0" err="1"/>
              <a:t>tingakhale</a:t>
            </a:r>
            <a:r>
              <a:rPr lang="en-US" sz="2000" b="1" dirty="0"/>
              <a:t> </a:t>
            </a:r>
            <a:r>
              <a:rPr lang="en-US" sz="2000" b="1" dirty="0" err="1"/>
              <a:t>bwanji</a:t>
            </a:r>
            <a:r>
              <a:rPr lang="en-US" sz="2000" b="1" dirty="0"/>
              <a:t> </a:t>
            </a:r>
            <a:r>
              <a:rPr lang="en-US" sz="2000" b="1" dirty="0" err="1"/>
              <a:t>mwa</a:t>
            </a:r>
            <a:r>
              <a:rPr lang="en-US" sz="2000" b="1" dirty="0"/>
              <a:t> Yesu?</a:t>
            </a:r>
            <a:endParaRPr lang="en-US" sz="2000" b="1" noProof="0" dirty="0"/>
          </a:p>
        </p:txBody>
      </p:sp>
      <p:sp>
        <p:nvSpPr>
          <p:cNvPr id="18" name="CuadroTexto 17">
            <a:extLst>
              <a:ext uri="{FF2B5EF4-FFF2-40B4-BE49-F238E27FC236}">
                <a16:creationId xmlns:a16="http://schemas.microsoft.com/office/drawing/2014/main" id="{3CBDDA05-5DEA-F3DF-12E7-00C8EDE6B893}"/>
              </a:ext>
            </a:extLst>
          </p:cNvPr>
          <p:cNvSpPr txBox="1"/>
          <p:nvPr/>
        </p:nvSpPr>
        <p:spPr>
          <a:xfrm>
            <a:off x="2602955" y="5611009"/>
            <a:ext cx="6986088" cy="1323439"/>
          </a:xfrm>
          <a:prstGeom prst="rect">
            <a:avLst/>
          </a:prstGeom>
          <a:noFill/>
        </p:spPr>
        <p:txBody>
          <a:bodyPr wrap="square">
            <a:spAutoFit/>
          </a:bodyPr>
          <a:lstStyle/>
          <a:p>
            <a:pPr>
              <a:spcBef>
                <a:spcPts val="600"/>
              </a:spcBef>
            </a:pPr>
            <a:r>
              <a:rPr lang="en-US" sz="2000" b="1" dirty="0" err="1"/>
              <a:t>Pochita</a:t>
            </a:r>
            <a:r>
              <a:rPr lang="en-US" sz="2000" b="1" dirty="0"/>
              <a:t> </a:t>
            </a:r>
            <a:r>
              <a:rPr lang="en-US" sz="2000" b="1" dirty="0" err="1"/>
              <a:t>zimene</a:t>
            </a:r>
            <a:r>
              <a:rPr lang="en-US" sz="2000" b="1" dirty="0"/>
              <a:t> </a:t>
            </a:r>
            <a:r>
              <a:rPr lang="en-US" sz="2000" b="1" dirty="0" err="1"/>
              <a:t>zimamukondweretsa</a:t>
            </a:r>
            <a:r>
              <a:rPr lang="en-US" sz="2000" b="1" dirty="0"/>
              <a:t>, </a:t>
            </a:r>
            <a:r>
              <a:rPr lang="en-US" sz="2000" b="1" dirty="0" err="1"/>
              <a:t>ndiye</a:t>
            </a:r>
            <a:r>
              <a:rPr lang="en-US" sz="2000" b="1" dirty="0"/>
              <a:t> </a:t>
            </a:r>
            <a:r>
              <a:rPr lang="en-US" sz="2000" b="1" dirty="0" err="1"/>
              <a:t>kusunga</a:t>
            </a:r>
            <a:r>
              <a:rPr lang="en-US" sz="2000" b="1" dirty="0"/>
              <a:t> </a:t>
            </a:r>
            <a:r>
              <a:rPr lang="en-US" sz="2000" b="1" dirty="0" err="1"/>
              <a:t>malamulo</a:t>
            </a:r>
            <a:r>
              <a:rPr lang="en-US" sz="2000" b="1" dirty="0"/>
              <a:t> </a:t>
            </a:r>
            <a:r>
              <a:rPr lang="en-US" sz="2000" b="1" dirty="0" err="1"/>
              <a:t>ake</a:t>
            </a:r>
            <a:r>
              <a:rPr lang="en-US" sz="2000" b="1" dirty="0"/>
              <a:t> (Yohane 15:10). </a:t>
            </a:r>
            <a:r>
              <a:rPr lang="en-US" sz="2000" b="1" noProof="0" dirty="0"/>
              <a:t>Uku ndi </a:t>
            </a:r>
            <a:r>
              <a:rPr lang="en-US" sz="2000" b="1" noProof="0" dirty="0" err="1"/>
              <a:t>kuyankha</a:t>
            </a:r>
            <a:r>
              <a:rPr lang="en-US" sz="2000" b="1" noProof="0" dirty="0"/>
              <a:t> </a:t>
            </a:r>
            <a:r>
              <a:rPr lang="en-US" sz="2000" b="1" noProof="0" dirty="0" err="1"/>
              <a:t>mwachikondi</a:t>
            </a:r>
            <a:r>
              <a:rPr lang="en-US" sz="2000" b="1" noProof="0" dirty="0"/>
              <a:t> ku chikondi chimene Mulungu watisonyeza (1 Yohane 4:19).</a:t>
            </a:r>
          </a:p>
        </p:txBody>
      </p:sp>
      <p:sp>
        <p:nvSpPr>
          <p:cNvPr id="20" name="CuadroTexto 19">
            <a:extLst>
              <a:ext uri="{FF2B5EF4-FFF2-40B4-BE49-F238E27FC236}">
                <a16:creationId xmlns:a16="http://schemas.microsoft.com/office/drawing/2014/main" id="{1D7B9897-07BA-6226-421E-8A2550257C02}"/>
              </a:ext>
            </a:extLst>
          </p:cNvPr>
          <p:cNvSpPr txBox="1"/>
          <p:nvPr/>
        </p:nvSpPr>
        <p:spPr>
          <a:xfrm>
            <a:off x="149601" y="2297174"/>
            <a:ext cx="7254089" cy="2246769"/>
          </a:xfrm>
          <a:prstGeom prst="rect">
            <a:avLst/>
          </a:prstGeom>
          <a:noFill/>
        </p:spPr>
        <p:txBody>
          <a:bodyPr wrap="square">
            <a:spAutoFit/>
          </a:bodyPr>
          <a:lstStyle/>
          <a:p>
            <a:pPr>
              <a:spcBef>
                <a:spcPts val="600"/>
              </a:spcBef>
            </a:pPr>
            <a:r>
              <a:rPr lang="en-US" sz="2000" b="1" dirty="0" err="1"/>
              <a:t>Nthambi</a:t>
            </a:r>
            <a:r>
              <a:rPr lang="en-US" sz="2000" b="1" dirty="0"/>
              <a:t> </a:t>
            </a:r>
            <a:r>
              <a:rPr lang="en-US" sz="2000" b="1" dirty="0" err="1"/>
              <a:t>ikhoza</a:t>
            </a:r>
            <a:r>
              <a:rPr lang="en-US" sz="2000" b="1" dirty="0"/>
              <a:t> </a:t>
            </a:r>
            <a:r>
              <a:rPr lang="en-US" sz="2000" b="1" dirty="0" err="1"/>
              <a:t>kukhala</a:t>
            </a:r>
            <a:r>
              <a:rPr lang="en-US" sz="2000" b="1" dirty="0"/>
              <a:t> </a:t>
            </a:r>
            <a:r>
              <a:rPr lang="en-US" sz="2000" b="1" dirty="0" err="1"/>
              <a:t>ndi</a:t>
            </a:r>
            <a:r>
              <a:rPr lang="en-US" sz="2000" b="1" dirty="0"/>
              <a:t> </a:t>
            </a:r>
            <a:r>
              <a:rPr lang="en-US" sz="2000" b="1" dirty="0" err="1"/>
              <a:t>moyo</a:t>
            </a:r>
            <a:r>
              <a:rPr lang="en-US" sz="2000" b="1" dirty="0"/>
              <a:t> </a:t>
            </a:r>
            <a:r>
              <a:rPr lang="en-US" sz="2000" b="1" dirty="0" err="1"/>
              <a:t>kwa</a:t>
            </a:r>
            <a:r>
              <a:rPr lang="en-US" sz="2000" b="1" dirty="0"/>
              <a:t> </a:t>
            </a:r>
            <a:r>
              <a:rPr lang="en-US" sz="2000" b="1" dirty="0" err="1"/>
              <a:t>nthawi</a:t>
            </a:r>
            <a:r>
              <a:rPr lang="en-US" sz="2000" b="1" dirty="0"/>
              <a:t> </a:t>
            </a:r>
            <a:r>
              <a:rPr lang="en-US" sz="2000" b="1" dirty="0" err="1"/>
              <a:t>yochepa</a:t>
            </a:r>
            <a:r>
              <a:rPr lang="en-US" sz="2000" b="1" dirty="0"/>
              <a:t> </a:t>
            </a:r>
            <a:r>
              <a:rPr lang="en-US" sz="2000" b="1" dirty="0" err="1"/>
              <a:t>popanda</a:t>
            </a:r>
            <a:r>
              <a:rPr lang="en-US" sz="2000" b="1" dirty="0"/>
              <a:t> </a:t>
            </a:r>
            <a:r>
              <a:rPr lang="en-US" sz="2000" b="1" dirty="0" err="1"/>
              <a:t>kukhala</a:t>
            </a:r>
            <a:r>
              <a:rPr lang="en-US" sz="2000" b="1" dirty="0"/>
              <a:t> </a:t>
            </a:r>
            <a:r>
              <a:rPr lang="en-US" sz="2000" b="1" dirty="0" err="1"/>
              <a:t>yolumikizidwa</a:t>
            </a:r>
            <a:r>
              <a:rPr lang="en-US" sz="2000" b="1" dirty="0"/>
              <a:t> </a:t>
            </a:r>
            <a:r>
              <a:rPr lang="en-US" sz="2000" b="1" dirty="0" err="1"/>
              <a:t>ku</a:t>
            </a:r>
            <a:r>
              <a:rPr lang="en-US" sz="2000" b="1" dirty="0"/>
              <a:t> </a:t>
            </a:r>
            <a:r>
              <a:rPr lang="en-US" sz="2000" b="1" dirty="0" err="1"/>
              <a:t>mpesa</a:t>
            </a:r>
            <a:r>
              <a:rPr lang="en-US" sz="2000" b="1" dirty="0"/>
              <a:t>, </a:t>
            </a:r>
            <a:r>
              <a:rPr lang="en-US" sz="2000" b="1" dirty="0" err="1"/>
              <a:t>koma</a:t>
            </a:r>
            <a:r>
              <a:rPr lang="en-US" sz="2000" b="1" dirty="0"/>
              <a:t> </a:t>
            </a:r>
            <a:r>
              <a:rPr lang="en-US" sz="2000" b="1" dirty="0" err="1"/>
              <a:t>m’kupita</a:t>
            </a:r>
            <a:r>
              <a:rPr lang="en-US" sz="2000" b="1" dirty="0"/>
              <a:t> </a:t>
            </a:r>
            <a:r>
              <a:rPr lang="en-US" sz="2000" b="1" dirty="0" err="1"/>
              <a:t>kwa</a:t>
            </a:r>
            <a:r>
              <a:rPr lang="en-US" sz="2000" b="1" dirty="0"/>
              <a:t> </a:t>
            </a:r>
            <a:r>
              <a:rPr lang="en-US" sz="2000" b="1" dirty="0" err="1"/>
              <a:t>nthawi</a:t>
            </a:r>
            <a:r>
              <a:rPr lang="en-US" sz="2000" b="1" dirty="0"/>
              <a:t> </a:t>
            </a:r>
            <a:r>
              <a:rPr lang="en-US" sz="2000" b="1" dirty="0" err="1"/>
              <a:t>imafota</a:t>
            </a:r>
            <a:r>
              <a:rPr lang="en-US" sz="2000" b="1" dirty="0"/>
              <a:t>. Kuti </a:t>
            </a:r>
            <a:r>
              <a:rPr lang="en-US" sz="2000" b="1" dirty="0" err="1"/>
              <a:t>tisataye</a:t>
            </a:r>
            <a:r>
              <a:rPr lang="en-US" sz="2000" b="1" dirty="0"/>
              <a:t> </a:t>
            </a:r>
            <a:r>
              <a:rPr lang="en-US" sz="2000" b="1" dirty="0" err="1"/>
              <a:t>moyo</a:t>
            </a:r>
            <a:r>
              <a:rPr lang="en-US" sz="2000" b="1" dirty="0"/>
              <a:t> </a:t>
            </a:r>
            <a:r>
              <a:rPr lang="en-US" sz="2000" b="1" dirty="0" err="1"/>
              <a:t>wosatha</a:t>
            </a:r>
            <a:r>
              <a:rPr lang="en-US" sz="2000" b="1" dirty="0"/>
              <a:t>, Yesu </a:t>
            </a:r>
            <a:r>
              <a:rPr lang="en-US" sz="2000" b="1" dirty="0" err="1"/>
              <a:t>amatipempha</a:t>
            </a:r>
            <a:r>
              <a:rPr lang="en-US" sz="2000" b="1" dirty="0"/>
              <a:t> </a:t>
            </a:r>
            <a:r>
              <a:rPr lang="en-US" sz="2000" b="1" dirty="0" err="1"/>
              <a:t>kuti</a:t>
            </a:r>
            <a:r>
              <a:rPr lang="en-US" sz="2000" b="1" dirty="0"/>
              <a:t>: “Khalani </a:t>
            </a:r>
            <a:r>
              <a:rPr lang="en-US" sz="2000" b="1" dirty="0" err="1"/>
              <a:t>mwa</a:t>
            </a:r>
            <a:r>
              <a:rPr lang="en-US" sz="2000" b="1" dirty="0"/>
              <a:t> Ine” (Yohane 15:4). </a:t>
            </a:r>
            <a:r>
              <a:rPr lang="en-US" sz="2000" b="1" dirty="0" err="1"/>
              <a:t>Mundime</a:t>
            </a:r>
            <a:r>
              <a:rPr lang="en-US" sz="2000" b="1" dirty="0"/>
              <a:t> 11 </a:t>
            </a:r>
            <a:r>
              <a:rPr lang="en-US" sz="2000" b="1" dirty="0" err="1"/>
              <a:t>m’mene</a:t>
            </a:r>
            <a:r>
              <a:rPr lang="en-US" sz="2000" b="1" dirty="0"/>
              <a:t> Yesu </a:t>
            </a:r>
            <a:r>
              <a:rPr lang="en-US" sz="2000" b="1" dirty="0" err="1"/>
              <a:t>akufotokoza</a:t>
            </a:r>
            <a:r>
              <a:rPr lang="en-US" sz="2000" b="1" dirty="0"/>
              <a:t> </a:t>
            </a:r>
            <a:r>
              <a:rPr lang="en-US" sz="2000" b="1" dirty="0" err="1"/>
              <a:t>fanizo</a:t>
            </a:r>
            <a:r>
              <a:rPr lang="en-US" sz="2000" b="1" dirty="0"/>
              <a:t> la </a:t>
            </a:r>
            <a:r>
              <a:rPr lang="en-US" sz="2000" b="1" dirty="0" err="1"/>
              <a:t>mpesa</a:t>
            </a:r>
            <a:r>
              <a:rPr lang="en-US" sz="2000" b="1" dirty="0"/>
              <a:t> </a:t>
            </a:r>
            <a:r>
              <a:rPr lang="en-US" sz="2000" b="1" dirty="0" err="1"/>
              <a:t>ndi</a:t>
            </a:r>
            <a:r>
              <a:rPr lang="en-US" sz="2000" b="1" dirty="0"/>
              <a:t> </a:t>
            </a:r>
            <a:r>
              <a:rPr lang="en-US" sz="2000" b="1" dirty="0" err="1"/>
              <a:t>nthambi</a:t>
            </a:r>
            <a:r>
              <a:rPr lang="en-US" sz="2000" b="1" dirty="0"/>
              <a:t>, </a:t>
            </a:r>
            <a:r>
              <a:rPr lang="en-US" sz="2000" b="1" dirty="0" err="1"/>
              <a:t>anagwiritsa</a:t>
            </a:r>
            <a:r>
              <a:rPr lang="en-US" sz="2000" b="1" dirty="0"/>
              <a:t> </a:t>
            </a:r>
            <a:r>
              <a:rPr lang="en-US" sz="2000" b="1" dirty="0" err="1"/>
              <a:t>ntchito</a:t>
            </a:r>
            <a:r>
              <a:rPr lang="en-US" sz="2000" b="1" dirty="0"/>
              <a:t> </a:t>
            </a:r>
            <a:r>
              <a:rPr lang="en-US" sz="2000" b="1" dirty="0" err="1"/>
              <a:t>mawu</a:t>
            </a:r>
            <a:r>
              <a:rPr lang="en-US" sz="2000" b="1" dirty="0"/>
              <a:t> </a:t>
            </a:r>
            <a:r>
              <a:rPr lang="en-US" sz="2000" b="1" dirty="0" err="1"/>
              <a:t>oti</a:t>
            </a:r>
            <a:r>
              <a:rPr lang="en-US" sz="2000" b="1" dirty="0"/>
              <a:t> “</a:t>
            </a:r>
            <a:r>
              <a:rPr lang="en-US" sz="2000" b="1" dirty="0" err="1"/>
              <a:t>khalani</a:t>
            </a:r>
            <a:r>
              <a:rPr lang="en-US" sz="2000" b="1" dirty="0"/>
              <a:t>” </a:t>
            </a:r>
            <a:r>
              <a:rPr lang="en-US" sz="2000" b="1" dirty="0" err="1"/>
              <a:t>nthawi</a:t>
            </a:r>
            <a:r>
              <a:rPr lang="en-US" sz="2000" b="1" dirty="0"/>
              <a:t> 10. </a:t>
            </a:r>
            <a:r>
              <a:rPr lang="en-US" sz="2000" b="1" dirty="0" err="1"/>
              <a:t>Ziyenera</a:t>
            </a:r>
            <a:r>
              <a:rPr lang="en-US" sz="2000" b="1" dirty="0"/>
              <a:t> </a:t>
            </a:r>
            <a:r>
              <a:rPr lang="en-US" sz="2000" b="1" dirty="0" err="1"/>
              <a:t>kukhala</a:t>
            </a:r>
            <a:r>
              <a:rPr lang="en-US" sz="2000" b="1" dirty="0"/>
              <a:t> </a:t>
            </a:r>
            <a:r>
              <a:rPr lang="en-US" sz="2000" b="1" dirty="0" err="1"/>
              <a:t>zinthu</a:t>
            </a:r>
            <a:r>
              <a:rPr lang="en-US" sz="2000" b="1" dirty="0"/>
              <a:t> </a:t>
            </a:r>
            <a:r>
              <a:rPr lang="en-US" sz="2000" b="1" dirty="0" err="1"/>
              <a:t>zofunika</a:t>
            </a:r>
            <a:r>
              <a:rPr lang="en-US" sz="2000" b="1" dirty="0"/>
              <a:t> </a:t>
            </a:r>
            <a:r>
              <a:rPr lang="en-US" sz="2000" b="1" dirty="0" err="1"/>
              <a:t>kwambiri</a:t>
            </a:r>
            <a:r>
              <a:rPr lang="en-US" sz="2000" b="1" dirty="0"/>
              <a:t>.</a:t>
            </a:r>
            <a:endParaRPr lang="en-US" sz="2000" b="1" noProof="0" dirty="0"/>
          </a:p>
        </p:txBody>
      </p:sp>
    </p:spTree>
    <p:extLst>
      <p:ext uri="{BB962C8B-B14F-4D97-AF65-F5344CB8AC3E}">
        <p14:creationId xmlns:p14="http://schemas.microsoft.com/office/powerpoint/2010/main" val="270311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500"/>
                                        <p:tgtEl>
                                          <p:spTgt spid="7"/>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8"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heel(8)">
                                      <p:cBhvr>
                                        <p:cTn id="38" dur="750"/>
                                        <p:tgtEl>
                                          <p:spTgt spid="12"/>
                                        </p:tgtEl>
                                      </p:cBhvr>
                                    </p:animEffect>
                                  </p:childTnLst>
                                </p:cTn>
                              </p:par>
                            </p:childTnLst>
                          </p:cTn>
                        </p:par>
                        <p:par>
                          <p:cTn id="39" fill="hold">
                            <p:stCondLst>
                              <p:cond delay="750"/>
                            </p:stCondLst>
                            <p:childTnLst>
                              <p:par>
                                <p:cTn id="40" presetID="2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 calcmode="lin" valueType="num">
                                      <p:cBhvr>
                                        <p:cTn id="49" dur="500" fill="hold"/>
                                        <p:tgtEl>
                                          <p:spTgt spid="14"/>
                                        </p:tgtEl>
                                        <p:attrNameLst>
                                          <p:attrName>style.rotation</p:attrName>
                                        </p:attrNameLst>
                                      </p:cBhvr>
                                      <p:tavLst>
                                        <p:tav tm="0">
                                          <p:val>
                                            <p:fltVal val="360"/>
                                          </p:val>
                                        </p:tav>
                                        <p:tav tm="100000">
                                          <p:val>
                                            <p:fltVal val="0"/>
                                          </p:val>
                                        </p:tav>
                                      </p:tavLst>
                                    </p:anim>
                                    <p:animEffect transition="in" filter="fade">
                                      <p:cBhvr>
                                        <p:cTn id="50" dur="500"/>
                                        <p:tgtEl>
                                          <p:spTgt spid="14"/>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6" grpId="0"/>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l="-36000" r="-7000" b="-37000"/>
          </a:stretch>
        </a:blipFill>
        <a:effectLst/>
      </p:bgPr>
    </p:bg>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77D95C2D-420A-DD11-E8C4-21E0E0F2CB96}"/>
              </a:ext>
            </a:extLst>
          </p:cNvPr>
          <p:cNvSpPr>
            <a:spLocks noGrp="1" noRot="1" noMove="1" noResize="1" noEditPoints="1" noAdjustHandles="1" noChangeArrowheads="1" noChangeShapeType="1"/>
          </p:cNvSpPr>
          <p:nvPr/>
        </p:nvSpPr>
        <p:spPr>
          <a:xfrm>
            <a:off x="0" y="0"/>
            <a:ext cx="12192000" cy="1205840"/>
          </a:xfrm>
          <a:prstGeom prst="rect">
            <a:avLst/>
          </a:prstGeom>
          <a:blipFill dpi="0" rotWithShape="1">
            <a:blip r:embed="rId5"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5FCCEA48-909E-F750-9CFE-17E83E9C1C33}"/>
              </a:ext>
            </a:extLst>
          </p:cNvPr>
          <p:cNvSpPr txBox="1"/>
          <p:nvPr/>
        </p:nvSpPr>
        <p:spPr>
          <a:xfrm>
            <a:off x="-3" y="-134469"/>
            <a:ext cx="12192000" cy="769441"/>
          </a:xfrm>
          <a:prstGeom prst="rect">
            <a:avLst/>
          </a:prstGeom>
          <a:noFill/>
        </p:spPr>
        <p:txBody>
          <a:bodyPr wrap="square">
            <a:spAutoFit/>
          </a:bodyPr>
          <a:lstStyle/>
          <a:p>
            <a:pPr algn="ctr"/>
            <a:r>
              <a:rPr lang="en-US" sz="4400" b="1" spc="1000" noProof="0" dirty="0">
                <a:ln w="0"/>
                <a:solidFill>
                  <a:schemeClr val="bg1"/>
                </a:solidFill>
                <a:effectLst>
                  <a:innerShdw blurRad="63500" dist="50800" dir="13500000">
                    <a:srgbClr val="000000">
                      <a:alpha val="50000"/>
                    </a:srgbClr>
                  </a:innerShdw>
                </a:effectLst>
              </a:rPr>
              <a:t>KUYAMWA</a:t>
            </a:r>
          </a:p>
        </p:txBody>
      </p:sp>
      <p:sp>
        <p:nvSpPr>
          <p:cNvPr id="4" name="CuadroTexto 3">
            <a:extLst>
              <a:ext uri="{FF2B5EF4-FFF2-40B4-BE49-F238E27FC236}">
                <a16:creationId xmlns:a16="http://schemas.microsoft.com/office/drawing/2014/main" id="{87CC8439-2DDA-00F9-13A3-333158AEA595}"/>
              </a:ext>
            </a:extLst>
          </p:cNvPr>
          <p:cNvSpPr txBox="1"/>
          <p:nvPr/>
        </p:nvSpPr>
        <p:spPr>
          <a:xfrm>
            <a:off x="-123568" y="411504"/>
            <a:ext cx="12264524" cy="861774"/>
          </a:xfrm>
          <a:prstGeom prst="rect">
            <a:avLst/>
          </a:prstGeom>
          <a:noFill/>
        </p:spPr>
        <p:txBody>
          <a:bodyPr wrap="square">
            <a:spAutoFit/>
          </a:bodyPr>
          <a:lstStyle/>
          <a:p>
            <a:pPr algn="ctr"/>
            <a:r>
              <a:rPr lang="en-US" b="1" noProof="0"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“Khalani mwa Ine, monga Ine ndili mwa inu. Palibe nthambi imene ingabereke chipatso pa yokha ngati sinalumikizike ku mpesa. Chomwechonso inu simungathe kubereka chipatso pokhapokha mutakhala mwa Ine.” </a:t>
            </a:r>
            <a:r>
              <a:rPr lang="en-US" sz="1400" b="1" noProof="0"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(Yohane 15:4)</a:t>
            </a:r>
          </a:p>
        </p:txBody>
      </p:sp>
      <p:sp>
        <p:nvSpPr>
          <p:cNvPr id="2" name="CuadroTexto 1">
            <a:extLst>
              <a:ext uri="{FF2B5EF4-FFF2-40B4-BE49-F238E27FC236}">
                <a16:creationId xmlns:a16="http://schemas.microsoft.com/office/drawing/2014/main" id="{A2E16A47-6DB3-8316-C8C4-CB3D55D54DEB}"/>
              </a:ext>
            </a:extLst>
          </p:cNvPr>
          <p:cNvSpPr txBox="1"/>
          <p:nvPr/>
        </p:nvSpPr>
        <p:spPr>
          <a:xfrm>
            <a:off x="2806001" y="1266869"/>
            <a:ext cx="9462556" cy="677108"/>
          </a:xfrm>
          <a:prstGeom prst="rect">
            <a:avLst/>
          </a:prstGeom>
          <a:noFill/>
        </p:spPr>
        <p:txBody>
          <a:bodyPr wrap="square" rtlCol="0">
            <a:spAutoFit/>
          </a:bodyPr>
          <a:lstStyle/>
          <a:p>
            <a:pPr>
              <a:spcBef>
                <a:spcPts val="600"/>
              </a:spcBef>
            </a:pPr>
            <a:r>
              <a:rPr lang="en-US" sz="1900" b="1" dirty="0" err="1"/>
              <a:t>M’nyengo</a:t>
            </a:r>
            <a:r>
              <a:rPr lang="en-US" sz="1900" b="1" dirty="0"/>
              <a:t> </a:t>
            </a:r>
            <a:r>
              <a:rPr lang="en-US" sz="1900" b="1" dirty="0" err="1"/>
              <a:t>ya</a:t>
            </a:r>
            <a:r>
              <a:rPr lang="en-US" sz="1900" b="1" dirty="0"/>
              <a:t> </a:t>
            </a:r>
            <a:r>
              <a:rPr lang="en-US" sz="1900" b="1" dirty="0" err="1"/>
              <a:t>chisanu</a:t>
            </a:r>
            <a:r>
              <a:rPr lang="en-US" sz="1900" b="1" dirty="0"/>
              <a:t>, </a:t>
            </a:r>
            <a:r>
              <a:rPr lang="en-US" sz="1900" b="1" dirty="0" err="1"/>
              <a:t>nthambi</a:t>
            </a:r>
            <a:r>
              <a:rPr lang="en-US" sz="1900" b="1" dirty="0"/>
              <a:t> </a:t>
            </a:r>
            <a:r>
              <a:rPr lang="en-US" sz="1900" b="1" dirty="0" err="1"/>
              <a:t>zimakhala</a:t>
            </a:r>
            <a:r>
              <a:rPr lang="en-US" sz="1900" b="1" dirty="0"/>
              <a:t> </a:t>
            </a:r>
            <a:r>
              <a:rPr lang="en-US" sz="1900" b="1" dirty="0" err="1"/>
              <a:t>zolumikizidwa</a:t>
            </a:r>
            <a:r>
              <a:rPr lang="en-US" sz="1900" b="1" dirty="0"/>
              <a:t> </a:t>
            </a:r>
            <a:r>
              <a:rPr lang="en-US" sz="1900" b="1" dirty="0" err="1"/>
              <a:t>ku</a:t>
            </a:r>
            <a:r>
              <a:rPr lang="en-US" sz="1900" b="1" dirty="0"/>
              <a:t> </a:t>
            </a:r>
            <a:r>
              <a:rPr lang="en-US" sz="1900" b="1" dirty="0" err="1"/>
              <a:t>mpesa</a:t>
            </a:r>
            <a:r>
              <a:rPr lang="en-US" sz="1900" b="1" dirty="0"/>
              <a:t>, </a:t>
            </a:r>
            <a:r>
              <a:rPr lang="en-US" sz="1900" b="1" dirty="0" err="1"/>
              <a:t>koma</a:t>
            </a:r>
            <a:r>
              <a:rPr lang="en-US" sz="1900" b="1" dirty="0"/>
              <a:t> </a:t>
            </a:r>
            <a:r>
              <a:rPr lang="en-US" sz="1900" b="1" dirty="0" err="1"/>
              <a:t>sizibala</a:t>
            </a:r>
            <a:r>
              <a:rPr lang="en-US" sz="1900" b="1" dirty="0"/>
              <a:t> </a:t>
            </a:r>
            <a:r>
              <a:rPr lang="en-US" sz="1900" b="1" dirty="0" err="1"/>
              <a:t>chipatso</a:t>
            </a:r>
            <a:r>
              <a:rPr lang="en-US" sz="1900" b="1" dirty="0"/>
              <a:t>. </a:t>
            </a:r>
            <a:r>
              <a:rPr lang="en-US" sz="1900" b="1" dirty="0" err="1"/>
              <a:t>Chifukwa</a:t>
            </a:r>
            <a:r>
              <a:rPr lang="en-US" sz="1900" b="1" dirty="0"/>
              <a:t> </a:t>
            </a:r>
            <a:r>
              <a:rPr lang="en-US" sz="1900" b="1" dirty="0" err="1"/>
              <a:t>chiyani</a:t>
            </a:r>
            <a:r>
              <a:rPr lang="en-US" sz="1900" b="1" dirty="0"/>
              <a:t>? </a:t>
            </a:r>
            <a:r>
              <a:rPr lang="en-US" sz="1900" b="1" dirty="0" err="1"/>
              <a:t>Chifukwa</a:t>
            </a:r>
            <a:r>
              <a:rPr lang="en-US" sz="1900" b="1" dirty="0"/>
              <a:t> </a:t>
            </a:r>
            <a:r>
              <a:rPr lang="en-US" sz="1900" b="1" dirty="0" err="1"/>
              <a:t>chakuti</a:t>
            </a:r>
            <a:r>
              <a:rPr lang="en-US" sz="1900" b="1" dirty="0"/>
              <a:t> </a:t>
            </a:r>
            <a:r>
              <a:rPr lang="en-US" sz="1900" b="1" dirty="0" err="1"/>
              <a:t>sizitenga</a:t>
            </a:r>
            <a:r>
              <a:rPr lang="en-US" sz="1900" b="1" dirty="0"/>
              <a:t> </a:t>
            </a:r>
            <a:r>
              <a:rPr lang="en-US" sz="1900" b="1" dirty="0" err="1"/>
              <a:t>madzi</a:t>
            </a:r>
            <a:r>
              <a:rPr lang="en-US" sz="1900" b="1" dirty="0"/>
              <a:t> a </a:t>
            </a:r>
            <a:r>
              <a:rPr lang="en-US" sz="1900" b="1" dirty="0" err="1"/>
              <a:t>mpesa</a:t>
            </a:r>
            <a:r>
              <a:rPr lang="en-US" sz="1900" b="1" dirty="0"/>
              <a:t>.</a:t>
            </a:r>
            <a:endParaRPr lang="en-US" sz="1900" b="1" noProof="0" dirty="0"/>
          </a:p>
        </p:txBody>
      </p:sp>
      <p:graphicFrame>
        <p:nvGraphicFramePr>
          <p:cNvPr id="10" name="Diagrama 9">
            <a:extLst>
              <a:ext uri="{FF2B5EF4-FFF2-40B4-BE49-F238E27FC236}">
                <a16:creationId xmlns:a16="http://schemas.microsoft.com/office/drawing/2014/main" id="{01498EF3-F62D-864E-49ED-A8C11DD977D1}"/>
              </a:ext>
            </a:extLst>
          </p:cNvPr>
          <p:cNvGraphicFramePr/>
          <p:nvPr>
            <p:extLst>
              <p:ext uri="{D42A27DB-BD31-4B8C-83A1-F6EECF244321}">
                <p14:modId xmlns:p14="http://schemas.microsoft.com/office/powerpoint/2010/main" val="1905829018"/>
              </p:ext>
            </p:extLst>
          </p:nvPr>
        </p:nvGraphicFramePr>
        <p:xfrm>
          <a:off x="135267" y="4750185"/>
          <a:ext cx="5351136" cy="21078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 name="Imagen 6" descr="Un árbol con hojas verdes&#10;&#10;El contenido generado por IA puede ser incorrecto.">
            <a:extLst>
              <a:ext uri="{FF2B5EF4-FFF2-40B4-BE49-F238E27FC236}">
                <a16:creationId xmlns:a16="http://schemas.microsoft.com/office/drawing/2014/main" id="{C474E92F-80F2-6C53-B8AE-928C3C7DA1E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55421" y="2782823"/>
            <a:ext cx="2413638" cy="1883697"/>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pic>
        <p:nvPicPr>
          <p:cNvPr id="9" name="Imagen 8" descr="Imagen que contiene parado, viendo, árbol, cadena&#10;&#10;El contenido generado por IA puede ser incorrecto.">
            <a:extLst>
              <a:ext uri="{FF2B5EF4-FFF2-40B4-BE49-F238E27FC236}">
                <a16:creationId xmlns:a16="http://schemas.microsoft.com/office/drawing/2014/main" id="{5FF31CDF-4175-8A68-10E8-CB9CA098087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27820" y="1136033"/>
            <a:ext cx="2500838" cy="1646790"/>
          </a:xfrm>
          <a:prstGeom prst="rect">
            <a:avLst/>
          </a:prstGeom>
        </p:spPr>
      </p:pic>
      <p:grpSp>
        <p:nvGrpSpPr>
          <p:cNvPr id="13" name="Grupo 12">
            <a:extLst>
              <a:ext uri="{FF2B5EF4-FFF2-40B4-BE49-F238E27FC236}">
                <a16:creationId xmlns:a16="http://schemas.microsoft.com/office/drawing/2014/main" id="{3D904B76-20EF-002F-987C-6971618F7F06}"/>
              </a:ext>
            </a:extLst>
          </p:cNvPr>
          <p:cNvGrpSpPr/>
          <p:nvPr/>
        </p:nvGrpSpPr>
        <p:grpSpPr>
          <a:xfrm>
            <a:off x="5348752" y="4750185"/>
            <a:ext cx="3755922" cy="2042282"/>
            <a:chOff x="5476568" y="4750185"/>
            <a:chExt cx="3755922" cy="2042282"/>
          </a:xfrm>
        </p:grpSpPr>
        <p:pic>
          <p:nvPicPr>
            <p:cNvPr id="11" name="Imagen 10">
              <a:extLst>
                <a:ext uri="{FF2B5EF4-FFF2-40B4-BE49-F238E27FC236}">
                  <a16:creationId xmlns:a16="http://schemas.microsoft.com/office/drawing/2014/main" id="{DA949A37-EBB6-DAD3-0482-A54E0FE2C45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476568" y="4750185"/>
              <a:ext cx="3755922" cy="2042282"/>
            </a:xfrm>
            <a:prstGeom prst="snip2DiagRect">
              <a:avLst/>
            </a:prstGeom>
            <a:solidFill>
              <a:srgbClr val="FFFFFF">
                <a:shade val="85000"/>
              </a:srgbClr>
            </a:solidFill>
            <a:ln w="88900" cap="sq">
              <a:solidFill>
                <a:srgbClr val="BDA49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Elipse 11">
              <a:extLst>
                <a:ext uri="{FF2B5EF4-FFF2-40B4-BE49-F238E27FC236}">
                  <a16:creationId xmlns:a16="http://schemas.microsoft.com/office/drawing/2014/main" id="{060B1B60-D627-0773-0CA9-30765D7878DD}"/>
                </a:ext>
              </a:extLst>
            </p:cNvPr>
            <p:cNvSpPr/>
            <p:nvPr/>
          </p:nvSpPr>
          <p:spPr>
            <a:xfrm>
              <a:off x="6784258" y="5309419"/>
              <a:ext cx="993058" cy="99305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pic>
        <p:nvPicPr>
          <p:cNvPr id="15" name="Imagen 14" descr="Un dibujo de una persona&#10;&#10;El contenido generado por IA puede ser incorrecto.">
            <a:extLst>
              <a:ext uri="{FF2B5EF4-FFF2-40B4-BE49-F238E27FC236}">
                <a16:creationId xmlns:a16="http://schemas.microsoft.com/office/drawing/2014/main" id="{E54B660E-9F52-4430-2C63-C5A4B8493A6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1652" y="4750185"/>
            <a:ext cx="2741197" cy="2042282"/>
          </a:xfrm>
          <a:prstGeom prst="snip2DiagRect">
            <a:avLst>
              <a:gd name="adj1" fmla="val 14924"/>
              <a:gd name="adj2" fmla="val 0"/>
            </a:avLst>
          </a:prstGeom>
          <a:solidFill>
            <a:srgbClr val="FFFFFF">
              <a:shade val="85000"/>
            </a:srgbClr>
          </a:solidFill>
          <a:ln w="889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A7D6DB97-933E-4321-6B4B-13DDCC1293F1}"/>
              </a:ext>
            </a:extLst>
          </p:cNvPr>
          <p:cNvSpPr txBox="1"/>
          <p:nvPr/>
        </p:nvSpPr>
        <p:spPr>
          <a:xfrm>
            <a:off x="2796663" y="4033979"/>
            <a:ext cx="9395337" cy="677108"/>
          </a:xfrm>
          <a:prstGeom prst="rect">
            <a:avLst/>
          </a:prstGeom>
          <a:noFill/>
        </p:spPr>
        <p:txBody>
          <a:bodyPr wrap="square">
            <a:spAutoFit/>
          </a:bodyPr>
          <a:lstStyle/>
          <a:p>
            <a:pPr>
              <a:spcBef>
                <a:spcPts val="600"/>
              </a:spcBef>
            </a:pPr>
            <a:r>
              <a:rPr lang="en-US" sz="1900" b="1" noProof="0" dirty="0"/>
              <a:t>Munkhani yomweyi (Yohane 14-17), Yesu akutifotokozera motere: Mzimu Woyera ndi amene akugwira ntchito mwa ife kutipatsa moyo, ngati tifuna.</a:t>
            </a:r>
          </a:p>
        </p:txBody>
      </p:sp>
      <p:sp>
        <p:nvSpPr>
          <p:cNvPr id="14" name="CuadroTexto 13">
            <a:extLst>
              <a:ext uri="{FF2B5EF4-FFF2-40B4-BE49-F238E27FC236}">
                <a16:creationId xmlns:a16="http://schemas.microsoft.com/office/drawing/2014/main" id="{00323626-5266-9D2B-513B-7E6F88E90677}"/>
              </a:ext>
            </a:extLst>
          </p:cNvPr>
          <p:cNvSpPr txBox="1"/>
          <p:nvPr/>
        </p:nvSpPr>
        <p:spPr>
          <a:xfrm>
            <a:off x="2807404" y="3170736"/>
            <a:ext cx="9395337" cy="969496"/>
          </a:xfrm>
          <a:prstGeom prst="rect">
            <a:avLst/>
          </a:prstGeom>
          <a:noFill/>
        </p:spPr>
        <p:txBody>
          <a:bodyPr wrap="square">
            <a:spAutoFit/>
          </a:bodyPr>
          <a:lstStyle/>
          <a:p>
            <a:pPr>
              <a:spcBef>
                <a:spcPts val="600"/>
              </a:spcBef>
            </a:pPr>
            <a:r>
              <a:rPr lang="en-US" sz="1900" b="1" noProof="0" dirty="0"/>
              <a:t>Kaya ndife mphukira zanthete kapena nthambi zosweka, chinthu chimodzi chikuwonekera: timafunikira </a:t>
            </a:r>
            <a:r>
              <a:rPr lang="en-US" sz="1900" b="1" noProof="0" dirty="0" err="1"/>
              <a:t>kuyamwa</a:t>
            </a:r>
            <a:r>
              <a:rPr lang="en-US" sz="1900" b="1" noProof="0" dirty="0"/>
              <a:t> </a:t>
            </a:r>
            <a:r>
              <a:rPr lang="en-US" sz="1900" b="1" noProof="0" dirty="0" err="1"/>
              <a:t>ku</a:t>
            </a:r>
            <a:r>
              <a:rPr lang="en-US" sz="1900" b="1" noProof="0" dirty="0"/>
              <a:t> mpesa. Kodi kuyamwa kumeneku tingakuyerekezere ndi chiyani?</a:t>
            </a:r>
          </a:p>
        </p:txBody>
      </p:sp>
      <p:sp>
        <p:nvSpPr>
          <p:cNvPr id="18" name="CuadroTexto 17">
            <a:extLst>
              <a:ext uri="{FF2B5EF4-FFF2-40B4-BE49-F238E27FC236}">
                <a16:creationId xmlns:a16="http://schemas.microsoft.com/office/drawing/2014/main" id="{C3C42FB7-567B-1779-CA29-9BCD951521AE}"/>
              </a:ext>
            </a:extLst>
          </p:cNvPr>
          <p:cNvSpPr txBox="1"/>
          <p:nvPr/>
        </p:nvSpPr>
        <p:spPr>
          <a:xfrm>
            <a:off x="2796660" y="1923831"/>
            <a:ext cx="9462556" cy="1261884"/>
          </a:xfrm>
          <a:prstGeom prst="rect">
            <a:avLst/>
          </a:prstGeom>
          <a:noFill/>
        </p:spPr>
        <p:txBody>
          <a:bodyPr wrap="square">
            <a:spAutoFit/>
          </a:bodyPr>
          <a:lstStyle/>
          <a:p>
            <a:pPr>
              <a:spcBef>
                <a:spcPts val="600"/>
              </a:spcBef>
            </a:pPr>
            <a:r>
              <a:rPr lang="en-US" sz="1900" b="1" noProof="0" dirty="0"/>
              <a:t>Pokhapokha pamene masika </a:t>
            </a:r>
            <a:r>
              <a:rPr lang="en-US" sz="1900" b="1" noProof="0" dirty="0" err="1"/>
              <a:t>afika</a:t>
            </a:r>
            <a:r>
              <a:rPr lang="en-US" sz="1900" b="1" noProof="0" dirty="0"/>
              <a:t> </a:t>
            </a:r>
            <a:r>
              <a:rPr lang="en-US" sz="1900" b="1" noProof="0" dirty="0" err="1"/>
              <a:t>ndi</a:t>
            </a:r>
            <a:r>
              <a:rPr lang="en-US" sz="1900" b="1" noProof="0" dirty="0"/>
              <a:t> </a:t>
            </a:r>
            <a:r>
              <a:rPr lang="en-US" sz="1900" b="1" dirty="0" err="1"/>
              <a:t>pamene</a:t>
            </a:r>
            <a:r>
              <a:rPr lang="en-US" sz="1900" b="1" dirty="0"/>
              <a:t> </a:t>
            </a:r>
            <a:r>
              <a:rPr lang="en-US" sz="1900" b="1" dirty="0" err="1"/>
              <a:t>zimayamba</a:t>
            </a:r>
            <a:r>
              <a:rPr lang="en-US" sz="1900" b="1" dirty="0"/>
              <a:t> </a:t>
            </a:r>
            <a:r>
              <a:rPr lang="en-US" sz="1900" b="1" dirty="0" err="1"/>
              <a:t>kulandira</a:t>
            </a:r>
            <a:r>
              <a:rPr lang="en-US" sz="1900" b="1" dirty="0"/>
              <a:t> </a:t>
            </a:r>
            <a:r>
              <a:rPr lang="en-US" sz="1900" b="1" dirty="0" err="1"/>
              <a:t>madzi</a:t>
            </a:r>
            <a:r>
              <a:rPr lang="en-US" sz="1900" b="1" dirty="0"/>
              <a:t> </a:t>
            </a:r>
            <a:r>
              <a:rPr lang="en-US" sz="1900" b="1" dirty="0" err="1"/>
              <a:t>ochokera</a:t>
            </a:r>
            <a:r>
              <a:rPr lang="en-US" sz="1900" b="1" dirty="0"/>
              <a:t> </a:t>
            </a:r>
            <a:r>
              <a:rPr lang="en-US" sz="1900" b="1" dirty="0" err="1"/>
              <a:t>ku</a:t>
            </a:r>
            <a:r>
              <a:rPr lang="en-US" sz="1900" b="1" dirty="0"/>
              <a:t> </a:t>
            </a:r>
            <a:r>
              <a:rPr lang="en-US" sz="1900" b="1" dirty="0" err="1"/>
              <a:t>mpesa</a:t>
            </a:r>
            <a:r>
              <a:rPr lang="en-US" sz="1900" b="1" dirty="0"/>
              <a:t>, </a:t>
            </a:r>
            <a:r>
              <a:rPr lang="en-US" sz="1900" b="1" dirty="0" err="1"/>
              <a:t>ndipo</a:t>
            </a:r>
            <a:r>
              <a:rPr lang="en-US" sz="1900" b="1" dirty="0"/>
              <a:t> </a:t>
            </a:r>
            <a:r>
              <a:rPr lang="en-US" sz="1900" b="1" dirty="0" err="1"/>
              <a:t>mphukira</a:t>
            </a:r>
            <a:r>
              <a:rPr lang="en-US" sz="1900" b="1" dirty="0"/>
              <a:t> </a:t>
            </a:r>
            <a:r>
              <a:rPr lang="en-US" sz="1900" b="1" dirty="0" err="1"/>
              <a:t>zimamera</a:t>
            </a:r>
            <a:r>
              <a:rPr lang="en-US" sz="1900" b="1" dirty="0"/>
              <a:t>. Mawu a </a:t>
            </a:r>
            <a:r>
              <a:rPr lang="en-US" sz="1900" b="1" dirty="0" err="1"/>
              <a:t>Chigiriki</a:t>
            </a:r>
            <a:r>
              <a:rPr lang="en-US" sz="1900" b="1" dirty="0"/>
              <a:t> amene Yohane </a:t>
            </a:r>
            <a:r>
              <a:rPr lang="en-US" sz="1900" b="1" dirty="0" err="1"/>
              <a:t>amagwiritsa</a:t>
            </a:r>
            <a:r>
              <a:rPr lang="en-US" sz="1900" b="1" dirty="0"/>
              <a:t> </a:t>
            </a:r>
            <a:r>
              <a:rPr lang="en-US" sz="1900" b="1" dirty="0" err="1"/>
              <a:t>ntchito</a:t>
            </a:r>
            <a:r>
              <a:rPr lang="en-US" sz="1900" b="1" dirty="0"/>
              <a:t> </a:t>
            </a:r>
            <a:r>
              <a:rPr lang="en-US" sz="1900" b="1" dirty="0" err="1"/>
              <a:t>angatanthauzenso</a:t>
            </a:r>
            <a:r>
              <a:rPr lang="en-US" sz="1900" b="1" dirty="0"/>
              <a:t> </a:t>
            </a:r>
            <a:r>
              <a:rPr lang="en-US" sz="1900" b="1" dirty="0" err="1"/>
              <a:t>nthambi</a:t>
            </a:r>
            <a:r>
              <a:rPr lang="en-US" sz="1900" b="1" dirty="0"/>
              <a:t> </a:t>
            </a:r>
            <a:r>
              <a:rPr lang="en-US" sz="1900" b="1" dirty="0" err="1"/>
              <a:t>zimene</a:t>
            </a:r>
            <a:r>
              <a:rPr lang="en-US" sz="1900" b="1" dirty="0"/>
              <a:t> </a:t>
            </a:r>
            <a:r>
              <a:rPr lang="en-US" sz="1900" b="1" dirty="0" err="1"/>
              <a:t>zinadulidwa</a:t>
            </a:r>
            <a:r>
              <a:rPr lang="en-US" sz="1900" b="1" dirty="0"/>
              <a:t> </a:t>
            </a:r>
            <a:r>
              <a:rPr lang="en-US" sz="1900" b="1" dirty="0" err="1"/>
              <a:t>kenako</a:t>
            </a:r>
            <a:r>
              <a:rPr lang="en-US" sz="1900" b="1" dirty="0"/>
              <a:t> </a:t>
            </a:r>
            <a:r>
              <a:rPr lang="en-US" sz="1900" b="1" dirty="0" err="1"/>
              <a:t>n’kulumikizidwanso</a:t>
            </a:r>
            <a:r>
              <a:rPr lang="en-US" sz="1900" b="1" dirty="0"/>
              <a:t> </a:t>
            </a:r>
            <a:r>
              <a:rPr lang="en-US" sz="1900" b="1" dirty="0" err="1"/>
              <a:t>ku</a:t>
            </a:r>
            <a:r>
              <a:rPr lang="en-US" sz="1900" b="1" dirty="0"/>
              <a:t> </a:t>
            </a:r>
            <a:r>
              <a:rPr lang="en-US" sz="1900" b="1" dirty="0" err="1"/>
              <a:t>mpesa</a:t>
            </a:r>
            <a:r>
              <a:rPr lang="en-US" sz="1900" b="1" dirty="0"/>
              <a:t>.</a:t>
            </a:r>
            <a:endParaRPr lang="en-US" sz="1900" b="1" noProof="0" dirty="0"/>
          </a:p>
        </p:txBody>
      </p:sp>
    </p:spTree>
    <p:extLst>
      <p:ext uri="{BB962C8B-B14F-4D97-AF65-F5344CB8AC3E}">
        <p14:creationId xmlns:p14="http://schemas.microsoft.com/office/powerpoint/2010/main" val="104495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5"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down)">
                                      <p:cBhvr>
                                        <p:cTn id="23" dur="500"/>
                                        <p:tgtEl>
                                          <p:spTgt spid="9"/>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7"/>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5"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randombar(vertical)">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5"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randombar(vertical)">
                                      <p:cBhvr>
                                        <p:cTn id="57" dur="500"/>
                                        <p:tgtEl>
                                          <p:spTgt spid="15"/>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10">
                                            <p:graphicEl>
                                              <a:dgm id="{BD7F966C-344C-4880-A71C-848E52194C0E}"/>
                                            </p:graphicEl>
                                          </p:spTgt>
                                        </p:tgtEl>
                                        <p:attrNameLst>
                                          <p:attrName>style.visibility</p:attrName>
                                        </p:attrNameLst>
                                      </p:cBhvr>
                                      <p:to>
                                        <p:strVal val="visible"/>
                                      </p:to>
                                    </p:set>
                                    <p:anim calcmode="lin" valueType="num">
                                      <p:cBhvr>
                                        <p:cTn id="66" dur="1000" fill="hold"/>
                                        <p:tgtEl>
                                          <p:spTgt spid="10">
                                            <p:graphicEl>
                                              <a:dgm id="{BD7F966C-344C-4880-A71C-848E52194C0E}"/>
                                            </p:graphicEl>
                                          </p:spTgt>
                                        </p:tgtEl>
                                        <p:attrNameLst>
                                          <p:attrName>ppt_w</p:attrName>
                                        </p:attrNameLst>
                                      </p:cBhvr>
                                      <p:tavLst>
                                        <p:tav tm="0">
                                          <p:val>
                                            <p:fltVal val="0"/>
                                          </p:val>
                                        </p:tav>
                                        <p:tav tm="100000">
                                          <p:val>
                                            <p:strVal val="#ppt_w"/>
                                          </p:val>
                                        </p:tav>
                                      </p:tavLst>
                                    </p:anim>
                                    <p:anim calcmode="lin" valueType="num">
                                      <p:cBhvr>
                                        <p:cTn id="67" dur="1000" fill="hold"/>
                                        <p:tgtEl>
                                          <p:spTgt spid="10">
                                            <p:graphicEl>
                                              <a:dgm id="{BD7F966C-344C-4880-A71C-848E52194C0E}"/>
                                            </p:graphicEl>
                                          </p:spTgt>
                                        </p:tgtEl>
                                        <p:attrNameLst>
                                          <p:attrName>ppt_h</p:attrName>
                                        </p:attrNameLst>
                                      </p:cBhvr>
                                      <p:tavLst>
                                        <p:tav tm="0">
                                          <p:val>
                                            <p:fltVal val="0"/>
                                          </p:val>
                                        </p:tav>
                                        <p:tav tm="100000">
                                          <p:val>
                                            <p:strVal val="#ppt_h"/>
                                          </p:val>
                                        </p:tav>
                                      </p:tavLst>
                                    </p:anim>
                                    <p:anim calcmode="lin" valueType="num">
                                      <p:cBhvr>
                                        <p:cTn id="68" dur="1000" fill="hold"/>
                                        <p:tgtEl>
                                          <p:spTgt spid="10">
                                            <p:graphicEl>
                                              <a:dgm id="{BD7F966C-344C-4880-A71C-848E52194C0E}"/>
                                            </p:graphicEl>
                                          </p:spTgt>
                                        </p:tgtEl>
                                        <p:attrNameLst>
                                          <p:attrName>style.rotation</p:attrName>
                                        </p:attrNameLst>
                                      </p:cBhvr>
                                      <p:tavLst>
                                        <p:tav tm="0">
                                          <p:val>
                                            <p:fltVal val="90"/>
                                          </p:val>
                                        </p:tav>
                                        <p:tav tm="100000">
                                          <p:val>
                                            <p:fltVal val="0"/>
                                          </p:val>
                                        </p:tav>
                                      </p:tavLst>
                                    </p:anim>
                                    <p:animEffect transition="in" filter="fade">
                                      <p:cBhvr>
                                        <p:cTn id="69" dur="1000"/>
                                        <p:tgtEl>
                                          <p:spTgt spid="10">
                                            <p:graphicEl>
                                              <a:dgm id="{BD7F966C-344C-4880-A71C-848E52194C0E}"/>
                                            </p:graphicEl>
                                          </p:spTgt>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10">
                                            <p:graphicEl>
                                              <a:dgm id="{E1EEA759-5146-4348-80E7-524FC380A559}"/>
                                            </p:graphicEl>
                                          </p:spTgt>
                                        </p:tgtEl>
                                        <p:attrNameLst>
                                          <p:attrName>style.visibility</p:attrName>
                                        </p:attrNameLst>
                                      </p:cBhvr>
                                      <p:to>
                                        <p:strVal val="visible"/>
                                      </p:to>
                                    </p:set>
                                    <p:animEffect transition="in" filter="wipe(left)">
                                      <p:cBhvr>
                                        <p:cTn id="73" dur="500"/>
                                        <p:tgtEl>
                                          <p:spTgt spid="10">
                                            <p:graphicEl>
                                              <a:dgm id="{E1EEA759-5146-4348-80E7-524FC380A559}"/>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10">
                                            <p:graphicEl>
                                              <a:dgm id="{07903487-9C75-4F36-BAAD-3999608CFCC1}"/>
                                            </p:graphicEl>
                                          </p:spTgt>
                                        </p:tgtEl>
                                        <p:attrNameLst>
                                          <p:attrName>style.visibility</p:attrName>
                                        </p:attrNameLst>
                                      </p:cBhvr>
                                      <p:to>
                                        <p:strVal val="visible"/>
                                      </p:to>
                                    </p:set>
                                    <p:anim calcmode="lin" valueType="num">
                                      <p:cBhvr>
                                        <p:cTn id="78" dur="1000" fill="hold"/>
                                        <p:tgtEl>
                                          <p:spTgt spid="10">
                                            <p:graphicEl>
                                              <a:dgm id="{07903487-9C75-4F36-BAAD-3999608CFCC1}"/>
                                            </p:graphicEl>
                                          </p:spTgt>
                                        </p:tgtEl>
                                        <p:attrNameLst>
                                          <p:attrName>ppt_w</p:attrName>
                                        </p:attrNameLst>
                                      </p:cBhvr>
                                      <p:tavLst>
                                        <p:tav tm="0">
                                          <p:val>
                                            <p:fltVal val="0"/>
                                          </p:val>
                                        </p:tav>
                                        <p:tav tm="100000">
                                          <p:val>
                                            <p:strVal val="#ppt_w"/>
                                          </p:val>
                                        </p:tav>
                                      </p:tavLst>
                                    </p:anim>
                                    <p:anim calcmode="lin" valueType="num">
                                      <p:cBhvr>
                                        <p:cTn id="79" dur="1000" fill="hold"/>
                                        <p:tgtEl>
                                          <p:spTgt spid="10">
                                            <p:graphicEl>
                                              <a:dgm id="{07903487-9C75-4F36-BAAD-3999608CFCC1}"/>
                                            </p:graphicEl>
                                          </p:spTgt>
                                        </p:tgtEl>
                                        <p:attrNameLst>
                                          <p:attrName>ppt_h</p:attrName>
                                        </p:attrNameLst>
                                      </p:cBhvr>
                                      <p:tavLst>
                                        <p:tav tm="0">
                                          <p:val>
                                            <p:fltVal val="0"/>
                                          </p:val>
                                        </p:tav>
                                        <p:tav tm="100000">
                                          <p:val>
                                            <p:strVal val="#ppt_h"/>
                                          </p:val>
                                        </p:tav>
                                      </p:tavLst>
                                    </p:anim>
                                    <p:anim calcmode="lin" valueType="num">
                                      <p:cBhvr>
                                        <p:cTn id="80" dur="1000" fill="hold"/>
                                        <p:tgtEl>
                                          <p:spTgt spid="10">
                                            <p:graphicEl>
                                              <a:dgm id="{07903487-9C75-4F36-BAAD-3999608CFCC1}"/>
                                            </p:graphicEl>
                                          </p:spTgt>
                                        </p:tgtEl>
                                        <p:attrNameLst>
                                          <p:attrName>style.rotation</p:attrName>
                                        </p:attrNameLst>
                                      </p:cBhvr>
                                      <p:tavLst>
                                        <p:tav tm="0">
                                          <p:val>
                                            <p:fltVal val="90"/>
                                          </p:val>
                                        </p:tav>
                                        <p:tav tm="100000">
                                          <p:val>
                                            <p:fltVal val="0"/>
                                          </p:val>
                                        </p:tav>
                                      </p:tavLst>
                                    </p:anim>
                                    <p:animEffect transition="in" filter="fade">
                                      <p:cBhvr>
                                        <p:cTn id="81" dur="1000"/>
                                        <p:tgtEl>
                                          <p:spTgt spid="10">
                                            <p:graphicEl>
                                              <a:dgm id="{07903487-9C75-4F36-BAAD-3999608CFCC1}"/>
                                            </p:graphicEl>
                                          </p:spTgt>
                                        </p:tgtEl>
                                      </p:cBhvr>
                                    </p:animEffect>
                                  </p:childTnLst>
                                </p:cTn>
                              </p:par>
                            </p:childTnLst>
                          </p:cTn>
                        </p:par>
                        <p:par>
                          <p:cTn id="82" fill="hold">
                            <p:stCondLst>
                              <p:cond delay="1000"/>
                            </p:stCondLst>
                            <p:childTnLst>
                              <p:par>
                                <p:cTn id="83" presetID="22" presetClass="entr" presetSubtype="8" fill="hold" grpId="0" nodeType="afterEffect">
                                  <p:stCondLst>
                                    <p:cond delay="0"/>
                                  </p:stCondLst>
                                  <p:childTnLst>
                                    <p:set>
                                      <p:cBhvr>
                                        <p:cTn id="84" dur="1" fill="hold">
                                          <p:stCondLst>
                                            <p:cond delay="0"/>
                                          </p:stCondLst>
                                        </p:cTn>
                                        <p:tgtEl>
                                          <p:spTgt spid="10">
                                            <p:graphicEl>
                                              <a:dgm id="{B6F811C8-8640-406C-A6AA-8E6DEC70BB3C}"/>
                                            </p:graphicEl>
                                          </p:spTgt>
                                        </p:tgtEl>
                                        <p:attrNameLst>
                                          <p:attrName>style.visibility</p:attrName>
                                        </p:attrNameLst>
                                      </p:cBhvr>
                                      <p:to>
                                        <p:strVal val="visible"/>
                                      </p:to>
                                    </p:set>
                                    <p:animEffect transition="in" filter="wipe(left)">
                                      <p:cBhvr>
                                        <p:cTn id="85" dur="500"/>
                                        <p:tgtEl>
                                          <p:spTgt spid="10">
                                            <p:graphicEl>
                                              <a:dgm id="{B6F811C8-8640-406C-A6AA-8E6DEC70BB3C}"/>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grpId="0" nodeType="clickEffect">
                                  <p:stCondLst>
                                    <p:cond delay="0"/>
                                  </p:stCondLst>
                                  <p:childTnLst>
                                    <p:set>
                                      <p:cBhvr>
                                        <p:cTn id="89" dur="1" fill="hold">
                                          <p:stCondLst>
                                            <p:cond delay="0"/>
                                          </p:stCondLst>
                                        </p:cTn>
                                        <p:tgtEl>
                                          <p:spTgt spid="10">
                                            <p:graphicEl>
                                              <a:dgm id="{E82A5EE8-5D4A-48AE-B257-2340C0E1B182}"/>
                                            </p:graphicEl>
                                          </p:spTgt>
                                        </p:tgtEl>
                                        <p:attrNameLst>
                                          <p:attrName>style.visibility</p:attrName>
                                        </p:attrNameLst>
                                      </p:cBhvr>
                                      <p:to>
                                        <p:strVal val="visible"/>
                                      </p:to>
                                    </p:set>
                                    <p:anim calcmode="lin" valueType="num">
                                      <p:cBhvr>
                                        <p:cTn id="90" dur="1000" fill="hold"/>
                                        <p:tgtEl>
                                          <p:spTgt spid="10">
                                            <p:graphicEl>
                                              <a:dgm id="{E82A5EE8-5D4A-48AE-B257-2340C0E1B182}"/>
                                            </p:graphicEl>
                                          </p:spTgt>
                                        </p:tgtEl>
                                        <p:attrNameLst>
                                          <p:attrName>ppt_w</p:attrName>
                                        </p:attrNameLst>
                                      </p:cBhvr>
                                      <p:tavLst>
                                        <p:tav tm="0">
                                          <p:val>
                                            <p:fltVal val="0"/>
                                          </p:val>
                                        </p:tav>
                                        <p:tav tm="100000">
                                          <p:val>
                                            <p:strVal val="#ppt_w"/>
                                          </p:val>
                                        </p:tav>
                                      </p:tavLst>
                                    </p:anim>
                                    <p:anim calcmode="lin" valueType="num">
                                      <p:cBhvr>
                                        <p:cTn id="91" dur="1000" fill="hold"/>
                                        <p:tgtEl>
                                          <p:spTgt spid="10">
                                            <p:graphicEl>
                                              <a:dgm id="{E82A5EE8-5D4A-48AE-B257-2340C0E1B182}"/>
                                            </p:graphicEl>
                                          </p:spTgt>
                                        </p:tgtEl>
                                        <p:attrNameLst>
                                          <p:attrName>ppt_h</p:attrName>
                                        </p:attrNameLst>
                                      </p:cBhvr>
                                      <p:tavLst>
                                        <p:tav tm="0">
                                          <p:val>
                                            <p:fltVal val="0"/>
                                          </p:val>
                                        </p:tav>
                                        <p:tav tm="100000">
                                          <p:val>
                                            <p:strVal val="#ppt_h"/>
                                          </p:val>
                                        </p:tav>
                                      </p:tavLst>
                                    </p:anim>
                                    <p:anim calcmode="lin" valueType="num">
                                      <p:cBhvr>
                                        <p:cTn id="92" dur="1000" fill="hold"/>
                                        <p:tgtEl>
                                          <p:spTgt spid="10">
                                            <p:graphicEl>
                                              <a:dgm id="{E82A5EE8-5D4A-48AE-B257-2340C0E1B182}"/>
                                            </p:graphicEl>
                                          </p:spTgt>
                                        </p:tgtEl>
                                        <p:attrNameLst>
                                          <p:attrName>style.rotation</p:attrName>
                                        </p:attrNameLst>
                                      </p:cBhvr>
                                      <p:tavLst>
                                        <p:tav tm="0">
                                          <p:val>
                                            <p:fltVal val="90"/>
                                          </p:val>
                                        </p:tav>
                                        <p:tav tm="100000">
                                          <p:val>
                                            <p:fltVal val="0"/>
                                          </p:val>
                                        </p:tav>
                                      </p:tavLst>
                                    </p:anim>
                                    <p:animEffect transition="in" filter="fade">
                                      <p:cBhvr>
                                        <p:cTn id="93" dur="1000"/>
                                        <p:tgtEl>
                                          <p:spTgt spid="10">
                                            <p:graphicEl>
                                              <a:dgm id="{E82A5EE8-5D4A-48AE-B257-2340C0E1B182}"/>
                                            </p:graphicEl>
                                          </p:spTgt>
                                        </p:tgtEl>
                                      </p:cBhvr>
                                    </p:animEffect>
                                  </p:childTnLst>
                                </p:cTn>
                              </p:par>
                            </p:childTnLst>
                          </p:cTn>
                        </p:par>
                        <p:par>
                          <p:cTn id="94" fill="hold">
                            <p:stCondLst>
                              <p:cond delay="1000"/>
                            </p:stCondLst>
                            <p:childTnLst>
                              <p:par>
                                <p:cTn id="95" presetID="22" presetClass="entr" presetSubtype="8" fill="hold" grpId="0" nodeType="afterEffect">
                                  <p:stCondLst>
                                    <p:cond delay="0"/>
                                  </p:stCondLst>
                                  <p:childTnLst>
                                    <p:set>
                                      <p:cBhvr>
                                        <p:cTn id="96" dur="1" fill="hold">
                                          <p:stCondLst>
                                            <p:cond delay="0"/>
                                          </p:stCondLst>
                                        </p:cTn>
                                        <p:tgtEl>
                                          <p:spTgt spid="10">
                                            <p:graphicEl>
                                              <a:dgm id="{93173098-8883-40F7-B292-42DF22E34511}"/>
                                            </p:graphicEl>
                                          </p:spTgt>
                                        </p:tgtEl>
                                        <p:attrNameLst>
                                          <p:attrName>style.visibility</p:attrName>
                                        </p:attrNameLst>
                                      </p:cBhvr>
                                      <p:to>
                                        <p:strVal val="visible"/>
                                      </p:to>
                                    </p:set>
                                    <p:animEffect transition="in" filter="wipe(left)">
                                      <p:cBhvr>
                                        <p:cTn id="97" dur="500"/>
                                        <p:tgtEl>
                                          <p:spTgt spid="10">
                                            <p:graphicEl>
                                              <a:dgm id="{93173098-8883-40F7-B292-42DF22E34511}"/>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31" presetClass="entr" presetSubtype="0" fill="hold" grpId="0" nodeType="clickEffect">
                                  <p:stCondLst>
                                    <p:cond delay="0"/>
                                  </p:stCondLst>
                                  <p:childTnLst>
                                    <p:set>
                                      <p:cBhvr>
                                        <p:cTn id="101" dur="1" fill="hold">
                                          <p:stCondLst>
                                            <p:cond delay="0"/>
                                          </p:stCondLst>
                                        </p:cTn>
                                        <p:tgtEl>
                                          <p:spTgt spid="10">
                                            <p:graphicEl>
                                              <a:dgm id="{656187B0-B962-462C-A5AD-3ABA3D521DB8}"/>
                                            </p:graphicEl>
                                          </p:spTgt>
                                        </p:tgtEl>
                                        <p:attrNameLst>
                                          <p:attrName>style.visibility</p:attrName>
                                        </p:attrNameLst>
                                      </p:cBhvr>
                                      <p:to>
                                        <p:strVal val="visible"/>
                                      </p:to>
                                    </p:set>
                                    <p:anim calcmode="lin" valueType="num">
                                      <p:cBhvr>
                                        <p:cTn id="102" dur="1000" fill="hold"/>
                                        <p:tgtEl>
                                          <p:spTgt spid="10">
                                            <p:graphicEl>
                                              <a:dgm id="{656187B0-B962-462C-A5AD-3ABA3D521DB8}"/>
                                            </p:graphicEl>
                                          </p:spTgt>
                                        </p:tgtEl>
                                        <p:attrNameLst>
                                          <p:attrName>ppt_w</p:attrName>
                                        </p:attrNameLst>
                                      </p:cBhvr>
                                      <p:tavLst>
                                        <p:tav tm="0">
                                          <p:val>
                                            <p:fltVal val="0"/>
                                          </p:val>
                                        </p:tav>
                                        <p:tav tm="100000">
                                          <p:val>
                                            <p:strVal val="#ppt_w"/>
                                          </p:val>
                                        </p:tav>
                                      </p:tavLst>
                                    </p:anim>
                                    <p:anim calcmode="lin" valueType="num">
                                      <p:cBhvr>
                                        <p:cTn id="103" dur="1000" fill="hold"/>
                                        <p:tgtEl>
                                          <p:spTgt spid="10">
                                            <p:graphicEl>
                                              <a:dgm id="{656187B0-B962-462C-A5AD-3ABA3D521DB8}"/>
                                            </p:graphicEl>
                                          </p:spTgt>
                                        </p:tgtEl>
                                        <p:attrNameLst>
                                          <p:attrName>ppt_h</p:attrName>
                                        </p:attrNameLst>
                                      </p:cBhvr>
                                      <p:tavLst>
                                        <p:tav tm="0">
                                          <p:val>
                                            <p:fltVal val="0"/>
                                          </p:val>
                                        </p:tav>
                                        <p:tav tm="100000">
                                          <p:val>
                                            <p:strVal val="#ppt_h"/>
                                          </p:val>
                                        </p:tav>
                                      </p:tavLst>
                                    </p:anim>
                                    <p:anim calcmode="lin" valueType="num">
                                      <p:cBhvr>
                                        <p:cTn id="104" dur="1000" fill="hold"/>
                                        <p:tgtEl>
                                          <p:spTgt spid="10">
                                            <p:graphicEl>
                                              <a:dgm id="{656187B0-B962-462C-A5AD-3ABA3D521DB8}"/>
                                            </p:graphicEl>
                                          </p:spTgt>
                                        </p:tgtEl>
                                        <p:attrNameLst>
                                          <p:attrName>style.rotation</p:attrName>
                                        </p:attrNameLst>
                                      </p:cBhvr>
                                      <p:tavLst>
                                        <p:tav tm="0">
                                          <p:val>
                                            <p:fltVal val="90"/>
                                          </p:val>
                                        </p:tav>
                                        <p:tav tm="100000">
                                          <p:val>
                                            <p:fltVal val="0"/>
                                          </p:val>
                                        </p:tav>
                                      </p:tavLst>
                                    </p:anim>
                                    <p:animEffect transition="in" filter="fade">
                                      <p:cBhvr>
                                        <p:cTn id="105" dur="1000"/>
                                        <p:tgtEl>
                                          <p:spTgt spid="10">
                                            <p:graphicEl>
                                              <a:dgm id="{656187B0-B962-462C-A5AD-3ABA3D521DB8}"/>
                                            </p:graphicEl>
                                          </p:spTgt>
                                        </p:tgtEl>
                                      </p:cBhvr>
                                    </p:animEffect>
                                  </p:childTnLst>
                                </p:cTn>
                              </p:par>
                            </p:childTnLst>
                          </p:cTn>
                        </p:par>
                        <p:par>
                          <p:cTn id="106" fill="hold">
                            <p:stCondLst>
                              <p:cond delay="1000"/>
                            </p:stCondLst>
                            <p:childTnLst>
                              <p:par>
                                <p:cTn id="107" presetID="22" presetClass="entr" presetSubtype="8" fill="hold" grpId="0" nodeType="afterEffect">
                                  <p:stCondLst>
                                    <p:cond delay="0"/>
                                  </p:stCondLst>
                                  <p:childTnLst>
                                    <p:set>
                                      <p:cBhvr>
                                        <p:cTn id="108" dur="1" fill="hold">
                                          <p:stCondLst>
                                            <p:cond delay="0"/>
                                          </p:stCondLst>
                                        </p:cTn>
                                        <p:tgtEl>
                                          <p:spTgt spid="10">
                                            <p:graphicEl>
                                              <a:dgm id="{4423F01F-5BB6-4DE8-941B-A6ABD5E0C6CC}"/>
                                            </p:graphicEl>
                                          </p:spTgt>
                                        </p:tgtEl>
                                        <p:attrNameLst>
                                          <p:attrName>style.visibility</p:attrName>
                                        </p:attrNameLst>
                                      </p:cBhvr>
                                      <p:to>
                                        <p:strVal val="visible"/>
                                      </p:to>
                                    </p:set>
                                    <p:animEffect transition="in" filter="wipe(left)">
                                      <p:cBhvr>
                                        <p:cTn id="109" dur="500"/>
                                        <p:tgtEl>
                                          <p:spTgt spid="10">
                                            <p:graphicEl>
                                              <a:dgm id="{4423F01F-5BB6-4DE8-941B-A6ABD5E0C6C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Graphic spid="10" grpId="0" uiExpand="1">
        <p:bldSub>
          <a:bldDgm bld="one"/>
        </p:bldSub>
      </p:bldGraphic>
      <p:bldP spid="6" grpId="0"/>
      <p:bldP spid="14"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83DD041-F01F-F9A2-8B15-DE348F0DA55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6FEECF5-6771-BEF3-C216-7072F8CAB8CB}"/>
              </a:ext>
            </a:extLst>
          </p:cNvPr>
          <p:cNvSpPr txBox="1"/>
          <p:nvPr/>
        </p:nvSpPr>
        <p:spPr>
          <a:xfrm>
            <a:off x="915781" y="489963"/>
            <a:ext cx="10165173" cy="5539978"/>
          </a:xfrm>
          <a:prstGeom prst="rect">
            <a:avLst/>
          </a:prstGeom>
          <a:noFill/>
        </p:spPr>
        <p:txBody>
          <a:bodyPr wrap="square">
            <a:spAutoFit/>
          </a:bodyPr>
          <a:lstStyle/>
          <a:p>
            <a:pPr>
              <a:spcBef>
                <a:spcPts val="600"/>
              </a:spcBef>
            </a:pPr>
            <a:r>
              <a:rPr lang="en-US" sz="2200" b="1" dirty="0">
                <a:latin typeface="Constantia" panose="02030602050306030303" pitchFamily="18" charset="0"/>
              </a:rPr>
              <a:t>“</a:t>
            </a:r>
            <a:r>
              <a:rPr lang="en-US" sz="2200" b="1" dirty="0" err="1">
                <a:latin typeface="Constantia" panose="02030602050306030303" pitchFamily="18" charset="0"/>
              </a:rPr>
              <a:t>Golide</a:t>
            </a:r>
            <a:r>
              <a:rPr lang="en-US" sz="2200" b="1" dirty="0">
                <a:latin typeface="Constantia" panose="02030602050306030303" pitchFamily="18" charset="0"/>
              </a:rPr>
              <a:t> amene </a:t>
            </a:r>
            <a:r>
              <a:rPr lang="en-US" sz="2200" b="1" dirty="0" err="1">
                <a:latin typeface="Constantia" panose="02030602050306030303" pitchFamily="18" charset="0"/>
              </a:rPr>
              <a:t>akulimbikitsidwa</a:t>
            </a:r>
            <a:r>
              <a:rPr lang="en-US" sz="2200" b="1" dirty="0">
                <a:latin typeface="Constantia" panose="02030602050306030303" pitchFamily="18" charset="0"/>
              </a:rPr>
              <a:t> </a:t>
            </a:r>
            <a:r>
              <a:rPr lang="en-US" sz="2200" b="1" dirty="0" err="1">
                <a:latin typeface="Constantia" panose="02030602050306030303" pitchFamily="18" charset="0"/>
              </a:rPr>
              <a:t>pano</a:t>
            </a:r>
            <a:r>
              <a:rPr lang="en-US" sz="2200" b="1" dirty="0">
                <a:latin typeface="Constantia" panose="02030602050306030303" pitchFamily="18" charset="0"/>
              </a:rPr>
              <a:t> </a:t>
            </a:r>
            <a:r>
              <a:rPr lang="en-US" sz="2200" b="1" dirty="0" err="1">
                <a:latin typeface="Constantia" panose="02030602050306030303" pitchFamily="18" charset="0"/>
              </a:rPr>
              <a:t>ngati</a:t>
            </a:r>
            <a:r>
              <a:rPr lang="en-US" sz="2200" b="1" dirty="0">
                <a:latin typeface="Constantia" panose="02030602050306030303" pitchFamily="18" charset="0"/>
              </a:rPr>
              <a:t> </a:t>
            </a:r>
            <a:r>
              <a:rPr lang="en-US" sz="2200" b="1" dirty="0" err="1">
                <a:latin typeface="Constantia" panose="02030602050306030303" pitchFamily="18" charset="0"/>
              </a:rPr>
              <a:t>woyesedwa</a:t>
            </a:r>
            <a:r>
              <a:rPr lang="en-US" sz="2200" b="1" dirty="0">
                <a:latin typeface="Constantia" panose="02030602050306030303" pitchFamily="18" charset="0"/>
              </a:rPr>
              <a:t> </a:t>
            </a:r>
            <a:r>
              <a:rPr lang="en-US" sz="2200" b="1" dirty="0" err="1">
                <a:latin typeface="Constantia" panose="02030602050306030303" pitchFamily="18" charset="0"/>
              </a:rPr>
              <a:t>m’moto</a:t>
            </a:r>
            <a:r>
              <a:rPr lang="en-US" sz="2200" b="1" dirty="0">
                <a:latin typeface="Constantia" panose="02030602050306030303" pitchFamily="18" charset="0"/>
              </a:rPr>
              <a:t> </a:t>
            </a:r>
            <a:r>
              <a:rPr lang="en-US" sz="2200" b="1" dirty="0" err="1">
                <a:latin typeface="Constantia" panose="02030602050306030303" pitchFamily="18" charset="0"/>
              </a:rPr>
              <a:t>ndi</a:t>
            </a:r>
            <a:r>
              <a:rPr lang="en-US" sz="2200" b="1" dirty="0">
                <a:latin typeface="Constantia" panose="02030602050306030303" pitchFamily="18" charset="0"/>
              </a:rPr>
              <a:t> </a:t>
            </a:r>
            <a:r>
              <a:rPr lang="en-US" sz="2200" b="1" dirty="0" err="1">
                <a:latin typeface="Constantia" panose="02030602050306030303" pitchFamily="18" charset="0"/>
              </a:rPr>
              <a:t>chikhulupiriro</a:t>
            </a:r>
            <a:r>
              <a:rPr lang="en-US" sz="2200" b="1" dirty="0">
                <a:latin typeface="Constantia" panose="02030602050306030303" pitchFamily="18" charset="0"/>
              </a:rPr>
              <a:t> </a:t>
            </a:r>
            <a:r>
              <a:rPr lang="en-US" sz="2200" b="1" dirty="0" err="1">
                <a:latin typeface="Constantia" panose="02030602050306030303" pitchFamily="18" charset="0"/>
              </a:rPr>
              <a:t>ndi</a:t>
            </a:r>
            <a:r>
              <a:rPr lang="en-US" sz="2200" b="1" dirty="0">
                <a:latin typeface="Constantia" panose="02030602050306030303" pitchFamily="18" charset="0"/>
              </a:rPr>
              <a:t> </a:t>
            </a:r>
            <a:r>
              <a:rPr lang="en-US" sz="2200" b="1" dirty="0" err="1">
                <a:latin typeface="Constantia" panose="02030602050306030303" pitchFamily="18" charset="0"/>
              </a:rPr>
              <a:t>chikondi</a:t>
            </a:r>
            <a:r>
              <a:rPr lang="en-US" sz="2200" b="1" dirty="0">
                <a:latin typeface="Constantia" panose="02030602050306030303" pitchFamily="18" charset="0"/>
              </a:rPr>
              <a:t>. Izi </a:t>
            </a:r>
            <a:r>
              <a:rPr lang="en-US" sz="2200" b="1" dirty="0" err="1">
                <a:latin typeface="Constantia" panose="02030602050306030303" pitchFamily="18" charset="0"/>
              </a:rPr>
              <a:t>zimapangitsa</a:t>
            </a:r>
            <a:r>
              <a:rPr lang="en-US" sz="2200" b="1" dirty="0">
                <a:latin typeface="Constantia" panose="02030602050306030303" pitchFamily="18" charset="0"/>
              </a:rPr>
              <a:t> </a:t>
            </a:r>
            <a:r>
              <a:rPr lang="en-US" sz="2200" b="1" dirty="0" err="1">
                <a:latin typeface="Constantia" panose="02030602050306030303" pitchFamily="18" charset="0"/>
              </a:rPr>
              <a:t>mtima</a:t>
            </a:r>
            <a:r>
              <a:rPr lang="en-US" sz="2200" b="1" dirty="0">
                <a:latin typeface="Constantia" panose="02030602050306030303" pitchFamily="18" charset="0"/>
              </a:rPr>
              <a:t> </a:t>
            </a:r>
            <a:r>
              <a:rPr lang="en-US" sz="2200" b="1" dirty="0" err="1">
                <a:latin typeface="Constantia" panose="02030602050306030303" pitchFamily="18" charset="0"/>
              </a:rPr>
              <a:t>kukhala</a:t>
            </a:r>
            <a:r>
              <a:rPr lang="en-US" sz="2200" b="1" dirty="0">
                <a:latin typeface="Constantia" panose="02030602050306030303" pitchFamily="18" charset="0"/>
              </a:rPr>
              <a:t> </a:t>
            </a:r>
            <a:r>
              <a:rPr lang="en-US" sz="2200" b="1" dirty="0" err="1">
                <a:latin typeface="Constantia" panose="02030602050306030303" pitchFamily="18" charset="0"/>
              </a:rPr>
              <a:t>wolema</a:t>
            </a:r>
            <a:r>
              <a:rPr lang="en-US" sz="2200" b="1" dirty="0">
                <a:latin typeface="Constantia" panose="02030602050306030303" pitchFamily="18" charset="0"/>
              </a:rPr>
              <a:t>; </a:t>
            </a:r>
            <a:r>
              <a:rPr lang="en-US" sz="2200" b="1" dirty="0" err="1">
                <a:latin typeface="Constantia" panose="02030602050306030303" pitchFamily="18" charset="0"/>
              </a:rPr>
              <a:t>pakuti</a:t>
            </a:r>
            <a:r>
              <a:rPr lang="en-US" sz="2200" b="1" dirty="0">
                <a:latin typeface="Constantia" panose="02030602050306030303" pitchFamily="18" charset="0"/>
              </a:rPr>
              <a:t> </a:t>
            </a:r>
            <a:r>
              <a:rPr lang="en-US" sz="2200" b="1" dirty="0" err="1">
                <a:latin typeface="Constantia" panose="02030602050306030303" pitchFamily="18" charset="0"/>
              </a:rPr>
              <a:t>ayeretsedwa</a:t>
            </a:r>
            <a:r>
              <a:rPr lang="en-US" sz="2200" b="1" dirty="0">
                <a:latin typeface="Constantia" panose="02030602050306030303" pitchFamily="18" charset="0"/>
              </a:rPr>
              <a:t> </a:t>
            </a:r>
            <a:r>
              <a:rPr lang="en-US" sz="2200" b="1" dirty="0" err="1">
                <a:latin typeface="Constantia" panose="02030602050306030303" pitchFamily="18" charset="0"/>
              </a:rPr>
              <a:t>kufikira</a:t>
            </a:r>
            <a:r>
              <a:rPr lang="en-US" sz="2200" b="1" dirty="0">
                <a:latin typeface="Constantia" panose="02030602050306030303" pitchFamily="18" charset="0"/>
              </a:rPr>
              <a:t> </a:t>
            </a:r>
            <a:r>
              <a:rPr lang="en-US" sz="2200" b="1" dirty="0" err="1">
                <a:latin typeface="Constantia" panose="02030602050306030303" pitchFamily="18" charset="0"/>
              </a:rPr>
              <a:t>atakhala</a:t>
            </a:r>
            <a:r>
              <a:rPr lang="en-US" sz="2200" b="1" dirty="0">
                <a:latin typeface="Constantia" panose="02030602050306030303" pitchFamily="18" charset="0"/>
              </a:rPr>
              <a:t> </a:t>
            </a:r>
            <a:r>
              <a:rPr lang="en-US" sz="2200" b="1" dirty="0" err="1">
                <a:latin typeface="Constantia" panose="02030602050306030303" pitchFamily="18" charset="0"/>
              </a:rPr>
              <a:t>woyera</a:t>
            </a:r>
            <a:r>
              <a:rPr lang="en-US" sz="2200" b="1" dirty="0">
                <a:latin typeface="Constantia" panose="02030602050306030303" pitchFamily="18" charset="0"/>
              </a:rPr>
              <a:t>, </a:t>
            </a:r>
            <a:r>
              <a:rPr lang="en-US" sz="2200" b="1" dirty="0" err="1">
                <a:latin typeface="Constantia" panose="02030602050306030303" pitchFamily="18" charset="0"/>
              </a:rPr>
              <a:t>ndipo</a:t>
            </a:r>
            <a:r>
              <a:rPr lang="en-US" sz="2200" b="1" dirty="0">
                <a:latin typeface="Constantia" panose="02030602050306030303" pitchFamily="18" charset="0"/>
              </a:rPr>
              <a:t> </a:t>
            </a:r>
            <a:r>
              <a:rPr lang="en-US" sz="2200" b="1" dirty="0" err="1">
                <a:latin typeface="Constantia" panose="02030602050306030303" pitchFamily="18" charset="0"/>
              </a:rPr>
              <a:t>pamene</a:t>
            </a:r>
            <a:r>
              <a:rPr lang="en-US" sz="2200" b="1" dirty="0">
                <a:latin typeface="Constantia" panose="02030602050306030303" pitchFamily="18" charset="0"/>
              </a:rPr>
              <a:t> </a:t>
            </a:r>
            <a:r>
              <a:rPr lang="en-US" sz="2200" b="1" dirty="0" err="1">
                <a:latin typeface="Constantia" panose="02030602050306030303" pitchFamily="18" charset="0"/>
              </a:rPr>
              <a:t>ayesedwa</a:t>
            </a:r>
            <a:r>
              <a:rPr lang="en-US" sz="2200" b="1" dirty="0">
                <a:latin typeface="Constantia" panose="02030602050306030303" pitchFamily="18" charset="0"/>
              </a:rPr>
              <a:t> </a:t>
            </a:r>
            <a:r>
              <a:rPr lang="en-US" sz="2200" b="1" dirty="0" err="1">
                <a:latin typeface="Constantia" panose="02030602050306030303" pitchFamily="18" charset="0"/>
              </a:rPr>
              <a:t>kwambiri</a:t>
            </a:r>
            <a:r>
              <a:rPr lang="en-US" sz="2200" b="1" dirty="0">
                <a:latin typeface="Constantia" panose="02030602050306030303" pitchFamily="18" charset="0"/>
              </a:rPr>
              <a:t>, </a:t>
            </a:r>
            <a:r>
              <a:rPr lang="en-US" sz="2200" b="1" dirty="0" err="1">
                <a:latin typeface="Constantia" panose="02030602050306030303" pitchFamily="18" charset="0"/>
              </a:rPr>
              <a:t>m’pamenenso</a:t>
            </a:r>
            <a:r>
              <a:rPr lang="en-US" sz="2200" b="1" dirty="0">
                <a:latin typeface="Constantia" panose="02030602050306030303" pitchFamily="18" charset="0"/>
              </a:rPr>
              <a:t> </a:t>
            </a:r>
            <a:r>
              <a:rPr lang="en-US" sz="2200" b="1" dirty="0" err="1">
                <a:latin typeface="Constantia" panose="02030602050306030303" pitchFamily="18" charset="0"/>
              </a:rPr>
              <a:t>amanyezimira</a:t>
            </a:r>
            <a:r>
              <a:rPr lang="en-US" sz="2200" b="1" dirty="0">
                <a:latin typeface="Constantia" panose="02030602050306030303" pitchFamily="18" charset="0"/>
              </a:rPr>
              <a:t> </a:t>
            </a:r>
            <a:r>
              <a:rPr lang="en-US" sz="2200" b="1" dirty="0" err="1">
                <a:latin typeface="Constantia" panose="02030602050306030303" pitchFamily="18" charset="0"/>
              </a:rPr>
              <a:t>kwambiri</a:t>
            </a:r>
            <a:r>
              <a:rPr lang="en-US" sz="2200" b="1" dirty="0">
                <a:latin typeface="Constantia" panose="02030602050306030303" pitchFamily="18" charset="0"/>
              </a:rPr>
              <a:t>. </a:t>
            </a:r>
            <a:r>
              <a:rPr lang="en-US" sz="2200" b="1" dirty="0" err="1">
                <a:latin typeface="Constantia" panose="02030602050306030303" pitchFamily="18" charset="0"/>
              </a:rPr>
              <a:t>Zovala</a:t>
            </a:r>
            <a:r>
              <a:rPr lang="en-US" sz="2200" b="1" dirty="0">
                <a:latin typeface="Constantia" panose="02030602050306030303" pitchFamily="18" charset="0"/>
              </a:rPr>
              <a:t> </a:t>
            </a:r>
            <a:r>
              <a:rPr lang="en-US" sz="2200" b="1" dirty="0" err="1">
                <a:latin typeface="Constantia" panose="02030602050306030303" pitchFamily="18" charset="0"/>
              </a:rPr>
              <a:t>zoyera</a:t>
            </a:r>
            <a:r>
              <a:rPr lang="en-US" sz="2200" b="1" dirty="0">
                <a:latin typeface="Constantia" panose="02030602050306030303" pitchFamily="18" charset="0"/>
              </a:rPr>
              <a:t> </a:t>
            </a:r>
            <a:r>
              <a:rPr lang="en-US" sz="2200" b="1" dirty="0" err="1">
                <a:latin typeface="Constantia" panose="02030602050306030303" pitchFamily="18" charset="0"/>
              </a:rPr>
              <a:t>ndizo</a:t>
            </a:r>
            <a:r>
              <a:rPr lang="en-US" sz="2200" b="1" dirty="0">
                <a:latin typeface="Constantia" panose="02030602050306030303" pitchFamily="18" charset="0"/>
              </a:rPr>
              <a:t> </a:t>
            </a:r>
            <a:r>
              <a:rPr lang="en-US" sz="2200" b="1" dirty="0" err="1">
                <a:latin typeface="Constantia" panose="02030602050306030303" pitchFamily="18" charset="0"/>
              </a:rPr>
              <a:t>kuyera</a:t>
            </a:r>
            <a:r>
              <a:rPr lang="en-US" sz="2200" b="1" dirty="0">
                <a:latin typeface="Constantia" panose="02030602050306030303" pitchFamily="18" charset="0"/>
              </a:rPr>
              <a:t> </a:t>
            </a:r>
            <a:r>
              <a:rPr lang="en-US" sz="2200" b="1" dirty="0" err="1">
                <a:latin typeface="Constantia" panose="02030602050306030303" pitchFamily="18" charset="0"/>
              </a:rPr>
              <a:t>kwa</a:t>
            </a:r>
            <a:r>
              <a:rPr lang="en-US" sz="2200" b="1" dirty="0">
                <a:latin typeface="Constantia" panose="02030602050306030303" pitchFamily="18" charset="0"/>
              </a:rPr>
              <a:t> </a:t>
            </a:r>
            <a:r>
              <a:rPr lang="en-US" sz="2200" b="1" dirty="0" err="1">
                <a:latin typeface="Constantia" panose="02030602050306030303" pitchFamily="18" charset="0"/>
              </a:rPr>
              <a:t>khalidwe</a:t>
            </a:r>
            <a:r>
              <a:rPr lang="en-US" sz="2200" b="1" dirty="0">
                <a:latin typeface="Constantia" panose="02030602050306030303" pitchFamily="18" charset="0"/>
              </a:rPr>
              <a:t>, </a:t>
            </a:r>
            <a:r>
              <a:rPr lang="en-US" sz="2200" b="1" dirty="0" err="1">
                <a:latin typeface="Constantia" panose="02030602050306030303" pitchFamily="18" charset="0"/>
              </a:rPr>
              <a:t>chilungamo</a:t>
            </a:r>
            <a:r>
              <a:rPr lang="en-US" sz="2200" b="1" dirty="0">
                <a:latin typeface="Constantia" panose="02030602050306030303" pitchFamily="18" charset="0"/>
              </a:rPr>
              <a:t> cha </a:t>
            </a:r>
            <a:r>
              <a:rPr lang="en-US" sz="2200" b="1" dirty="0" err="1">
                <a:latin typeface="Constantia" panose="02030602050306030303" pitchFamily="18" charset="0"/>
              </a:rPr>
              <a:t>Khristu</a:t>
            </a:r>
            <a:r>
              <a:rPr lang="en-US" sz="2200" b="1" dirty="0">
                <a:latin typeface="Constantia" panose="02030602050306030303" pitchFamily="18" charset="0"/>
              </a:rPr>
              <a:t> </a:t>
            </a:r>
            <a:r>
              <a:rPr lang="en-US" sz="2200" b="1" dirty="0" err="1">
                <a:latin typeface="Constantia" panose="02030602050306030303" pitchFamily="18" charset="0"/>
              </a:rPr>
              <a:t>chimene</a:t>
            </a:r>
            <a:r>
              <a:rPr lang="en-US" sz="2200" b="1" dirty="0">
                <a:latin typeface="Constantia" panose="02030602050306030303" pitchFamily="18" charset="0"/>
              </a:rPr>
              <a:t> </a:t>
            </a:r>
            <a:r>
              <a:rPr lang="en-US" sz="2200" b="1" dirty="0" err="1">
                <a:latin typeface="Constantia" panose="02030602050306030303" pitchFamily="18" charset="0"/>
              </a:rPr>
              <a:t>chimaperekedwa</a:t>
            </a:r>
            <a:r>
              <a:rPr lang="en-US" sz="2200" b="1" dirty="0">
                <a:latin typeface="Constantia" panose="02030602050306030303" pitchFamily="18" charset="0"/>
              </a:rPr>
              <a:t> </a:t>
            </a:r>
            <a:r>
              <a:rPr lang="en-US" sz="2200" b="1" dirty="0" err="1">
                <a:latin typeface="Constantia" panose="02030602050306030303" pitchFamily="18" charset="0"/>
              </a:rPr>
              <a:t>kwa</a:t>
            </a:r>
            <a:r>
              <a:rPr lang="en-US" sz="2200" b="1" dirty="0">
                <a:latin typeface="Constantia" panose="02030602050306030303" pitchFamily="18" charset="0"/>
              </a:rPr>
              <a:t> </a:t>
            </a:r>
            <a:r>
              <a:rPr lang="en-US" sz="2200" b="1" dirty="0" err="1">
                <a:latin typeface="Constantia" panose="02030602050306030303" pitchFamily="18" charset="0"/>
              </a:rPr>
              <a:t>wochimwa</a:t>
            </a:r>
            <a:r>
              <a:rPr lang="en-US" sz="2200" b="1" dirty="0">
                <a:latin typeface="Constantia" panose="02030602050306030303" pitchFamily="18" charset="0"/>
              </a:rPr>
              <a:t>. Ichi </a:t>
            </a:r>
            <a:r>
              <a:rPr lang="en-US" sz="2200" b="1" dirty="0" err="1">
                <a:latin typeface="Constantia" panose="02030602050306030303" pitchFamily="18" charset="0"/>
              </a:rPr>
              <a:t>ndi</a:t>
            </a:r>
            <a:r>
              <a:rPr lang="en-US" sz="2200" b="1" dirty="0">
                <a:latin typeface="Constantia" panose="02030602050306030303" pitchFamily="18" charset="0"/>
              </a:rPr>
              <a:t> </a:t>
            </a:r>
            <a:r>
              <a:rPr lang="en-US" sz="2200" b="1" dirty="0" err="1">
                <a:latin typeface="Constantia" panose="02030602050306030303" pitchFamily="18" charset="0"/>
              </a:rPr>
              <a:t>chovala</a:t>
            </a:r>
            <a:r>
              <a:rPr lang="en-US" sz="2200" b="1" dirty="0">
                <a:latin typeface="Constantia" panose="02030602050306030303" pitchFamily="18" charset="0"/>
              </a:rPr>
              <a:t> </a:t>
            </a:r>
            <a:r>
              <a:rPr lang="en-US" sz="2200" b="1" dirty="0" err="1">
                <a:latin typeface="Constantia" panose="02030602050306030303" pitchFamily="18" charset="0"/>
              </a:rPr>
              <a:t>ndithu</a:t>
            </a:r>
            <a:r>
              <a:rPr lang="en-US" sz="2200" b="1" dirty="0">
                <a:latin typeface="Constantia" panose="02030602050306030303" pitchFamily="18" charset="0"/>
              </a:rPr>
              <a:t> </a:t>
            </a:r>
            <a:r>
              <a:rPr lang="en-US" sz="2200" b="1" dirty="0" err="1">
                <a:latin typeface="Constantia" panose="02030602050306030303" pitchFamily="18" charset="0"/>
              </a:rPr>
              <a:t>chopangidwa</a:t>
            </a:r>
            <a:r>
              <a:rPr lang="en-US" sz="2200" b="1" dirty="0">
                <a:latin typeface="Constantia" panose="02030602050306030303" pitchFamily="18" charset="0"/>
              </a:rPr>
              <a:t> </a:t>
            </a:r>
            <a:r>
              <a:rPr lang="en-US" sz="2200" b="1" dirty="0" err="1">
                <a:latin typeface="Constantia" panose="02030602050306030303" pitchFamily="18" charset="0"/>
              </a:rPr>
              <a:t>kumwamba</a:t>
            </a:r>
            <a:r>
              <a:rPr lang="en-US" sz="2200" b="1" dirty="0">
                <a:latin typeface="Constantia" panose="02030602050306030303" pitchFamily="18" charset="0"/>
              </a:rPr>
              <a:t>, </a:t>
            </a:r>
            <a:r>
              <a:rPr lang="en-US" sz="2200" b="1" dirty="0" err="1">
                <a:latin typeface="Constantia" panose="02030602050306030303" pitchFamily="18" charset="0"/>
              </a:rPr>
              <a:t>chimene</a:t>
            </a:r>
            <a:r>
              <a:rPr lang="en-US" sz="2200" b="1" dirty="0">
                <a:latin typeface="Constantia" panose="02030602050306030303" pitchFamily="18" charset="0"/>
              </a:rPr>
              <a:t> </a:t>
            </a:r>
            <a:r>
              <a:rPr lang="en-US" sz="2200" b="1" dirty="0" err="1">
                <a:latin typeface="Constantia" panose="02030602050306030303" pitchFamily="18" charset="0"/>
              </a:rPr>
              <a:t>chingagulidwe</a:t>
            </a:r>
            <a:r>
              <a:rPr lang="en-US" sz="2200" b="1" dirty="0">
                <a:latin typeface="Constantia" panose="02030602050306030303" pitchFamily="18" charset="0"/>
              </a:rPr>
              <a:t> </a:t>
            </a:r>
            <a:r>
              <a:rPr lang="en-US" sz="2200" b="1" dirty="0" err="1">
                <a:latin typeface="Constantia" panose="02030602050306030303" pitchFamily="18" charset="0"/>
              </a:rPr>
              <a:t>kuchokera</a:t>
            </a:r>
            <a:r>
              <a:rPr lang="en-US" sz="2200" b="1" dirty="0">
                <a:latin typeface="Constantia" panose="02030602050306030303" pitchFamily="18" charset="0"/>
              </a:rPr>
              <a:t> </a:t>
            </a:r>
            <a:r>
              <a:rPr lang="en-US" sz="2200" b="1" dirty="0" err="1">
                <a:latin typeface="Constantia" panose="02030602050306030303" pitchFamily="18" charset="0"/>
              </a:rPr>
              <a:t>kwa</a:t>
            </a:r>
            <a:r>
              <a:rPr lang="en-US" sz="2200" b="1" dirty="0">
                <a:latin typeface="Constantia" panose="02030602050306030303" pitchFamily="18" charset="0"/>
              </a:rPr>
              <a:t> </a:t>
            </a:r>
            <a:r>
              <a:rPr lang="en-US" sz="2200" b="1" dirty="0" err="1">
                <a:latin typeface="Constantia" panose="02030602050306030303" pitchFamily="18" charset="0"/>
              </a:rPr>
              <a:t>Khristu</a:t>
            </a:r>
            <a:r>
              <a:rPr lang="en-US" sz="2200" b="1" dirty="0">
                <a:latin typeface="Constantia" panose="02030602050306030303" pitchFamily="18" charset="0"/>
              </a:rPr>
              <a:t> </a:t>
            </a:r>
            <a:r>
              <a:rPr lang="en-US" sz="2200" b="1" dirty="0" err="1">
                <a:latin typeface="Constantia" panose="02030602050306030303" pitchFamily="18" charset="0"/>
              </a:rPr>
              <a:t>kokha</a:t>
            </a:r>
            <a:r>
              <a:rPr lang="en-US" sz="2200" b="1" dirty="0">
                <a:latin typeface="Constantia" panose="02030602050306030303" pitchFamily="18" charset="0"/>
              </a:rPr>
              <a:t> </a:t>
            </a:r>
            <a:r>
              <a:rPr lang="en-US" sz="2200" b="1" dirty="0" err="1">
                <a:latin typeface="Constantia" panose="02030602050306030303" pitchFamily="18" charset="0"/>
              </a:rPr>
              <a:t>kudzera</a:t>
            </a:r>
            <a:r>
              <a:rPr lang="en-US" sz="2200" b="1" dirty="0">
                <a:latin typeface="Constantia" panose="02030602050306030303" pitchFamily="18" charset="0"/>
              </a:rPr>
              <a:t> mu </a:t>
            </a:r>
            <a:r>
              <a:rPr lang="en-US" sz="2200" b="1" dirty="0" err="1">
                <a:latin typeface="Constantia" panose="02030602050306030303" pitchFamily="18" charset="0"/>
              </a:rPr>
              <a:t>moyo</a:t>
            </a:r>
            <a:r>
              <a:rPr lang="en-US" sz="2200" b="1" dirty="0">
                <a:latin typeface="Constantia" panose="02030602050306030303" pitchFamily="18" charset="0"/>
              </a:rPr>
              <a:t> </a:t>
            </a:r>
            <a:r>
              <a:rPr lang="en-US" sz="2200" b="1" dirty="0" err="1">
                <a:latin typeface="Constantia" panose="02030602050306030303" pitchFamily="18" charset="0"/>
              </a:rPr>
              <a:t>wa</a:t>
            </a:r>
            <a:r>
              <a:rPr lang="en-US" sz="2200" b="1" dirty="0">
                <a:latin typeface="Constantia" panose="02030602050306030303" pitchFamily="18" charset="0"/>
              </a:rPr>
              <a:t> </a:t>
            </a:r>
            <a:r>
              <a:rPr lang="en-US" sz="2200" b="1" dirty="0" err="1">
                <a:latin typeface="Constantia" panose="02030602050306030303" pitchFamily="18" charset="0"/>
              </a:rPr>
              <a:t>kumvera</a:t>
            </a:r>
            <a:r>
              <a:rPr lang="en-US" sz="2200" b="1" dirty="0">
                <a:latin typeface="Constantia" panose="02030602050306030303" pitchFamily="18" charset="0"/>
              </a:rPr>
              <a:t> </a:t>
            </a:r>
            <a:r>
              <a:rPr lang="en-US" sz="2200" b="1" dirty="0" err="1">
                <a:latin typeface="Constantia" panose="02030602050306030303" pitchFamily="18" charset="0"/>
              </a:rPr>
              <a:t>mosakakamizidwa</a:t>
            </a:r>
            <a:r>
              <a:rPr lang="en-US" sz="2200" b="1" dirty="0">
                <a:latin typeface="Constantia" panose="02030602050306030303" pitchFamily="18" charset="0"/>
              </a:rPr>
              <a:t>. </a:t>
            </a:r>
            <a:r>
              <a:rPr lang="en-US" sz="2200" b="1" dirty="0" err="1">
                <a:latin typeface="Constantia" panose="02030602050306030303" pitchFamily="18" charset="0"/>
              </a:rPr>
              <a:t>Mankhwala</a:t>
            </a:r>
            <a:r>
              <a:rPr lang="en-US" sz="2200" b="1" dirty="0">
                <a:latin typeface="Constantia" panose="02030602050306030303" pitchFamily="18" charset="0"/>
              </a:rPr>
              <a:t> a </a:t>
            </a:r>
            <a:r>
              <a:rPr lang="en-US" sz="2200" b="1" dirty="0" err="1">
                <a:latin typeface="Constantia" panose="02030602050306030303" pitchFamily="18" charset="0"/>
              </a:rPr>
              <a:t>m’maso</a:t>
            </a:r>
            <a:r>
              <a:rPr lang="en-US" sz="2200" b="1" dirty="0">
                <a:latin typeface="Constantia" panose="02030602050306030303" pitchFamily="18" charset="0"/>
              </a:rPr>
              <a:t>, </a:t>
            </a:r>
            <a:r>
              <a:rPr lang="en-US" sz="2200" b="1" dirty="0" err="1">
                <a:latin typeface="Constantia" panose="02030602050306030303" pitchFamily="18" charset="0"/>
              </a:rPr>
              <a:t>nzeru</a:t>
            </a:r>
            <a:r>
              <a:rPr lang="en-US" sz="2200" b="1" dirty="0">
                <a:latin typeface="Constantia" panose="02030602050306030303" pitchFamily="18" charset="0"/>
              </a:rPr>
              <a:t> </a:t>
            </a:r>
            <a:r>
              <a:rPr lang="en-US" sz="2200" b="1" dirty="0" err="1">
                <a:latin typeface="Constantia" panose="02030602050306030303" pitchFamily="18" charset="0"/>
              </a:rPr>
              <a:t>ndi</a:t>
            </a:r>
            <a:r>
              <a:rPr lang="en-US" sz="2200" b="1" dirty="0">
                <a:latin typeface="Constantia" panose="02030602050306030303" pitchFamily="18" charset="0"/>
              </a:rPr>
              <a:t> </a:t>
            </a:r>
            <a:r>
              <a:rPr lang="en-US" sz="2200" b="1" dirty="0" err="1">
                <a:latin typeface="Constantia" panose="02030602050306030303" pitchFamily="18" charset="0"/>
              </a:rPr>
              <a:t>chisomo</a:t>
            </a:r>
            <a:r>
              <a:rPr lang="en-US" sz="2200" b="1" dirty="0">
                <a:latin typeface="Constantia" panose="02030602050306030303" pitchFamily="18" charset="0"/>
              </a:rPr>
              <a:t> </a:t>
            </a:r>
            <a:r>
              <a:rPr lang="en-US" sz="2200" b="1" dirty="0" err="1">
                <a:latin typeface="Constantia" panose="02030602050306030303" pitchFamily="18" charset="0"/>
              </a:rPr>
              <a:t>zimene</a:t>
            </a:r>
            <a:r>
              <a:rPr lang="en-US" sz="2200" b="1" dirty="0">
                <a:latin typeface="Constantia" panose="02030602050306030303" pitchFamily="18" charset="0"/>
              </a:rPr>
              <a:t> </a:t>
            </a:r>
            <a:r>
              <a:rPr lang="en-US" sz="2200" b="1" dirty="0" err="1">
                <a:latin typeface="Constantia" panose="02030602050306030303" pitchFamily="18" charset="0"/>
              </a:rPr>
              <a:t>zimatithandiza</a:t>
            </a:r>
            <a:r>
              <a:rPr lang="en-US" sz="2200" b="1" dirty="0">
                <a:latin typeface="Constantia" panose="02030602050306030303" pitchFamily="18" charset="0"/>
              </a:rPr>
              <a:t> </a:t>
            </a:r>
            <a:r>
              <a:rPr lang="en-US" sz="2200" b="1" dirty="0" err="1">
                <a:latin typeface="Constantia" panose="02030602050306030303" pitchFamily="18" charset="0"/>
              </a:rPr>
              <a:t>kuzindikira</a:t>
            </a:r>
            <a:r>
              <a:rPr lang="en-US" sz="2200" b="1" dirty="0">
                <a:latin typeface="Constantia" panose="02030602050306030303" pitchFamily="18" charset="0"/>
              </a:rPr>
              <a:t> </a:t>
            </a:r>
            <a:r>
              <a:rPr lang="en-US" sz="2200" b="1" dirty="0" err="1">
                <a:latin typeface="Constantia" panose="02030602050306030303" pitchFamily="18" charset="0"/>
              </a:rPr>
              <a:t>pakati</a:t>
            </a:r>
            <a:r>
              <a:rPr lang="en-US" sz="2200" b="1" dirty="0">
                <a:latin typeface="Constantia" panose="02030602050306030303" pitchFamily="18" charset="0"/>
              </a:rPr>
              <a:t> pa </a:t>
            </a:r>
            <a:r>
              <a:rPr lang="en-US" sz="2200" b="1" dirty="0" err="1">
                <a:latin typeface="Constantia" panose="02030602050306030303" pitchFamily="18" charset="0"/>
              </a:rPr>
              <a:t>choipa</a:t>
            </a:r>
            <a:r>
              <a:rPr lang="en-US" sz="2200" b="1" dirty="0">
                <a:latin typeface="Constantia" panose="02030602050306030303" pitchFamily="18" charset="0"/>
              </a:rPr>
              <a:t> </a:t>
            </a:r>
            <a:r>
              <a:rPr lang="en-US" sz="2200" b="1" dirty="0" err="1">
                <a:latin typeface="Constantia" panose="02030602050306030303" pitchFamily="18" charset="0"/>
              </a:rPr>
              <a:t>ndi</a:t>
            </a:r>
            <a:r>
              <a:rPr lang="en-US" sz="2200" b="1" dirty="0">
                <a:latin typeface="Constantia" panose="02030602050306030303" pitchFamily="18" charset="0"/>
              </a:rPr>
              <a:t> </a:t>
            </a:r>
            <a:r>
              <a:rPr lang="en-US" sz="2200" b="1" dirty="0" err="1">
                <a:latin typeface="Constantia" panose="02030602050306030303" pitchFamily="18" charset="0"/>
              </a:rPr>
              <a:t>chabwino</a:t>
            </a:r>
            <a:r>
              <a:rPr lang="en-US" sz="2200" b="1" dirty="0">
                <a:latin typeface="Constantia" panose="02030602050306030303" pitchFamily="18" charset="0"/>
              </a:rPr>
              <a:t>, </a:t>
            </a:r>
            <a:r>
              <a:rPr lang="en-US" sz="2200" b="1" dirty="0" err="1">
                <a:latin typeface="Constantia" panose="02030602050306030303" pitchFamily="18" charset="0"/>
              </a:rPr>
              <a:t>ndi</a:t>
            </a:r>
            <a:r>
              <a:rPr lang="en-US" sz="2200" b="1" dirty="0">
                <a:latin typeface="Constantia" panose="02030602050306030303" pitchFamily="18" charset="0"/>
              </a:rPr>
              <a:t> </a:t>
            </a:r>
            <a:r>
              <a:rPr lang="en-US" sz="2200" b="1" dirty="0" err="1">
                <a:latin typeface="Constantia" panose="02030602050306030303" pitchFamily="18" charset="0"/>
              </a:rPr>
              <a:t>kuzindikira</a:t>
            </a:r>
            <a:r>
              <a:rPr lang="en-US" sz="2200" b="1" dirty="0">
                <a:latin typeface="Constantia" panose="02030602050306030303" pitchFamily="18" charset="0"/>
              </a:rPr>
              <a:t> </a:t>
            </a:r>
            <a:r>
              <a:rPr lang="en-US" sz="2200" b="1" dirty="0" err="1">
                <a:latin typeface="Constantia" panose="02030602050306030303" pitchFamily="18" charset="0"/>
              </a:rPr>
              <a:t>tchimo</a:t>
            </a:r>
            <a:r>
              <a:rPr lang="en-US" sz="2200" b="1" dirty="0">
                <a:latin typeface="Constantia" panose="02030602050306030303" pitchFamily="18" charset="0"/>
              </a:rPr>
              <a:t> mu </a:t>
            </a:r>
            <a:r>
              <a:rPr lang="en-US" sz="2200" b="1" dirty="0" err="1">
                <a:latin typeface="Constantia" panose="02030602050306030303" pitchFamily="18" charset="0"/>
              </a:rPr>
              <a:t>maonekedwe</a:t>
            </a:r>
            <a:r>
              <a:rPr lang="en-US" sz="2200" b="1" dirty="0">
                <a:latin typeface="Constantia" panose="02030602050306030303" pitchFamily="18" charset="0"/>
              </a:rPr>
              <a:t> </a:t>
            </a:r>
            <a:r>
              <a:rPr lang="en-US" sz="2200" b="1" dirty="0" err="1">
                <a:latin typeface="Constantia" panose="02030602050306030303" pitchFamily="18" charset="0"/>
              </a:rPr>
              <a:t>alionse</a:t>
            </a:r>
            <a:r>
              <a:rPr lang="en-US" sz="2200" b="1" dirty="0">
                <a:latin typeface="Constantia" panose="02030602050306030303" pitchFamily="18" charset="0"/>
              </a:rPr>
              <a:t>. Mulungu </a:t>
            </a:r>
            <a:r>
              <a:rPr lang="en-US" sz="2200" b="1" dirty="0" err="1">
                <a:latin typeface="Constantia" panose="02030602050306030303" pitchFamily="18" charset="0"/>
              </a:rPr>
              <a:t>wapereka</a:t>
            </a:r>
            <a:r>
              <a:rPr lang="en-US" sz="2200" b="1" dirty="0">
                <a:latin typeface="Constantia" panose="02030602050306030303" pitchFamily="18" charset="0"/>
              </a:rPr>
              <a:t> </a:t>
            </a:r>
            <a:r>
              <a:rPr lang="en-US" sz="2200" b="1" dirty="0" err="1">
                <a:latin typeface="Constantia" panose="02030602050306030303" pitchFamily="18" charset="0"/>
              </a:rPr>
              <a:t>ku</a:t>
            </a:r>
            <a:r>
              <a:rPr lang="en-US" sz="2200" b="1" dirty="0">
                <a:latin typeface="Constantia" panose="02030602050306030303" pitchFamily="18" charset="0"/>
              </a:rPr>
              <a:t> mpingo wake </a:t>
            </a:r>
            <a:r>
              <a:rPr lang="en-US" sz="2200" b="1" dirty="0" err="1">
                <a:latin typeface="Constantia" panose="02030602050306030303" pitchFamily="18" charset="0"/>
              </a:rPr>
              <a:t>maso</a:t>
            </a:r>
            <a:r>
              <a:rPr lang="en-US" sz="2200" b="1" dirty="0">
                <a:latin typeface="Constantia" panose="02030602050306030303" pitchFamily="18" charset="0"/>
              </a:rPr>
              <a:t> amene </a:t>
            </a:r>
            <a:r>
              <a:rPr lang="en-US" sz="2200" b="1" dirty="0" err="1">
                <a:latin typeface="Constantia" panose="02030602050306030303" pitchFamily="18" charset="0"/>
              </a:rPr>
              <a:t>amafuna</a:t>
            </a:r>
            <a:r>
              <a:rPr lang="en-US" sz="2200" b="1" dirty="0">
                <a:latin typeface="Constantia" panose="02030602050306030303" pitchFamily="18" charset="0"/>
              </a:rPr>
              <a:t> </a:t>
            </a:r>
            <a:r>
              <a:rPr lang="en-US" sz="2200" b="1" dirty="0" err="1">
                <a:latin typeface="Constantia" panose="02030602050306030303" pitchFamily="18" charset="0"/>
              </a:rPr>
              <a:t>kuti</a:t>
            </a:r>
            <a:r>
              <a:rPr lang="en-US" sz="2200" b="1" dirty="0">
                <a:latin typeface="Constantia" panose="02030602050306030303" pitchFamily="18" charset="0"/>
              </a:rPr>
              <a:t> </a:t>
            </a:r>
            <a:r>
              <a:rPr lang="en-US" sz="2200" b="1" dirty="0" err="1">
                <a:latin typeface="Constantia" panose="02030602050306030303" pitchFamily="18" charset="0"/>
              </a:rPr>
              <a:t>awadzoze</a:t>
            </a:r>
            <a:r>
              <a:rPr lang="en-US" sz="2200" b="1" dirty="0">
                <a:latin typeface="Constantia" panose="02030602050306030303" pitchFamily="18" charset="0"/>
              </a:rPr>
              <a:t> </a:t>
            </a:r>
            <a:r>
              <a:rPr lang="en-US" sz="2200" b="1" dirty="0" err="1">
                <a:latin typeface="Constantia" panose="02030602050306030303" pitchFamily="18" charset="0"/>
              </a:rPr>
              <a:t>ndi</a:t>
            </a:r>
            <a:r>
              <a:rPr lang="en-US" sz="2200" b="1" dirty="0">
                <a:latin typeface="Constantia" panose="02030602050306030303" pitchFamily="18" charset="0"/>
              </a:rPr>
              <a:t> </a:t>
            </a:r>
            <a:r>
              <a:rPr lang="en-US" sz="2200" b="1" dirty="0" err="1">
                <a:latin typeface="Constantia" panose="02030602050306030303" pitchFamily="18" charset="0"/>
              </a:rPr>
              <a:t>nzeru</a:t>
            </a:r>
            <a:r>
              <a:rPr lang="en-US" sz="2200" b="1" dirty="0">
                <a:latin typeface="Constantia" panose="02030602050306030303" pitchFamily="18" charset="0"/>
              </a:rPr>
              <a:t>, </a:t>
            </a:r>
            <a:r>
              <a:rPr lang="en-US" sz="2200" b="1" dirty="0" err="1">
                <a:latin typeface="Constantia" panose="02030602050306030303" pitchFamily="18" charset="0"/>
              </a:rPr>
              <a:t>kuti</a:t>
            </a:r>
            <a:r>
              <a:rPr lang="en-US" sz="2200" b="1" dirty="0">
                <a:latin typeface="Constantia" panose="02030602050306030303" pitchFamily="18" charset="0"/>
              </a:rPr>
              <a:t> </a:t>
            </a:r>
            <a:r>
              <a:rPr lang="en-US" sz="2200" b="1" dirty="0" err="1">
                <a:latin typeface="Constantia" panose="02030602050306030303" pitchFamily="18" charset="0"/>
              </a:rPr>
              <a:t>athe</a:t>
            </a:r>
            <a:r>
              <a:rPr lang="en-US" sz="2200" b="1" dirty="0">
                <a:latin typeface="Constantia" panose="02030602050306030303" pitchFamily="18" charset="0"/>
              </a:rPr>
              <a:t> </a:t>
            </a:r>
            <a:r>
              <a:rPr lang="en-US" sz="2200" b="1" dirty="0" err="1">
                <a:latin typeface="Constantia" panose="02030602050306030303" pitchFamily="18" charset="0"/>
              </a:rPr>
              <a:t>kuona</a:t>
            </a:r>
            <a:r>
              <a:rPr lang="en-US" sz="2200" b="1" dirty="0">
                <a:latin typeface="Constantia" panose="02030602050306030303" pitchFamily="18" charset="0"/>
              </a:rPr>
              <a:t> </a:t>
            </a:r>
            <a:r>
              <a:rPr lang="en-US" sz="2200" b="1" dirty="0" err="1">
                <a:latin typeface="Constantia" panose="02030602050306030303" pitchFamily="18" charset="0"/>
              </a:rPr>
              <a:t>bwinobwino</a:t>
            </a:r>
            <a:r>
              <a:rPr lang="en-US" sz="2200" b="1" dirty="0">
                <a:latin typeface="Constantia" panose="02030602050306030303" pitchFamily="18" charset="0"/>
              </a:rPr>
              <a:t>; </a:t>
            </a:r>
            <a:r>
              <a:rPr lang="en-US" sz="2200" b="1" dirty="0" err="1">
                <a:latin typeface="Constantia" panose="02030602050306030303" pitchFamily="18" charset="0"/>
              </a:rPr>
              <a:t>koma</a:t>
            </a:r>
            <a:r>
              <a:rPr lang="en-US" sz="2200" b="1" dirty="0">
                <a:latin typeface="Constantia" panose="02030602050306030303" pitchFamily="18" charset="0"/>
              </a:rPr>
              <a:t> </a:t>
            </a:r>
            <a:r>
              <a:rPr lang="en-US" sz="2200" b="1" dirty="0" err="1">
                <a:latin typeface="Constantia" panose="02030602050306030303" pitchFamily="18" charset="0"/>
              </a:rPr>
              <a:t>ambiri</a:t>
            </a:r>
            <a:r>
              <a:rPr lang="en-US" sz="2200" b="1" dirty="0">
                <a:latin typeface="Constantia" panose="02030602050306030303" pitchFamily="18" charset="0"/>
              </a:rPr>
              <a:t> </a:t>
            </a:r>
            <a:r>
              <a:rPr lang="en-US" sz="2200" b="1" dirty="0" err="1">
                <a:latin typeface="Constantia" panose="02030602050306030303" pitchFamily="18" charset="0"/>
              </a:rPr>
              <a:t>angafune</a:t>
            </a:r>
            <a:r>
              <a:rPr lang="en-US" sz="2200" b="1" dirty="0">
                <a:latin typeface="Constantia" panose="02030602050306030303" pitchFamily="18" charset="0"/>
              </a:rPr>
              <a:t> </a:t>
            </a:r>
            <a:r>
              <a:rPr lang="en-US" sz="2200" b="1" dirty="0" err="1">
                <a:latin typeface="Constantia" panose="02030602050306030303" pitchFamily="18" charset="0"/>
              </a:rPr>
              <a:t>kutseka</a:t>
            </a:r>
            <a:r>
              <a:rPr lang="en-US" sz="2200" b="1" dirty="0">
                <a:latin typeface="Constantia" panose="02030602050306030303" pitchFamily="18" charset="0"/>
              </a:rPr>
              <a:t> </a:t>
            </a:r>
            <a:r>
              <a:rPr lang="en-US" sz="2200" b="1" dirty="0" err="1">
                <a:latin typeface="Constantia" panose="02030602050306030303" pitchFamily="18" charset="0"/>
              </a:rPr>
              <a:t>maso</a:t>
            </a:r>
            <a:r>
              <a:rPr lang="en-US" sz="2200" b="1" dirty="0">
                <a:latin typeface="Constantia" panose="02030602050306030303" pitchFamily="18" charset="0"/>
              </a:rPr>
              <a:t> a mpingo </a:t>
            </a:r>
            <a:r>
              <a:rPr lang="en-US" sz="2200" b="1" dirty="0" err="1">
                <a:latin typeface="Constantia" panose="02030602050306030303" pitchFamily="18" charset="0"/>
              </a:rPr>
              <a:t>ngati</a:t>
            </a:r>
            <a:r>
              <a:rPr lang="en-US" sz="2200" b="1" dirty="0">
                <a:latin typeface="Constantia" panose="02030602050306030303" pitchFamily="18" charset="0"/>
              </a:rPr>
              <a:t> </a:t>
            </a:r>
            <a:r>
              <a:rPr lang="en-US" sz="2200" b="1" dirty="0" err="1">
                <a:latin typeface="Constantia" panose="02030602050306030303" pitchFamily="18" charset="0"/>
              </a:rPr>
              <a:t>akanatha</a:t>
            </a:r>
            <a:r>
              <a:rPr lang="en-US" sz="2200" b="1" dirty="0">
                <a:latin typeface="Constantia" panose="02030602050306030303" pitchFamily="18" charset="0"/>
              </a:rPr>
              <a:t>, </a:t>
            </a:r>
            <a:r>
              <a:rPr lang="en-US" sz="2200" b="1" dirty="0" err="1">
                <a:latin typeface="Constantia" panose="02030602050306030303" pitchFamily="18" charset="0"/>
              </a:rPr>
              <a:t>chifukwa</a:t>
            </a:r>
            <a:r>
              <a:rPr lang="en-US" sz="2200" b="1" dirty="0">
                <a:latin typeface="Constantia" panose="02030602050306030303" pitchFamily="18" charset="0"/>
              </a:rPr>
              <a:t> </a:t>
            </a:r>
            <a:r>
              <a:rPr lang="en-US" sz="2200" b="1" dirty="0" err="1">
                <a:latin typeface="Constantia" panose="02030602050306030303" pitchFamily="18" charset="0"/>
              </a:rPr>
              <a:t>safuna</a:t>
            </a:r>
            <a:r>
              <a:rPr lang="en-US" sz="2200" b="1" dirty="0">
                <a:latin typeface="Constantia" panose="02030602050306030303" pitchFamily="18" charset="0"/>
              </a:rPr>
              <a:t> </a:t>
            </a:r>
            <a:r>
              <a:rPr lang="en-US" sz="2200" b="1" dirty="0" err="1">
                <a:latin typeface="Constantia" panose="02030602050306030303" pitchFamily="18" charset="0"/>
              </a:rPr>
              <a:t>kuti</a:t>
            </a:r>
            <a:r>
              <a:rPr lang="en-US" sz="2200" b="1" dirty="0">
                <a:latin typeface="Constantia" panose="02030602050306030303" pitchFamily="18" charset="0"/>
              </a:rPr>
              <a:t> </a:t>
            </a:r>
            <a:r>
              <a:rPr lang="en-US" sz="2200" b="1" dirty="0" err="1">
                <a:latin typeface="Constantia" panose="02030602050306030303" pitchFamily="18" charset="0"/>
              </a:rPr>
              <a:t>ntchito</a:t>
            </a:r>
            <a:r>
              <a:rPr lang="en-US" sz="2200" b="1" dirty="0">
                <a:latin typeface="Constantia" panose="02030602050306030303" pitchFamily="18" charset="0"/>
              </a:rPr>
              <a:t> </a:t>
            </a:r>
            <a:r>
              <a:rPr lang="en-US" sz="2200" b="1" dirty="0" err="1">
                <a:latin typeface="Constantia" panose="02030602050306030303" pitchFamily="18" charset="0"/>
              </a:rPr>
              <a:t>zawo</a:t>
            </a:r>
            <a:r>
              <a:rPr lang="en-US" sz="2200" b="1" dirty="0">
                <a:latin typeface="Constantia" panose="02030602050306030303" pitchFamily="18" charset="0"/>
              </a:rPr>
              <a:t> </a:t>
            </a:r>
            <a:r>
              <a:rPr lang="en-US" sz="2200" b="1" dirty="0" err="1">
                <a:latin typeface="Constantia" panose="02030602050306030303" pitchFamily="18" charset="0"/>
              </a:rPr>
              <a:t>zibwere</a:t>
            </a:r>
            <a:r>
              <a:rPr lang="en-US" sz="2200" b="1" dirty="0">
                <a:latin typeface="Constantia" panose="02030602050306030303" pitchFamily="18" charset="0"/>
              </a:rPr>
              <a:t> </a:t>
            </a:r>
            <a:r>
              <a:rPr lang="en-US" sz="2200" b="1" dirty="0" err="1">
                <a:latin typeface="Constantia" panose="02030602050306030303" pitchFamily="18" charset="0"/>
              </a:rPr>
              <a:t>ziwale</a:t>
            </a:r>
            <a:r>
              <a:rPr lang="en-US" sz="2200" b="1" dirty="0">
                <a:latin typeface="Constantia" panose="02030602050306030303" pitchFamily="18" charset="0"/>
              </a:rPr>
              <a:t>, </a:t>
            </a:r>
            <a:r>
              <a:rPr lang="en-US" sz="2200" b="1" dirty="0" err="1">
                <a:latin typeface="Constantia" panose="02030602050306030303" pitchFamily="18" charset="0"/>
              </a:rPr>
              <a:t>kuopedwa</a:t>
            </a:r>
            <a:r>
              <a:rPr lang="en-US" sz="2200" b="1" dirty="0">
                <a:latin typeface="Constantia" panose="02030602050306030303" pitchFamily="18" charset="0"/>
              </a:rPr>
              <a:t> </a:t>
            </a:r>
            <a:r>
              <a:rPr lang="en-US" sz="2200" b="1" dirty="0" err="1">
                <a:latin typeface="Constantia" panose="02030602050306030303" pitchFamily="18" charset="0"/>
              </a:rPr>
              <a:t>kuti</a:t>
            </a:r>
            <a:r>
              <a:rPr lang="en-US" sz="2200" b="1" dirty="0">
                <a:latin typeface="Constantia" panose="02030602050306030303" pitchFamily="18" charset="0"/>
              </a:rPr>
              <a:t> </a:t>
            </a:r>
            <a:r>
              <a:rPr lang="en-US" sz="2200" b="1" dirty="0" err="1">
                <a:latin typeface="Constantia" panose="02030602050306030303" pitchFamily="18" charset="0"/>
              </a:rPr>
              <a:t>angadzidzulidwe</a:t>
            </a:r>
            <a:r>
              <a:rPr lang="en-US" sz="2200" b="1" dirty="0">
                <a:latin typeface="Constantia" panose="02030602050306030303" pitchFamily="18" charset="0"/>
              </a:rPr>
              <a:t>. </a:t>
            </a:r>
            <a:r>
              <a:rPr lang="en-US" sz="2200" b="1" dirty="0" err="1">
                <a:latin typeface="Constantia" panose="02030602050306030303" pitchFamily="18" charset="0"/>
              </a:rPr>
              <a:t>Mankhwala</a:t>
            </a:r>
            <a:r>
              <a:rPr lang="en-US" sz="2200" b="1" dirty="0">
                <a:latin typeface="Constantia" panose="02030602050306030303" pitchFamily="18" charset="0"/>
              </a:rPr>
              <a:t> a </a:t>
            </a:r>
            <a:r>
              <a:rPr lang="en-US" sz="2200" b="1" dirty="0" err="1">
                <a:latin typeface="Constantia" panose="02030602050306030303" pitchFamily="18" charset="0"/>
              </a:rPr>
              <a:t>m’maso</a:t>
            </a:r>
            <a:r>
              <a:rPr lang="en-US" sz="2200" b="1" dirty="0">
                <a:latin typeface="Constantia" panose="02030602050306030303" pitchFamily="18" charset="0"/>
              </a:rPr>
              <a:t> a Mulungu </a:t>
            </a:r>
            <a:r>
              <a:rPr lang="en-US" sz="2200" b="1" dirty="0" err="1">
                <a:latin typeface="Constantia" panose="02030602050306030303" pitchFamily="18" charset="0"/>
              </a:rPr>
              <a:t>adzapereka</a:t>
            </a:r>
            <a:r>
              <a:rPr lang="en-US" sz="2200" b="1" dirty="0">
                <a:latin typeface="Constantia" panose="02030602050306030303" pitchFamily="18" charset="0"/>
              </a:rPr>
              <a:t> </a:t>
            </a:r>
            <a:r>
              <a:rPr lang="en-US" sz="2200" b="1" dirty="0" err="1">
                <a:latin typeface="Constantia" panose="02030602050306030303" pitchFamily="18" charset="0"/>
              </a:rPr>
              <a:t>kumvetsetsa</a:t>
            </a:r>
            <a:r>
              <a:rPr lang="en-US" sz="2200" b="1" dirty="0">
                <a:latin typeface="Constantia" panose="02030602050306030303" pitchFamily="18" charset="0"/>
              </a:rPr>
              <a:t> </a:t>
            </a:r>
            <a:r>
              <a:rPr lang="en-US" sz="2200" b="1" dirty="0" err="1">
                <a:latin typeface="Constantia" panose="02030602050306030303" pitchFamily="18" charset="0"/>
              </a:rPr>
              <a:t>bwino</a:t>
            </a:r>
            <a:r>
              <a:rPr lang="en-US" sz="2200" b="1" dirty="0">
                <a:latin typeface="Constantia" panose="02030602050306030303" pitchFamily="18" charset="0"/>
              </a:rPr>
              <a:t> </a:t>
            </a:r>
            <a:r>
              <a:rPr lang="en-US" sz="2200" b="1" dirty="0" err="1">
                <a:latin typeface="Constantia" panose="02030602050306030303" pitchFamily="18" charset="0"/>
              </a:rPr>
              <a:t>kwa</a:t>
            </a:r>
            <a:r>
              <a:rPr lang="en-US" sz="2200" b="1" dirty="0">
                <a:latin typeface="Constantia" panose="02030602050306030303" pitchFamily="18" charset="0"/>
              </a:rPr>
              <a:t> </a:t>
            </a:r>
            <a:r>
              <a:rPr lang="en-US" sz="2200" b="1" dirty="0" err="1">
                <a:latin typeface="Constantia" panose="02030602050306030303" pitchFamily="18" charset="0"/>
              </a:rPr>
              <a:t>zinthu</a:t>
            </a:r>
            <a:r>
              <a:rPr lang="en-US" sz="2200" b="1" dirty="0">
                <a:latin typeface="Constantia" panose="02030602050306030303" pitchFamily="18" charset="0"/>
              </a:rPr>
              <a:t>. </a:t>
            </a:r>
            <a:r>
              <a:rPr lang="en-US" sz="2200" b="1" dirty="0" err="1">
                <a:latin typeface="Constantia" panose="02030602050306030303" pitchFamily="18" charset="0"/>
              </a:rPr>
              <a:t>Khristu</a:t>
            </a:r>
            <a:r>
              <a:rPr lang="en-US" sz="2200" b="1" dirty="0">
                <a:latin typeface="Constantia" panose="02030602050306030303" pitchFamily="18" charset="0"/>
              </a:rPr>
              <a:t> </a:t>
            </a:r>
            <a:r>
              <a:rPr lang="en-US" sz="2200" b="1" dirty="0" err="1">
                <a:latin typeface="Constantia" panose="02030602050306030303" pitchFamily="18" charset="0"/>
              </a:rPr>
              <a:t>ndiye</a:t>
            </a:r>
            <a:r>
              <a:rPr lang="en-US" sz="2200" b="1" dirty="0">
                <a:latin typeface="Constantia" panose="02030602050306030303" pitchFamily="18" charset="0"/>
              </a:rPr>
              <a:t> </a:t>
            </a:r>
            <a:r>
              <a:rPr lang="en-US" sz="2200" b="1" dirty="0" err="1">
                <a:latin typeface="Constantia" panose="02030602050306030303" pitchFamily="18" charset="0"/>
              </a:rPr>
              <a:t>chosungiramo</a:t>
            </a:r>
            <a:r>
              <a:rPr lang="en-US" sz="2200" b="1" dirty="0">
                <a:latin typeface="Constantia" panose="02030602050306030303" pitchFamily="18" charset="0"/>
              </a:rPr>
              <a:t> cha </a:t>
            </a:r>
            <a:r>
              <a:rPr lang="en-US" sz="2200" b="1" dirty="0" err="1">
                <a:latin typeface="Constantia" panose="02030602050306030303" pitchFamily="18" charset="0"/>
              </a:rPr>
              <a:t>chisomo</a:t>
            </a:r>
            <a:r>
              <a:rPr lang="en-US" sz="2200" b="1" dirty="0">
                <a:latin typeface="Constantia" panose="02030602050306030303" pitchFamily="18" charset="0"/>
              </a:rPr>
              <a:t> </a:t>
            </a:r>
            <a:r>
              <a:rPr lang="en-US" sz="2200" b="1" dirty="0" err="1">
                <a:latin typeface="Constantia" panose="02030602050306030303" pitchFamily="18" charset="0"/>
              </a:rPr>
              <a:t>chonse</a:t>
            </a:r>
            <a:r>
              <a:rPr lang="en-US" sz="2200" b="1" dirty="0">
                <a:latin typeface="Constantia" panose="02030602050306030303" pitchFamily="18" charset="0"/>
              </a:rPr>
              <a:t>. Iye </a:t>
            </a:r>
            <a:r>
              <a:rPr lang="en-US" sz="2200" b="1" dirty="0" err="1">
                <a:latin typeface="Constantia" panose="02030602050306030303" pitchFamily="18" charset="0"/>
              </a:rPr>
              <a:t>akuti</a:t>
            </a:r>
            <a:r>
              <a:rPr lang="en-US" sz="2200" b="1" dirty="0">
                <a:latin typeface="Constantia" panose="02030602050306030303" pitchFamily="18" charset="0"/>
              </a:rPr>
              <a:t>: “Gula </a:t>
            </a:r>
            <a:r>
              <a:rPr lang="en-US" sz="2200" b="1" dirty="0" err="1">
                <a:latin typeface="Constantia" panose="02030602050306030303" pitchFamily="18" charset="0"/>
              </a:rPr>
              <a:t>kwa</a:t>
            </a:r>
            <a:r>
              <a:rPr lang="en-US" sz="2200" b="1" dirty="0">
                <a:latin typeface="Constantia" panose="02030602050306030303" pitchFamily="18" charset="0"/>
              </a:rPr>
              <a:t> Ine”  </a:t>
            </a:r>
            <a:r>
              <a:rPr lang="en-US" sz="2400" b="1" noProof="0" dirty="0">
                <a:latin typeface="Constantia" panose="02030602050306030303" pitchFamily="18" charset="0"/>
              </a:rPr>
              <a:t>(</a:t>
            </a:r>
            <a:r>
              <a:rPr lang="en-US" b="1" noProof="0" dirty="0">
                <a:latin typeface="Constantia" panose="02030602050306030303" pitchFamily="18" charset="0"/>
              </a:rPr>
              <a:t>Chivumbulutso 3:18 </a:t>
            </a:r>
            <a:r>
              <a:rPr lang="en-US" sz="2400" b="1" noProof="0" dirty="0">
                <a:latin typeface="Constantia" panose="02030602050306030303" pitchFamily="18" charset="0"/>
              </a:rPr>
              <a:t>).”</a:t>
            </a:r>
          </a:p>
        </p:txBody>
      </p:sp>
      <p:sp>
        <p:nvSpPr>
          <p:cNvPr id="4" name="CuadroTexto 3">
            <a:extLst>
              <a:ext uri="{FF2B5EF4-FFF2-40B4-BE49-F238E27FC236}">
                <a16:creationId xmlns:a16="http://schemas.microsoft.com/office/drawing/2014/main" id="{7969F3CF-93BC-2EB7-245A-6EF03279E880}"/>
              </a:ext>
            </a:extLst>
          </p:cNvPr>
          <p:cNvSpPr txBox="1"/>
          <p:nvPr/>
        </p:nvSpPr>
        <p:spPr>
          <a:xfrm>
            <a:off x="6930347" y="6056289"/>
            <a:ext cx="4265591" cy="338554"/>
          </a:xfrm>
          <a:prstGeom prst="rect">
            <a:avLst/>
          </a:prstGeom>
          <a:noFill/>
        </p:spPr>
        <p:txBody>
          <a:bodyPr wrap="none" rtlCol="0">
            <a:spAutoFit/>
          </a:bodyPr>
          <a:lstStyle/>
          <a:p>
            <a:pPr algn="r"/>
            <a:r>
              <a:rPr lang="en-US" sz="1600" b="1" noProof="0" dirty="0"/>
              <a:t>EGW (Testimonies for the Church, vol. 4, p. 88)</a:t>
            </a:r>
          </a:p>
        </p:txBody>
      </p:sp>
    </p:spTree>
    <p:extLst>
      <p:ext uri="{BB962C8B-B14F-4D97-AF65-F5344CB8AC3E}">
        <p14:creationId xmlns:p14="http://schemas.microsoft.com/office/powerpoint/2010/main" val="287916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344E71-0241-A42C-650D-D09D0796B5F9}"/>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noProof="0" dirty="0"/>
          </a:p>
        </p:txBody>
      </p:sp>
      <p:pic>
        <p:nvPicPr>
          <p:cNvPr id="4" name="Imagen 3" descr="Persona con cabello largo&#10;&#10;El contenido generado por IA puede ser incorrecto.">
            <a:extLst>
              <a:ext uri="{FF2B5EF4-FFF2-40B4-BE49-F238E27FC236}">
                <a16:creationId xmlns:a16="http://schemas.microsoft.com/office/drawing/2014/main" id="{DE3795E7-D20F-3B69-6D05-EE5ABA0F20F1}"/>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r="-1" b="-1"/>
          <a:stretch>
            <a:fillRect/>
          </a:stretch>
        </p:blipFill>
        <p:spPr>
          <a:xfrm>
            <a:off x="187387" y="170014"/>
            <a:ext cx="3805676" cy="6516265"/>
          </a:xfrm>
          <a:prstGeom prst="rect">
            <a:avLst/>
          </a:prstGeom>
          <a:ln w="38100" cap="sq">
            <a:solidFill>
              <a:srgbClr val="6633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p:spPr>
      </p:pic>
      <p:pic>
        <p:nvPicPr>
          <p:cNvPr id="7" name="Imagen 6" descr="Un par de personas de pie&#10;&#10;El contenido generado por IA puede ser incorrecto.">
            <a:extLst>
              <a:ext uri="{FF2B5EF4-FFF2-40B4-BE49-F238E27FC236}">
                <a16:creationId xmlns:a16="http://schemas.microsoft.com/office/drawing/2014/main" id="{A07D05D5-140B-16C3-2728-AB9A4CEEC195}"/>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r="-2"/>
          <a:stretch>
            <a:fillRect/>
          </a:stretch>
        </p:blipFill>
        <p:spPr>
          <a:xfrm>
            <a:off x="4179224" y="170014"/>
            <a:ext cx="7825389" cy="6516263"/>
          </a:xfrm>
          <a:prstGeom prst="rect">
            <a:avLst/>
          </a:prstGeom>
          <a:ln w="38100" cap="sq">
            <a:solidFill>
              <a:srgbClr val="CC99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p:spPr>
      </p:pic>
      <p:sp>
        <p:nvSpPr>
          <p:cNvPr id="5" name="CuadroTexto 4">
            <a:extLst>
              <a:ext uri="{FF2B5EF4-FFF2-40B4-BE49-F238E27FC236}">
                <a16:creationId xmlns:a16="http://schemas.microsoft.com/office/drawing/2014/main" id="{D4B02901-B77C-C10D-82DF-0E3052C540CF}"/>
              </a:ext>
            </a:extLst>
          </p:cNvPr>
          <p:cNvSpPr txBox="1"/>
          <p:nvPr/>
        </p:nvSpPr>
        <p:spPr>
          <a:xfrm>
            <a:off x="8417984" y="406400"/>
            <a:ext cx="3508312" cy="5570756"/>
          </a:xfrm>
          <a:prstGeom prst="rect">
            <a:avLst/>
          </a:prstGeom>
          <a:noFill/>
        </p:spPr>
        <p:txBody>
          <a:bodyPr wrap="square">
            <a:spAutoFit/>
          </a:bodyPr>
          <a:lstStyle/>
          <a:p>
            <a:pPr algn="ctr"/>
            <a:r>
              <a:rPr lang="en-US" sz="4000" b="1" noProof="0"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en-US" sz="3600" b="1" noProof="0" dirty="0">
                <a:solidFill>
                  <a:schemeClr val="bg1"/>
                </a:solidFill>
                <a:effectLst>
                  <a:outerShdw blurRad="38100" dist="38100" dir="2700000" algn="tl">
                    <a:srgbClr val="000000">
                      <a:alpha val="43137"/>
                    </a:srgbClr>
                  </a:outerShdw>
                </a:effectLst>
                <a:latin typeface="Comic Sans MS" panose="030F0702030302020204" pitchFamily="66" charset="0"/>
              </a:rPr>
              <a:t>Monga momwe Atate amandikondera Ine, Inenso ndakukondani. Tsopano khalani mʼchikondi changa</a:t>
            </a:r>
            <a:r>
              <a:rPr lang="en-US" sz="4000" b="1" noProof="0" dirty="0">
                <a:solidFill>
                  <a:schemeClr val="bg1"/>
                </a:solidFill>
                <a:effectLst>
                  <a:outerShdw blurRad="38100" dist="38100" dir="2700000" algn="tl">
                    <a:srgbClr val="000000">
                      <a:alpha val="43137"/>
                    </a:srgbClr>
                  </a:outerShdw>
                </a:effectLst>
                <a:latin typeface="Comic Sans MS" panose="030F0702030302020204" pitchFamily="66" charset="0"/>
              </a:rPr>
              <a:t>.”</a:t>
            </a:r>
          </a:p>
          <a:p>
            <a:pPr algn="ctr"/>
            <a:r>
              <a:rPr lang="en-US" sz="2400" b="1" noProof="0" dirty="0">
                <a:solidFill>
                  <a:schemeClr val="bg1"/>
                </a:solidFill>
                <a:effectLst>
                  <a:outerShdw blurRad="38100" dist="38100" dir="2700000" algn="tl">
                    <a:srgbClr val="000000">
                      <a:alpha val="43137"/>
                    </a:srgbClr>
                  </a:outerShdw>
                </a:effectLst>
                <a:latin typeface="Comic Sans MS" panose="030F0702030302020204" pitchFamily="66" charset="0"/>
              </a:rPr>
              <a:t>(Yohane 15:9 </a:t>
            </a:r>
            <a:r>
              <a:rPr lang="en-US" b="1" noProof="0" dirty="0">
                <a:solidFill>
                  <a:schemeClr val="bg1"/>
                </a:solidFill>
                <a:effectLst>
                  <a:outerShdw blurRad="38100" dist="38100" dir="2700000" algn="tl">
                    <a:srgbClr val="000000">
                      <a:alpha val="43137"/>
                    </a:srgbClr>
                  </a:outerShdw>
                </a:effectLst>
                <a:latin typeface="Comic Sans MS" panose="030F0702030302020204" pitchFamily="66" charset="0"/>
              </a:rPr>
              <a:t>CCL</a:t>
            </a:r>
            <a:r>
              <a:rPr lang="en-US" sz="2400" b="1" noProof="0" dirty="0">
                <a:solidFill>
                  <a:schemeClr val="bg1"/>
                </a:solidFill>
                <a:effectLst>
                  <a:outerShdw blurRad="38100" dist="38100" dir="2700000" algn="tl">
                    <a:srgbClr val="000000">
                      <a:alpha val="43137"/>
                    </a:srgbClr>
                  </a:outerShdw>
                </a:effectLst>
                <a:latin typeface="Comic Sans MS" panose="030F0702030302020204" pitchFamily="66" charset="0"/>
              </a:rPr>
              <a:t>)</a:t>
            </a:r>
            <a:endParaRPr lang="en-US" sz="4000" b="1" noProof="0"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316308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a:fillRect t="-1000" b="-54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5027202-A60C-C66A-5FDC-01A770F02C84}"/>
              </a:ext>
            </a:extLst>
          </p:cNvPr>
          <p:cNvSpPr txBox="1"/>
          <p:nvPr/>
        </p:nvSpPr>
        <p:spPr>
          <a:xfrm>
            <a:off x="6353175" y="3554493"/>
            <a:ext cx="5772150" cy="3308598"/>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US" sz="2000" b="1" noProof="0" dirty="0">
                <a:solidFill>
                  <a:srgbClr val="6C176A"/>
                </a:solidFill>
              </a:rPr>
              <a:t>Uthenga wa Mulungu (</a:t>
            </a:r>
            <a:r>
              <a:rPr lang="en-US" sz="2000" b="1" noProof="0" dirty="0" err="1">
                <a:solidFill>
                  <a:srgbClr val="6C176A"/>
                </a:solidFill>
              </a:rPr>
              <a:t>Chivumbulutso</a:t>
            </a:r>
            <a:r>
              <a:rPr lang="en-US" sz="2000" b="1" noProof="0" dirty="0">
                <a:solidFill>
                  <a:srgbClr val="6C176A"/>
                </a:solidFill>
              </a:rPr>
              <a:t> 3:14-22):</a:t>
            </a:r>
          </a:p>
          <a:p>
            <a:pPr lvl="1">
              <a:spcBef>
                <a:spcPts val="600"/>
              </a:spcBef>
            </a:pPr>
            <a:r>
              <a:rPr lang="en-US" sz="2000" b="1" noProof="0" dirty="0" err="1"/>
              <a:t>Kuyeza</a:t>
            </a:r>
            <a:r>
              <a:rPr lang="en-US" sz="2000" b="1" noProof="0" dirty="0"/>
              <a:t>  (vv. 14-17)</a:t>
            </a:r>
          </a:p>
          <a:p>
            <a:pPr lvl="1">
              <a:spcBef>
                <a:spcPts val="600"/>
              </a:spcBef>
            </a:pPr>
            <a:r>
              <a:rPr lang="en-US" sz="2000" b="1" noProof="0" dirty="0"/>
              <a:t>Yankho (v. 18)</a:t>
            </a:r>
          </a:p>
          <a:p>
            <a:pPr lvl="1">
              <a:spcBef>
                <a:spcPts val="600"/>
              </a:spcBef>
            </a:pPr>
            <a:r>
              <a:rPr lang="en-US" sz="2000" b="1" noProof="0" dirty="0" err="1"/>
              <a:t>Zotsatira</a:t>
            </a:r>
            <a:r>
              <a:rPr lang="en-US" sz="2000" b="1" noProof="0" dirty="0"/>
              <a:t> (vv. 19-20)</a:t>
            </a:r>
          </a:p>
          <a:p>
            <a:pPr lvl="1">
              <a:spcBef>
                <a:spcPts val="600"/>
              </a:spcBef>
            </a:pPr>
            <a:r>
              <a:rPr lang="en-US" sz="2000" b="1" noProof="0" dirty="0" err="1"/>
              <a:t>Chisangalalo</a:t>
            </a:r>
            <a:r>
              <a:rPr lang="en-US" sz="2000" b="1" noProof="0" dirty="0"/>
              <a:t> (vv. 21-22)</a:t>
            </a:r>
          </a:p>
          <a:p>
            <a:pPr>
              <a:spcBef>
                <a:spcPts val="1800"/>
              </a:spcBef>
            </a:pPr>
            <a:r>
              <a:rPr lang="en-US" sz="2000" b="1" noProof="0" dirty="0">
                <a:solidFill>
                  <a:srgbClr val="801C21"/>
                </a:solidFill>
              </a:rPr>
              <a:t>Kufufuza  Zoona (Yohane 15:1-11):</a:t>
            </a:r>
          </a:p>
          <a:p>
            <a:pPr lvl="1">
              <a:spcBef>
                <a:spcPts val="600"/>
              </a:spcBef>
            </a:pPr>
            <a:r>
              <a:rPr lang="en-US" sz="2000" b="1" noProof="0" dirty="0"/>
              <a:t>Nthambi ndi mpesa</a:t>
            </a:r>
          </a:p>
          <a:p>
            <a:pPr lvl="1">
              <a:spcBef>
                <a:spcPts val="600"/>
              </a:spcBef>
            </a:pPr>
            <a:r>
              <a:rPr lang="en-US" sz="2000" b="1" dirty="0" err="1"/>
              <a:t>Utomoni</a:t>
            </a:r>
            <a:endParaRPr lang="en-US" sz="2400" b="1" i="1" noProof="0" dirty="0"/>
          </a:p>
        </p:txBody>
      </p:sp>
      <p:sp>
        <p:nvSpPr>
          <p:cNvPr id="3" name="CuadroTexto 2">
            <a:extLst>
              <a:ext uri="{FF2B5EF4-FFF2-40B4-BE49-F238E27FC236}">
                <a16:creationId xmlns:a16="http://schemas.microsoft.com/office/drawing/2014/main" id="{2E816E7F-26BC-8344-DCDD-04E4420E9EEC}"/>
              </a:ext>
            </a:extLst>
          </p:cNvPr>
          <p:cNvSpPr txBox="1"/>
          <p:nvPr/>
        </p:nvSpPr>
        <p:spPr>
          <a:xfrm>
            <a:off x="161925" y="144781"/>
            <a:ext cx="9142714" cy="1015663"/>
          </a:xfrm>
          <a:prstGeom prst="rect">
            <a:avLst/>
          </a:prstGeom>
          <a:noFill/>
        </p:spPr>
        <p:txBody>
          <a:bodyPr wrap="square" rtlCol="0">
            <a:spAutoFit/>
          </a:bodyPr>
          <a:lstStyle/>
          <a:p>
            <a:pPr>
              <a:spcBef>
                <a:spcPts val="600"/>
              </a:spcBef>
            </a:pPr>
            <a:r>
              <a:rPr lang="en-US" sz="2000" b="1" dirty="0" err="1">
                <a:solidFill>
                  <a:schemeClr val="bg1"/>
                </a:solidFill>
                <a:effectLst>
                  <a:glow rad="88900">
                    <a:srgbClr val="2C3D66"/>
                  </a:glow>
                  <a:outerShdw blurRad="38100" dist="38100" dir="2700000" algn="tl">
                    <a:srgbClr val="000000">
                      <a:alpha val="43137"/>
                    </a:srgbClr>
                  </a:outerShdw>
                </a:effectLst>
              </a:rPr>
              <a:t>Aliyense</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wa</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ife</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ali</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ndi</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ubale</a:t>
            </a:r>
            <a:r>
              <a:rPr lang="en-US" sz="2000" b="1" dirty="0">
                <a:solidFill>
                  <a:schemeClr val="bg1"/>
                </a:solidFill>
                <a:effectLst>
                  <a:glow rad="88900">
                    <a:srgbClr val="2C3D66"/>
                  </a:glow>
                  <a:outerShdw blurRad="38100" dist="38100" dir="2700000" algn="tl">
                    <a:srgbClr val="000000">
                      <a:alpha val="43137"/>
                    </a:srgbClr>
                  </a:outerShdw>
                </a:effectLst>
              </a:rPr>
              <a:t> wake </a:t>
            </a:r>
            <a:r>
              <a:rPr lang="en-US" sz="2000" b="1" dirty="0" err="1">
                <a:solidFill>
                  <a:schemeClr val="bg1"/>
                </a:solidFill>
                <a:effectLst>
                  <a:glow rad="88900">
                    <a:srgbClr val="2C3D66"/>
                  </a:glow>
                  <a:outerShdw blurRad="38100" dist="38100" dir="2700000" algn="tl">
                    <a:srgbClr val="000000">
                      <a:alpha val="43137"/>
                    </a:srgbClr>
                  </a:outerShdw>
                </a:effectLst>
              </a:rPr>
              <a:t>ndi</a:t>
            </a:r>
            <a:r>
              <a:rPr lang="en-US" sz="2000" b="1" dirty="0">
                <a:solidFill>
                  <a:schemeClr val="bg1"/>
                </a:solidFill>
                <a:effectLst>
                  <a:glow rad="88900">
                    <a:srgbClr val="2C3D66"/>
                  </a:glow>
                  <a:outerShdw blurRad="38100" dist="38100" dir="2700000" algn="tl">
                    <a:srgbClr val="000000">
                      <a:alpha val="43137"/>
                    </a:srgbClr>
                  </a:outerShdw>
                </a:effectLst>
              </a:rPr>
              <a:t> Mulungu </a:t>
            </a:r>
            <a:r>
              <a:rPr lang="en-US" sz="2000" b="1" dirty="0" err="1">
                <a:solidFill>
                  <a:schemeClr val="bg1"/>
                </a:solidFill>
                <a:effectLst>
                  <a:glow rad="88900">
                    <a:srgbClr val="2C3D66"/>
                  </a:glow>
                  <a:outerShdw blurRad="38100" dist="38100" dir="2700000" algn="tl">
                    <a:srgbClr val="000000">
                      <a:alpha val="43137"/>
                    </a:srgbClr>
                  </a:outerShdw>
                </a:effectLst>
              </a:rPr>
              <a:t>umene</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uli</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wosiyana</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ndi</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wa</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mnzake</a:t>
            </a:r>
            <a:r>
              <a:rPr lang="en-US" sz="2000" b="1" dirty="0">
                <a:solidFill>
                  <a:schemeClr val="bg1"/>
                </a:solidFill>
                <a:effectLst>
                  <a:glow rad="88900">
                    <a:srgbClr val="2C3D66"/>
                  </a:glow>
                  <a:outerShdw blurRad="38100" dist="38100" dir="2700000" algn="tl">
                    <a:srgbClr val="000000">
                      <a:alpha val="43137"/>
                    </a:srgbClr>
                  </a:outerShdw>
                </a:effectLst>
              </a:rPr>
              <a:t>. Koma </a:t>
            </a:r>
            <a:r>
              <a:rPr lang="en-US" sz="2000" b="1" dirty="0" err="1">
                <a:solidFill>
                  <a:schemeClr val="bg1"/>
                </a:solidFill>
                <a:effectLst>
                  <a:glow rad="88900">
                    <a:srgbClr val="2C3D66"/>
                  </a:glow>
                  <a:outerShdw blurRad="38100" dist="38100" dir="2700000" algn="tl">
                    <a:srgbClr val="000000">
                      <a:alpha val="43137"/>
                    </a:srgbClr>
                  </a:outerShdw>
                </a:effectLst>
              </a:rPr>
              <a:t>tonse</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timagwirizana</a:t>
            </a:r>
            <a:r>
              <a:rPr lang="en-US" sz="2000" b="1" dirty="0">
                <a:solidFill>
                  <a:schemeClr val="bg1"/>
                </a:solidFill>
                <a:effectLst>
                  <a:glow rad="88900">
                    <a:srgbClr val="2C3D66"/>
                  </a:glow>
                  <a:outerShdw blurRad="38100" dist="38100" dir="2700000" algn="tl">
                    <a:srgbClr val="000000">
                      <a:alpha val="43137"/>
                    </a:srgbClr>
                  </a:outerShdw>
                </a:effectLst>
              </a:rPr>
              <a:t> pa </a:t>
            </a:r>
            <a:r>
              <a:rPr lang="en-US" sz="2000" b="1" dirty="0" err="1">
                <a:solidFill>
                  <a:schemeClr val="bg1"/>
                </a:solidFill>
                <a:effectLst>
                  <a:glow rad="88900">
                    <a:srgbClr val="2C3D66"/>
                  </a:glow>
                  <a:outerShdw blurRad="38100" dist="38100" dir="2700000" algn="tl">
                    <a:srgbClr val="000000">
                      <a:alpha val="43137"/>
                    </a:srgbClr>
                  </a:outerShdw>
                </a:effectLst>
              </a:rPr>
              <a:t>chinthu</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chimodzi</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ubale</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umeneu</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ukhoza</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ndipo</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uyenera</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kukula</a:t>
            </a:r>
            <a:r>
              <a:rPr lang="en-US" sz="2000" b="1" dirty="0">
                <a:solidFill>
                  <a:schemeClr val="bg1"/>
                </a:solidFill>
                <a:effectLst>
                  <a:glow rad="88900">
                    <a:srgbClr val="2C3D66"/>
                  </a:glow>
                  <a:outerShdw blurRad="38100" dist="38100" dir="2700000" algn="tl">
                    <a:srgbClr val="000000">
                      <a:alpha val="43137"/>
                    </a:srgbClr>
                  </a:outerShdw>
                </a:effectLst>
              </a:rPr>
              <a:t>.</a:t>
            </a:r>
            <a:endParaRPr lang="en-US" sz="2000" b="1" noProof="0" dirty="0">
              <a:solidFill>
                <a:schemeClr val="bg1"/>
              </a:solidFill>
              <a:effectLst>
                <a:glow rad="88900">
                  <a:srgbClr val="2C3D66"/>
                </a:glow>
                <a:outerShdw blurRad="38100" dist="38100" dir="2700000" algn="tl">
                  <a:srgbClr val="000000">
                    <a:alpha val="43137"/>
                  </a:srgbClr>
                </a:outerShdw>
              </a:effectLst>
            </a:endParaRPr>
          </a:p>
        </p:txBody>
      </p:sp>
      <p:pic>
        <p:nvPicPr>
          <p:cNvPr id="5" name="Imagen 4" descr="Hombre y mujer sentados en una banca de madera&#10;&#10;El contenido generado por IA puede ser incorrecto.">
            <a:extLst>
              <a:ext uri="{FF2B5EF4-FFF2-40B4-BE49-F238E27FC236}">
                <a16:creationId xmlns:a16="http://schemas.microsoft.com/office/drawing/2014/main" id="{23674B02-C444-6637-CDE6-8ABDE90F9A1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9304638" y="175007"/>
            <a:ext cx="2634950" cy="3253993"/>
          </a:xfrm>
          <a:prstGeom prst="snip2DiagRect">
            <a:avLst/>
          </a:prstGeom>
          <a:solidFill>
            <a:srgbClr val="FFFFFF">
              <a:shade val="85000"/>
            </a:srgbClr>
          </a:solidFill>
          <a:ln w="88900" cap="sq">
            <a:solidFill>
              <a:srgbClr val="FAE4B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Un pastel con velas encima de una cama&#10;&#10;El contenido generado por IA puede ser incorrecto.">
            <a:extLst>
              <a:ext uri="{FF2B5EF4-FFF2-40B4-BE49-F238E27FC236}">
                <a16:creationId xmlns:a16="http://schemas.microsoft.com/office/drawing/2014/main" id="{12F4DF40-EC45-234D-D5C8-FA1B682346E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52412" y="3314700"/>
            <a:ext cx="4938713" cy="3253993"/>
          </a:xfrm>
          <a:prstGeom prst="snip2DiagRect">
            <a:avLst/>
          </a:prstGeom>
          <a:solidFill>
            <a:srgbClr val="FFFFFF">
              <a:shade val="85000"/>
            </a:srgbClr>
          </a:solidFill>
          <a:ln w="88900" cap="sq">
            <a:solidFill>
              <a:schemeClr val="bg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cono&#10;&#10;El contenido generado por IA puede ser incorrecto.">
            <a:extLst>
              <a:ext uri="{FF2B5EF4-FFF2-40B4-BE49-F238E27FC236}">
                <a16:creationId xmlns:a16="http://schemas.microsoft.com/office/drawing/2014/main" id="{446618B5-FF32-F6B5-2E7A-CAD585CC59A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20027" y="3523166"/>
            <a:ext cx="410053" cy="452627"/>
          </a:xfrm>
          <a:prstGeom prst="rect">
            <a:avLst/>
          </a:prstGeom>
          <a:effectLst>
            <a:outerShdw blurRad="50800" dist="38100" dir="8100000" algn="tr" rotWithShape="0">
              <a:prstClr val="black">
                <a:alpha val="40000"/>
              </a:prstClr>
            </a:outerShdw>
          </a:effectLst>
        </p:spPr>
      </p:pic>
      <p:pic>
        <p:nvPicPr>
          <p:cNvPr id="11" name="Imagen 10" descr="Icono&#10;&#10;El contenido generado por IA puede ser incorrecto.">
            <a:extLst>
              <a:ext uri="{FF2B5EF4-FFF2-40B4-BE49-F238E27FC236}">
                <a16:creationId xmlns:a16="http://schemas.microsoft.com/office/drawing/2014/main" id="{17958877-5F3A-49A6-0DD4-B4CFA9E193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20027" y="5580343"/>
            <a:ext cx="410053" cy="452627"/>
          </a:xfrm>
          <a:prstGeom prst="rect">
            <a:avLst/>
          </a:prstGeom>
          <a:effectLst>
            <a:outerShdw blurRad="50800" dist="38100" dir="8100000" algn="tr" rotWithShape="0">
              <a:prstClr val="black">
                <a:alpha val="40000"/>
              </a:prstClr>
            </a:outerShdw>
          </a:effectLst>
        </p:spPr>
      </p:pic>
      <p:pic>
        <p:nvPicPr>
          <p:cNvPr id="13" name="Imagen 12" descr="Forma, Flecha&#10;&#10;El contenido generado por IA puede ser incorrecto.">
            <a:extLst>
              <a:ext uri="{FF2B5EF4-FFF2-40B4-BE49-F238E27FC236}">
                <a16:creationId xmlns:a16="http://schemas.microsoft.com/office/drawing/2014/main" id="{C09101AD-2F48-D3B2-E91C-F5EE9AC5493D}"/>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a:ext>
            </a:extLst>
          </a:blip>
          <a:stretch>
            <a:fillRect/>
          </a:stretch>
        </p:blipFill>
        <p:spPr>
          <a:xfrm>
            <a:off x="6353172" y="5190319"/>
            <a:ext cx="443206" cy="177326"/>
          </a:xfrm>
          <a:prstGeom prst="rect">
            <a:avLst/>
          </a:prstGeom>
          <a:effectLst>
            <a:outerShdw blurRad="50800" dist="38100" dir="8100000" algn="tr" rotWithShape="0">
              <a:prstClr val="black">
                <a:alpha val="40000"/>
              </a:prstClr>
            </a:outerShdw>
          </a:effectLst>
        </p:spPr>
      </p:pic>
      <p:pic>
        <p:nvPicPr>
          <p:cNvPr id="14" name="Imagen 13" descr="Forma, Flecha&#10;&#10;El contenido generado por IA puede ser incorrecto.">
            <a:extLst>
              <a:ext uri="{FF2B5EF4-FFF2-40B4-BE49-F238E27FC236}">
                <a16:creationId xmlns:a16="http://schemas.microsoft.com/office/drawing/2014/main" id="{3D636B5F-E2DC-51D7-4718-D0E9C74748AD}"/>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6491140"/>
            <a:ext cx="443205" cy="177457"/>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F1BC002F-C491-EA87-3637-2735E9C74B7B}"/>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4815404"/>
            <a:ext cx="443205" cy="177107"/>
          </a:xfrm>
          <a:prstGeom prst="rect">
            <a:avLst/>
          </a:prstGeom>
          <a:effectLst>
            <a:outerShdw blurRad="50800" dist="38100" dir="8100000" algn="tr" rotWithShape="0">
              <a:prstClr val="black">
                <a:alpha val="40000"/>
              </a:prstClr>
            </a:outerShdw>
          </a:effectLst>
        </p:spPr>
      </p:pic>
      <p:pic>
        <p:nvPicPr>
          <p:cNvPr id="16" name="Imagen 15" descr="Forma&#10;&#10;El contenido generado por IA puede ser incorrecto.">
            <a:extLst>
              <a:ext uri="{FF2B5EF4-FFF2-40B4-BE49-F238E27FC236}">
                <a16:creationId xmlns:a16="http://schemas.microsoft.com/office/drawing/2014/main" id="{3A6B7D49-5012-5570-36A5-A8EE872881B7}"/>
              </a:ext>
            </a:extLst>
          </p:cNvPr>
          <p:cNvPicPr>
            <a:picLocks noChangeAspect="1"/>
          </p:cNvPicPr>
          <p:nvPr/>
        </p:nvPicPr>
        <p:blipFill>
          <a:blip r:embed="rId15" cstate="email">
            <a:extLst>
              <a:ext uri="{BEBA8EAE-BF5A-486C-A8C5-ECC9F3942E4B}">
                <a14:imgProps xmlns:a14="http://schemas.microsoft.com/office/drawing/2010/main">
                  <a14:imgLayer r:embed="rId16">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4439725"/>
            <a:ext cx="443205" cy="177107"/>
          </a:xfrm>
          <a:prstGeom prst="rect">
            <a:avLst/>
          </a:prstGeom>
          <a:effectLst>
            <a:outerShdw blurRad="50800" dist="38100" dir="8100000" algn="tr" rotWithShape="0">
              <a:prstClr val="black">
                <a:alpha val="40000"/>
              </a:prstClr>
            </a:outerShdw>
          </a:effectLst>
        </p:spPr>
      </p:pic>
      <p:pic>
        <p:nvPicPr>
          <p:cNvPr id="17" name="Imagen 16" descr="Forma&#10;&#10;El contenido generado por IA puede ser incorrecto.">
            <a:extLst>
              <a:ext uri="{FF2B5EF4-FFF2-40B4-BE49-F238E27FC236}">
                <a16:creationId xmlns:a16="http://schemas.microsoft.com/office/drawing/2014/main" id="{2BC010B1-A3D4-DC0E-EDEF-DBB12952156F}"/>
              </a:ext>
            </a:extLst>
          </p:cNvPr>
          <p:cNvPicPr>
            <a:picLocks noChangeAspect="1"/>
          </p:cNvPicPr>
          <p:nvPr/>
        </p:nvPicPr>
        <p:blipFill>
          <a:blip r:embed="rId17" cstate="email">
            <a:extLst>
              <a:ext uri="{BEBA8EAE-BF5A-486C-A8C5-ECC9F3942E4B}">
                <a14:imgProps xmlns:a14="http://schemas.microsoft.com/office/drawing/2010/main">
                  <a14:imgLayer r:embed="rId18">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353172" y="4045760"/>
            <a:ext cx="443205" cy="177107"/>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480529E0-75CC-774F-5DEE-00D1CE3169D6}"/>
              </a:ext>
            </a:extLst>
          </p:cNvPr>
          <p:cNvPicPr>
            <a:picLocks noChangeAspect="1"/>
          </p:cNvPicPr>
          <p:nvPr/>
        </p:nvPicPr>
        <p:blipFill>
          <a:blip r:embed="rId19" cstate="email">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353172" y="6110150"/>
            <a:ext cx="443205" cy="177107"/>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62548E4-E066-FA50-C8D4-BD7F9770EE6F}"/>
              </a:ext>
            </a:extLst>
          </p:cNvPr>
          <p:cNvSpPr txBox="1"/>
          <p:nvPr/>
        </p:nvSpPr>
        <p:spPr>
          <a:xfrm>
            <a:off x="161924" y="1843420"/>
            <a:ext cx="9142713" cy="1323439"/>
          </a:xfrm>
          <a:prstGeom prst="rect">
            <a:avLst/>
          </a:prstGeom>
          <a:noFill/>
        </p:spPr>
        <p:txBody>
          <a:bodyPr wrap="square">
            <a:spAutoFit/>
          </a:bodyPr>
          <a:lstStyle/>
          <a:p>
            <a:pPr>
              <a:spcBef>
                <a:spcPts val="600"/>
              </a:spcBef>
            </a:pPr>
            <a:r>
              <a:rPr lang="en-US" sz="2000" b="1" dirty="0">
                <a:solidFill>
                  <a:schemeClr val="bg1"/>
                </a:solidFill>
                <a:effectLst>
                  <a:glow rad="88900">
                    <a:srgbClr val="2C3D66"/>
                  </a:glow>
                  <a:outerShdw blurRad="38100" dist="38100" dir="2700000" algn="tl">
                    <a:srgbClr val="000000">
                      <a:alpha val="43137"/>
                    </a:srgbClr>
                  </a:outerShdw>
                </a:effectLst>
              </a:rPr>
              <a:t>Mulungu </a:t>
            </a:r>
            <a:r>
              <a:rPr lang="en-US" sz="2000" b="1" dirty="0" err="1">
                <a:solidFill>
                  <a:schemeClr val="bg1"/>
                </a:solidFill>
                <a:effectLst>
                  <a:glow rad="88900">
                    <a:srgbClr val="2C3D66"/>
                  </a:glow>
                  <a:outerShdw blurRad="38100" dist="38100" dir="2700000" algn="tl">
                    <a:srgbClr val="000000">
                      <a:alpha val="43137"/>
                    </a:srgbClr>
                  </a:outerShdw>
                </a:effectLst>
              </a:rPr>
              <a:t>watipatsa</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uthenga</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wonse</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wonena</a:t>
            </a:r>
            <a:r>
              <a:rPr lang="en-US" sz="2000" b="1" dirty="0">
                <a:solidFill>
                  <a:schemeClr val="bg1"/>
                </a:solidFill>
                <a:effectLst>
                  <a:glow rad="88900">
                    <a:srgbClr val="2C3D66"/>
                  </a:glow>
                  <a:outerShdw blurRad="38100" dist="38100" dir="2700000" algn="tl">
                    <a:srgbClr val="000000">
                      <a:alpha val="43137"/>
                    </a:srgbClr>
                  </a:outerShdw>
                </a:effectLst>
              </a:rPr>
              <a:t> za </a:t>
            </a:r>
            <a:r>
              <a:rPr lang="en-US" sz="2000" b="1" dirty="0" err="1">
                <a:solidFill>
                  <a:schemeClr val="bg1"/>
                </a:solidFill>
                <a:effectLst>
                  <a:glow rad="88900">
                    <a:srgbClr val="2C3D66"/>
                  </a:glow>
                  <a:outerShdw blurRad="38100" dist="38100" dir="2700000" algn="tl">
                    <a:srgbClr val="000000">
                      <a:alpha val="43137"/>
                    </a:srgbClr>
                  </a:outerShdw>
                </a:effectLst>
              </a:rPr>
              <a:t>mmene</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mkhalidwe</a:t>
            </a:r>
            <a:r>
              <a:rPr lang="en-US" sz="2000" b="1" dirty="0">
                <a:solidFill>
                  <a:schemeClr val="bg1"/>
                </a:solidFill>
                <a:effectLst>
                  <a:glow rad="88900">
                    <a:srgbClr val="2C3D66"/>
                  </a:glow>
                  <a:outerShdw blurRad="38100" dist="38100" dir="2700000" algn="tl">
                    <a:srgbClr val="000000">
                      <a:alpha val="43137"/>
                    </a:srgbClr>
                  </a:outerShdw>
                </a:effectLst>
              </a:rPr>
              <a:t> la mpingo </a:t>
            </a:r>
            <a:r>
              <a:rPr lang="en-US" sz="2000" b="1" dirty="0" err="1">
                <a:solidFill>
                  <a:schemeClr val="bg1"/>
                </a:solidFill>
                <a:effectLst>
                  <a:glow rad="88900">
                    <a:srgbClr val="2C3D66"/>
                  </a:glow>
                  <a:outerShdw blurRad="38100" dist="38100" dir="2700000" algn="tl">
                    <a:srgbClr val="000000">
                      <a:alpha val="43137"/>
                    </a:srgbClr>
                  </a:outerShdw>
                </a:effectLst>
              </a:rPr>
              <a:t>liliri</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muuzimu</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m’nthawi</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ino</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ya</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ku</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mapeto</a:t>
            </a:r>
            <a:r>
              <a:rPr lang="en-US" sz="2000" b="1" dirty="0">
                <a:solidFill>
                  <a:schemeClr val="bg1"/>
                </a:solidFill>
                <a:effectLst>
                  <a:glow rad="88900">
                    <a:srgbClr val="2C3D66"/>
                  </a:glow>
                  <a:outerShdw blurRad="38100" dist="38100" dir="2700000" algn="tl">
                    <a:srgbClr val="000000">
                      <a:alpha val="43137"/>
                    </a:srgbClr>
                  </a:outerShdw>
                </a:effectLst>
              </a:rPr>
              <a:t> a </a:t>
            </a:r>
            <a:r>
              <a:rPr lang="en-US" sz="2000" b="1" dirty="0" err="1">
                <a:solidFill>
                  <a:schemeClr val="bg1"/>
                </a:solidFill>
                <a:effectLst>
                  <a:glow rad="88900">
                    <a:srgbClr val="2C3D66"/>
                  </a:glow>
                  <a:outerShdw blurRad="38100" dist="38100" dir="2700000" algn="tl">
                    <a:srgbClr val="000000">
                      <a:alpha val="43137"/>
                    </a:srgbClr>
                  </a:outerShdw>
                </a:effectLst>
              </a:rPr>
              <a:t>dziko</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Tsopano</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zili</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kwa</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ife</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kudzifufuza</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tokha</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kuti</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tione</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mbali</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ya</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uthengawo</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imene</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ikugwira</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ntchito</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kwa</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ife</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komanso</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mmene</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tingalimbitse</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ndi</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kuzamitsira</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ubale</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wathu</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ndi</a:t>
            </a:r>
            <a:r>
              <a:rPr lang="en-US" sz="2000" b="1" dirty="0">
                <a:solidFill>
                  <a:schemeClr val="bg1"/>
                </a:solidFill>
                <a:effectLst>
                  <a:glow rad="88900">
                    <a:srgbClr val="2C3D66"/>
                  </a:glow>
                  <a:outerShdw blurRad="38100" dist="38100" dir="2700000" algn="tl">
                    <a:srgbClr val="000000">
                      <a:alpha val="43137"/>
                    </a:srgbClr>
                  </a:outerShdw>
                </a:effectLst>
              </a:rPr>
              <a:t> Mulungu.</a:t>
            </a:r>
            <a:endParaRPr lang="en-US" sz="2000" b="1" noProof="0" dirty="0">
              <a:solidFill>
                <a:schemeClr val="bg1"/>
              </a:solidFill>
              <a:effectLst>
                <a:glow rad="88900">
                  <a:srgbClr val="2C3D66"/>
                </a:glow>
                <a:outerShdw blurRad="38100" dist="38100" dir="2700000" algn="tl">
                  <a:srgbClr val="000000">
                    <a:alpha val="43137"/>
                  </a:srgbClr>
                </a:outerShdw>
              </a:effectLst>
            </a:endParaRPr>
          </a:p>
        </p:txBody>
      </p:sp>
      <p:sp>
        <p:nvSpPr>
          <p:cNvPr id="9" name="CuadroTexto 8">
            <a:extLst>
              <a:ext uri="{FF2B5EF4-FFF2-40B4-BE49-F238E27FC236}">
                <a16:creationId xmlns:a16="http://schemas.microsoft.com/office/drawing/2014/main" id="{B26C3F8B-058A-3F6D-D08F-EC7F3A50662B}"/>
              </a:ext>
            </a:extLst>
          </p:cNvPr>
          <p:cNvSpPr txBox="1"/>
          <p:nvPr/>
        </p:nvSpPr>
        <p:spPr>
          <a:xfrm>
            <a:off x="161924" y="1142384"/>
            <a:ext cx="9142713" cy="707886"/>
          </a:xfrm>
          <a:prstGeom prst="rect">
            <a:avLst/>
          </a:prstGeom>
          <a:noFill/>
        </p:spPr>
        <p:txBody>
          <a:bodyPr wrap="square">
            <a:spAutoFit/>
          </a:bodyPr>
          <a:lstStyle/>
          <a:p>
            <a:pPr>
              <a:spcBef>
                <a:spcPts val="600"/>
              </a:spcBef>
            </a:pPr>
            <a:r>
              <a:rPr lang="en-US" sz="2000" b="1" dirty="0" err="1">
                <a:solidFill>
                  <a:schemeClr val="bg1"/>
                </a:solidFill>
                <a:effectLst>
                  <a:glow rad="88900">
                    <a:srgbClr val="2C3D66"/>
                  </a:glow>
                  <a:outerShdw blurRad="38100" dist="38100" dir="2700000" algn="tl">
                    <a:srgbClr val="000000">
                      <a:alpha val="43137"/>
                    </a:srgbClr>
                  </a:outerShdw>
                </a:effectLst>
              </a:rPr>
              <a:t>Gawo</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loyamba</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limene</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tiyenera</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kutenga</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kuti</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tikule</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ndilo</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kuzindikira</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mmene</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zinthu</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ziliri</a:t>
            </a:r>
            <a:r>
              <a:rPr lang="en-US" sz="2000" b="1" dirty="0">
                <a:solidFill>
                  <a:schemeClr val="bg1"/>
                </a:solidFill>
                <a:effectLst>
                  <a:glow rad="88900">
                    <a:srgbClr val="2C3D66"/>
                  </a:glow>
                  <a:outerShdw blurRad="38100" dist="38100" dir="2700000" algn="tl">
                    <a:srgbClr val="000000">
                      <a:alpha val="43137"/>
                    </a:srgbClr>
                  </a:outerShdw>
                </a:effectLst>
              </a:rPr>
              <a:t> pa </a:t>
            </a:r>
            <a:r>
              <a:rPr lang="en-US" sz="2000" b="1" dirty="0" err="1">
                <a:solidFill>
                  <a:schemeClr val="bg1"/>
                </a:solidFill>
                <a:effectLst>
                  <a:glow rad="88900">
                    <a:srgbClr val="2C3D66"/>
                  </a:glow>
                  <a:outerShdw blurRad="38100" dist="38100" dir="2700000" algn="tl">
                    <a:srgbClr val="000000">
                      <a:alpha val="43137"/>
                    </a:srgbClr>
                  </a:outerShdw>
                </a:effectLst>
              </a:rPr>
              <a:t>moyo</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wathu</a:t>
            </a:r>
            <a:r>
              <a:rPr lang="en-US" sz="2000" b="1" dirty="0">
                <a:solidFill>
                  <a:schemeClr val="bg1"/>
                </a:solidFill>
                <a:effectLst>
                  <a:glow rad="88900">
                    <a:srgbClr val="2C3D66"/>
                  </a:glow>
                  <a:outerShdw blurRad="38100" dist="38100" dir="2700000" algn="tl">
                    <a:srgbClr val="000000">
                      <a:alpha val="43137"/>
                    </a:srgbClr>
                  </a:outerShdw>
                </a:effectLst>
              </a:rPr>
              <a:t> </a:t>
            </a:r>
            <a:r>
              <a:rPr lang="en-US" sz="2000" b="1" dirty="0" err="1">
                <a:solidFill>
                  <a:schemeClr val="bg1"/>
                </a:solidFill>
                <a:effectLst>
                  <a:glow rad="88900">
                    <a:srgbClr val="2C3D66"/>
                  </a:glow>
                  <a:outerShdw blurRad="38100" dist="38100" dir="2700000" algn="tl">
                    <a:srgbClr val="000000">
                      <a:alpha val="43137"/>
                    </a:srgbClr>
                  </a:outerShdw>
                </a:effectLst>
              </a:rPr>
              <a:t>panopa</a:t>
            </a:r>
            <a:r>
              <a:rPr lang="en-US" sz="2000" b="1" dirty="0">
                <a:solidFill>
                  <a:schemeClr val="bg1"/>
                </a:solidFill>
                <a:effectLst>
                  <a:glow rad="88900">
                    <a:srgbClr val="2C3D66"/>
                  </a:glow>
                  <a:outerShdw blurRad="38100" dist="38100" dir="2700000" algn="tl">
                    <a:srgbClr val="000000">
                      <a:alpha val="43137"/>
                    </a:srgbClr>
                  </a:outerShdw>
                </a:effectLst>
              </a:rPr>
              <a:t>.</a:t>
            </a:r>
            <a:endParaRPr lang="en-US" sz="2000" b="1" noProof="0" dirty="0">
              <a:solidFill>
                <a:schemeClr val="bg1"/>
              </a:solidFill>
              <a:effectLst>
                <a:glow rad="88900">
                  <a:srgbClr val="2C3D66"/>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39187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Lef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28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strVal val="4/3*#ppt_w"/>
                                          </p:val>
                                        </p:tav>
                                        <p:tav tm="100000">
                                          <p:val>
                                            <p:strVal val="#ppt_w"/>
                                          </p:val>
                                        </p:tav>
                                      </p:tavLst>
                                    </p:anim>
                                    <p:anim calcmode="lin" valueType="num">
                                      <p:cBhvr>
                                        <p:cTn id="31" dur="500" fill="hold"/>
                                        <p:tgtEl>
                                          <p:spTgt spid="10"/>
                                        </p:tgtEl>
                                        <p:attrNameLst>
                                          <p:attrName>ppt_h</p:attrName>
                                        </p:attrNameLst>
                                      </p:cBhvr>
                                      <p:tavLst>
                                        <p:tav tm="0">
                                          <p:val>
                                            <p:strVal val="4/3*#ppt_h"/>
                                          </p:val>
                                        </p:tav>
                                        <p:tav tm="100000">
                                          <p:val>
                                            <p:strVal val="#ppt_h"/>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wipe(left)">
                                      <p:cBhvr>
                                        <p:cTn id="35" dur="500"/>
                                        <p:tgtEl>
                                          <p:spTgt spid="2">
                                            <p:txEl>
                                              <p:pRg st="0" end="0"/>
                                            </p:txEl>
                                          </p:spTgt>
                                        </p:tgtEl>
                                      </p:cBhvr>
                                    </p:animEffect>
                                  </p:childTnLst>
                                </p:cTn>
                              </p:par>
                            </p:childTnLst>
                          </p:cTn>
                        </p:par>
                        <p:par>
                          <p:cTn id="36" fill="hold">
                            <p:stCondLst>
                              <p:cond delay="1000"/>
                            </p:stCondLst>
                            <p:childTnLst>
                              <p:par>
                                <p:cTn id="37" presetID="17" presetClass="entr" presetSubtype="8"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ppt_x</p:attrName>
                                        </p:attrNameLst>
                                      </p:cBhvr>
                                      <p:tavLst>
                                        <p:tav tm="0">
                                          <p:val>
                                            <p:strVal val="#ppt_x-#ppt_w/2"/>
                                          </p:val>
                                        </p:tav>
                                        <p:tav tm="100000">
                                          <p:val>
                                            <p:strVal val="#ppt_x"/>
                                          </p:val>
                                        </p:tav>
                                      </p:tavLst>
                                    </p:anim>
                                    <p:anim calcmode="lin" valueType="num">
                                      <p:cBhvr>
                                        <p:cTn id="40" dur="500" fill="hold"/>
                                        <p:tgtEl>
                                          <p:spTgt spid="17"/>
                                        </p:tgtEl>
                                        <p:attrNameLst>
                                          <p:attrName>ppt_y</p:attrName>
                                        </p:attrNameLst>
                                      </p:cBhvr>
                                      <p:tavLst>
                                        <p:tav tm="0">
                                          <p:val>
                                            <p:strVal val="#ppt_y"/>
                                          </p:val>
                                        </p:tav>
                                        <p:tav tm="100000">
                                          <p:val>
                                            <p:strVal val="#ppt_y"/>
                                          </p:val>
                                        </p:tav>
                                      </p:tavLst>
                                    </p:anim>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strVal val="#ppt_h"/>
                                          </p:val>
                                        </p:tav>
                                        <p:tav tm="100000">
                                          <p:val>
                                            <p:strVal val="#ppt_h"/>
                                          </p:val>
                                        </p:tav>
                                      </p:tavLst>
                                    </p:anim>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wipe(left)">
                                      <p:cBhvr>
                                        <p:cTn id="46" dur="500"/>
                                        <p:tgtEl>
                                          <p:spTgt spid="2">
                                            <p:txEl>
                                              <p:pRg st="1" end="1"/>
                                            </p:txEl>
                                          </p:spTgt>
                                        </p:tgtEl>
                                      </p:cBhvr>
                                    </p:animEffect>
                                  </p:childTnLst>
                                </p:cTn>
                              </p:par>
                            </p:childTnLst>
                          </p:cTn>
                        </p:par>
                        <p:par>
                          <p:cTn id="47" fill="hold">
                            <p:stCondLst>
                              <p:cond delay="2000"/>
                            </p:stCondLst>
                            <p:childTnLst>
                              <p:par>
                                <p:cTn id="48" presetID="17" presetClass="entr" presetSubtype="8"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ppt_x</p:attrName>
                                        </p:attrNameLst>
                                      </p:cBhvr>
                                      <p:tavLst>
                                        <p:tav tm="0">
                                          <p:val>
                                            <p:strVal val="#ppt_x-#ppt_w/2"/>
                                          </p:val>
                                        </p:tav>
                                        <p:tav tm="100000">
                                          <p:val>
                                            <p:strVal val="#ppt_x"/>
                                          </p:val>
                                        </p:tav>
                                      </p:tavLst>
                                    </p:anim>
                                    <p:anim calcmode="lin" valueType="num">
                                      <p:cBhvr>
                                        <p:cTn id="51" dur="500" fill="hold"/>
                                        <p:tgtEl>
                                          <p:spTgt spid="16"/>
                                        </p:tgtEl>
                                        <p:attrNameLst>
                                          <p:attrName>ppt_y</p:attrName>
                                        </p:attrNameLst>
                                      </p:cBhvr>
                                      <p:tavLst>
                                        <p:tav tm="0">
                                          <p:val>
                                            <p:strVal val="#ppt_y"/>
                                          </p:val>
                                        </p:tav>
                                        <p:tav tm="100000">
                                          <p:val>
                                            <p:strVal val="#ppt_y"/>
                                          </p:val>
                                        </p:tav>
                                      </p:tavLst>
                                    </p:anim>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strVal val="#ppt_h"/>
                                          </p:val>
                                        </p:tav>
                                        <p:tav tm="100000">
                                          <p:val>
                                            <p:strVal val="#ppt_h"/>
                                          </p:val>
                                        </p:tav>
                                      </p:tavLst>
                                    </p:anim>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par>
                          <p:cTn id="58" fill="hold">
                            <p:stCondLst>
                              <p:cond delay="3000"/>
                            </p:stCondLst>
                            <p:childTnLst>
                              <p:par>
                                <p:cTn id="59" presetID="17" presetClass="entr" presetSubtype="8"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ppt_x</p:attrName>
                                        </p:attrNameLst>
                                      </p:cBhvr>
                                      <p:tavLst>
                                        <p:tav tm="0">
                                          <p:val>
                                            <p:strVal val="#ppt_x-#ppt_w/2"/>
                                          </p:val>
                                        </p:tav>
                                        <p:tav tm="100000">
                                          <p:val>
                                            <p:strVal val="#ppt_x"/>
                                          </p:val>
                                        </p:tav>
                                      </p:tavLst>
                                    </p:anim>
                                    <p:anim calcmode="lin" valueType="num">
                                      <p:cBhvr>
                                        <p:cTn id="62" dur="500" fill="hold"/>
                                        <p:tgtEl>
                                          <p:spTgt spid="15"/>
                                        </p:tgtEl>
                                        <p:attrNameLst>
                                          <p:attrName>ppt_y</p:attrName>
                                        </p:attrNameLst>
                                      </p:cBhvr>
                                      <p:tavLst>
                                        <p:tav tm="0">
                                          <p:val>
                                            <p:strVal val="#ppt_y"/>
                                          </p:val>
                                        </p:tav>
                                        <p:tav tm="100000">
                                          <p:val>
                                            <p:strVal val="#ppt_y"/>
                                          </p:val>
                                        </p:tav>
                                      </p:tavLst>
                                    </p:anim>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strVal val="#ppt_h"/>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par>
                          <p:cTn id="69" fill="hold">
                            <p:stCondLst>
                              <p:cond delay="4000"/>
                            </p:stCondLst>
                            <p:childTnLst>
                              <p:par>
                                <p:cTn id="70" presetID="17" presetClass="entr" presetSubtype="8" fill="hold" nodeType="after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ppt_x</p:attrName>
                                        </p:attrNameLst>
                                      </p:cBhvr>
                                      <p:tavLst>
                                        <p:tav tm="0">
                                          <p:val>
                                            <p:strVal val="#ppt_x-#ppt_w/2"/>
                                          </p:val>
                                        </p:tav>
                                        <p:tav tm="100000">
                                          <p:val>
                                            <p:strVal val="#ppt_x"/>
                                          </p:val>
                                        </p:tav>
                                      </p:tavLst>
                                    </p:anim>
                                    <p:anim calcmode="lin" valueType="num">
                                      <p:cBhvr>
                                        <p:cTn id="73" dur="500" fill="hold"/>
                                        <p:tgtEl>
                                          <p:spTgt spid="13"/>
                                        </p:tgtEl>
                                        <p:attrNameLst>
                                          <p:attrName>ppt_y</p:attrName>
                                        </p:attrNameLst>
                                      </p:cBhvr>
                                      <p:tavLst>
                                        <p:tav tm="0">
                                          <p:val>
                                            <p:strVal val="#ppt_y"/>
                                          </p:val>
                                        </p:tav>
                                        <p:tav tm="100000">
                                          <p:val>
                                            <p:strVal val="#ppt_y"/>
                                          </p:val>
                                        </p:tav>
                                      </p:tavLst>
                                    </p:anim>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strVal val="#ppt_h"/>
                                          </p:val>
                                        </p:tav>
                                        <p:tav tm="100000">
                                          <p:val>
                                            <p:strVal val="#ppt_h"/>
                                          </p:val>
                                        </p:tav>
                                      </p:tavLst>
                                    </p:anim>
                                  </p:childTnLst>
                                </p:cTn>
                              </p:par>
                            </p:childTnLst>
                          </p:cTn>
                        </p:par>
                        <p:par>
                          <p:cTn id="76" fill="hold">
                            <p:stCondLst>
                              <p:cond delay="4500"/>
                            </p:stCondLst>
                            <p:childTnLst>
                              <p:par>
                                <p:cTn id="77" presetID="22" presetClass="entr" presetSubtype="8" fill="hold" grpId="0" nodeType="after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left)">
                                      <p:cBhvr>
                                        <p:cTn id="79" dur="500"/>
                                        <p:tgtEl>
                                          <p:spTgt spid="2">
                                            <p:txEl>
                                              <p:pRg st="4" end="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3" presetClass="entr" presetSubtype="288" fill="hold" nodeType="click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ppt_w</p:attrName>
                                        </p:attrNameLst>
                                      </p:cBhvr>
                                      <p:tavLst>
                                        <p:tav tm="0">
                                          <p:val>
                                            <p:strVal val="4/3*#ppt_w"/>
                                          </p:val>
                                        </p:tav>
                                        <p:tav tm="100000">
                                          <p:val>
                                            <p:strVal val="#ppt_w"/>
                                          </p:val>
                                        </p:tav>
                                      </p:tavLst>
                                    </p:anim>
                                    <p:anim calcmode="lin" valueType="num">
                                      <p:cBhvr>
                                        <p:cTn id="85" dur="500" fill="hold"/>
                                        <p:tgtEl>
                                          <p:spTgt spid="11"/>
                                        </p:tgtEl>
                                        <p:attrNameLst>
                                          <p:attrName>ppt_h</p:attrName>
                                        </p:attrNameLst>
                                      </p:cBhvr>
                                      <p:tavLst>
                                        <p:tav tm="0">
                                          <p:val>
                                            <p:strVal val="4/3*#ppt_h"/>
                                          </p:val>
                                        </p:tav>
                                        <p:tav tm="100000">
                                          <p:val>
                                            <p:strVal val="#ppt_h"/>
                                          </p:val>
                                        </p:tav>
                                      </p:tavLst>
                                    </p:anim>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5" end="5"/>
                                            </p:txEl>
                                          </p:spTgt>
                                        </p:tgtEl>
                                        <p:attrNameLst>
                                          <p:attrName>style.visibility</p:attrName>
                                        </p:attrNameLst>
                                      </p:cBhvr>
                                      <p:to>
                                        <p:strVal val="visible"/>
                                      </p:to>
                                    </p:set>
                                    <p:animEffect transition="in" filter="wipe(left)">
                                      <p:cBhvr>
                                        <p:cTn id="89" dur="500"/>
                                        <p:tgtEl>
                                          <p:spTgt spid="2">
                                            <p:txEl>
                                              <p:pRg st="5" end="5"/>
                                            </p:txEl>
                                          </p:spTgt>
                                        </p:tgtEl>
                                      </p:cBhvr>
                                    </p:animEffect>
                                  </p:childTnLst>
                                </p:cTn>
                              </p:par>
                            </p:childTnLst>
                          </p:cTn>
                        </p:par>
                        <p:par>
                          <p:cTn id="90" fill="hold">
                            <p:stCondLst>
                              <p:cond delay="1000"/>
                            </p:stCondLst>
                            <p:childTnLst>
                              <p:par>
                                <p:cTn id="91" presetID="17" presetClass="entr" presetSubtype="8"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ppt_x</p:attrName>
                                        </p:attrNameLst>
                                      </p:cBhvr>
                                      <p:tavLst>
                                        <p:tav tm="0">
                                          <p:val>
                                            <p:strVal val="#ppt_x-#ppt_w/2"/>
                                          </p:val>
                                        </p:tav>
                                        <p:tav tm="100000">
                                          <p:val>
                                            <p:strVal val="#ppt_x"/>
                                          </p:val>
                                        </p:tav>
                                      </p:tavLst>
                                    </p:anim>
                                    <p:anim calcmode="lin" valueType="num">
                                      <p:cBhvr>
                                        <p:cTn id="94" dur="500" fill="hold"/>
                                        <p:tgtEl>
                                          <p:spTgt spid="18"/>
                                        </p:tgtEl>
                                        <p:attrNameLst>
                                          <p:attrName>ppt_y</p:attrName>
                                        </p:attrNameLst>
                                      </p:cBhvr>
                                      <p:tavLst>
                                        <p:tav tm="0">
                                          <p:val>
                                            <p:strVal val="#ppt_y"/>
                                          </p:val>
                                        </p:tav>
                                        <p:tav tm="100000">
                                          <p:val>
                                            <p:strVal val="#ppt_y"/>
                                          </p:val>
                                        </p:tav>
                                      </p:tavLst>
                                    </p:anim>
                                    <p:anim calcmode="lin" valueType="num">
                                      <p:cBhvr>
                                        <p:cTn id="95" dur="500" fill="hold"/>
                                        <p:tgtEl>
                                          <p:spTgt spid="18"/>
                                        </p:tgtEl>
                                        <p:attrNameLst>
                                          <p:attrName>ppt_w</p:attrName>
                                        </p:attrNameLst>
                                      </p:cBhvr>
                                      <p:tavLst>
                                        <p:tav tm="0">
                                          <p:val>
                                            <p:fltVal val="0"/>
                                          </p:val>
                                        </p:tav>
                                        <p:tav tm="100000">
                                          <p:val>
                                            <p:strVal val="#ppt_w"/>
                                          </p:val>
                                        </p:tav>
                                      </p:tavLst>
                                    </p:anim>
                                    <p:anim calcmode="lin" valueType="num">
                                      <p:cBhvr>
                                        <p:cTn id="96" dur="500" fill="hold"/>
                                        <p:tgtEl>
                                          <p:spTgt spid="18"/>
                                        </p:tgtEl>
                                        <p:attrNameLst>
                                          <p:attrName>ppt_h</p:attrName>
                                        </p:attrNameLst>
                                      </p:cBhvr>
                                      <p:tavLst>
                                        <p:tav tm="0">
                                          <p:val>
                                            <p:strVal val="#ppt_h"/>
                                          </p:val>
                                        </p:tav>
                                        <p:tav tm="100000">
                                          <p:val>
                                            <p:strVal val="#ppt_h"/>
                                          </p:val>
                                        </p:tav>
                                      </p:tavLst>
                                    </p:anim>
                                  </p:childTnLst>
                                </p:cTn>
                              </p:par>
                            </p:childTnLst>
                          </p:cTn>
                        </p:par>
                        <p:par>
                          <p:cTn id="97" fill="hold">
                            <p:stCondLst>
                              <p:cond delay="1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par>
                          <p:cTn id="101" fill="hold">
                            <p:stCondLst>
                              <p:cond delay="2000"/>
                            </p:stCondLst>
                            <p:childTnLst>
                              <p:par>
                                <p:cTn id="102" presetID="17" presetClass="entr" presetSubtype="8"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 calcmode="lin" valueType="num">
                                      <p:cBhvr>
                                        <p:cTn id="104" dur="500" fill="hold"/>
                                        <p:tgtEl>
                                          <p:spTgt spid="14"/>
                                        </p:tgtEl>
                                        <p:attrNameLst>
                                          <p:attrName>ppt_x</p:attrName>
                                        </p:attrNameLst>
                                      </p:cBhvr>
                                      <p:tavLst>
                                        <p:tav tm="0">
                                          <p:val>
                                            <p:strVal val="#ppt_x-#ppt_w/2"/>
                                          </p:val>
                                        </p:tav>
                                        <p:tav tm="100000">
                                          <p:val>
                                            <p:strVal val="#ppt_x"/>
                                          </p:val>
                                        </p:tav>
                                      </p:tavLst>
                                    </p:anim>
                                    <p:anim calcmode="lin" valueType="num">
                                      <p:cBhvr>
                                        <p:cTn id="105" dur="500" fill="hold"/>
                                        <p:tgtEl>
                                          <p:spTgt spid="14"/>
                                        </p:tgtEl>
                                        <p:attrNameLst>
                                          <p:attrName>ppt_y</p:attrName>
                                        </p:attrNameLst>
                                      </p:cBhvr>
                                      <p:tavLst>
                                        <p:tav tm="0">
                                          <p:val>
                                            <p:strVal val="#ppt_y"/>
                                          </p:val>
                                        </p:tav>
                                        <p:tav tm="100000">
                                          <p:val>
                                            <p:strVal val="#ppt_y"/>
                                          </p:val>
                                        </p:tav>
                                      </p:tavLst>
                                    </p:anim>
                                    <p:anim calcmode="lin" valueType="num">
                                      <p:cBhvr>
                                        <p:cTn id="106" dur="500" fill="hold"/>
                                        <p:tgtEl>
                                          <p:spTgt spid="14"/>
                                        </p:tgtEl>
                                        <p:attrNameLst>
                                          <p:attrName>ppt_w</p:attrName>
                                        </p:attrNameLst>
                                      </p:cBhvr>
                                      <p:tavLst>
                                        <p:tav tm="0">
                                          <p:val>
                                            <p:fltVal val="0"/>
                                          </p:val>
                                        </p:tav>
                                        <p:tav tm="100000">
                                          <p:val>
                                            <p:strVal val="#ppt_w"/>
                                          </p:val>
                                        </p:tav>
                                      </p:tavLst>
                                    </p:anim>
                                    <p:anim calcmode="lin" valueType="num">
                                      <p:cBhvr>
                                        <p:cTn id="107" dur="500" fill="hold"/>
                                        <p:tgtEl>
                                          <p:spTgt spid="14"/>
                                        </p:tgtEl>
                                        <p:attrNameLst>
                                          <p:attrName>ppt_h</p:attrName>
                                        </p:attrNameLst>
                                      </p:cBhvr>
                                      <p:tavLst>
                                        <p:tav tm="0">
                                          <p:val>
                                            <p:strVal val="#ppt_h"/>
                                          </p:val>
                                        </p:tav>
                                        <p:tav tm="100000">
                                          <p:val>
                                            <p:strVal val="#ppt_h"/>
                                          </p:val>
                                        </p:tav>
                                      </p:tavLst>
                                    </p:anim>
                                  </p:childTnLst>
                                </p:cTn>
                              </p:par>
                            </p:childTnLst>
                          </p:cTn>
                        </p:par>
                        <p:par>
                          <p:cTn id="108" fill="hold">
                            <p:stCondLst>
                              <p:cond delay="2500"/>
                            </p:stCondLst>
                            <p:childTnLst>
                              <p:par>
                                <p:cTn id="109" presetID="22" presetClass="entr" presetSubtype="8" fill="hold" grpId="0" nodeType="afterEffect">
                                  <p:stCondLst>
                                    <p:cond delay="0"/>
                                  </p:stCondLst>
                                  <p:childTnLst>
                                    <p:set>
                                      <p:cBhvr>
                                        <p:cTn id="110" dur="1" fill="hold">
                                          <p:stCondLst>
                                            <p:cond delay="0"/>
                                          </p:stCondLst>
                                        </p:cTn>
                                        <p:tgtEl>
                                          <p:spTgt spid="2">
                                            <p:txEl>
                                              <p:pRg st="7" end="7"/>
                                            </p:txEl>
                                          </p:spTgt>
                                        </p:tgtEl>
                                        <p:attrNameLst>
                                          <p:attrName>style.visibility</p:attrName>
                                        </p:attrNameLst>
                                      </p:cBhvr>
                                      <p:to>
                                        <p:strVal val="visible"/>
                                      </p:to>
                                    </p:set>
                                    <p:animEffect transition="in" filter="wipe(left)">
                                      <p:cBhvr>
                                        <p:cTn id="11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F80368E-B91C-D125-D1EE-384020E0FDC5}"/>
              </a:ext>
            </a:extLst>
          </p:cNvPr>
          <p:cNvSpPr txBox="1"/>
          <p:nvPr/>
        </p:nvSpPr>
        <p:spPr>
          <a:xfrm>
            <a:off x="0" y="775020"/>
            <a:ext cx="9567512" cy="3867084"/>
          </a:xfrm>
          <a:prstGeom prst="rect">
            <a:avLst/>
          </a:prstGeom>
          <a:noFill/>
        </p:spPr>
        <p:txBody>
          <a:bodyPr wrap="square">
            <a:spAutoFit/>
            <a:scene3d>
              <a:camera prst="orthographicFront"/>
              <a:lightRig rig="threePt" dir="t"/>
            </a:scene3d>
            <a:sp3d extrusionH="57150">
              <a:bevelT h="25400" prst="softRound"/>
            </a:sp3d>
          </a:bodyPr>
          <a:lstStyle/>
          <a:p>
            <a:pPr algn="ctr">
              <a:lnSpc>
                <a:spcPts val="15000"/>
              </a:lnSpc>
            </a:pPr>
            <a:r>
              <a:rPr lang="en-US" sz="11500" noProof="0" dirty="0">
                <a:ln w="0"/>
                <a:solidFill>
                  <a:srgbClr val="B0175F"/>
                </a:solidFill>
                <a:effectLst>
                  <a:outerShdw blurRad="38100" dist="25400" dir="5400000" algn="ctr" rotWithShape="0">
                    <a:srgbClr val="6E747A">
                      <a:alpha val="43000"/>
                    </a:srgbClr>
                  </a:outerShdw>
                </a:effectLst>
              </a:rPr>
              <a:t>UTHENGA WA MULUNGU</a:t>
            </a:r>
          </a:p>
        </p:txBody>
      </p:sp>
      <p:sp>
        <p:nvSpPr>
          <p:cNvPr id="4" name="CuadroTexto 3">
            <a:extLst>
              <a:ext uri="{FF2B5EF4-FFF2-40B4-BE49-F238E27FC236}">
                <a16:creationId xmlns:a16="http://schemas.microsoft.com/office/drawing/2014/main" id="{6CAE4776-720B-E5F6-68A2-EC1F49EE8DB5}"/>
              </a:ext>
            </a:extLst>
          </p:cNvPr>
          <p:cNvSpPr txBox="1"/>
          <p:nvPr/>
        </p:nvSpPr>
        <p:spPr>
          <a:xfrm>
            <a:off x="1" y="5446097"/>
            <a:ext cx="8219974" cy="830997"/>
          </a:xfrm>
          <a:prstGeom prst="rect">
            <a:avLst/>
          </a:prstGeom>
          <a:noFill/>
        </p:spPr>
        <p:txBody>
          <a:bodyPr wrap="square">
            <a:spAutoFit/>
          </a:bodyPr>
          <a:lstStyle/>
          <a:p>
            <a:pPr algn="ctr"/>
            <a:r>
              <a:rPr lang="en-US" sz="4800" noProof="0" dirty="0">
                <a:ln w="0"/>
                <a:solidFill>
                  <a:srgbClr val="33792F"/>
                </a:solidFill>
                <a:effectLst>
                  <a:outerShdw blurRad="38100" dist="25400" dir="5400000" algn="ctr" rotWithShape="0">
                    <a:srgbClr val="6E747A">
                      <a:alpha val="43000"/>
                    </a:srgbClr>
                  </a:outerShdw>
                </a:effectLst>
              </a:rPr>
              <a:t>(Chibvumbulutso 3:14-22)</a:t>
            </a:r>
          </a:p>
        </p:txBody>
      </p:sp>
    </p:spTree>
    <p:extLst>
      <p:ext uri="{BB962C8B-B14F-4D97-AF65-F5344CB8AC3E}">
        <p14:creationId xmlns:p14="http://schemas.microsoft.com/office/powerpoint/2010/main" val="111506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13B6E350-8C57-5B9C-B101-68124CD52889}"/>
              </a:ext>
            </a:extLst>
          </p:cNvPr>
          <p:cNvSpPr>
            <a:spLocks noGrp="1" noRot="1" noMove="1" noResize="1" noEditPoints="1" noAdjustHandles="1" noChangeArrowheads="1" noChangeShapeType="1"/>
          </p:cNvSpPr>
          <p:nvPr/>
        </p:nvSpPr>
        <p:spPr>
          <a:xfrm>
            <a:off x="-1" y="0"/>
            <a:ext cx="7792561" cy="1768025"/>
          </a:xfrm>
          <a:prstGeom prst="rect">
            <a:avLst/>
          </a:prstGeom>
          <a:gradFill flip="none" rotWithShape="1">
            <a:gsLst>
              <a:gs pos="62000">
                <a:schemeClr val="accent1">
                  <a:lumMod val="67000"/>
                </a:schemeClr>
              </a:gs>
              <a:gs pos="66000">
                <a:schemeClr val="accent1">
                  <a:lumMod val="97000"/>
                  <a:lumOff val="3000"/>
                </a:schemeClr>
              </a:gs>
              <a:gs pos="100000">
                <a:schemeClr val="accent1">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5FE9008E-BE6C-4A00-19C4-EEF42A2F4827}"/>
              </a:ext>
            </a:extLst>
          </p:cNvPr>
          <p:cNvSpPr txBox="1"/>
          <p:nvPr/>
        </p:nvSpPr>
        <p:spPr>
          <a:xfrm>
            <a:off x="-34640" y="0"/>
            <a:ext cx="7827199" cy="769441"/>
          </a:xfrm>
          <a:prstGeom prst="rect">
            <a:avLst/>
          </a:prstGeom>
          <a:noFill/>
        </p:spPr>
        <p:txBody>
          <a:bodyPr wrap="square">
            <a:spAutoFit/>
          </a:bodyPr>
          <a:lstStyle/>
          <a:p>
            <a:pPr algn="ctr"/>
            <a:r>
              <a:rPr lang="en-US" sz="4400" b="1" spc="600" dirty="0">
                <a:ln w="10160">
                  <a:solidFill>
                    <a:schemeClr val="accent2"/>
                  </a:solidFill>
                  <a:prstDash val="solid"/>
                </a:ln>
                <a:solidFill>
                  <a:srgbClr val="FFFFFF"/>
                </a:solidFill>
                <a:effectLst>
                  <a:outerShdw blurRad="38100" dist="22860" dir="5400000" algn="tl" rotWithShape="0">
                    <a:srgbClr val="000000">
                      <a:alpha val="30000"/>
                    </a:srgbClr>
                  </a:outerShdw>
                </a:effectLst>
              </a:rPr>
              <a:t>KUYESA</a:t>
            </a:r>
            <a:endParaRPr lang="en-US" sz="4400" b="1" spc="600" noProof="0" dirty="0">
              <a:ln w="10160">
                <a:solidFill>
                  <a:schemeClr val="accent2"/>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7B7D9322-7126-B72A-E0CD-D5A21DE6104E}"/>
              </a:ext>
            </a:extLst>
          </p:cNvPr>
          <p:cNvSpPr txBox="1"/>
          <p:nvPr/>
        </p:nvSpPr>
        <p:spPr>
          <a:xfrm>
            <a:off x="44805" y="665156"/>
            <a:ext cx="7709415" cy="923330"/>
          </a:xfrm>
          <a:prstGeom prst="rect">
            <a:avLst/>
          </a:prstGeom>
          <a:noFill/>
        </p:spPr>
        <p:txBody>
          <a:bodyPr wrap="square">
            <a:spAutoFit/>
          </a:bodyPr>
          <a:lstStyle/>
          <a:p>
            <a:pPr algn="ctr"/>
            <a:r>
              <a:rPr lang="en-US"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Iwe umati: ‘Ndine wolemera, ndine wachuma ndipo sindisowa kanthu.’ Koma sudziwa kuti ndiwe wovutika, womvetsa chisoni, waumphawi, wosaona ndi wamaliseche. </a:t>
            </a:r>
            <a:r>
              <a:rPr lang="en-US"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sz="1400"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sz="1400" b="1" noProof="0"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Chivumbulutso</a:t>
            </a:r>
            <a:r>
              <a:rPr lang="en-US" sz="1400"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3:17)</a:t>
            </a:r>
          </a:p>
        </p:txBody>
      </p:sp>
      <p:sp>
        <p:nvSpPr>
          <p:cNvPr id="4" name="CuadroTexto 3">
            <a:extLst>
              <a:ext uri="{FF2B5EF4-FFF2-40B4-BE49-F238E27FC236}">
                <a16:creationId xmlns:a16="http://schemas.microsoft.com/office/drawing/2014/main" id="{B0161D01-84D6-9956-BDC4-9C660646BB55}"/>
              </a:ext>
            </a:extLst>
          </p:cNvPr>
          <p:cNvSpPr txBox="1"/>
          <p:nvPr/>
        </p:nvSpPr>
        <p:spPr>
          <a:xfrm>
            <a:off x="44805" y="1728913"/>
            <a:ext cx="7993617" cy="1631216"/>
          </a:xfrm>
          <a:prstGeom prst="rect">
            <a:avLst/>
          </a:prstGeom>
          <a:noFill/>
        </p:spPr>
        <p:txBody>
          <a:bodyPr wrap="square" rtlCol="0">
            <a:spAutoFit/>
          </a:bodyPr>
          <a:lstStyle/>
          <a:p>
            <a:pPr>
              <a:spcBef>
                <a:spcPts val="600"/>
              </a:spcBef>
            </a:pPr>
            <a:r>
              <a:rPr lang="en-US" sz="2000" b="1" dirty="0" err="1"/>
              <a:t>Uthenga</a:t>
            </a:r>
            <a:r>
              <a:rPr lang="en-US" sz="2000" b="1" dirty="0"/>
              <a:t> </a:t>
            </a:r>
            <a:r>
              <a:rPr lang="en-US" sz="2000" b="1" dirty="0" err="1"/>
              <a:t>wopita</a:t>
            </a:r>
            <a:r>
              <a:rPr lang="en-US" sz="2000" b="1" dirty="0"/>
              <a:t> </a:t>
            </a:r>
            <a:r>
              <a:rPr lang="en-US" sz="2000" b="1" dirty="0" err="1"/>
              <a:t>ku</a:t>
            </a:r>
            <a:r>
              <a:rPr lang="en-US" sz="2000" b="1" dirty="0"/>
              <a:t> </a:t>
            </a:r>
            <a:r>
              <a:rPr lang="en-US" sz="2000" b="1" dirty="0" err="1"/>
              <a:t>mipingo</a:t>
            </a:r>
            <a:r>
              <a:rPr lang="en-US" sz="2000" b="1" dirty="0"/>
              <a:t> </a:t>
            </a:r>
            <a:r>
              <a:rPr lang="en-US" sz="2000" b="1" dirty="0" err="1"/>
              <a:t>isanu</a:t>
            </a:r>
            <a:r>
              <a:rPr lang="en-US" sz="2000" b="1" dirty="0"/>
              <a:t> </a:t>
            </a:r>
            <a:r>
              <a:rPr lang="en-US" sz="2000" b="1" dirty="0" err="1"/>
              <a:t>ndi</a:t>
            </a:r>
            <a:r>
              <a:rPr lang="en-US" sz="2000" b="1" dirty="0"/>
              <a:t> </a:t>
            </a:r>
            <a:r>
              <a:rPr lang="en-US" sz="2000" b="1" dirty="0" err="1"/>
              <a:t>iwiri</a:t>
            </a:r>
            <a:r>
              <a:rPr lang="en-US" sz="2000" b="1" dirty="0"/>
              <a:t> </a:t>
            </a:r>
            <a:r>
              <a:rPr lang="en-US" sz="2000" b="1" dirty="0" err="1"/>
              <a:t>uwu</a:t>
            </a:r>
            <a:r>
              <a:rPr lang="en-US" sz="2000" b="1" dirty="0"/>
              <a:t> </a:t>
            </a:r>
            <a:r>
              <a:rPr lang="en-US" sz="2000" b="1" dirty="0" err="1"/>
              <a:t>ukuonetsa</a:t>
            </a:r>
            <a:r>
              <a:rPr lang="en-US" sz="2000" b="1" dirty="0"/>
              <a:t> </a:t>
            </a:r>
            <a:r>
              <a:rPr lang="en-US" sz="2000" b="1" dirty="0" err="1"/>
              <a:t>mmene</a:t>
            </a:r>
            <a:r>
              <a:rPr lang="en-US" sz="2000" b="1" dirty="0"/>
              <a:t> mpingo </a:t>
            </a:r>
            <a:r>
              <a:rPr lang="en-US" sz="2000" b="1" dirty="0" err="1"/>
              <a:t>wa</a:t>
            </a:r>
            <a:r>
              <a:rPr lang="en-US" sz="2000" b="1" dirty="0"/>
              <a:t> pa </a:t>
            </a:r>
            <a:r>
              <a:rPr lang="en-US" sz="2000" b="1" dirty="0" err="1"/>
              <a:t>dziko</a:t>
            </a:r>
            <a:r>
              <a:rPr lang="en-US" sz="2000" b="1" dirty="0"/>
              <a:t> </a:t>
            </a:r>
            <a:r>
              <a:rPr lang="en-US" sz="2000" b="1" dirty="0" err="1"/>
              <a:t>lonse</a:t>
            </a:r>
            <a:r>
              <a:rPr lang="en-US" sz="2000" b="1" dirty="0"/>
              <a:t> </a:t>
            </a:r>
            <a:r>
              <a:rPr lang="en-US" sz="2000" b="1" dirty="0" err="1"/>
              <a:t>lapansi</a:t>
            </a:r>
            <a:r>
              <a:rPr lang="en-US" sz="2000" b="1" dirty="0"/>
              <a:t> </a:t>
            </a:r>
            <a:r>
              <a:rPr lang="en-US" sz="2000" b="1" dirty="0" err="1"/>
              <a:t>uliri</a:t>
            </a:r>
            <a:r>
              <a:rPr lang="en-US" sz="2000" b="1" dirty="0"/>
              <a:t>, </a:t>
            </a:r>
            <a:r>
              <a:rPr lang="en-US" sz="2000" b="1" dirty="0" err="1"/>
              <a:t>kuyambira</a:t>
            </a:r>
            <a:r>
              <a:rPr lang="en-US" sz="2000" b="1" dirty="0"/>
              <a:t> </a:t>
            </a:r>
            <a:r>
              <a:rPr lang="en-US" sz="2000" b="1" dirty="0" err="1"/>
              <a:t>nthawi</a:t>
            </a:r>
            <a:r>
              <a:rPr lang="en-US" sz="2000" b="1" dirty="0"/>
              <a:t> </a:t>
            </a:r>
            <a:r>
              <a:rPr lang="en-US" sz="2000" b="1" dirty="0" err="1"/>
              <a:t>ya</a:t>
            </a:r>
            <a:r>
              <a:rPr lang="en-US" sz="2000" b="1" dirty="0"/>
              <a:t> </a:t>
            </a:r>
            <a:r>
              <a:rPr lang="en-US" sz="2000" b="1" dirty="0" err="1"/>
              <a:t>atumwi</a:t>
            </a:r>
            <a:r>
              <a:rPr lang="en-US" sz="2000" b="1" dirty="0"/>
              <a:t> </a:t>
            </a:r>
            <a:r>
              <a:rPr lang="en-US" sz="2000" b="1" dirty="0" err="1"/>
              <a:t>mpaka</a:t>
            </a:r>
            <a:r>
              <a:rPr lang="en-US" sz="2000" b="1" dirty="0"/>
              <a:t> </a:t>
            </a:r>
            <a:r>
              <a:rPr lang="en-US" sz="2000" b="1" dirty="0" err="1"/>
              <a:t>lero</a:t>
            </a:r>
            <a:r>
              <a:rPr lang="en-US" sz="2000" b="1" dirty="0"/>
              <a:t> </a:t>
            </a:r>
            <a:r>
              <a:rPr lang="en-US" sz="2000" b="1" dirty="0" err="1"/>
              <a:t>lino</a:t>
            </a:r>
            <a:r>
              <a:rPr lang="en-US" sz="2000" b="1" dirty="0"/>
              <a:t>(</a:t>
            </a:r>
            <a:r>
              <a:rPr lang="en-US" sz="2000" b="1" dirty="0" err="1"/>
              <a:t>Chivumbulutso</a:t>
            </a:r>
            <a:r>
              <a:rPr lang="en-US" sz="2000" b="1" dirty="0"/>
              <a:t> 2-3). </a:t>
            </a:r>
            <a:r>
              <a:rPr lang="en-US" sz="2000" b="1" dirty="0" err="1"/>
              <a:t>Potipatsa</a:t>
            </a:r>
            <a:r>
              <a:rPr lang="en-US" sz="2000" b="1" dirty="0"/>
              <a:t> </a:t>
            </a:r>
            <a:r>
              <a:rPr lang="en-US" sz="2000" b="1" dirty="0" err="1"/>
              <a:t>uthenga</a:t>
            </a:r>
            <a:r>
              <a:rPr lang="en-US" sz="2000" b="1" dirty="0"/>
              <a:t> </a:t>
            </a:r>
            <a:r>
              <a:rPr lang="en-US" sz="2000" b="1" dirty="0" err="1"/>
              <a:t>wa</a:t>
            </a:r>
            <a:r>
              <a:rPr lang="en-US" sz="2000" b="1" dirty="0"/>
              <a:t> </a:t>
            </a:r>
            <a:r>
              <a:rPr lang="en-US" sz="2000" b="1" dirty="0" err="1"/>
              <a:t>masiku</a:t>
            </a:r>
            <a:r>
              <a:rPr lang="en-US" sz="2000" b="1" dirty="0"/>
              <a:t> </a:t>
            </a:r>
            <a:r>
              <a:rPr lang="en-US" sz="2000" b="1" dirty="0" err="1"/>
              <a:t>athu</a:t>
            </a:r>
            <a:r>
              <a:rPr lang="en-US" sz="2000" b="1" dirty="0"/>
              <a:t> </a:t>
            </a:r>
            <a:r>
              <a:rPr lang="en-US" sz="2000" b="1" dirty="0" err="1"/>
              <a:t>ano</a:t>
            </a:r>
            <a:r>
              <a:rPr lang="en-US" sz="2000" b="1" dirty="0"/>
              <a:t> (</a:t>
            </a:r>
            <a:r>
              <a:rPr lang="en-US" sz="2000" b="1" dirty="0" err="1"/>
              <a:t>Laodikaya</a:t>
            </a:r>
            <a:r>
              <a:rPr lang="en-US" sz="2000" b="1" dirty="0"/>
              <a:t>), Yesu </a:t>
            </a:r>
            <a:r>
              <a:rPr lang="en-US" sz="2000" b="1" dirty="0" err="1"/>
              <a:t>akudziwonetsera</a:t>
            </a:r>
            <a:r>
              <a:rPr lang="en-US" sz="2000" b="1" dirty="0"/>
              <a:t> </a:t>
            </a:r>
            <a:r>
              <a:rPr lang="en-US" sz="2000" b="1" dirty="0" err="1"/>
              <a:t>yekha</a:t>
            </a:r>
            <a:r>
              <a:rPr lang="en-US" sz="2000" b="1" dirty="0"/>
              <a:t> </a:t>
            </a:r>
            <a:r>
              <a:rPr lang="en-US" sz="2000" b="1" dirty="0" err="1"/>
              <a:t>monga</a:t>
            </a:r>
            <a:r>
              <a:rPr lang="en-US" sz="2000" b="1" dirty="0"/>
              <a:t> “Ameni [</a:t>
            </a:r>
            <a:r>
              <a:rPr lang="en-US" sz="2000" b="1" dirty="0" err="1"/>
              <a:t>Choonadi</a:t>
            </a:r>
            <a:r>
              <a:rPr lang="en-US" sz="2000" b="1" dirty="0"/>
              <a:t>], </a:t>
            </a:r>
            <a:r>
              <a:rPr lang="en-US" sz="2000" b="1" dirty="0" err="1"/>
              <a:t>mboni</a:t>
            </a:r>
            <a:r>
              <a:rPr lang="en-US" sz="2000" b="1" dirty="0"/>
              <a:t> </a:t>
            </a:r>
            <a:r>
              <a:rPr lang="en-US" sz="2000" b="1" dirty="0" err="1"/>
              <a:t>yokhulupirika</a:t>
            </a:r>
            <a:r>
              <a:rPr lang="en-US" sz="2000" b="1" dirty="0"/>
              <a:t> </a:t>
            </a:r>
            <a:r>
              <a:rPr lang="en-US" sz="2000" b="1" dirty="0" err="1"/>
              <a:t>ndi</a:t>
            </a:r>
            <a:r>
              <a:rPr lang="en-US" sz="2000" b="1" dirty="0"/>
              <a:t> </a:t>
            </a:r>
            <a:r>
              <a:rPr lang="en-US" sz="2000" b="1" dirty="0" err="1"/>
              <a:t>yoona</a:t>
            </a:r>
            <a:r>
              <a:rPr lang="en-US" sz="2000" b="1" dirty="0"/>
              <a:t> " (</a:t>
            </a:r>
            <a:r>
              <a:rPr lang="en-US" sz="2000" b="1" dirty="0" err="1"/>
              <a:t>Chivumbulutso</a:t>
            </a:r>
            <a:r>
              <a:rPr lang="en-US" sz="2000" b="1" dirty="0"/>
              <a:t> 3:14).</a:t>
            </a:r>
            <a:endParaRPr lang="en-US" sz="2000" b="1" noProof="0" dirty="0"/>
          </a:p>
        </p:txBody>
      </p:sp>
      <p:pic>
        <p:nvPicPr>
          <p:cNvPr id="6" name="Imagen 5" descr="Imagen que contiene tabla, lentes, hombre, sostener&#10;&#10;El contenido generado por IA puede ser incorrecto.">
            <a:extLst>
              <a:ext uri="{FF2B5EF4-FFF2-40B4-BE49-F238E27FC236}">
                <a16:creationId xmlns:a16="http://schemas.microsoft.com/office/drawing/2014/main" id="{206B8656-0B3A-F827-CDB1-0FAC418473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67815" y="168792"/>
            <a:ext cx="3891683" cy="3016121"/>
          </a:xfrm>
          <a:prstGeom prst="roundRect">
            <a:avLst>
              <a:gd name="adj" fmla="val 1177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 hombre sentado en el suelo&#10;&#10;El contenido generado por IA puede ser incorrecto.">
            <a:extLst>
              <a:ext uri="{FF2B5EF4-FFF2-40B4-BE49-F238E27FC236}">
                <a16:creationId xmlns:a16="http://schemas.microsoft.com/office/drawing/2014/main" id="{EDB3D725-EC83-9A9A-C9C8-8BB2B4B8F3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95531" y="3433932"/>
            <a:ext cx="1662330" cy="3280508"/>
          </a:xfrm>
          <a:prstGeom prst="round2DiagRect">
            <a:avLst>
              <a:gd name="adj1" fmla="val 897"/>
              <a:gd name="adj2" fmla="val 14018"/>
            </a:avLst>
          </a:prstGeom>
          <a:ln w="38100" cap="sq">
            <a:solidFill>
              <a:schemeClr val="accent2"/>
            </a:solidFill>
            <a:miter lim="800000"/>
          </a:ln>
          <a:effectLst>
            <a:outerShdw blurRad="50800" dist="38100" dir="2700000" algn="tl" rotWithShape="0">
              <a:prstClr val="black">
                <a:alpha val="40000"/>
              </a:prstClr>
            </a:outerShdw>
          </a:effectLst>
        </p:spPr>
      </p:pic>
      <p:pic>
        <p:nvPicPr>
          <p:cNvPr id="10" name="Imagen 9" descr="Un hombre en traje con la mano en la cara&#10;&#10;El contenido generado por IA puede ser incorrecto.">
            <a:extLst>
              <a:ext uri="{FF2B5EF4-FFF2-40B4-BE49-F238E27FC236}">
                <a16:creationId xmlns:a16="http://schemas.microsoft.com/office/drawing/2014/main" id="{1DDB1424-B823-4CFB-B445-371556E5BB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9239" y="3425265"/>
            <a:ext cx="1617777" cy="3276600"/>
          </a:xfrm>
          <a:prstGeom prst="round2DiagRect">
            <a:avLst>
              <a:gd name="adj1" fmla="val 16667"/>
              <a:gd name="adj2" fmla="val 0"/>
            </a:avLst>
          </a:prstGeom>
          <a:ln w="38100" cap="sq">
            <a:solidFill>
              <a:srgbClr val="DA0000"/>
            </a:solidFill>
            <a:miter lim="800000"/>
          </a:ln>
          <a:effectLst>
            <a:outerShdw blurRad="50800" dist="38100" dir="8100000" algn="tr" rotWithShape="0">
              <a:prstClr val="black">
                <a:alpha val="40000"/>
              </a:prstClr>
            </a:outerShdw>
          </a:effectLst>
        </p:spPr>
      </p:pic>
      <p:sp>
        <p:nvSpPr>
          <p:cNvPr id="12" name="CuadroTexto 11">
            <a:extLst>
              <a:ext uri="{FF2B5EF4-FFF2-40B4-BE49-F238E27FC236}">
                <a16:creationId xmlns:a16="http://schemas.microsoft.com/office/drawing/2014/main" id="{91C7D5C7-46E2-ECB0-C016-90909F6A172A}"/>
              </a:ext>
            </a:extLst>
          </p:cNvPr>
          <p:cNvSpPr txBox="1"/>
          <p:nvPr/>
        </p:nvSpPr>
        <p:spPr>
          <a:xfrm>
            <a:off x="3655630" y="3296126"/>
            <a:ext cx="8120359" cy="1015663"/>
          </a:xfrm>
          <a:prstGeom prst="rect">
            <a:avLst/>
          </a:prstGeom>
          <a:noFill/>
        </p:spPr>
        <p:txBody>
          <a:bodyPr wrap="square">
            <a:spAutoFit/>
          </a:bodyPr>
          <a:lstStyle/>
          <a:p>
            <a:pPr>
              <a:spcBef>
                <a:spcPts val="600"/>
              </a:spcBef>
            </a:pPr>
            <a:r>
              <a:rPr lang="en-US" sz="2000" b="1" dirty="0" err="1"/>
              <a:t>Tikadziyang’ana</a:t>
            </a:r>
            <a:r>
              <a:rPr lang="en-US" sz="2000" b="1" dirty="0"/>
              <a:t> </a:t>
            </a:r>
            <a:r>
              <a:rPr lang="en-US" sz="2000" b="1" dirty="0" err="1"/>
              <a:t>tokha</a:t>
            </a:r>
            <a:r>
              <a:rPr lang="en-US" sz="2000" b="1" dirty="0"/>
              <a:t>, </a:t>
            </a:r>
            <a:r>
              <a:rPr lang="en-US" sz="2000" b="1" dirty="0" err="1"/>
              <a:t>timaona</a:t>
            </a:r>
            <a:r>
              <a:rPr lang="en-US" sz="2000" b="1" dirty="0"/>
              <a:t> </a:t>
            </a:r>
            <a:r>
              <a:rPr lang="en-US" sz="2000" b="1" dirty="0" err="1"/>
              <a:t>choonadi</a:t>
            </a:r>
            <a:r>
              <a:rPr lang="en-US" sz="2000" b="1" dirty="0"/>
              <a:t> cha </a:t>
            </a:r>
            <a:r>
              <a:rPr lang="en-US" sz="2000" b="1" dirty="0" err="1"/>
              <a:t>mmene</a:t>
            </a:r>
            <a:r>
              <a:rPr lang="en-US" sz="2000" b="1" dirty="0"/>
              <a:t> </a:t>
            </a:r>
            <a:r>
              <a:rPr lang="en-US" sz="2000" b="1" dirty="0" err="1"/>
              <a:t>tiliri</a:t>
            </a:r>
            <a:r>
              <a:rPr lang="en-US" sz="2000" b="1" dirty="0"/>
              <a:t>: " </a:t>
            </a:r>
            <a:r>
              <a:rPr lang="en-US" sz="2000" b="1" dirty="0" err="1"/>
              <a:t>Ndine</a:t>
            </a:r>
            <a:r>
              <a:rPr lang="en-US" sz="2000" b="1" dirty="0"/>
              <a:t> </a:t>
            </a:r>
            <a:r>
              <a:rPr lang="en-US" sz="2000" b="1" dirty="0" err="1"/>
              <a:t>wolemera</a:t>
            </a:r>
            <a:r>
              <a:rPr lang="en-US" sz="2000" b="1" dirty="0"/>
              <a:t>, </a:t>
            </a:r>
            <a:r>
              <a:rPr lang="en-US" sz="2000" b="1" dirty="0" err="1"/>
              <a:t>ndine</a:t>
            </a:r>
            <a:r>
              <a:rPr lang="en-US" sz="2000" b="1" dirty="0"/>
              <a:t> </a:t>
            </a:r>
            <a:r>
              <a:rPr lang="en-US" sz="2000" b="1" dirty="0" err="1"/>
              <a:t>wachuma</a:t>
            </a:r>
            <a:r>
              <a:rPr lang="en-US" sz="2000" b="1" dirty="0"/>
              <a:t> </a:t>
            </a:r>
            <a:r>
              <a:rPr lang="en-US" sz="2000" b="1" dirty="0" err="1"/>
              <a:t>ndipo</a:t>
            </a:r>
            <a:r>
              <a:rPr lang="en-US" sz="2000" b="1" dirty="0"/>
              <a:t> </a:t>
            </a:r>
            <a:r>
              <a:rPr lang="en-US" sz="2000" b="1" dirty="0" err="1"/>
              <a:t>sindisowa</a:t>
            </a:r>
            <a:r>
              <a:rPr lang="en-US" sz="2000" b="1" dirty="0"/>
              <a:t> </a:t>
            </a:r>
            <a:r>
              <a:rPr lang="en-US" sz="2000" b="1" dirty="0" err="1"/>
              <a:t>kanthu</a:t>
            </a:r>
            <a:r>
              <a:rPr lang="en-US" sz="2000" b="1" dirty="0"/>
              <a:t> " (</a:t>
            </a:r>
            <a:r>
              <a:rPr lang="en-US" sz="2000" b="1" dirty="0" err="1"/>
              <a:t>Chivumbulutso</a:t>
            </a:r>
            <a:r>
              <a:rPr lang="en-US" sz="2000" b="1" dirty="0"/>
              <a:t> 3:17a).</a:t>
            </a:r>
            <a:endParaRPr lang="en-US" sz="2000" b="1" noProof="0" dirty="0"/>
          </a:p>
        </p:txBody>
      </p:sp>
      <p:sp>
        <p:nvSpPr>
          <p:cNvPr id="14" name="CuadroTexto 13">
            <a:extLst>
              <a:ext uri="{FF2B5EF4-FFF2-40B4-BE49-F238E27FC236}">
                <a16:creationId xmlns:a16="http://schemas.microsoft.com/office/drawing/2014/main" id="{75BB07C4-269A-E4FC-0453-B88FACB542EC}"/>
              </a:ext>
            </a:extLst>
          </p:cNvPr>
          <p:cNvSpPr txBox="1"/>
          <p:nvPr/>
        </p:nvSpPr>
        <p:spPr>
          <a:xfrm>
            <a:off x="3703590" y="5390170"/>
            <a:ext cx="6774939" cy="1323439"/>
          </a:xfrm>
          <a:prstGeom prst="rect">
            <a:avLst/>
          </a:prstGeom>
          <a:noFill/>
        </p:spPr>
        <p:txBody>
          <a:bodyPr wrap="square">
            <a:spAutoFit/>
          </a:bodyPr>
          <a:lstStyle/>
          <a:p>
            <a:pPr>
              <a:spcBef>
                <a:spcPts val="600"/>
              </a:spcBef>
            </a:pPr>
            <a:r>
              <a:rPr lang="en-US" sz="2000" b="1" dirty="0" err="1"/>
              <a:t>Tsopano</a:t>
            </a:r>
            <a:r>
              <a:rPr lang="en-US" sz="2000" b="1" dirty="0"/>
              <a:t> </a:t>
            </a:r>
            <a:r>
              <a:rPr lang="en-US" sz="2000" b="1" dirty="0" err="1"/>
              <a:t>ndi</a:t>
            </a:r>
            <a:r>
              <a:rPr lang="en-US" sz="2000" b="1" dirty="0"/>
              <a:t> </a:t>
            </a:r>
            <a:r>
              <a:rPr lang="en-US" sz="2000" b="1" dirty="0" err="1"/>
              <a:t>nthawi</a:t>
            </a:r>
            <a:r>
              <a:rPr lang="en-US" sz="2000" b="1" dirty="0"/>
              <a:t> </a:t>
            </a:r>
            <a:r>
              <a:rPr lang="en-US" sz="2000" b="1" dirty="0" err="1"/>
              <a:t>yoti</a:t>
            </a:r>
            <a:r>
              <a:rPr lang="en-US" sz="2000" b="1" dirty="0"/>
              <a:t> </a:t>
            </a:r>
            <a:r>
              <a:rPr lang="en-US" sz="2000" b="1" dirty="0" err="1"/>
              <a:t>tidziyese</a:t>
            </a:r>
            <a:r>
              <a:rPr lang="en-US" sz="2000" b="1" dirty="0"/>
              <a:t> </a:t>
            </a:r>
            <a:r>
              <a:rPr lang="en-US" sz="2000" b="1" dirty="0" err="1"/>
              <a:t>tokha</a:t>
            </a:r>
            <a:r>
              <a:rPr lang="en-US" sz="2000" b="1" dirty="0"/>
              <a:t>. Kodi </a:t>
            </a:r>
            <a:r>
              <a:rPr lang="en-US" sz="2000" b="1" dirty="0" err="1"/>
              <a:t>ndikudziwa</a:t>
            </a:r>
            <a:r>
              <a:rPr lang="en-US" sz="2000" b="1" dirty="0"/>
              <a:t> </a:t>
            </a:r>
            <a:r>
              <a:rPr lang="en-US" sz="2000" b="1" dirty="0" err="1"/>
              <a:t>zimene</a:t>
            </a:r>
            <a:r>
              <a:rPr lang="en-US" sz="2000" b="1" dirty="0"/>
              <a:t> </a:t>
            </a:r>
            <a:r>
              <a:rPr lang="en-US" sz="2000" b="1" dirty="0" err="1"/>
              <a:t>ndili</a:t>
            </a:r>
            <a:r>
              <a:rPr lang="en-US" sz="2000" b="1" dirty="0"/>
              <a:t> </a:t>
            </a:r>
            <a:r>
              <a:rPr lang="en-US" sz="2000" b="1" dirty="0" err="1"/>
              <a:t>nazo</a:t>
            </a:r>
            <a:r>
              <a:rPr lang="en-US" sz="2000" b="1" dirty="0"/>
              <a:t> </a:t>
            </a:r>
            <a:r>
              <a:rPr lang="en-US" sz="2000" b="1" dirty="0" err="1"/>
              <a:t>zenizeni</a:t>
            </a:r>
            <a:r>
              <a:rPr lang="en-US" sz="2000" b="1" dirty="0"/>
              <a:t>, </a:t>
            </a:r>
            <a:r>
              <a:rPr lang="en-US" sz="2000" b="1" dirty="0" err="1"/>
              <a:t>komanso</a:t>
            </a:r>
            <a:r>
              <a:rPr lang="en-US" sz="2000" b="1" dirty="0"/>
              <a:t> </a:t>
            </a:r>
            <a:r>
              <a:rPr lang="en-US" sz="2000" b="1" dirty="0" err="1"/>
              <a:t>zimene</a:t>
            </a:r>
            <a:r>
              <a:rPr lang="en-US" sz="2000" b="1" dirty="0"/>
              <a:t> </a:t>
            </a:r>
            <a:r>
              <a:rPr lang="en-US" sz="2000" b="1" dirty="0" err="1"/>
              <a:t>ndikuzisowabe</a:t>
            </a:r>
            <a:r>
              <a:rPr lang="en-US" sz="2000" b="1" dirty="0"/>
              <a:t>? Kodi </a:t>
            </a:r>
            <a:r>
              <a:rPr lang="en-US" sz="2000" b="1" dirty="0" err="1"/>
              <a:t>ndakula</a:t>
            </a:r>
            <a:r>
              <a:rPr lang="en-US" sz="2000" b="1" dirty="0"/>
              <a:t> </a:t>
            </a:r>
            <a:r>
              <a:rPr lang="en-US" sz="2000" b="1" dirty="0" err="1"/>
              <a:t>bwanji</a:t>
            </a:r>
            <a:r>
              <a:rPr lang="en-US" sz="2000" b="1" dirty="0"/>
              <a:t> mu </a:t>
            </a:r>
            <a:r>
              <a:rPr lang="en-US" sz="2000" b="1" dirty="0" err="1"/>
              <a:t>ubale</a:t>
            </a:r>
            <a:r>
              <a:rPr lang="en-US" sz="2000" b="1" dirty="0"/>
              <a:t> wanga </a:t>
            </a:r>
            <a:r>
              <a:rPr lang="en-US" sz="2000" b="1" dirty="0" err="1"/>
              <a:t>ndi</a:t>
            </a:r>
            <a:r>
              <a:rPr lang="en-US" sz="2000" b="1" dirty="0"/>
              <a:t> Yesu? Kodi </a:t>
            </a:r>
            <a:r>
              <a:rPr lang="en-US" sz="2000" b="1" dirty="0" err="1"/>
              <a:t>ndikusintha</a:t>
            </a:r>
            <a:r>
              <a:rPr lang="en-US" sz="2000" b="1" dirty="0"/>
              <a:t> </a:t>
            </a:r>
            <a:r>
              <a:rPr lang="en-US" sz="2000" b="1" dirty="0" err="1"/>
              <a:t>n’kukhala</a:t>
            </a:r>
            <a:r>
              <a:rPr lang="en-US" sz="2000" b="1" dirty="0"/>
              <a:t> </a:t>
            </a:r>
            <a:r>
              <a:rPr lang="en-US" sz="2000" b="1" dirty="0" err="1"/>
              <a:t>munthu</a:t>
            </a:r>
            <a:r>
              <a:rPr lang="en-US" sz="2000" b="1" dirty="0"/>
              <a:t> </a:t>
            </a:r>
            <a:r>
              <a:rPr lang="en-US" sz="2000" b="1" dirty="0" err="1"/>
              <a:t>wabwino</a:t>
            </a:r>
            <a:r>
              <a:rPr lang="en-US" sz="2000" b="1" dirty="0"/>
              <a:t>?</a:t>
            </a:r>
            <a:endParaRPr lang="en-US" sz="2000" b="1" noProof="0" dirty="0"/>
          </a:p>
        </p:txBody>
      </p:sp>
      <p:sp>
        <p:nvSpPr>
          <p:cNvPr id="16" name="CuadroTexto 15">
            <a:extLst>
              <a:ext uri="{FF2B5EF4-FFF2-40B4-BE49-F238E27FC236}">
                <a16:creationId xmlns:a16="http://schemas.microsoft.com/office/drawing/2014/main" id="{780078B0-259F-FDE1-77AA-48AC7BA2AD4F}"/>
              </a:ext>
            </a:extLst>
          </p:cNvPr>
          <p:cNvSpPr txBox="1"/>
          <p:nvPr/>
        </p:nvSpPr>
        <p:spPr>
          <a:xfrm>
            <a:off x="3686376" y="4331446"/>
            <a:ext cx="6792154" cy="1015663"/>
          </a:xfrm>
          <a:prstGeom prst="rect">
            <a:avLst/>
          </a:prstGeom>
          <a:noFill/>
        </p:spPr>
        <p:txBody>
          <a:bodyPr wrap="square">
            <a:spAutoFit/>
          </a:bodyPr>
          <a:lstStyle/>
          <a:p>
            <a:pPr>
              <a:spcBef>
                <a:spcPts val="600"/>
              </a:spcBef>
            </a:pPr>
            <a:r>
              <a:rPr lang="en-US" sz="2000" b="1" dirty="0"/>
              <a:t>Koma Yesu amaona chowonadi, </a:t>
            </a:r>
            <a:r>
              <a:rPr lang="en-US" sz="2000" b="1" dirty="0" err="1"/>
              <a:t>chenicheni</a:t>
            </a:r>
            <a:r>
              <a:rPr lang="en-US" sz="2000" b="1" dirty="0"/>
              <a:t> cha </a:t>
            </a:r>
            <a:r>
              <a:rPr lang="en-US" sz="2000" b="1" dirty="0" err="1"/>
              <a:t>mmene</a:t>
            </a:r>
            <a:r>
              <a:rPr lang="en-US" sz="2000" b="1" dirty="0"/>
              <a:t> </a:t>
            </a:r>
            <a:r>
              <a:rPr lang="en-US" sz="2000" b="1" dirty="0" err="1"/>
              <a:t>tiliri</a:t>
            </a:r>
            <a:r>
              <a:rPr lang="en-US" sz="2000" b="1" dirty="0"/>
              <a:t> : “</a:t>
            </a:r>
            <a:r>
              <a:rPr lang="en-US" sz="2000" b="1" dirty="0" err="1"/>
              <a:t>Ndiwe</a:t>
            </a:r>
            <a:r>
              <a:rPr lang="en-US" sz="2000" b="1" dirty="0"/>
              <a:t> </a:t>
            </a:r>
            <a:r>
              <a:rPr lang="en-US" sz="2000" b="1" dirty="0" err="1"/>
              <a:t>wovutika</a:t>
            </a:r>
            <a:r>
              <a:rPr lang="en-US" sz="2000" b="1" dirty="0"/>
              <a:t>, </a:t>
            </a:r>
            <a:r>
              <a:rPr lang="en-US" sz="2000" b="1" dirty="0" err="1"/>
              <a:t>womvetsa</a:t>
            </a:r>
            <a:r>
              <a:rPr lang="en-US" sz="2000" b="1" dirty="0"/>
              <a:t> </a:t>
            </a:r>
            <a:r>
              <a:rPr lang="en-US" sz="2000" b="1" dirty="0" err="1"/>
              <a:t>chisoni</a:t>
            </a:r>
            <a:r>
              <a:rPr lang="en-US" sz="2000" b="1" dirty="0"/>
              <a:t>, </a:t>
            </a:r>
            <a:r>
              <a:rPr lang="en-US" sz="2000" b="1" dirty="0" err="1"/>
              <a:t>waumphawi</a:t>
            </a:r>
            <a:r>
              <a:rPr lang="en-US" sz="2000" b="1" dirty="0"/>
              <a:t>, </a:t>
            </a:r>
            <a:r>
              <a:rPr lang="en-US" sz="2000" b="1" dirty="0" err="1"/>
              <a:t>wosaona</a:t>
            </a:r>
            <a:r>
              <a:rPr lang="en-US" sz="2000" b="1" dirty="0"/>
              <a:t> </a:t>
            </a:r>
            <a:r>
              <a:rPr lang="en-US" sz="2000" b="1" dirty="0" err="1"/>
              <a:t>ndi</a:t>
            </a:r>
            <a:r>
              <a:rPr lang="en-US" sz="2000" b="1" dirty="0"/>
              <a:t> </a:t>
            </a:r>
            <a:r>
              <a:rPr lang="en-US" sz="2000" b="1" dirty="0" err="1"/>
              <a:t>wamaliseche</a:t>
            </a:r>
            <a:r>
              <a:rPr lang="en-US" sz="2000" b="1" dirty="0"/>
              <a:t>” (</a:t>
            </a:r>
            <a:r>
              <a:rPr lang="en-US" sz="2000" b="1" dirty="0" err="1"/>
              <a:t>Chivumbulutso</a:t>
            </a:r>
            <a:r>
              <a:rPr lang="en-US" sz="2000" b="1" dirty="0"/>
              <a:t> 3:17b).</a:t>
            </a:r>
            <a:endParaRPr lang="en-US" sz="2000" b="1" noProof="0" dirty="0"/>
          </a:p>
        </p:txBody>
      </p:sp>
      <p:pic>
        <p:nvPicPr>
          <p:cNvPr id="18" name="Imagen 17" descr="Hombre sentado en una silla&#10;&#10;El contenido generado por IA puede ser incorrecto.">
            <a:extLst>
              <a:ext uri="{FF2B5EF4-FFF2-40B4-BE49-F238E27FC236}">
                <a16:creationId xmlns:a16="http://schemas.microsoft.com/office/drawing/2014/main" id="{FD553147-BFAA-A922-A90B-784FF44C08F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670"/>
          <a:stretch>
            <a:fillRect/>
          </a:stretch>
        </p:blipFill>
        <p:spPr>
          <a:xfrm>
            <a:off x="10577384" y="4423002"/>
            <a:ext cx="1490091" cy="2287530"/>
          </a:xfrm>
          <a:prstGeom prst="rect">
            <a:avLst/>
          </a:prstGeom>
          <a:effectLst>
            <a:innerShdw blurRad="114300">
              <a:prstClr val="black"/>
            </a:innerShdw>
          </a:effectLst>
        </p:spPr>
      </p:pic>
    </p:spTree>
    <p:extLst>
      <p:ext uri="{BB962C8B-B14F-4D97-AF65-F5344CB8AC3E}">
        <p14:creationId xmlns:p14="http://schemas.microsoft.com/office/powerpoint/2010/main" val="343308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8" presetClass="entr" presetSubtype="3"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upRight)">
                                      <p:cBhvr>
                                        <p:cTn id="31" dur="500"/>
                                        <p:tgtEl>
                                          <p:spTgt spid="10"/>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downRight)">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ox(in)">
                                      <p:cBhvr>
                                        <p:cTn id="49" dur="750"/>
                                        <p:tgtEl>
                                          <p:spTgt spid="18"/>
                                        </p:tgtEl>
                                      </p:cBhvr>
                                    </p:animEffect>
                                  </p:childTnLst>
                                </p:cTn>
                              </p:par>
                            </p:childTnLst>
                          </p:cTn>
                        </p:par>
                        <p:par>
                          <p:cTn id="50" fill="hold">
                            <p:stCondLst>
                              <p:cond delay="750"/>
                            </p:stCondLst>
                            <p:childTnLst>
                              <p:par>
                                <p:cTn id="51" presetID="2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P spid="12"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93D7C22-86B0-5ABB-59E0-5CB74B344341}"/>
            </a:ext>
          </a:extLst>
        </p:cNvPr>
        <p:cNvGrpSpPr/>
        <p:nvPr/>
      </p:nvGrpSpPr>
      <p:grpSpPr>
        <a:xfrm>
          <a:off x="0" y="0"/>
          <a:ext cx="0" cy="0"/>
          <a:chOff x="0" y="0"/>
          <a:chExt cx="0" cy="0"/>
        </a:xfrm>
      </p:grpSpPr>
      <p:sp>
        <p:nvSpPr>
          <p:cNvPr id="21" name="Rectángulo 20">
            <a:extLst>
              <a:ext uri="{FF2B5EF4-FFF2-40B4-BE49-F238E27FC236}">
                <a16:creationId xmlns:a16="http://schemas.microsoft.com/office/drawing/2014/main" id="{C27A1A4A-B0DB-4C02-57BA-E80B8424D9BE}"/>
              </a:ext>
            </a:extLst>
          </p:cNvPr>
          <p:cNvSpPr>
            <a:spLocks noGrp="1" noRot="1" noMove="1" noResize="1" noEditPoints="1" noAdjustHandles="1" noChangeArrowheads="1" noChangeShapeType="1"/>
          </p:cNvSpPr>
          <p:nvPr/>
        </p:nvSpPr>
        <p:spPr>
          <a:xfrm>
            <a:off x="2686050" y="0"/>
            <a:ext cx="9505949" cy="1746145"/>
          </a:xfrm>
          <a:prstGeom prst="rect">
            <a:avLst/>
          </a:prstGeom>
          <a:gradFill>
            <a:gsLst>
              <a:gs pos="60000">
                <a:schemeClr val="accent2">
                  <a:lumMod val="20000"/>
                  <a:lumOff val="80000"/>
                </a:schemeClr>
              </a:gs>
              <a:gs pos="63000">
                <a:srgbClr val="8179AB"/>
              </a:gs>
              <a:gs pos="100000">
                <a:srgbClr val="8179AB"/>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3" name="Imagen 22" descr="Un dibujo de una persona&#10;&#10;El contenido generado por IA puede ser incorrecto.">
            <a:extLst>
              <a:ext uri="{FF2B5EF4-FFF2-40B4-BE49-F238E27FC236}">
                <a16:creationId xmlns:a16="http://schemas.microsoft.com/office/drawing/2014/main" id="{A74252BF-2B02-A1F7-237A-7ACABD2D9F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145" y="153935"/>
            <a:ext cx="2693891" cy="22574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7B0FEDB3-6784-F5F6-E837-673D381295CA}"/>
              </a:ext>
            </a:extLst>
          </p:cNvPr>
          <p:cNvSpPr txBox="1"/>
          <p:nvPr/>
        </p:nvSpPr>
        <p:spPr>
          <a:xfrm>
            <a:off x="2686051" y="0"/>
            <a:ext cx="9505950"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en-US" sz="4400" b="1" spc="1000"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YANKHO</a:t>
            </a:r>
          </a:p>
        </p:txBody>
      </p:sp>
      <p:sp>
        <p:nvSpPr>
          <p:cNvPr id="7" name="CuadroTexto 6">
            <a:extLst>
              <a:ext uri="{FF2B5EF4-FFF2-40B4-BE49-F238E27FC236}">
                <a16:creationId xmlns:a16="http://schemas.microsoft.com/office/drawing/2014/main" id="{1380D5A2-530C-651C-3AE0-18E95BB05B50}"/>
              </a:ext>
            </a:extLst>
          </p:cNvPr>
          <p:cNvSpPr txBox="1"/>
          <p:nvPr/>
        </p:nvSpPr>
        <p:spPr>
          <a:xfrm>
            <a:off x="2783452" y="798873"/>
            <a:ext cx="9324975" cy="830997"/>
          </a:xfrm>
          <a:prstGeom prst="rect">
            <a:avLst/>
          </a:prstGeom>
          <a:noFill/>
        </p:spPr>
        <p:txBody>
          <a:bodyPr wrap="square">
            <a:spAutoFit/>
          </a:bodyPr>
          <a:lstStyle/>
          <a:p>
            <a:pPr algn="ctr"/>
            <a:r>
              <a:rPr lang="en-US" sz="1600" b="1" noProof="0" dirty="0">
                <a:solidFill>
                  <a:schemeClr val="accent5">
                    <a:lumMod val="50000"/>
                  </a:schemeClr>
                </a:solidFill>
                <a:latin typeface="Comic Sans MS" panose="030F0702030302020204" pitchFamily="66" charset="0"/>
              </a:rPr>
              <a:t>“</a:t>
            </a:r>
            <a:r>
              <a:rPr lang="en-US" sz="1600" b="1" dirty="0">
                <a:solidFill>
                  <a:schemeClr val="accent5">
                    <a:lumMod val="50000"/>
                  </a:schemeClr>
                </a:solidFill>
                <a:latin typeface="Comic Sans MS" panose="030F0702030302020204" pitchFamily="66" charset="0"/>
              </a:rPr>
              <a:t>Ndikukulangiza kuti ugule kwa Ine golide woyengedwa ndi moto kuti ukhale wolemera. Ugule zovala zoyera kuti uvale ndi kuphimba umaliseche wako wochititsa manyaziwo. Ndiponso ugule kwa Ine mankhwala a mʼmaso kuti uwone.</a:t>
            </a:r>
            <a:r>
              <a:rPr lang="en-US" sz="1600" b="1" noProof="0" dirty="0">
                <a:solidFill>
                  <a:schemeClr val="accent5">
                    <a:lumMod val="50000"/>
                  </a:schemeClr>
                </a:solidFill>
                <a:latin typeface="Comic Sans MS" panose="030F0702030302020204" pitchFamily="66" charset="0"/>
              </a:rPr>
              <a:t>” </a:t>
            </a:r>
            <a:r>
              <a:rPr lang="en-US" sz="1200" b="1" noProof="0" dirty="0">
                <a:solidFill>
                  <a:schemeClr val="accent5">
                    <a:lumMod val="50000"/>
                  </a:schemeClr>
                </a:solidFill>
                <a:latin typeface="Comic Sans MS" panose="030F0702030302020204" pitchFamily="66" charset="0"/>
              </a:rPr>
              <a:t>(</a:t>
            </a:r>
            <a:r>
              <a:rPr lang="en-US" sz="1200" b="1" noProof="0" dirty="0" err="1">
                <a:solidFill>
                  <a:schemeClr val="accent5">
                    <a:lumMod val="50000"/>
                  </a:schemeClr>
                </a:solidFill>
                <a:latin typeface="Comic Sans MS" panose="030F0702030302020204" pitchFamily="66" charset="0"/>
              </a:rPr>
              <a:t>Chivumbulutso</a:t>
            </a:r>
            <a:r>
              <a:rPr lang="en-US" sz="1200" b="1" noProof="0" dirty="0">
                <a:solidFill>
                  <a:schemeClr val="accent5">
                    <a:lumMod val="50000"/>
                  </a:schemeClr>
                </a:solidFill>
                <a:latin typeface="Comic Sans MS" panose="030F0702030302020204" pitchFamily="66" charset="0"/>
              </a:rPr>
              <a:t> 3:18)</a:t>
            </a:r>
          </a:p>
        </p:txBody>
      </p:sp>
      <p:sp>
        <p:nvSpPr>
          <p:cNvPr id="8" name="CuadroTexto 7">
            <a:extLst>
              <a:ext uri="{FF2B5EF4-FFF2-40B4-BE49-F238E27FC236}">
                <a16:creationId xmlns:a16="http://schemas.microsoft.com/office/drawing/2014/main" id="{C1445B1D-8B00-D797-E05F-24188BAAFB07}"/>
              </a:ext>
            </a:extLst>
          </p:cNvPr>
          <p:cNvSpPr txBox="1"/>
          <p:nvPr/>
        </p:nvSpPr>
        <p:spPr>
          <a:xfrm>
            <a:off x="2686051" y="1775577"/>
            <a:ext cx="9505950" cy="707886"/>
          </a:xfrm>
          <a:prstGeom prst="rect">
            <a:avLst/>
          </a:prstGeom>
          <a:noFill/>
        </p:spPr>
        <p:txBody>
          <a:bodyPr wrap="square" rtlCol="0">
            <a:spAutoFit/>
          </a:bodyPr>
          <a:lstStyle/>
          <a:p>
            <a:pPr>
              <a:spcBef>
                <a:spcPts val="600"/>
              </a:spcBef>
            </a:pPr>
            <a:r>
              <a:rPr lang="en-US" sz="2000" b="1" dirty="0" err="1"/>
              <a:t>Chifukwa</a:t>
            </a:r>
            <a:r>
              <a:rPr lang="en-US" sz="2000" b="1" dirty="0"/>
              <a:t> </a:t>
            </a:r>
            <a:r>
              <a:rPr lang="en-US" sz="2000" b="1" dirty="0" err="1"/>
              <a:t>chakuti</a:t>
            </a:r>
            <a:r>
              <a:rPr lang="en-US" sz="2000" b="1" dirty="0"/>
              <a:t> </a:t>
            </a:r>
            <a:r>
              <a:rPr lang="en-US" sz="2000" b="1" dirty="0" err="1"/>
              <a:t>kukhutira</a:t>
            </a:r>
            <a:r>
              <a:rPr lang="en-US" sz="2000" b="1" dirty="0"/>
              <a:t> </a:t>
            </a:r>
            <a:r>
              <a:rPr lang="en-US" sz="2000" b="1" dirty="0" err="1"/>
              <a:t>ndi</a:t>
            </a:r>
            <a:r>
              <a:rPr lang="en-US" sz="2000" b="1" dirty="0"/>
              <a:t> </a:t>
            </a:r>
            <a:r>
              <a:rPr lang="en-US" sz="2000" b="1" dirty="0" err="1"/>
              <a:t>mmene</a:t>
            </a:r>
            <a:r>
              <a:rPr lang="en-US" sz="2000" b="1" dirty="0"/>
              <a:t> </a:t>
            </a:r>
            <a:r>
              <a:rPr lang="en-US" sz="2000" b="1" dirty="0" err="1"/>
              <a:t>tiliri</a:t>
            </a:r>
            <a:r>
              <a:rPr lang="en-US" sz="2000" b="1" dirty="0"/>
              <a:t> </a:t>
            </a:r>
            <a:r>
              <a:rPr lang="en-US" sz="2000" b="1" dirty="0" err="1"/>
              <a:t>kumapangitsa</a:t>
            </a:r>
            <a:r>
              <a:rPr lang="en-US" sz="2000" b="1" dirty="0"/>
              <a:t> </a:t>
            </a:r>
            <a:r>
              <a:rPr lang="en-US" sz="2000" b="1" dirty="0" err="1"/>
              <a:t>kuti</a:t>
            </a:r>
            <a:r>
              <a:rPr lang="en-US" sz="2000" b="1" dirty="0"/>
              <a:t> </a:t>
            </a:r>
            <a:r>
              <a:rPr lang="en-US" sz="2000" b="1" dirty="0" err="1"/>
              <a:t>tikhale</a:t>
            </a:r>
            <a:r>
              <a:rPr lang="en-US" sz="2000" b="1" dirty="0"/>
              <a:t> </a:t>
            </a:r>
            <a:r>
              <a:rPr lang="en-US" sz="2000" b="1" dirty="0" err="1"/>
              <a:t>osasamala</a:t>
            </a:r>
            <a:r>
              <a:rPr lang="en-US" sz="2000" b="1" dirty="0"/>
              <a:t> (</a:t>
            </a:r>
            <a:r>
              <a:rPr lang="en-US" sz="2000" b="1" dirty="0" err="1"/>
              <a:t>ofunda</a:t>
            </a:r>
            <a:r>
              <a:rPr lang="en-US" sz="2000" b="1" dirty="0"/>
              <a:t>), Yesu </a:t>
            </a:r>
            <a:r>
              <a:rPr lang="en-US" sz="2000" b="1" dirty="0" err="1"/>
              <a:t>akutilangiza</a:t>
            </a:r>
            <a:r>
              <a:rPr lang="en-US" sz="2000" b="1" dirty="0"/>
              <a:t> </a:t>
            </a:r>
            <a:r>
              <a:rPr lang="en-US" sz="2000" b="1" dirty="0" err="1"/>
              <a:t>kuti</a:t>
            </a:r>
            <a:r>
              <a:rPr lang="en-US" sz="2000" b="1" dirty="0"/>
              <a:t> </a:t>
            </a:r>
            <a:r>
              <a:rPr lang="en-US" sz="2000" b="1" dirty="0" err="1"/>
              <a:t>tichite</a:t>
            </a:r>
            <a:r>
              <a:rPr lang="en-US" sz="2000" b="1" dirty="0"/>
              <a:t> </a:t>
            </a:r>
            <a:r>
              <a:rPr lang="en-US" sz="2000" b="1" dirty="0" err="1"/>
              <a:t>zinthu</a:t>
            </a:r>
            <a:r>
              <a:rPr lang="en-US" sz="2000" b="1" dirty="0"/>
              <a:t> </a:t>
            </a:r>
            <a:r>
              <a:rPr lang="en-US" sz="2000" b="1" dirty="0" err="1"/>
              <a:t>zitatu</a:t>
            </a:r>
            <a:r>
              <a:rPr lang="en-US" sz="2000" b="1" dirty="0"/>
              <a:t> :</a:t>
            </a:r>
            <a:endParaRPr lang="en-US" sz="2000" b="1" noProof="0" dirty="0"/>
          </a:p>
        </p:txBody>
      </p:sp>
      <p:graphicFrame>
        <p:nvGraphicFramePr>
          <p:cNvPr id="18" name="Diagrama 17">
            <a:extLst>
              <a:ext uri="{FF2B5EF4-FFF2-40B4-BE49-F238E27FC236}">
                <a16:creationId xmlns:a16="http://schemas.microsoft.com/office/drawing/2014/main" id="{1B491CD9-D59B-EB6B-4EB7-36E14C38B85A}"/>
              </a:ext>
            </a:extLst>
          </p:cNvPr>
          <p:cNvGraphicFramePr/>
          <p:nvPr>
            <p:extLst>
              <p:ext uri="{D42A27DB-BD31-4B8C-83A1-F6EECF244321}">
                <p14:modId xmlns:p14="http://schemas.microsoft.com/office/powerpoint/2010/main" val="1762784232"/>
              </p:ext>
            </p:extLst>
          </p:nvPr>
        </p:nvGraphicFramePr>
        <p:xfrm>
          <a:off x="280220" y="2502067"/>
          <a:ext cx="4744064" cy="41838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9" name="Diagrama 18">
            <a:extLst>
              <a:ext uri="{FF2B5EF4-FFF2-40B4-BE49-F238E27FC236}">
                <a16:creationId xmlns:a16="http://schemas.microsoft.com/office/drawing/2014/main" id="{044C5969-A23F-C26C-99D2-7F9500ED7978}"/>
              </a:ext>
            </a:extLst>
          </p:cNvPr>
          <p:cNvGraphicFramePr/>
          <p:nvPr>
            <p:extLst>
              <p:ext uri="{D42A27DB-BD31-4B8C-83A1-F6EECF244321}">
                <p14:modId xmlns:p14="http://schemas.microsoft.com/office/powerpoint/2010/main" val="3514170720"/>
              </p:ext>
            </p:extLst>
          </p:nvPr>
        </p:nvGraphicFramePr>
        <p:xfrm>
          <a:off x="5171771" y="2502068"/>
          <a:ext cx="3746087" cy="418386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0" name="Diagrama 19">
            <a:extLst>
              <a:ext uri="{FF2B5EF4-FFF2-40B4-BE49-F238E27FC236}">
                <a16:creationId xmlns:a16="http://schemas.microsoft.com/office/drawing/2014/main" id="{73CC3B52-D738-D799-F145-52DC43D6EEA0}"/>
              </a:ext>
            </a:extLst>
          </p:cNvPr>
          <p:cNvGraphicFramePr/>
          <p:nvPr>
            <p:extLst>
              <p:ext uri="{D42A27DB-BD31-4B8C-83A1-F6EECF244321}">
                <p14:modId xmlns:p14="http://schemas.microsoft.com/office/powerpoint/2010/main" val="3141392560"/>
              </p:ext>
            </p:extLst>
          </p:nvPr>
        </p:nvGraphicFramePr>
        <p:xfrm>
          <a:off x="8819374" y="2502067"/>
          <a:ext cx="3289053" cy="418386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74860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900" decel="100000" fill="hold"/>
                                        <p:tgtEl>
                                          <p:spTgt spid="2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18">
                                            <p:graphicEl>
                                              <a:dgm id="{2BE5E718-CEB5-491D-9AD5-8D7C725915EA}"/>
                                            </p:graphicEl>
                                          </p:spTgt>
                                        </p:tgtEl>
                                        <p:attrNameLst>
                                          <p:attrName>style.visibility</p:attrName>
                                        </p:attrNameLst>
                                      </p:cBhvr>
                                      <p:to>
                                        <p:strVal val="visible"/>
                                      </p:to>
                                    </p:set>
                                    <p:animEffect transition="in" filter="fade">
                                      <p:cBhvr>
                                        <p:cTn id="33" dur="1000"/>
                                        <p:tgtEl>
                                          <p:spTgt spid="18">
                                            <p:graphicEl>
                                              <a:dgm id="{2BE5E718-CEB5-491D-9AD5-8D7C725915EA}"/>
                                            </p:graphicEl>
                                          </p:spTgt>
                                        </p:tgtEl>
                                      </p:cBhvr>
                                    </p:animEffect>
                                    <p:anim calcmode="lin" valueType="num">
                                      <p:cBhvr>
                                        <p:cTn id="34" dur="1000" fill="hold"/>
                                        <p:tgtEl>
                                          <p:spTgt spid="18">
                                            <p:graphicEl>
                                              <a:dgm id="{2BE5E718-CEB5-491D-9AD5-8D7C725915EA}"/>
                                            </p:graphicEl>
                                          </p:spTgt>
                                        </p:tgtEl>
                                        <p:attrNameLst>
                                          <p:attrName>ppt_x</p:attrName>
                                        </p:attrNameLst>
                                      </p:cBhvr>
                                      <p:tavLst>
                                        <p:tav tm="0">
                                          <p:val>
                                            <p:strVal val="#ppt_x"/>
                                          </p:val>
                                        </p:tav>
                                        <p:tav tm="100000">
                                          <p:val>
                                            <p:strVal val="#ppt_x"/>
                                          </p:val>
                                        </p:tav>
                                      </p:tavLst>
                                    </p:anim>
                                    <p:anim calcmode="lin" valueType="num">
                                      <p:cBhvr>
                                        <p:cTn id="35" dur="900" decel="100000" fill="hold"/>
                                        <p:tgtEl>
                                          <p:spTgt spid="18">
                                            <p:graphicEl>
                                              <a:dgm id="{2BE5E718-CEB5-491D-9AD5-8D7C725915EA}"/>
                                            </p:graphic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8">
                                            <p:graphicEl>
                                              <a:dgm id="{2BE5E718-CEB5-491D-9AD5-8D7C725915EA}"/>
                                            </p:graphic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8">
                                            <p:graphicEl>
                                              <a:dgm id="{A9DC3890-2F1C-4339-9B26-1F22E4D6783C}"/>
                                            </p:graphicEl>
                                          </p:spTgt>
                                        </p:tgtEl>
                                        <p:attrNameLst>
                                          <p:attrName>style.visibility</p:attrName>
                                        </p:attrNameLst>
                                      </p:cBhvr>
                                      <p:to>
                                        <p:strVal val="visible"/>
                                      </p:to>
                                    </p:set>
                                    <p:animEffect transition="in" filter="fade">
                                      <p:cBhvr>
                                        <p:cTn id="39" dur="1000"/>
                                        <p:tgtEl>
                                          <p:spTgt spid="18">
                                            <p:graphicEl>
                                              <a:dgm id="{A9DC3890-2F1C-4339-9B26-1F22E4D6783C}"/>
                                            </p:graphicEl>
                                          </p:spTgt>
                                        </p:tgtEl>
                                      </p:cBhvr>
                                    </p:animEffect>
                                    <p:anim calcmode="lin" valueType="num">
                                      <p:cBhvr>
                                        <p:cTn id="40" dur="1000" fill="hold"/>
                                        <p:tgtEl>
                                          <p:spTgt spid="18">
                                            <p:graphicEl>
                                              <a:dgm id="{A9DC3890-2F1C-4339-9B26-1F22E4D6783C}"/>
                                            </p:graphicEl>
                                          </p:spTgt>
                                        </p:tgtEl>
                                        <p:attrNameLst>
                                          <p:attrName>ppt_x</p:attrName>
                                        </p:attrNameLst>
                                      </p:cBhvr>
                                      <p:tavLst>
                                        <p:tav tm="0">
                                          <p:val>
                                            <p:strVal val="#ppt_x"/>
                                          </p:val>
                                        </p:tav>
                                        <p:tav tm="100000">
                                          <p:val>
                                            <p:strVal val="#ppt_x"/>
                                          </p:val>
                                        </p:tav>
                                      </p:tavLst>
                                    </p:anim>
                                    <p:anim calcmode="lin" valueType="num">
                                      <p:cBhvr>
                                        <p:cTn id="41" dur="900" decel="100000" fill="hold"/>
                                        <p:tgtEl>
                                          <p:spTgt spid="18">
                                            <p:graphicEl>
                                              <a:dgm id="{A9DC3890-2F1C-4339-9B26-1F22E4D6783C}"/>
                                            </p:graphic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8">
                                            <p:graphicEl>
                                              <a:dgm id="{A9DC3890-2F1C-4339-9B26-1F22E4D6783C}"/>
                                            </p:graphicEl>
                                          </p:spTgt>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18">
                                            <p:graphicEl>
                                              <a:dgm id="{10C5EEBE-B0F8-415F-9669-66275EFF5A07}"/>
                                            </p:graphicEl>
                                          </p:spTgt>
                                        </p:tgtEl>
                                        <p:attrNameLst>
                                          <p:attrName>style.visibility</p:attrName>
                                        </p:attrNameLst>
                                      </p:cBhvr>
                                      <p:to>
                                        <p:strVal val="visible"/>
                                      </p:to>
                                    </p:set>
                                    <p:animEffect transition="in" filter="fade">
                                      <p:cBhvr>
                                        <p:cTn id="45" dur="1000"/>
                                        <p:tgtEl>
                                          <p:spTgt spid="18">
                                            <p:graphicEl>
                                              <a:dgm id="{10C5EEBE-B0F8-415F-9669-66275EFF5A07}"/>
                                            </p:graphicEl>
                                          </p:spTgt>
                                        </p:tgtEl>
                                      </p:cBhvr>
                                    </p:animEffect>
                                    <p:anim calcmode="lin" valueType="num">
                                      <p:cBhvr>
                                        <p:cTn id="46" dur="1000" fill="hold"/>
                                        <p:tgtEl>
                                          <p:spTgt spid="18">
                                            <p:graphicEl>
                                              <a:dgm id="{10C5EEBE-B0F8-415F-9669-66275EFF5A07}"/>
                                            </p:graphicEl>
                                          </p:spTgt>
                                        </p:tgtEl>
                                        <p:attrNameLst>
                                          <p:attrName>ppt_x</p:attrName>
                                        </p:attrNameLst>
                                      </p:cBhvr>
                                      <p:tavLst>
                                        <p:tav tm="0">
                                          <p:val>
                                            <p:strVal val="#ppt_x"/>
                                          </p:val>
                                        </p:tav>
                                        <p:tav tm="100000">
                                          <p:val>
                                            <p:strVal val="#ppt_x"/>
                                          </p:val>
                                        </p:tav>
                                      </p:tavLst>
                                    </p:anim>
                                    <p:anim calcmode="lin" valueType="num">
                                      <p:cBhvr>
                                        <p:cTn id="47" dur="900" decel="100000" fill="hold"/>
                                        <p:tgtEl>
                                          <p:spTgt spid="18">
                                            <p:graphicEl>
                                              <a:dgm id="{10C5EEBE-B0F8-415F-9669-66275EFF5A07}"/>
                                            </p:graphic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8">
                                            <p:graphicEl>
                                              <a:dgm id="{10C5EEBE-B0F8-415F-9669-66275EFF5A07}"/>
                                            </p:graphicEl>
                                          </p:spTgt>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8">
                                            <p:graphicEl>
                                              <a:dgm id="{28E1BD37-E2A3-48C9-B0D5-AA69475F4227}"/>
                                            </p:graphicEl>
                                          </p:spTgt>
                                        </p:tgtEl>
                                        <p:attrNameLst>
                                          <p:attrName>style.visibility</p:attrName>
                                        </p:attrNameLst>
                                      </p:cBhvr>
                                      <p:to>
                                        <p:strVal val="visible"/>
                                      </p:to>
                                    </p:set>
                                    <p:anim calcmode="lin" valueType="num">
                                      <p:cBhvr>
                                        <p:cTn id="53" dur="500" fill="hold"/>
                                        <p:tgtEl>
                                          <p:spTgt spid="18">
                                            <p:graphicEl>
                                              <a:dgm id="{28E1BD37-E2A3-48C9-B0D5-AA69475F4227}"/>
                                            </p:graphicEl>
                                          </p:spTgt>
                                        </p:tgtEl>
                                        <p:attrNameLst>
                                          <p:attrName>ppt_w</p:attrName>
                                        </p:attrNameLst>
                                      </p:cBhvr>
                                      <p:tavLst>
                                        <p:tav tm="0">
                                          <p:val>
                                            <p:fltVal val="0"/>
                                          </p:val>
                                        </p:tav>
                                        <p:tav tm="100000">
                                          <p:val>
                                            <p:strVal val="#ppt_w"/>
                                          </p:val>
                                        </p:tav>
                                      </p:tavLst>
                                    </p:anim>
                                    <p:anim calcmode="lin" valueType="num">
                                      <p:cBhvr>
                                        <p:cTn id="54" dur="500" fill="hold"/>
                                        <p:tgtEl>
                                          <p:spTgt spid="18">
                                            <p:graphicEl>
                                              <a:dgm id="{28E1BD37-E2A3-48C9-B0D5-AA69475F4227}"/>
                                            </p:graphicEl>
                                          </p:spTgt>
                                        </p:tgtEl>
                                        <p:attrNameLst>
                                          <p:attrName>ppt_h</p:attrName>
                                        </p:attrNameLst>
                                      </p:cBhvr>
                                      <p:tavLst>
                                        <p:tav tm="0">
                                          <p:val>
                                            <p:fltVal val="0"/>
                                          </p:val>
                                        </p:tav>
                                        <p:tav tm="100000">
                                          <p:val>
                                            <p:strVal val="#ppt_h"/>
                                          </p:val>
                                        </p:tav>
                                      </p:tavLst>
                                    </p:anim>
                                    <p:animEffect transition="in" filter="fade">
                                      <p:cBhvr>
                                        <p:cTn id="55" dur="500"/>
                                        <p:tgtEl>
                                          <p:spTgt spid="18">
                                            <p:graphicEl>
                                              <a:dgm id="{28E1BD37-E2A3-48C9-B0D5-AA69475F4227}"/>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grpId="0" nodeType="clickEffect">
                                  <p:stCondLst>
                                    <p:cond delay="0"/>
                                  </p:stCondLst>
                                  <p:childTnLst>
                                    <p:set>
                                      <p:cBhvr>
                                        <p:cTn id="59" dur="1" fill="hold">
                                          <p:stCondLst>
                                            <p:cond delay="0"/>
                                          </p:stCondLst>
                                        </p:cTn>
                                        <p:tgtEl>
                                          <p:spTgt spid="19">
                                            <p:graphicEl>
                                              <a:dgm id="{8E34E517-EA48-41E0-A50E-BF2C021E6CB4}"/>
                                            </p:graphicEl>
                                          </p:spTgt>
                                        </p:tgtEl>
                                        <p:attrNameLst>
                                          <p:attrName>style.visibility</p:attrName>
                                        </p:attrNameLst>
                                      </p:cBhvr>
                                      <p:to>
                                        <p:strVal val="visible"/>
                                      </p:to>
                                    </p:set>
                                    <p:animEffect transition="in" filter="fade">
                                      <p:cBhvr>
                                        <p:cTn id="60" dur="1000"/>
                                        <p:tgtEl>
                                          <p:spTgt spid="19">
                                            <p:graphicEl>
                                              <a:dgm id="{8E34E517-EA48-41E0-A50E-BF2C021E6CB4}"/>
                                            </p:graphicEl>
                                          </p:spTgt>
                                        </p:tgtEl>
                                      </p:cBhvr>
                                    </p:animEffect>
                                    <p:anim calcmode="lin" valueType="num">
                                      <p:cBhvr>
                                        <p:cTn id="61" dur="1000" fill="hold"/>
                                        <p:tgtEl>
                                          <p:spTgt spid="19">
                                            <p:graphicEl>
                                              <a:dgm id="{8E34E517-EA48-41E0-A50E-BF2C021E6CB4}"/>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19">
                                            <p:graphicEl>
                                              <a:dgm id="{8E34E517-EA48-41E0-A50E-BF2C021E6CB4}"/>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9">
                                            <p:graphicEl>
                                              <a:dgm id="{8E34E517-EA48-41E0-A50E-BF2C021E6CB4}"/>
                                            </p:graphicEl>
                                          </p:spTgt>
                                        </p:tgtEl>
                                        <p:attrNameLst>
                                          <p:attrName>ppt_y</p:attrName>
                                        </p:attrNameLst>
                                      </p:cBhvr>
                                      <p:tavLst>
                                        <p:tav tm="0">
                                          <p:val>
                                            <p:strVal val="#ppt_y-.03"/>
                                          </p:val>
                                        </p:tav>
                                        <p:tav tm="100000">
                                          <p:val>
                                            <p:strVal val="#ppt_y"/>
                                          </p:val>
                                        </p:tav>
                                      </p:tavLst>
                                    </p:anim>
                                  </p:childTnLst>
                                </p:cTn>
                              </p:par>
                              <p:par>
                                <p:cTn id="64" presetID="37" presetClass="entr" presetSubtype="0" fill="hold" grpId="0" nodeType="withEffect">
                                  <p:stCondLst>
                                    <p:cond delay="0"/>
                                  </p:stCondLst>
                                  <p:childTnLst>
                                    <p:set>
                                      <p:cBhvr>
                                        <p:cTn id="65" dur="1" fill="hold">
                                          <p:stCondLst>
                                            <p:cond delay="0"/>
                                          </p:stCondLst>
                                        </p:cTn>
                                        <p:tgtEl>
                                          <p:spTgt spid="19">
                                            <p:graphicEl>
                                              <a:dgm id="{6805B210-44CA-4A30-BF26-2DFCBD1223E3}"/>
                                            </p:graphicEl>
                                          </p:spTgt>
                                        </p:tgtEl>
                                        <p:attrNameLst>
                                          <p:attrName>style.visibility</p:attrName>
                                        </p:attrNameLst>
                                      </p:cBhvr>
                                      <p:to>
                                        <p:strVal val="visible"/>
                                      </p:to>
                                    </p:set>
                                    <p:animEffect transition="in" filter="fade">
                                      <p:cBhvr>
                                        <p:cTn id="66" dur="1000"/>
                                        <p:tgtEl>
                                          <p:spTgt spid="19">
                                            <p:graphicEl>
                                              <a:dgm id="{6805B210-44CA-4A30-BF26-2DFCBD1223E3}"/>
                                            </p:graphicEl>
                                          </p:spTgt>
                                        </p:tgtEl>
                                      </p:cBhvr>
                                    </p:animEffect>
                                    <p:anim calcmode="lin" valueType="num">
                                      <p:cBhvr>
                                        <p:cTn id="67" dur="1000" fill="hold"/>
                                        <p:tgtEl>
                                          <p:spTgt spid="19">
                                            <p:graphicEl>
                                              <a:dgm id="{6805B210-44CA-4A30-BF26-2DFCBD1223E3}"/>
                                            </p:graphicEl>
                                          </p:spTgt>
                                        </p:tgtEl>
                                        <p:attrNameLst>
                                          <p:attrName>ppt_x</p:attrName>
                                        </p:attrNameLst>
                                      </p:cBhvr>
                                      <p:tavLst>
                                        <p:tav tm="0">
                                          <p:val>
                                            <p:strVal val="#ppt_x"/>
                                          </p:val>
                                        </p:tav>
                                        <p:tav tm="100000">
                                          <p:val>
                                            <p:strVal val="#ppt_x"/>
                                          </p:val>
                                        </p:tav>
                                      </p:tavLst>
                                    </p:anim>
                                    <p:anim calcmode="lin" valueType="num">
                                      <p:cBhvr>
                                        <p:cTn id="68" dur="900" decel="100000" fill="hold"/>
                                        <p:tgtEl>
                                          <p:spTgt spid="19">
                                            <p:graphicEl>
                                              <a:dgm id="{6805B210-44CA-4A30-BF26-2DFCBD1223E3}"/>
                                            </p:graphicEl>
                                          </p:spTgt>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9">
                                            <p:graphicEl>
                                              <a:dgm id="{6805B210-44CA-4A30-BF26-2DFCBD1223E3}"/>
                                            </p:graphicEl>
                                          </p:spTgt>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19">
                                            <p:graphicEl>
                                              <a:dgm id="{793D965F-77CB-4830-98B7-9C2F5484B8FA}"/>
                                            </p:graphicEl>
                                          </p:spTgt>
                                        </p:tgtEl>
                                        <p:attrNameLst>
                                          <p:attrName>style.visibility</p:attrName>
                                        </p:attrNameLst>
                                      </p:cBhvr>
                                      <p:to>
                                        <p:strVal val="visible"/>
                                      </p:to>
                                    </p:set>
                                    <p:animEffect transition="in" filter="fade">
                                      <p:cBhvr>
                                        <p:cTn id="72" dur="1000"/>
                                        <p:tgtEl>
                                          <p:spTgt spid="19">
                                            <p:graphicEl>
                                              <a:dgm id="{793D965F-77CB-4830-98B7-9C2F5484B8FA}"/>
                                            </p:graphicEl>
                                          </p:spTgt>
                                        </p:tgtEl>
                                      </p:cBhvr>
                                    </p:animEffect>
                                    <p:anim calcmode="lin" valueType="num">
                                      <p:cBhvr>
                                        <p:cTn id="73" dur="1000" fill="hold"/>
                                        <p:tgtEl>
                                          <p:spTgt spid="19">
                                            <p:graphicEl>
                                              <a:dgm id="{793D965F-77CB-4830-98B7-9C2F5484B8FA}"/>
                                            </p:graphicEl>
                                          </p:spTgt>
                                        </p:tgtEl>
                                        <p:attrNameLst>
                                          <p:attrName>ppt_x</p:attrName>
                                        </p:attrNameLst>
                                      </p:cBhvr>
                                      <p:tavLst>
                                        <p:tav tm="0">
                                          <p:val>
                                            <p:strVal val="#ppt_x"/>
                                          </p:val>
                                        </p:tav>
                                        <p:tav tm="100000">
                                          <p:val>
                                            <p:strVal val="#ppt_x"/>
                                          </p:val>
                                        </p:tav>
                                      </p:tavLst>
                                    </p:anim>
                                    <p:anim calcmode="lin" valueType="num">
                                      <p:cBhvr>
                                        <p:cTn id="74" dur="900" decel="100000" fill="hold"/>
                                        <p:tgtEl>
                                          <p:spTgt spid="19">
                                            <p:graphicEl>
                                              <a:dgm id="{793D965F-77CB-4830-98B7-9C2F5484B8FA}"/>
                                            </p:graphicEl>
                                          </p:spTgt>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9">
                                            <p:graphicEl>
                                              <a:dgm id="{793D965F-77CB-4830-98B7-9C2F5484B8FA}"/>
                                            </p:graphicEl>
                                          </p:spTgt>
                                        </p:tgtEl>
                                        <p:attrNameLst>
                                          <p:attrName>ppt_y</p:attrName>
                                        </p:attrNameLst>
                                      </p:cBhvr>
                                      <p:tavLst>
                                        <p:tav tm="0">
                                          <p:val>
                                            <p:strVal val="#ppt_y-.03"/>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19">
                                            <p:graphicEl>
                                              <a:dgm id="{DAE80C00-F3B6-4F1A-85AE-64E63077D46A}"/>
                                            </p:graphicEl>
                                          </p:spTgt>
                                        </p:tgtEl>
                                        <p:attrNameLst>
                                          <p:attrName>style.visibility</p:attrName>
                                        </p:attrNameLst>
                                      </p:cBhvr>
                                      <p:to>
                                        <p:strVal val="visible"/>
                                      </p:to>
                                    </p:set>
                                    <p:anim calcmode="lin" valueType="num">
                                      <p:cBhvr>
                                        <p:cTn id="80" dur="500" fill="hold"/>
                                        <p:tgtEl>
                                          <p:spTgt spid="19">
                                            <p:graphicEl>
                                              <a:dgm id="{DAE80C00-F3B6-4F1A-85AE-64E63077D46A}"/>
                                            </p:graphicEl>
                                          </p:spTgt>
                                        </p:tgtEl>
                                        <p:attrNameLst>
                                          <p:attrName>ppt_w</p:attrName>
                                        </p:attrNameLst>
                                      </p:cBhvr>
                                      <p:tavLst>
                                        <p:tav tm="0">
                                          <p:val>
                                            <p:fltVal val="0"/>
                                          </p:val>
                                        </p:tav>
                                        <p:tav tm="100000">
                                          <p:val>
                                            <p:strVal val="#ppt_w"/>
                                          </p:val>
                                        </p:tav>
                                      </p:tavLst>
                                    </p:anim>
                                    <p:anim calcmode="lin" valueType="num">
                                      <p:cBhvr>
                                        <p:cTn id="81" dur="500" fill="hold"/>
                                        <p:tgtEl>
                                          <p:spTgt spid="19">
                                            <p:graphicEl>
                                              <a:dgm id="{DAE80C00-F3B6-4F1A-85AE-64E63077D46A}"/>
                                            </p:graphicEl>
                                          </p:spTgt>
                                        </p:tgtEl>
                                        <p:attrNameLst>
                                          <p:attrName>ppt_h</p:attrName>
                                        </p:attrNameLst>
                                      </p:cBhvr>
                                      <p:tavLst>
                                        <p:tav tm="0">
                                          <p:val>
                                            <p:fltVal val="0"/>
                                          </p:val>
                                        </p:tav>
                                        <p:tav tm="100000">
                                          <p:val>
                                            <p:strVal val="#ppt_h"/>
                                          </p:val>
                                        </p:tav>
                                      </p:tavLst>
                                    </p:anim>
                                    <p:animEffect transition="in" filter="fade">
                                      <p:cBhvr>
                                        <p:cTn id="82" dur="500"/>
                                        <p:tgtEl>
                                          <p:spTgt spid="19">
                                            <p:graphicEl>
                                              <a:dgm id="{DAE80C00-F3B6-4F1A-85AE-64E63077D46A}"/>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20">
                                            <p:graphicEl>
                                              <a:dgm id="{F83415F4-ADED-4FAF-8BB4-1D211254539B}"/>
                                            </p:graphicEl>
                                          </p:spTgt>
                                        </p:tgtEl>
                                        <p:attrNameLst>
                                          <p:attrName>style.visibility</p:attrName>
                                        </p:attrNameLst>
                                      </p:cBhvr>
                                      <p:to>
                                        <p:strVal val="visible"/>
                                      </p:to>
                                    </p:set>
                                    <p:animEffect transition="in" filter="fade">
                                      <p:cBhvr>
                                        <p:cTn id="87" dur="1000"/>
                                        <p:tgtEl>
                                          <p:spTgt spid="20">
                                            <p:graphicEl>
                                              <a:dgm id="{F83415F4-ADED-4FAF-8BB4-1D211254539B}"/>
                                            </p:graphicEl>
                                          </p:spTgt>
                                        </p:tgtEl>
                                      </p:cBhvr>
                                    </p:animEffect>
                                    <p:anim calcmode="lin" valueType="num">
                                      <p:cBhvr>
                                        <p:cTn id="88" dur="1000" fill="hold"/>
                                        <p:tgtEl>
                                          <p:spTgt spid="20">
                                            <p:graphicEl>
                                              <a:dgm id="{F83415F4-ADED-4FAF-8BB4-1D211254539B}"/>
                                            </p:graphicEl>
                                          </p:spTgt>
                                        </p:tgtEl>
                                        <p:attrNameLst>
                                          <p:attrName>ppt_x</p:attrName>
                                        </p:attrNameLst>
                                      </p:cBhvr>
                                      <p:tavLst>
                                        <p:tav tm="0">
                                          <p:val>
                                            <p:strVal val="#ppt_x"/>
                                          </p:val>
                                        </p:tav>
                                        <p:tav tm="100000">
                                          <p:val>
                                            <p:strVal val="#ppt_x"/>
                                          </p:val>
                                        </p:tav>
                                      </p:tavLst>
                                    </p:anim>
                                    <p:anim calcmode="lin" valueType="num">
                                      <p:cBhvr>
                                        <p:cTn id="89" dur="900" decel="100000" fill="hold"/>
                                        <p:tgtEl>
                                          <p:spTgt spid="20">
                                            <p:graphicEl>
                                              <a:dgm id="{F83415F4-ADED-4FAF-8BB4-1D211254539B}"/>
                                            </p:graphic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20">
                                            <p:graphicEl>
                                              <a:dgm id="{F83415F4-ADED-4FAF-8BB4-1D211254539B}"/>
                                            </p:graphicEl>
                                          </p:spTgt>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20">
                                            <p:graphicEl>
                                              <a:dgm id="{5DDBC0D4-80F9-47AA-A951-1D070173AFB6}"/>
                                            </p:graphicEl>
                                          </p:spTgt>
                                        </p:tgtEl>
                                        <p:attrNameLst>
                                          <p:attrName>style.visibility</p:attrName>
                                        </p:attrNameLst>
                                      </p:cBhvr>
                                      <p:to>
                                        <p:strVal val="visible"/>
                                      </p:to>
                                    </p:set>
                                    <p:animEffect transition="in" filter="fade">
                                      <p:cBhvr>
                                        <p:cTn id="93" dur="1000"/>
                                        <p:tgtEl>
                                          <p:spTgt spid="20">
                                            <p:graphicEl>
                                              <a:dgm id="{5DDBC0D4-80F9-47AA-A951-1D070173AFB6}"/>
                                            </p:graphicEl>
                                          </p:spTgt>
                                        </p:tgtEl>
                                      </p:cBhvr>
                                    </p:animEffect>
                                    <p:anim calcmode="lin" valueType="num">
                                      <p:cBhvr>
                                        <p:cTn id="94" dur="1000" fill="hold"/>
                                        <p:tgtEl>
                                          <p:spTgt spid="20">
                                            <p:graphicEl>
                                              <a:dgm id="{5DDBC0D4-80F9-47AA-A951-1D070173AFB6}"/>
                                            </p:graphicEl>
                                          </p:spTgt>
                                        </p:tgtEl>
                                        <p:attrNameLst>
                                          <p:attrName>ppt_x</p:attrName>
                                        </p:attrNameLst>
                                      </p:cBhvr>
                                      <p:tavLst>
                                        <p:tav tm="0">
                                          <p:val>
                                            <p:strVal val="#ppt_x"/>
                                          </p:val>
                                        </p:tav>
                                        <p:tav tm="100000">
                                          <p:val>
                                            <p:strVal val="#ppt_x"/>
                                          </p:val>
                                        </p:tav>
                                      </p:tavLst>
                                    </p:anim>
                                    <p:anim calcmode="lin" valueType="num">
                                      <p:cBhvr>
                                        <p:cTn id="95" dur="900" decel="100000" fill="hold"/>
                                        <p:tgtEl>
                                          <p:spTgt spid="20">
                                            <p:graphicEl>
                                              <a:dgm id="{5DDBC0D4-80F9-47AA-A951-1D070173AFB6}"/>
                                            </p:graphicEl>
                                          </p:spTgt>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0">
                                            <p:graphicEl>
                                              <a:dgm id="{5DDBC0D4-80F9-47AA-A951-1D070173AFB6}"/>
                                            </p:graphicEl>
                                          </p:spTgt>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20">
                                            <p:graphicEl>
                                              <a:dgm id="{E987A411-ADF2-4352-9A3E-5F896F6B1B68}"/>
                                            </p:graphicEl>
                                          </p:spTgt>
                                        </p:tgtEl>
                                        <p:attrNameLst>
                                          <p:attrName>style.visibility</p:attrName>
                                        </p:attrNameLst>
                                      </p:cBhvr>
                                      <p:to>
                                        <p:strVal val="visible"/>
                                      </p:to>
                                    </p:set>
                                    <p:animEffect transition="in" filter="fade">
                                      <p:cBhvr>
                                        <p:cTn id="99" dur="1000"/>
                                        <p:tgtEl>
                                          <p:spTgt spid="20">
                                            <p:graphicEl>
                                              <a:dgm id="{E987A411-ADF2-4352-9A3E-5F896F6B1B68}"/>
                                            </p:graphicEl>
                                          </p:spTgt>
                                        </p:tgtEl>
                                      </p:cBhvr>
                                    </p:animEffect>
                                    <p:anim calcmode="lin" valueType="num">
                                      <p:cBhvr>
                                        <p:cTn id="100" dur="1000" fill="hold"/>
                                        <p:tgtEl>
                                          <p:spTgt spid="20">
                                            <p:graphicEl>
                                              <a:dgm id="{E987A411-ADF2-4352-9A3E-5F896F6B1B68}"/>
                                            </p:graphicEl>
                                          </p:spTgt>
                                        </p:tgtEl>
                                        <p:attrNameLst>
                                          <p:attrName>ppt_x</p:attrName>
                                        </p:attrNameLst>
                                      </p:cBhvr>
                                      <p:tavLst>
                                        <p:tav tm="0">
                                          <p:val>
                                            <p:strVal val="#ppt_x"/>
                                          </p:val>
                                        </p:tav>
                                        <p:tav tm="100000">
                                          <p:val>
                                            <p:strVal val="#ppt_x"/>
                                          </p:val>
                                        </p:tav>
                                      </p:tavLst>
                                    </p:anim>
                                    <p:anim calcmode="lin" valueType="num">
                                      <p:cBhvr>
                                        <p:cTn id="101" dur="900" decel="100000" fill="hold"/>
                                        <p:tgtEl>
                                          <p:spTgt spid="20">
                                            <p:graphicEl>
                                              <a:dgm id="{E987A411-ADF2-4352-9A3E-5F896F6B1B68}"/>
                                            </p:graphicEl>
                                          </p:spTgt>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20">
                                            <p:graphicEl>
                                              <a:dgm id="{E987A411-ADF2-4352-9A3E-5F896F6B1B68}"/>
                                            </p:graphicEl>
                                          </p:spTgt>
                                        </p:tgtEl>
                                        <p:attrNameLst>
                                          <p:attrName>ppt_y</p:attrName>
                                        </p:attrNameLst>
                                      </p:cBhvr>
                                      <p:tavLst>
                                        <p:tav tm="0">
                                          <p:val>
                                            <p:strVal val="#ppt_y-.03"/>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0">
                                            <p:graphicEl>
                                              <a:dgm id="{2D67BC64-3A53-47F2-99AC-A9590D308343}"/>
                                            </p:graphicEl>
                                          </p:spTgt>
                                        </p:tgtEl>
                                        <p:attrNameLst>
                                          <p:attrName>style.visibility</p:attrName>
                                        </p:attrNameLst>
                                      </p:cBhvr>
                                      <p:to>
                                        <p:strVal val="visible"/>
                                      </p:to>
                                    </p:set>
                                    <p:anim calcmode="lin" valueType="num">
                                      <p:cBhvr>
                                        <p:cTn id="107" dur="500" fill="hold"/>
                                        <p:tgtEl>
                                          <p:spTgt spid="20">
                                            <p:graphicEl>
                                              <a:dgm id="{2D67BC64-3A53-47F2-99AC-A9590D308343}"/>
                                            </p:graphicEl>
                                          </p:spTgt>
                                        </p:tgtEl>
                                        <p:attrNameLst>
                                          <p:attrName>ppt_w</p:attrName>
                                        </p:attrNameLst>
                                      </p:cBhvr>
                                      <p:tavLst>
                                        <p:tav tm="0">
                                          <p:val>
                                            <p:fltVal val="0"/>
                                          </p:val>
                                        </p:tav>
                                        <p:tav tm="100000">
                                          <p:val>
                                            <p:strVal val="#ppt_w"/>
                                          </p:val>
                                        </p:tav>
                                      </p:tavLst>
                                    </p:anim>
                                    <p:anim calcmode="lin" valueType="num">
                                      <p:cBhvr>
                                        <p:cTn id="108" dur="500" fill="hold"/>
                                        <p:tgtEl>
                                          <p:spTgt spid="20">
                                            <p:graphicEl>
                                              <a:dgm id="{2D67BC64-3A53-47F2-99AC-A9590D308343}"/>
                                            </p:graphicEl>
                                          </p:spTgt>
                                        </p:tgtEl>
                                        <p:attrNameLst>
                                          <p:attrName>ppt_h</p:attrName>
                                        </p:attrNameLst>
                                      </p:cBhvr>
                                      <p:tavLst>
                                        <p:tav tm="0">
                                          <p:val>
                                            <p:fltVal val="0"/>
                                          </p:val>
                                        </p:tav>
                                        <p:tav tm="100000">
                                          <p:val>
                                            <p:strVal val="#ppt_h"/>
                                          </p:val>
                                        </p:tav>
                                      </p:tavLst>
                                    </p:anim>
                                    <p:animEffect transition="in" filter="fade">
                                      <p:cBhvr>
                                        <p:cTn id="109" dur="500"/>
                                        <p:tgtEl>
                                          <p:spTgt spid="20">
                                            <p:graphicEl>
                                              <a:dgm id="{2D67BC64-3A53-47F2-99AC-A9590D30834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18" grpId="0" uiExpand="1">
        <p:bldSub>
          <a:bldDgm bld="one"/>
        </p:bldSub>
      </p:bldGraphic>
      <p:bldGraphic spid="19" grpId="0" uiExpand="1">
        <p:bldSub>
          <a:bldDgm bld="one"/>
        </p:bldSub>
      </p:bldGraphic>
      <p:bldGraphic spid="20"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CBB92C-65EB-3E58-CAF6-232FBF18EDBD}"/>
              </a:ext>
            </a:extLst>
          </p:cNvPr>
          <p:cNvSpPr txBox="1"/>
          <p:nvPr/>
        </p:nvSpPr>
        <p:spPr>
          <a:xfrm>
            <a:off x="0" y="-68824"/>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spc="1000" noProof="0" dirty="0">
                <a:ln/>
                <a:solidFill>
                  <a:srgbClr val="9A0000"/>
                </a:solidFill>
                <a:effectLst>
                  <a:outerShdw blurRad="38100" dist="38100" dir="2700000" algn="tl">
                    <a:srgbClr val="000000">
                      <a:alpha val="43137"/>
                    </a:srgbClr>
                  </a:outerShdw>
                </a:effectLst>
              </a:rPr>
              <a:t>ZOTSATIRA</a:t>
            </a:r>
          </a:p>
        </p:txBody>
      </p:sp>
      <p:sp>
        <p:nvSpPr>
          <p:cNvPr id="5" name="CuadroTexto 4">
            <a:extLst>
              <a:ext uri="{FF2B5EF4-FFF2-40B4-BE49-F238E27FC236}">
                <a16:creationId xmlns:a16="http://schemas.microsoft.com/office/drawing/2014/main" id="{E4BCCD5C-4172-42CC-60B3-53D32C94DF74}"/>
              </a:ext>
            </a:extLst>
          </p:cNvPr>
          <p:cNvSpPr txBox="1"/>
          <p:nvPr/>
        </p:nvSpPr>
        <p:spPr>
          <a:xfrm>
            <a:off x="1052512" y="656876"/>
            <a:ext cx="10086975" cy="646331"/>
          </a:xfrm>
          <a:prstGeom prst="rect">
            <a:avLst/>
          </a:prstGeom>
          <a:noFill/>
        </p:spPr>
        <p:txBody>
          <a:bodyPr wrap="square">
            <a:spAutoFit/>
          </a:bodyPr>
          <a:lstStyle/>
          <a:p>
            <a:pPr algn="ctr"/>
            <a:r>
              <a:rPr lang="en-US" b="1" noProof="0" dirty="0">
                <a:solidFill>
                  <a:srgbClr val="FFFF00"/>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Taonani ndayima pa khomo ndikugogoda. Ngati wina amva mawu anga natsekula chitseko, Ine ndidzalowamo ndi kudya naye, Ine ndi iyeyo.</a:t>
            </a:r>
            <a:r>
              <a:rPr lang="en-US" b="1" noProof="0"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sz="1400" b="1" noProof="0" dirty="0">
                <a:solidFill>
                  <a:srgbClr val="FFFF00"/>
                </a:solidFill>
                <a:effectLst>
                  <a:outerShdw blurRad="38100" dist="38100" dir="2700000" algn="tl">
                    <a:srgbClr val="000000">
                      <a:alpha val="43137"/>
                    </a:srgbClr>
                  </a:outerShdw>
                </a:effectLst>
                <a:latin typeface="Comic Sans MS" panose="030F0702030302020204" pitchFamily="66" charset="0"/>
              </a:rPr>
              <a:t>(Chibvumbulutso 3:20)</a:t>
            </a:r>
          </a:p>
        </p:txBody>
      </p:sp>
      <p:sp>
        <p:nvSpPr>
          <p:cNvPr id="6" name="CuadroTexto 5">
            <a:extLst>
              <a:ext uri="{FF2B5EF4-FFF2-40B4-BE49-F238E27FC236}">
                <a16:creationId xmlns:a16="http://schemas.microsoft.com/office/drawing/2014/main" id="{22829ADF-8BCB-B96C-C4D4-37F19020841F}"/>
              </a:ext>
            </a:extLst>
          </p:cNvPr>
          <p:cNvSpPr txBox="1"/>
          <p:nvPr/>
        </p:nvSpPr>
        <p:spPr>
          <a:xfrm>
            <a:off x="213741" y="1450113"/>
            <a:ext cx="8435988" cy="1323439"/>
          </a:xfrm>
          <a:prstGeom prst="rect">
            <a:avLst/>
          </a:prstGeom>
          <a:noFill/>
        </p:spPr>
        <p:txBody>
          <a:bodyPr wrap="square" rtlCol="0">
            <a:spAutoFit/>
          </a:bodyPr>
          <a:lstStyle/>
          <a:p>
            <a:pPr>
              <a:spcBef>
                <a:spcPts val="600"/>
              </a:spcBef>
            </a:pPr>
            <a:r>
              <a:rPr lang="en-US" sz="2000" b="1" dirty="0">
                <a:solidFill>
                  <a:schemeClr val="bg1"/>
                </a:solidFill>
                <a:effectLst>
                  <a:outerShdw blurRad="38100" dist="38100" dir="2700000" algn="tl">
                    <a:srgbClr val="000000">
                      <a:alpha val="43137"/>
                    </a:srgbClr>
                  </a:outerShdw>
                </a:effectLst>
              </a:rPr>
              <a:t>Pali </a:t>
            </a:r>
            <a:r>
              <a:rPr lang="en-US" sz="2000" b="1" dirty="0" err="1">
                <a:solidFill>
                  <a:schemeClr val="bg1"/>
                </a:solidFill>
                <a:effectLst>
                  <a:outerShdw blurRad="38100" dist="38100" dir="2700000" algn="tl">
                    <a:srgbClr val="000000">
                      <a:alpha val="43137"/>
                    </a:srgbClr>
                  </a:outerShdw>
                </a:effectLst>
              </a:rPr>
              <a:t>vuto</a:t>
            </a:r>
            <a:r>
              <a:rPr lang="en-US" sz="2000" b="1" dirty="0">
                <a:solidFill>
                  <a:schemeClr val="bg1"/>
                </a:solidFill>
                <a:effectLst>
                  <a:outerShdw blurRad="38100" dist="38100" dir="2700000" algn="tl">
                    <a:srgbClr val="000000">
                      <a:alpha val="43137"/>
                    </a:srgbClr>
                  </a:outerShdw>
                </a:effectLst>
              </a:rPr>
              <a:t>. Ine </a:t>
            </a:r>
            <a:r>
              <a:rPr lang="en-US" sz="2000" b="1" dirty="0" err="1">
                <a:solidFill>
                  <a:schemeClr val="bg1"/>
                </a:solidFill>
                <a:effectLst>
                  <a:outerShdw blurRad="38100" dist="38100" dir="2700000" algn="tl">
                    <a:srgbClr val="000000">
                      <a:alpha val="43137"/>
                    </a:srgbClr>
                  </a:outerShdw>
                </a:effectLst>
              </a:rPr>
              <a:t>ndikuona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ngati</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ndili</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bwino</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muuzimu</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koma</a:t>
            </a:r>
            <a:r>
              <a:rPr lang="en-US" sz="2000" b="1" dirty="0">
                <a:solidFill>
                  <a:schemeClr val="bg1"/>
                </a:solidFill>
                <a:effectLst>
                  <a:outerShdw blurRad="38100" dist="38100" dir="2700000" algn="tl">
                    <a:srgbClr val="000000">
                      <a:alpha val="43137"/>
                    </a:srgbClr>
                  </a:outerShdw>
                </a:effectLst>
              </a:rPr>
              <a:t> Yesu </a:t>
            </a:r>
            <a:r>
              <a:rPr lang="en-US" sz="2000" b="1" dirty="0" err="1">
                <a:solidFill>
                  <a:schemeClr val="bg1"/>
                </a:solidFill>
                <a:effectLst>
                  <a:outerShdw blurRad="38100" dist="38100" dir="2700000" algn="tl">
                    <a:srgbClr val="000000">
                      <a:alpha val="43137"/>
                    </a:srgbClr>
                  </a:outerShdw>
                </a:effectLst>
              </a:rPr>
              <a:t>akufuna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kuti</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ndisintha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kuti</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ndikhale</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wabwino</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kwambiri</a:t>
            </a:r>
            <a:r>
              <a:rPr lang="en-US" sz="2000" b="1" dirty="0">
                <a:solidFill>
                  <a:schemeClr val="bg1"/>
                </a:solidFill>
                <a:effectLst>
                  <a:outerShdw blurRad="38100" dist="38100" dir="2700000" algn="tl">
                    <a:srgbClr val="000000">
                      <a:alpha val="43137"/>
                    </a:srgbClr>
                  </a:outerShdw>
                </a:effectLst>
              </a:rPr>
              <a:t>. Koma, </a:t>
            </a:r>
            <a:r>
              <a:rPr lang="en-US" sz="2000" b="1" dirty="0" err="1">
                <a:solidFill>
                  <a:schemeClr val="bg1"/>
                </a:solidFill>
                <a:effectLst>
                  <a:outerShdw blurRad="38100" dist="38100" dir="2700000" algn="tl">
                    <a:srgbClr val="000000">
                      <a:alpha val="43137"/>
                    </a:srgbClr>
                  </a:outerShdw>
                </a:effectLst>
              </a:rPr>
              <a:t>ngati</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sindikuzindikira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kuti</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ndiyenera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kusintha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sindidzasintha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konse</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Sindingafune</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kugula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chinthu</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chimene</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ndikuganiza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kuti</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ndili</a:t>
            </a:r>
            <a:r>
              <a:rPr lang="en-US" sz="2000" b="1" dirty="0">
                <a:solidFill>
                  <a:schemeClr val="bg1"/>
                </a:solidFill>
                <a:effectLst>
                  <a:outerShdw blurRad="38100" dist="38100" dir="2700000" algn="tl">
                    <a:srgbClr val="000000">
                      <a:alpha val="43137"/>
                    </a:srgbClr>
                  </a:outerShdw>
                </a:effectLst>
              </a:rPr>
              <a:t> nacho kale.</a:t>
            </a:r>
            <a:endParaRPr lang="en-US" sz="2000" b="1" noProof="0" dirty="0">
              <a:solidFill>
                <a:schemeClr val="bg1"/>
              </a:solidFill>
              <a:effectLst>
                <a:outerShdw blurRad="38100" dist="38100" dir="2700000" algn="tl">
                  <a:srgbClr val="000000">
                    <a:alpha val="43137"/>
                  </a:srgbClr>
                </a:outerShdw>
              </a:effectLst>
            </a:endParaRPr>
          </a:p>
        </p:txBody>
      </p:sp>
      <p:pic>
        <p:nvPicPr>
          <p:cNvPr id="4" name="Imagen 3" descr="Imagen que contiene edificio, exterior, persona, hombre&#10;&#10;El contenido generado por IA puede ser incorrecto.">
            <a:extLst>
              <a:ext uri="{FF2B5EF4-FFF2-40B4-BE49-F238E27FC236}">
                <a16:creationId xmlns:a16="http://schemas.microsoft.com/office/drawing/2014/main" id="{6E45E3E0-F1AD-5BA1-338A-A02272D31498}"/>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flipH="1">
            <a:off x="8649729" y="1512763"/>
            <a:ext cx="3348193" cy="5247590"/>
          </a:xfrm>
          <a:prstGeom prst="rect">
            <a:avLst/>
          </a:prstGeom>
          <a:solidFill>
            <a:srgbClr val="FFFFFF">
              <a:shade val="85000"/>
            </a:srgbClr>
          </a:solidFill>
          <a:ln w="88900" cap="sq">
            <a:solidFill>
              <a:srgbClr val="9FD6EA"/>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B361A028-8827-6D26-FFB0-C64077C0CFFF}"/>
              </a:ext>
            </a:extLst>
          </p:cNvPr>
          <p:cNvSpPr txBox="1"/>
          <p:nvPr/>
        </p:nvSpPr>
        <p:spPr>
          <a:xfrm>
            <a:off x="194071" y="5793934"/>
            <a:ext cx="8458241" cy="1015663"/>
          </a:xfrm>
          <a:prstGeom prst="rect">
            <a:avLst/>
          </a:prstGeom>
          <a:noFill/>
        </p:spPr>
        <p:txBody>
          <a:bodyPr wrap="square">
            <a:spAutoFit/>
          </a:bodyPr>
          <a:lstStyle/>
          <a:p>
            <a:pPr>
              <a:spcBef>
                <a:spcPts val="600"/>
              </a:spcBef>
            </a:pPr>
            <a:r>
              <a:rPr lang="en-US" sz="2000" b="1" dirty="0">
                <a:solidFill>
                  <a:schemeClr val="bg1"/>
                </a:solidFill>
                <a:effectLst>
                  <a:outerShdw blurRad="38100" dist="38100" dir="2700000" algn="tl">
                    <a:srgbClr val="000000">
                      <a:alpha val="43137"/>
                    </a:srgbClr>
                  </a:outerShdw>
                </a:effectLst>
              </a:rPr>
              <a:t>Yesu </a:t>
            </a:r>
            <a:r>
              <a:rPr lang="en-US" sz="2000" b="1" dirty="0" err="1">
                <a:solidFill>
                  <a:schemeClr val="bg1"/>
                </a:solidFill>
                <a:effectLst>
                  <a:outerShdw blurRad="38100" dist="38100" dir="2700000" algn="tl">
                    <a:srgbClr val="000000">
                      <a:alpha val="43137"/>
                    </a:srgbClr>
                  </a:outerShdw>
                </a:effectLst>
              </a:rPr>
              <a:t>akugogoda</a:t>
            </a:r>
            <a:r>
              <a:rPr lang="en-US" sz="2000" b="1" dirty="0">
                <a:solidFill>
                  <a:schemeClr val="bg1"/>
                </a:solidFill>
                <a:effectLst>
                  <a:outerShdw blurRad="38100" dist="38100" dir="2700000" algn="tl">
                    <a:srgbClr val="000000">
                      <a:alpha val="43137"/>
                    </a:srgbClr>
                  </a:outerShdw>
                </a:effectLst>
              </a:rPr>
              <a:t> pa </a:t>
            </a:r>
            <a:r>
              <a:rPr lang="en-US" sz="2000" b="1" dirty="0" err="1">
                <a:solidFill>
                  <a:schemeClr val="bg1"/>
                </a:solidFill>
                <a:effectLst>
                  <a:outerShdw blurRad="38100" dist="38100" dir="2700000" algn="tl">
                    <a:srgbClr val="000000">
                      <a:alpha val="43137"/>
                    </a:srgbClr>
                  </a:outerShdw>
                </a:effectLst>
              </a:rPr>
              <a:t>chitseko</a:t>
            </a:r>
            <a:r>
              <a:rPr lang="en-US" sz="2000" b="1" dirty="0">
                <a:solidFill>
                  <a:schemeClr val="bg1"/>
                </a:solidFill>
                <a:effectLst>
                  <a:outerShdw blurRad="38100" dist="38100" dir="2700000" algn="tl">
                    <a:srgbClr val="000000">
                      <a:alpha val="43137"/>
                    </a:srgbClr>
                  </a:outerShdw>
                </a:effectLst>
              </a:rPr>
              <a:t> cha </a:t>
            </a:r>
            <a:r>
              <a:rPr lang="en-US" sz="2000" b="1" dirty="0" err="1">
                <a:solidFill>
                  <a:schemeClr val="bg1"/>
                </a:solidFill>
                <a:effectLst>
                  <a:outerShdw blurRad="38100" dist="38100" dir="2700000" algn="tl">
                    <a:srgbClr val="000000">
                      <a:alpha val="43137"/>
                    </a:srgbClr>
                  </a:outerShdw>
                </a:effectLst>
              </a:rPr>
              <a:t>mtima</a:t>
            </a:r>
            <a:r>
              <a:rPr lang="en-US" sz="2000" b="1" dirty="0">
                <a:solidFill>
                  <a:schemeClr val="bg1"/>
                </a:solidFill>
                <a:effectLst>
                  <a:outerShdw blurRad="38100" dist="38100" dir="2700000" algn="tl">
                    <a:srgbClr val="000000">
                      <a:alpha val="43137"/>
                    </a:srgbClr>
                  </a:outerShdw>
                </a:effectLst>
              </a:rPr>
              <a:t> wanga </a:t>
            </a:r>
            <a:r>
              <a:rPr lang="en-US" sz="2000" b="1" dirty="0" err="1">
                <a:solidFill>
                  <a:schemeClr val="bg1"/>
                </a:solidFill>
                <a:effectLst>
                  <a:outerShdw blurRad="38100" dist="38100" dir="2700000" algn="tl">
                    <a:srgbClr val="000000">
                      <a:alpha val="43137"/>
                    </a:srgbClr>
                  </a:outerShdw>
                </a:effectLst>
              </a:rPr>
              <a:t>ndipo</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akudikira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moleza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mtima</a:t>
            </a:r>
            <a:r>
              <a:rPr lang="en-US" sz="2000" b="1" dirty="0">
                <a:solidFill>
                  <a:schemeClr val="bg1"/>
                </a:solidFill>
                <a:effectLst>
                  <a:outerShdw blurRad="38100" dist="38100" dir="2700000" algn="tl">
                    <a:srgbClr val="000000">
                      <a:alpha val="43137"/>
                    </a:srgbClr>
                  </a:outerShdw>
                </a:effectLst>
              </a:rPr>
              <a:t>. Iye </a:t>
            </a:r>
            <a:r>
              <a:rPr lang="en-US" sz="2000" b="1" dirty="0" err="1">
                <a:solidFill>
                  <a:schemeClr val="bg1"/>
                </a:solidFill>
                <a:effectLst>
                  <a:outerShdw blurRad="38100" dist="38100" dir="2700000" algn="tl">
                    <a:srgbClr val="000000">
                      <a:alpha val="43137"/>
                    </a:srgbClr>
                  </a:outerShdw>
                </a:effectLst>
              </a:rPr>
              <a:t>salowerera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moyo</a:t>
            </a:r>
            <a:r>
              <a:rPr lang="en-US" sz="2000" b="1" dirty="0">
                <a:solidFill>
                  <a:schemeClr val="bg1"/>
                </a:solidFill>
                <a:effectLst>
                  <a:outerShdw blurRad="38100" dist="38100" dir="2700000" algn="tl">
                    <a:srgbClr val="000000">
                      <a:alpha val="43137"/>
                    </a:srgbClr>
                  </a:outerShdw>
                </a:effectLst>
              </a:rPr>
              <a:t> wanga </a:t>
            </a:r>
            <a:r>
              <a:rPr lang="en-US" sz="2000" b="1" dirty="0" err="1">
                <a:solidFill>
                  <a:schemeClr val="bg1"/>
                </a:solidFill>
                <a:effectLst>
                  <a:outerShdw blurRad="38100" dist="38100" dir="2700000" algn="tl">
                    <a:srgbClr val="000000">
                      <a:alpha val="43137"/>
                    </a:srgbClr>
                  </a:outerShdw>
                </a:effectLst>
              </a:rPr>
              <a:t>kuti</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andikakamize</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kukhala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naye</a:t>
            </a:r>
            <a:r>
              <a:rPr lang="en-US" sz="2000" b="1" dirty="0">
                <a:solidFill>
                  <a:schemeClr val="bg1"/>
                </a:solidFill>
                <a:effectLst>
                  <a:outerShdw blurRad="38100" dist="38100" dir="2700000" algn="tl">
                    <a:srgbClr val="000000">
                      <a:alpha val="43137"/>
                    </a:srgbClr>
                  </a:outerShdw>
                </a:effectLst>
              </a:rPr>
              <a:t> pa </a:t>
            </a:r>
            <a:r>
              <a:rPr lang="en-US" sz="2000" b="1" dirty="0" err="1">
                <a:solidFill>
                  <a:schemeClr val="bg1"/>
                </a:solidFill>
                <a:effectLst>
                  <a:outerShdw blurRad="38100" dist="38100" dir="2700000" algn="tl">
                    <a:srgbClr val="000000">
                      <a:alpha val="43137"/>
                    </a:srgbClr>
                  </a:outerShdw>
                </a:effectLst>
              </a:rPr>
              <a:t>ubale</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Chisankho</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chotsegula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khomolo</a:t>
            </a:r>
            <a:r>
              <a:rPr lang="en-US" sz="2000" b="1" dirty="0">
                <a:solidFill>
                  <a:schemeClr val="bg1"/>
                </a:solidFill>
                <a:effectLst>
                  <a:outerShdw blurRad="38100" dist="38100" dir="2700000" algn="tl">
                    <a:srgbClr val="000000">
                      <a:alpha val="43137"/>
                    </a:srgbClr>
                  </a:outerShdw>
                </a:effectLst>
              </a:rPr>
              <a:t> chili </a:t>
            </a:r>
            <a:r>
              <a:rPr lang="en-US" sz="2000" b="1" dirty="0" err="1">
                <a:solidFill>
                  <a:schemeClr val="bg1"/>
                </a:solidFill>
                <a:effectLst>
                  <a:outerShdw blurRad="38100" dist="38100" dir="2700000" algn="tl">
                    <a:srgbClr val="000000">
                      <a:alpha val="43137"/>
                    </a:srgbClr>
                  </a:outerShdw>
                </a:effectLst>
              </a:rPr>
              <a:t>kwa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ine</a:t>
            </a:r>
            <a:r>
              <a:rPr lang="en-US" sz="2000" b="1" dirty="0">
                <a:solidFill>
                  <a:schemeClr val="bg1"/>
                </a:solidFill>
                <a:effectLst>
                  <a:outerShdw blurRad="38100" dist="38100" dir="2700000" algn="tl">
                    <a:srgbClr val="000000">
                      <a:alpha val="43137"/>
                    </a:srgbClr>
                  </a:outerShdw>
                </a:effectLst>
              </a:rPr>
              <a:t>.</a:t>
            </a:r>
            <a:endParaRPr lang="en-US" sz="2000" b="1" noProof="0" dirty="0">
              <a:solidFill>
                <a:schemeClr val="bg1"/>
              </a:solidFill>
              <a:effectLst>
                <a:outerShdw blurRad="38100" dist="38100" dir="2700000" algn="tl">
                  <a:srgbClr val="000000">
                    <a:alpha val="43137"/>
                  </a:srgbClr>
                </a:outerShdw>
              </a:effectLst>
            </a:endParaRPr>
          </a:p>
        </p:txBody>
      </p:sp>
      <p:sp>
        <p:nvSpPr>
          <p:cNvPr id="9" name="CuadroTexto 8">
            <a:extLst>
              <a:ext uri="{FF2B5EF4-FFF2-40B4-BE49-F238E27FC236}">
                <a16:creationId xmlns:a16="http://schemas.microsoft.com/office/drawing/2014/main" id="{D7CF9460-3BA7-0CC7-F4FC-CEEC531CBCF6}"/>
              </a:ext>
            </a:extLst>
          </p:cNvPr>
          <p:cNvSpPr txBox="1"/>
          <p:nvPr/>
        </p:nvSpPr>
        <p:spPr>
          <a:xfrm>
            <a:off x="213738" y="3779487"/>
            <a:ext cx="8287712" cy="1938992"/>
          </a:xfrm>
          <a:prstGeom prst="rect">
            <a:avLst/>
          </a:prstGeom>
          <a:noFill/>
        </p:spPr>
        <p:txBody>
          <a:bodyPr wrap="square">
            <a:spAutoFit/>
          </a:bodyPr>
          <a:lstStyle/>
          <a:p>
            <a:pPr>
              <a:spcBef>
                <a:spcPts val="600"/>
              </a:spcBef>
            </a:pPr>
            <a:r>
              <a:rPr lang="en-US" sz="2000" b="1" dirty="0" err="1">
                <a:solidFill>
                  <a:schemeClr val="bg1"/>
                </a:solidFill>
                <a:effectLst>
                  <a:outerShdw blurRad="38100" dist="38100" dir="2700000" algn="tl">
                    <a:srgbClr val="000000">
                      <a:alpha val="43137"/>
                    </a:srgbClr>
                  </a:outerShdw>
                </a:effectLst>
              </a:rPr>
              <a:t>Chidzudzulo</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ndi</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chilango</a:t>
            </a:r>
            <a:r>
              <a:rPr lang="en-US" sz="2000" b="1" dirty="0">
                <a:solidFill>
                  <a:schemeClr val="bg1"/>
                </a:solidFill>
                <a:effectLst>
                  <a:outerShdw blurRad="38100" dist="38100" dir="2700000" algn="tl">
                    <a:srgbClr val="000000">
                      <a:alpha val="43137"/>
                    </a:srgbClr>
                  </a:outerShdw>
                </a:effectLst>
              </a:rPr>
              <a:t> cha Yesu </a:t>
            </a:r>
            <a:r>
              <a:rPr lang="en-US" sz="2000" b="1" dirty="0" err="1">
                <a:solidFill>
                  <a:schemeClr val="bg1"/>
                </a:solidFill>
                <a:effectLst>
                  <a:outerShdw blurRad="38100" dist="38100" dir="2700000" algn="tl">
                    <a:srgbClr val="000000">
                      <a:alpha val="43137"/>
                    </a:srgbClr>
                  </a:outerShdw>
                </a:effectLst>
              </a:rPr>
              <a:t>sicholakwika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konse</a:t>
            </a:r>
            <a:r>
              <a:rPr lang="en-US" sz="2000" b="1" dirty="0">
                <a:solidFill>
                  <a:schemeClr val="bg1"/>
                </a:solidFill>
                <a:effectLst>
                  <a:outerShdw blurRad="38100" dist="38100" dir="2700000" algn="tl">
                    <a:srgbClr val="000000">
                      <a:alpha val="43137"/>
                    </a:srgbClr>
                  </a:outerShdw>
                </a:effectLst>
              </a:rPr>
              <a:t>. Iye </a:t>
            </a:r>
            <a:r>
              <a:rPr lang="en-US" sz="2000" b="1" dirty="0" err="1">
                <a:solidFill>
                  <a:schemeClr val="bg1"/>
                </a:solidFill>
                <a:effectLst>
                  <a:outerShdw blurRad="38100" dist="38100" dir="2700000" algn="tl">
                    <a:srgbClr val="000000">
                      <a:alpha val="43137"/>
                    </a:srgbClr>
                  </a:outerShdw>
                </a:effectLst>
              </a:rPr>
              <a:t>amakonda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njira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ya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kukambirana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Akufuna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kukhala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nafe</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mwakachetechete</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n’kumayankhula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nafe</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Taonani</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ndaima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pakhomo</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ndipo</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ndikugogoda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Ngati</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munthu</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wina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amva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mawu</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anga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natsegula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khomo</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ndidzalowa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kwa</a:t>
            </a:r>
            <a:r>
              <a:rPr lang="en-US" sz="2000" b="1" dirty="0">
                <a:solidFill>
                  <a:schemeClr val="bg1"/>
                </a:solidFill>
                <a:effectLst>
                  <a:outerShdw blurRad="38100" dist="38100" dir="2700000" algn="tl">
                    <a:srgbClr val="000000">
                      <a:alpha val="43137"/>
                    </a:srgbClr>
                  </a:outerShdw>
                </a:effectLst>
              </a:rPr>
              <a:t> iye </a:t>
            </a:r>
            <a:r>
              <a:rPr lang="en-US" sz="2000" b="1" dirty="0" err="1">
                <a:solidFill>
                  <a:schemeClr val="bg1"/>
                </a:solidFill>
                <a:effectLst>
                  <a:outerShdw blurRad="38100" dist="38100" dir="2700000" algn="tl">
                    <a:srgbClr val="000000">
                      <a:alpha val="43137"/>
                    </a:srgbClr>
                  </a:outerShdw>
                </a:effectLst>
              </a:rPr>
              <a:t>ndi</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kudya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naye</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limodzi</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nayenso</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adzadya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nane</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Chivumbulutso</a:t>
            </a:r>
            <a:r>
              <a:rPr lang="en-US" sz="2000" b="1" dirty="0">
                <a:solidFill>
                  <a:schemeClr val="bg1"/>
                </a:solidFill>
                <a:effectLst>
                  <a:outerShdw blurRad="38100" dist="38100" dir="2700000" algn="tl">
                    <a:srgbClr val="000000">
                      <a:alpha val="43137"/>
                    </a:srgbClr>
                  </a:outerShdw>
                </a:effectLst>
              </a:rPr>
              <a:t> 3:20).</a:t>
            </a:r>
            <a:endParaRPr lang="en-US" sz="2000" b="1" noProof="0" dirty="0">
              <a:solidFill>
                <a:schemeClr val="bg1"/>
              </a:solidFill>
              <a:effectLst>
                <a:outerShdw blurRad="38100" dist="38100" dir="2700000" algn="tl">
                  <a:srgbClr val="000000">
                    <a:alpha val="43137"/>
                  </a:srgbClr>
                </a:outerShdw>
              </a:effectLst>
            </a:endParaRPr>
          </a:p>
        </p:txBody>
      </p:sp>
      <p:sp>
        <p:nvSpPr>
          <p:cNvPr id="11" name="CuadroTexto 10">
            <a:extLst>
              <a:ext uri="{FF2B5EF4-FFF2-40B4-BE49-F238E27FC236}">
                <a16:creationId xmlns:a16="http://schemas.microsoft.com/office/drawing/2014/main" id="{D42E1793-AB39-CB92-4D6F-54157F255C62}"/>
              </a:ext>
            </a:extLst>
          </p:cNvPr>
          <p:cNvSpPr txBox="1"/>
          <p:nvPr/>
        </p:nvSpPr>
        <p:spPr>
          <a:xfrm>
            <a:off x="213738" y="2787219"/>
            <a:ext cx="8287712" cy="1015663"/>
          </a:xfrm>
          <a:prstGeom prst="rect">
            <a:avLst/>
          </a:prstGeom>
          <a:noFill/>
        </p:spPr>
        <p:txBody>
          <a:bodyPr wrap="square">
            <a:spAutoFit/>
          </a:bodyPr>
          <a:lstStyle/>
          <a:p>
            <a:pPr>
              <a:spcBef>
                <a:spcPts val="600"/>
              </a:spcBef>
            </a:pPr>
            <a:r>
              <a:rPr lang="en-US" sz="2000" b="1" dirty="0" err="1">
                <a:solidFill>
                  <a:schemeClr val="bg1"/>
                </a:solidFill>
                <a:effectLst>
                  <a:outerShdw blurRad="38100" dist="38100" dir="2700000" algn="tl">
                    <a:srgbClr val="000000">
                      <a:alpha val="43137"/>
                    </a:srgbClr>
                  </a:outerShdw>
                </a:effectLst>
              </a:rPr>
              <a:t>Pofuna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kuthetsa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vutoli</a:t>
            </a:r>
            <a:r>
              <a:rPr lang="en-US" sz="2000" b="1" dirty="0">
                <a:solidFill>
                  <a:schemeClr val="bg1"/>
                </a:solidFill>
                <a:effectLst>
                  <a:outerShdw blurRad="38100" dist="38100" dir="2700000" algn="tl">
                    <a:srgbClr val="000000">
                      <a:alpha val="43137"/>
                    </a:srgbClr>
                  </a:outerShdw>
                </a:effectLst>
              </a:rPr>
              <a:t>, Yesu </a:t>
            </a:r>
            <a:r>
              <a:rPr lang="en-US" sz="2000" b="1" dirty="0" err="1">
                <a:solidFill>
                  <a:schemeClr val="bg1"/>
                </a:solidFill>
                <a:effectLst>
                  <a:outerShdw blurRad="38100" dist="38100" dir="2700000" algn="tl">
                    <a:srgbClr val="000000">
                      <a:alpha val="43137"/>
                    </a:srgbClr>
                  </a:outerShdw>
                </a:effectLst>
              </a:rPr>
              <a:t>ali</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ndi</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njira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zake</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Onse</a:t>
            </a:r>
            <a:r>
              <a:rPr lang="en-US" sz="2000" b="1" dirty="0">
                <a:solidFill>
                  <a:schemeClr val="bg1"/>
                </a:solidFill>
                <a:effectLst>
                  <a:outerShdw blurRad="38100" dist="38100" dir="2700000" algn="tl">
                    <a:srgbClr val="000000">
                      <a:alpha val="43137"/>
                    </a:srgbClr>
                  </a:outerShdw>
                </a:effectLst>
              </a:rPr>
              <a:t> amene </a:t>
            </a:r>
            <a:r>
              <a:rPr lang="en-US" sz="2000" b="1" dirty="0" err="1">
                <a:solidFill>
                  <a:schemeClr val="bg1"/>
                </a:solidFill>
                <a:effectLst>
                  <a:outerShdw blurRad="38100" dist="38100" dir="2700000" algn="tl">
                    <a:srgbClr val="000000">
                      <a:alpha val="43137"/>
                    </a:srgbClr>
                  </a:outerShdw>
                </a:effectLst>
              </a:rPr>
              <a:t>ndiwakonda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ndiwadzudzula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ndi</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kuwalanga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ndipo</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akuwonjezera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kuti</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Lapani</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Chivumbulutso</a:t>
            </a:r>
            <a:r>
              <a:rPr lang="en-US" sz="2000" b="1" dirty="0">
                <a:solidFill>
                  <a:schemeClr val="bg1"/>
                </a:solidFill>
                <a:effectLst>
                  <a:outerShdw blurRad="38100" dist="38100" dir="2700000" algn="tl">
                    <a:srgbClr val="000000">
                      <a:alpha val="43137"/>
                    </a:srgbClr>
                  </a:outerShdw>
                </a:effectLst>
              </a:rPr>
              <a:t> 3:19</a:t>
            </a:r>
            <a:r>
              <a:rPr lang="en-US" sz="2000" b="1" noProof="0"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3420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par>
                                <p:cTn id="30" presetID="14" presetClass="entr" presetSubtype="5"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4">
                <a:shade val="45000"/>
                <a:satMod val="135000"/>
              </a:schemeClr>
              <a:prstClr val="white"/>
            </a:duotone>
            <a:lum/>
          </a:blip>
          <a:srcRect/>
          <a:stretch>
            <a:fillRect/>
          </a:stretch>
        </a:blipFill>
        <a:effectLst/>
      </p:bgPr>
    </p:bg>
    <p:spTree>
      <p:nvGrpSpPr>
        <p:cNvPr id="1" name="">
          <a:extLst>
            <a:ext uri="{FF2B5EF4-FFF2-40B4-BE49-F238E27FC236}">
              <a16:creationId xmlns:a16="http://schemas.microsoft.com/office/drawing/2014/main" id="{F2E79CF9-0187-CF52-75C5-AC3E595287E8}"/>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FB149576-598E-0DC6-1990-F6224DCFACA4}"/>
              </a:ext>
            </a:extLst>
          </p:cNvPr>
          <p:cNvSpPr>
            <a:spLocks noGrp="1" noRot="1" noMove="1" noResize="1" noEditPoints="1" noAdjustHandles="1" noChangeArrowheads="1" noChangeShapeType="1"/>
          </p:cNvSpPr>
          <p:nvPr/>
        </p:nvSpPr>
        <p:spPr>
          <a:xfrm>
            <a:off x="0" y="0"/>
            <a:ext cx="12192000" cy="1265753"/>
          </a:xfrm>
          <a:prstGeom prst="rect">
            <a:avLst/>
          </a:prstGeom>
          <a:blipFill dpi="0"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l="-3000" t="-12000" r="-40000"/>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BDF0FA9E-112E-B965-C7FE-B3A50B49BFC6}"/>
              </a:ext>
            </a:extLst>
          </p:cNvPr>
          <p:cNvSpPr txBox="1"/>
          <p:nvPr/>
        </p:nvSpPr>
        <p:spPr>
          <a:xfrm>
            <a:off x="0" y="-131860"/>
            <a:ext cx="12192000" cy="769441"/>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4400" b="1" spc="1000" noProof="0" dirty="0">
                <a:ln w="6600">
                  <a:solidFill>
                    <a:srgbClr val="547D11"/>
                  </a:solidFill>
                  <a:prstDash val="solid"/>
                </a:ln>
                <a:solidFill>
                  <a:srgbClr val="FFFFFF"/>
                </a:solidFill>
                <a:effectLst>
                  <a:outerShdw dist="38100" dir="2700000" algn="tl" rotWithShape="0">
                    <a:srgbClr val="547D11"/>
                  </a:outerShdw>
                </a:effectLst>
              </a:rPr>
              <a:t>KUSANGALATSIDWA</a:t>
            </a:r>
          </a:p>
        </p:txBody>
      </p:sp>
      <p:sp>
        <p:nvSpPr>
          <p:cNvPr id="5" name="CuadroTexto 4">
            <a:extLst>
              <a:ext uri="{FF2B5EF4-FFF2-40B4-BE49-F238E27FC236}">
                <a16:creationId xmlns:a16="http://schemas.microsoft.com/office/drawing/2014/main" id="{822B08B5-03F1-7D10-2A0D-78868031B585}"/>
              </a:ext>
            </a:extLst>
          </p:cNvPr>
          <p:cNvSpPr txBox="1"/>
          <p:nvPr/>
        </p:nvSpPr>
        <p:spPr>
          <a:xfrm>
            <a:off x="96126" y="470458"/>
            <a:ext cx="11296802" cy="646331"/>
          </a:xfrm>
          <a:prstGeom prst="rect">
            <a:avLst/>
          </a:prstGeom>
          <a:noFill/>
        </p:spPr>
        <p:txBody>
          <a:bodyPr wrap="square">
            <a:spAutoFit/>
            <a:scene3d>
              <a:camera prst="orthographicFront"/>
              <a:lightRig rig="threePt" dir="t"/>
            </a:scene3d>
            <a:sp3d extrusionH="57150">
              <a:bevelT w="38100" h="38100"/>
            </a:sp3d>
          </a:bodyPr>
          <a:lstStyle/>
          <a:p>
            <a:pPr algn="ctr"/>
            <a:r>
              <a:rPr lang="en-US" b="1" noProof="0" dirty="0">
                <a:solidFill>
                  <a:srgbClr val="652F00"/>
                </a:solidFill>
                <a:latin typeface="Comic Sans MS" panose="030F0702030302020204" pitchFamily="66" charset="0"/>
              </a:rPr>
              <a:t>“</a:t>
            </a:r>
            <a:r>
              <a:rPr lang="en-US" b="1" dirty="0">
                <a:solidFill>
                  <a:srgbClr val="652F00"/>
                </a:solidFill>
                <a:latin typeface="Comic Sans MS" panose="030F0702030302020204" pitchFamily="66" charset="0"/>
              </a:rPr>
              <a:t>Amene adzapambana, ndidzamupatsa ufulu wokhala nane pamodzi pa mpando wanga waufumu monga mmene Ine ndinapambana ndi kukhala pansi ndi Atate anga pa mpando wawo waufumu.</a:t>
            </a:r>
            <a:r>
              <a:rPr lang="en-US" b="1" noProof="0" dirty="0">
                <a:solidFill>
                  <a:srgbClr val="652F00"/>
                </a:solidFill>
                <a:latin typeface="Comic Sans MS" panose="030F0702030302020204" pitchFamily="66" charset="0"/>
              </a:rPr>
              <a:t>” </a:t>
            </a:r>
            <a:r>
              <a:rPr lang="en-US" sz="1400" b="1" noProof="0" dirty="0">
                <a:solidFill>
                  <a:srgbClr val="652F00"/>
                </a:solidFill>
                <a:latin typeface="Comic Sans MS" panose="030F0702030302020204" pitchFamily="66" charset="0"/>
              </a:rPr>
              <a:t>(</a:t>
            </a:r>
            <a:r>
              <a:rPr lang="en-US" sz="1400" b="1" dirty="0">
                <a:solidFill>
                  <a:srgbClr val="652F00"/>
                </a:solidFill>
                <a:latin typeface="Comic Sans MS" panose="030F0702030302020204" pitchFamily="66" charset="0"/>
              </a:rPr>
              <a:t>Chibvumbulutso </a:t>
            </a:r>
            <a:r>
              <a:rPr lang="en-US" sz="1400" b="1" noProof="0" dirty="0">
                <a:solidFill>
                  <a:srgbClr val="652F00"/>
                </a:solidFill>
                <a:latin typeface="Comic Sans MS" panose="030F0702030302020204" pitchFamily="66" charset="0"/>
              </a:rPr>
              <a:t>3:21)</a:t>
            </a:r>
          </a:p>
        </p:txBody>
      </p:sp>
      <p:sp>
        <p:nvSpPr>
          <p:cNvPr id="6" name="CuadroTexto 5">
            <a:extLst>
              <a:ext uri="{FF2B5EF4-FFF2-40B4-BE49-F238E27FC236}">
                <a16:creationId xmlns:a16="http://schemas.microsoft.com/office/drawing/2014/main" id="{8E5C6960-1860-D76D-4B0B-11C89FA21BEC}"/>
              </a:ext>
            </a:extLst>
          </p:cNvPr>
          <p:cNvSpPr txBox="1"/>
          <p:nvPr/>
        </p:nvSpPr>
        <p:spPr>
          <a:xfrm>
            <a:off x="314326" y="1322188"/>
            <a:ext cx="8656679" cy="1631216"/>
          </a:xfrm>
          <a:prstGeom prst="rect">
            <a:avLst/>
          </a:prstGeom>
          <a:noFill/>
        </p:spPr>
        <p:txBody>
          <a:bodyPr wrap="square" rtlCol="0">
            <a:spAutoFit/>
          </a:bodyPr>
          <a:lstStyle/>
          <a:p>
            <a:pPr>
              <a:spcBef>
                <a:spcPts val="600"/>
              </a:spcBef>
            </a:pPr>
            <a:r>
              <a:rPr lang="en-US" sz="2000" b="1" dirty="0"/>
              <a:t>Yesu </a:t>
            </a:r>
            <a:r>
              <a:rPr lang="en-US" sz="2000" b="1" dirty="0" err="1"/>
              <a:t>akudziwa</a:t>
            </a:r>
            <a:r>
              <a:rPr lang="en-US" sz="2000" b="1" dirty="0"/>
              <a:t> </a:t>
            </a:r>
            <a:r>
              <a:rPr lang="en-US" sz="2000" b="1" dirty="0" err="1"/>
              <a:t>kuti</a:t>
            </a:r>
            <a:r>
              <a:rPr lang="en-US" sz="2000" b="1" dirty="0"/>
              <a:t> </a:t>
            </a:r>
            <a:r>
              <a:rPr lang="en-US" sz="2000" b="1" dirty="0" err="1"/>
              <a:t>njirayi</a:t>
            </a:r>
            <a:r>
              <a:rPr lang="en-US" sz="2000" b="1" dirty="0"/>
              <a:t> </a:t>
            </a:r>
            <a:r>
              <a:rPr lang="en-US" sz="2000" b="1" dirty="0" err="1"/>
              <a:t>si</a:t>
            </a:r>
            <a:r>
              <a:rPr lang="en-US" sz="2000" b="1" dirty="0"/>
              <a:t> </a:t>
            </a:r>
            <a:r>
              <a:rPr lang="en-US" sz="2000" b="1" dirty="0" err="1"/>
              <a:t>yofewa</a:t>
            </a:r>
            <a:r>
              <a:rPr lang="en-US" sz="2000" b="1" dirty="0"/>
              <a:t>. Iye </a:t>
            </a:r>
            <a:r>
              <a:rPr lang="en-US" sz="2000" b="1" dirty="0" err="1"/>
              <a:t>akudziwa</a:t>
            </a:r>
            <a:r>
              <a:rPr lang="en-US" sz="2000" b="1" dirty="0"/>
              <a:t> </a:t>
            </a:r>
            <a:r>
              <a:rPr lang="en-US" sz="2000" b="1" dirty="0" err="1"/>
              <a:t>khama</a:t>
            </a:r>
            <a:r>
              <a:rPr lang="en-US" sz="2000" b="1" dirty="0"/>
              <a:t> </a:t>
            </a:r>
            <a:r>
              <a:rPr lang="en-US" sz="2000" b="1" dirty="0" err="1"/>
              <a:t>lathu</a:t>
            </a:r>
            <a:r>
              <a:rPr lang="en-US" sz="2000" b="1" dirty="0"/>
              <a:t> </a:t>
            </a:r>
            <a:r>
              <a:rPr lang="en-US" sz="2000" b="1" dirty="0" err="1"/>
              <a:t>lofuna</a:t>
            </a:r>
            <a:r>
              <a:rPr lang="en-US" sz="2000" b="1" dirty="0"/>
              <a:t> </a:t>
            </a:r>
            <a:r>
              <a:rPr lang="en-US" sz="2000" b="1" dirty="0" err="1"/>
              <a:t>kugula</a:t>
            </a:r>
            <a:r>
              <a:rPr lang="en-US" sz="2000" b="1" dirty="0"/>
              <a:t> </a:t>
            </a:r>
            <a:r>
              <a:rPr lang="en-US" sz="2000" b="1" dirty="0" err="1"/>
              <a:t>golide</a:t>
            </a:r>
            <a:r>
              <a:rPr lang="en-US" sz="2000" b="1" dirty="0"/>
              <a:t>, </a:t>
            </a:r>
            <a:r>
              <a:rPr lang="en-US" sz="2000" b="1" dirty="0" err="1"/>
              <a:t>chovala</a:t>
            </a:r>
            <a:r>
              <a:rPr lang="en-US" sz="2000" b="1" dirty="0"/>
              <a:t>, </a:t>
            </a:r>
            <a:r>
              <a:rPr lang="en-US" sz="2000" b="1" dirty="0" err="1"/>
              <a:t>ndi</a:t>
            </a:r>
            <a:r>
              <a:rPr lang="en-US" sz="2000" b="1" dirty="0"/>
              <a:t> </a:t>
            </a:r>
            <a:r>
              <a:rPr lang="en-US" sz="2000" b="1" dirty="0" err="1"/>
              <a:t>mankhwala</a:t>
            </a:r>
            <a:r>
              <a:rPr lang="en-US" sz="2000" b="1" dirty="0"/>
              <a:t> a </a:t>
            </a:r>
            <a:r>
              <a:rPr lang="en-US" sz="2000" b="1" dirty="0" err="1"/>
              <a:t>m’maso</a:t>
            </a:r>
            <a:r>
              <a:rPr lang="en-US" sz="2000" b="1" dirty="0"/>
              <a:t>. </a:t>
            </a:r>
            <a:r>
              <a:rPr lang="en-US" sz="2000" b="1" dirty="0" err="1"/>
              <a:t>Akudziwa</a:t>
            </a:r>
            <a:r>
              <a:rPr lang="en-US" sz="2000" b="1" dirty="0"/>
              <a:t> </a:t>
            </a:r>
            <a:r>
              <a:rPr lang="en-US" sz="2000" b="1" dirty="0" err="1"/>
              <a:t>kulimbana</a:t>
            </a:r>
            <a:r>
              <a:rPr lang="en-US" sz="2000" b="1" dirty="0"/>
              <a:t> </a:t>
            </a:r>
            <a:r>
              <a:rPr lang="en-US" sz="2000" b="1" dirty="0" err="1"/>
              <a:t>kwathu</a:t>
            </a:r>
            <a:r>
              <a:rPr lang="en-US" sz="2000" b="1" dirty="0"/>
              <a:t> </a:t>
            </a:r>
            <a:r>
              <a:rPr lang="en-US" sz="2000" b="1" dirty="0" err="1"/>
              <a:t>kuti</a:t>
            </a:r>
            <a:r>
              <a:rPr lang="en-US" sz="2000" b="1" dirty="0"/>
              <a:t> </a:t>
            </a:r>
            <a:r>
              <a:rPr lang="en-US" sz="2000" b="1" dirty="0" err="1"/>
              <a:t>tisiye</a:t>
            </a:r>
            <a:r>
              <a:rPr lang="en-US" sz="2000" b="1" dirty="0"/>
              <a:t> </a:t>
            </a:r>
            <a:r>
              <a:rPr lang="en-US" sz="2000" b="1" dirty="0" err="1"/>
              <a:t>kukhala</a:t>
            </a:r>
            <a:r>
              <a:rPr lang="en-US" sz="2000" b="1" dirty="0"/>
              <a:t> </a:t>
            </a:r>
            <a:r>
              <a:rPr lang="en-US" sz="2000" b="1" dirty="0" err="1"/>
              <a:t>ofunda</a:t>
            </a:r>
            <a:r>
              <a:rPr lang="en-US" sz="2000" b="1" dirty="0"/>
              <a:t>, </a:t>
            </a:r>
            <a:r>
              <a:rPr lang="en-US" sz="2000" b="1" dirty="0" err="1"/>
              <a:t>tsegule</a:t>
            </a:r>
            <a:r>
              <a:rPr lang="en-US" sz="2000" b="1" dirty="0"/>
              <a:t> </a:t>
            </a:r>
            <a:r>
              <a:rPr lang="en-US" sz="2000" b="1" dirty="0" err="1"/>
              <a:t>chitseko</a:t>
            </a:r>
            <a:r>
              <a:rPr lang="en-US" sz="2000" b="1" dirty="0"/>
              <a:t>, </a:t>
            </a:r>
            <a:r>
              <a:rPr lang="en-US" sz="2000" b="1" dirty="0" err="1"/>
              <a:t>ndi</a:t>
            </a:r>
            <a:r>
              <a:rPr lang="en-US" sz="2000" b="1" dirty="0"/>
              <a:t> </a:t>
            </a:r>
            <a:r>
              <a:rPr lang="en-US" sz="2000" b="1" dirty="0" err="1"/>
              <a:t>kulumikizana</a:t>
            </a:r>
            <a:r>
              <a:rPr lang="en-US" sz="2000" b="1" dirty="0"/>
              <a:t> </a:t>
            </a:r>
            <a:r>
              <a:rPr lang="en-US" sz="2000" b="1" dirty="0" err="1"/>
              <a:t>naye</a:t>
            </a:r>
            <a:r>
              <a:rPr lang="en-US" sz="2000" b="1" dirty="0"/>
              <a:t>. </a:t>
            </a:r>
            <a:r>
              <a:rPr lang="en-US" sz="2000" b="1" dirty="0" err="1"/>
              <a:t>N’chifukwa</a:t>
            </a:r>
            <a:r>
              <a:rPr lang="en-US" sz="2000" b="1" dirty="0"/>
              <a:t> </a:t>
            </a:r>
            <a:r>
              <a:rPr lang="en-US" sz="2000" b="1" dirty="0" err="1"/>
              <a:t>chake</a:t>
            </a:r>
            <a:r>
              <a:rPr lang="en-US" sz="2000" b="1" dirty="0"/>
              <a:t> </a:t>
            </a:r>
            <a:r>
              <a:rPr lang="en-US" sz="2000" b="1" dirty="0" err="1"/>
              <a:t>akutiuza</a:t>
            </a:r>
            <a:r>
              <a:rPr lang="en-US" sz="2000" b="1" dirty="0"/>
              <a:t> </a:t>
            </a:r>
            <a:r>
              <a:rPr lang="en-US" sz="2000" b="1" dirty="0" err="1"/>
              <a:t>kuti</a:t>
            </a:r>
            <a:r>
              <a:rPr lang="en-US" sz="2000" b="1" dirty="0"/>
              <a:t>: </a:t>
            </a:r>
            <a:r>
              <a:rPr lang="en-US" sz="2000" b="1" dirty="0" err="1"/>
              <a:t>Mukhoza</a:t>
            </a:r>
            <a:r>
              <a:rPr lang="en-US" sz="2000" b="1" dirty="0"/>
              <a:t> </a:t>
            </a:r>
            <a:r>
              <a:rPr lang="en-US" sz="2000" b="1" dirty="0" err="1"/>
              <a:t>kugonjetsa</a:t>
            </a:r>
            <a:r>
              <a:rPr lang="en-US" sz="2000" b="1" dirty="0"/>
              <a:t>, </a:t>
            </a:r>
            <a:r>
              <a:rPr lang="en-US" sz="2000" b="1" dirty="0" err="1"/>
              <a:t>monga</a:t>
            </a:r>
            <a:r>
              <a:rPr lang="en-US" sz="2000" b="1" dirty="0"/>
              <a:t> </a:t>
            </a:r>
            <a:r>
              <a:rPr lang="en-US" sz="2000" b="1" dirty="0" err="1"/>
              <a:t>momwe</a:t>
            </a:r>
            <a:r>
              <a:rPr lang="en-US" sz="2000" b="1" dirty="0"/>
              <a:t> Ine </a:t>
            </a:r>
            <a:r>
              <a:rPr lang="en-US" sz="2000" b="1" dirty="0" err="1"/>
              <a:t>ndinagonjetsera</a:t>
            </a:r>
            <a:r>
              <a:rPr lang="en-US" sz="2000" b="1" dirty="0"/>
              <a:t> (</a:t>
            </a:r>
            <a:r>
              <a:rPr lang="en-US" sz="2000" b="1" dirty="0" err="1"/>
              <a:t>Chivumbulutso</a:t>
            </a:r>
            <a:r>
              <a:rPr lang="en-US" sz="2000" b="1" dirty="0"/>
              <a:t> 3:21).</a:t>
            </a:r>
            <a:endParaRPr lang="en-US" sz="2000" b="1" noProof="0" dirty="0"/>
          </a:p>
        </p:txBody>
      </p:sp>
      <p:graphicFrame>
        <p:nvGraphicFramePr>
          <p:cNvPr id="9" name="Diagrama 8">
            <a:extLst>
              <a:ext uri="{FF2B5EF4-FFF2-40B4-BE49-F238E27FC236}">
                <a16:creationId xmlns:a16="http://schemas.microsoft.com/office/drawing/2014/main" id="{BA8C1E2C-3982-7302-9213-FE34274D743F}"/>
              </a:ext>
            </a:extLst>
          </p:cNvPr>
          <p:cNvGraphicFramePr/>
          <p:nvPr>
            <p:extLst>
              <p:ext uri="{D42A27DB-BD31-4B8C-83A1-F6EECF244321}">
                <p14:modId xmlns:p14="http://schemas.microsoft.com/office/powerpoint/2010/main" val="460508577"/>
              </p:ext>
            </p:extLst>
          </p:nvPr>
        </p:nvGraphicFramePr>
        <p:xfrm>
          <a:off x="389910" y="3585058"/>
          <a:ext cx="7239921" cy="3199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Imagen 10" descr="Estatua de una persona&#10;&#10;El contenido generado por IA puede ser incorrecto.">
            <a:extLst>
              <a:ext uri="{FF2B5EF4-FFF2-40B4-BE49-F238E27FC236}">
                <a16:creationId xmlns:a16="http://schemas.microsoft.com/office/drawing/2014/main" id="{FED99226-53F2-AB3D-BBDC-79B269440DF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971005" y="1198335"/>
            <a:ext cx="3038370" cy="2554545"/>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AC77F32C-2821-A9A1-8697-D0D3D5E44DEB}"/>
              </a:ext>
            </a:extLst>
          </p:cNvPr>
          <p:cNvSpPr txBox="1"/>
          <p:nvPr/>
        </p:nvSpPr>
        <p:spPr>
          <a:xfrm>
            <a:off x="314325" y="2893277"/>
            <a:ext cx="8656678" cy="707886"/>
          </a:xfrm>
          <a:prstGeom prst="rect">
            <a:avLst/>
          </a:prstGeom>
          <a:noFill/>
        </p:spPr>
        <p:txBody>
          <a:bodyPr wrap="square">
            <a:spAutoFit/>
          </a:bodyPr>
          <a:lstStyle/>
          <a:p>
            <a:pPr>
              <a:spcBef>
                <a:spcPts val="600"/>
              </a:spcBef>
            </a:pPr>
            <a:r>
              <a:rPr lang="en-US" sz="2000" b="1" dirty="0"/>
              <a:t>Iye </a:t>
            </a:r>
            <a:r>
              <a:rPr lang="en-US" sz="2000" b="1" dirty="0" err="1"/>
              <a:t>akudziwanso</a:t>
            </a:r>
            <a:r>
              <a:rPr lang="en-US" sz="2000" b="1" dirty="0"/>
              <a:t> </a:t>
            </a:r>
            <a:r>
              <a:rPr lang="en-US" sz="2000" b="1" dirty="0" err="1"/>
              <a:t>kuti</a:t>
            </a:r>
            <a:r>
              <a:rPr lang="en-US" sz="2000" b="1" dirty="0"/>
              <a:t> </a:t>
            </a:r>
            <a:r>
              <a:rPr lang="en-US" sz="2000" b="1" dirty="0" err="1"/>
              <a:t>ife</a:t>
            </a:r>
            <a:r>
              <a:rPr lang="en-US" sz="2000" b="1" dirty="0"/>
              <a:t> </a:t>
            </a:r>
            <a:r>
              <a:rPr lang="en-US" sz="2000" b="1" dirty="0" err="1"/>
              <a:t>sitidzatengapo</a:t>
            </a:r>
            <a:r>
              <a:rPr lang="en-US" sz="2000" b="1" dirty="0"/>
              <a:t> </a:t>
            </a:r>
            <a:r>
              <a:rPr lang="en-US" sz="2000" b="1" dirty="0" err="1"/>
              <a:t>gawo</a:t>
            </a:r>
            <a:r>
              <a:rPr lang="en-US" sz="2000" b="1" dirty="0"/>
              <a:t> </a:t>
            </a:r>
            <a:r>
              <a:rPr lang="en-US" sz="2000" b="1" dirty="0" err="1"/>
              <a:t>loyamba</a:t>
            </a:r>
            <a:r>
              <a:rPr lang="en-US" sz="2000" b="1" dirty="0"/>
              <a:t> </a:t>
            </a:r>
            <a:r>
              <a:rPr lang="en-US" sz="2000" b="1" dirty="0" err="1"/>
              <a:t>patokha</a:t>
            </a:r>
            <a:r>
              <a:rPr lang="en-US" sz="2000" b="1" dirty="0"/>
              <a:t>. Mulungu </a:t>
            </a:r>
            <a:r>
              <a:rPr lang="en-US" sz="2000" b="1" dirty="0" err="1"/>
              <a:t>ndiye</a:t>
            </a:r>
            <a:r>
              <a:rPr lang="en-US" sz="2000" b="1" dirty="0"/>
              <a:t> amene </a:t>
            </a:r>
            <a:r>
              <a:rPr lang="en-US" sz="2000" b="1" dirty="0" err="1"/>
              <a:t>nthawi</a:t>
            </a:r>
            <a:r>
              <a:rPr lang="en-US" sz="2000" b="1" dirty="0"/>
              <a:t> </a:t>
            </a:r>
            <a:r>
              <a:rPr lang="en-US" sz="2000" b="1" dirty="0" err="1"/>
              <a:t>zonse</a:t>
            </a:r>
            <a:r>
              <a:rPr lang="en-US" sz="2000" b="1" dirty="0"/>
              <a:t> </a:t>
            </a:r>
            <a:r>
              <a:rPr lang="en-US" sz="2000" b="1" dirty="0" err="1"/>
              <a:t>amayamba</a:t>
            </a:r>
            <a:r>
              <a:rPr lang="en-US" sz="2000" b="1" dirty="0"/>
              <a:t> </a:t>
            </a:r>
            <a:r>
              <a:rPr lang="en-US" sz="2000" b="1" dirty="0" err="1"/>
              <a:t>kutitsata</a:t>
            </a:r>
            <a:r>
              <a:rPr lang="en-US" sz="2000" b="1" dirty="0"/>
              <a:t>..</a:t>
            </a:r>
            <a:endParaRPr lang="en-US" sz="2000" b="1" noProof="0" dirty="0"/>
          </a:p>
        </p:txBody>
      </p:sp>
      <p:sp>
        <p:nvSpPr>
          <p:cNvPr id="4" name="CuadroTexto 3">
            <a:extLst>
              <a:ext uri="{FF2B5EF4-FFF2-40B4-BE49-F238E27FC236}">
                <a16:creationId xmlns:a16="http://schemas.microsoft.com/office/drawing/2014/main" id="{82C2B843-060C-CCBD-11AC-2B975296A9AF}"/>
              </a:ext>
            </a:extLst>
          </p:cNvPr>
          <p:cNvSpPr txBox="1"/>
          <p:nvPr/>
        </p:nvSpPr>
        <p:spPr>
          <a:xfrm>
            <a:off x="7752008" y="3833520"/>
            <a:ext cx="4439992" cy="2862322"/>
          </a:xfrm>
          <a:prstGeom prst="rect">
            <a:avLst/>
          </a:prstGeom>
          <a:noFill/>
        </p:spPr>
        <p:txBody>
          <a:bodyPr wrap="square">
            <a:spAutoFit/>
          </a:bodyPr>
          <a:lstStyle/>
          <a:p>
            <a:pPr>
              <a:spcBef>
                <a:spcPts val="600"/>
              </a:spcBef>
            </a:pPr>
            <a:r>
              <a:rPr lang="en-US" sz="2000" b="1" dirty="0" err="1"/>
              <a:t>Chinsinsi</a:t>
            </a:r>
            <a:r>
              <a:rPr lang="en-US" sz="2000" b="1" dirty="0"/>
              <a:t> cha </a:t>
            </a:r>
            <a:r>
              <a:rPr lang="en-US" sz="2000" b="1" dirty="0" err="1"/>
              <a:t>khalidwe</a:t>
            </a:r>
            <a:r>
              <a:rPr lang="en-US" sz="2000" b="1" dirty="0"/>
              <a:t> la Mulungu </a:t>
            </a:r>
            <a:r>
              <a:rPr lang="en-US" sz="2000" b="1" dirty="0" err="1"/>
              <a:t>limeneli</a:t>
            </a:r>
            <a:r>
              <a:rPr lang="en-US" sz="2000" b="1" dirty="0"/>
              <a:t> (</a:t>
            </a:r>
            <a:r>
              <a:rPr lang="en-US" sz="2000" b="1" dirty="0" err="1"/>
              <a:t>limene</a:t>
            </a:r>
            <a:r>
              <a:rPr lang="en-US" sz="2000" b="1" dirty="0"/>
              <a:t> </a:t>
            </a:r>
            <a:r>
              <a:rPr lang="en-US" sz="2000" b="1" dirty="0" err="1"/>
              <a:t>sitiliyenera</a:t>
            </a:r>
            <a:r>
              <a:rPr lang="en-US" sz="2000" b="1" dirty="0"/>
              <a:t>) </a:t>
            </a:r>
            <a:r>
              <a:rPr lang="en-US" sz="2000" b="1" dirty="0" err="1"/>
              <a:t>ndi</a:t>
            </a:r>
            <a:r>
              <a:rPr lang="en-US" sz="2000" b="1" dirty="0"/>
              <a:t> </a:t>
            </a:r>
            <a:r>
              <a:rPr lang="en-US" sz="2000" b="1" dirty="0" err="1"/>
              <a:t>chikondi</a:t>
            </a:r>
            <a:r>
              <a:rPr lang="en-US" sz="2000" b="1" dirty="0"/>
              <a:t>: ‘</a:t>
            </a:r>
            <a:r>
              <a:rPr lang="en-US" sz="2000" b="1" dirty="0" err="1"/>
              <a:t>Ndakukonda</a:t>
            </a:r>
            <a:r>
              <a:rPr lang="en-US" sz="2000" b="1" dirty="0"/>
              <a:t> </a:t>
            </a:r>
            <a:r>
              <a:rPr lang="en-US" sz="2000" b="1" dirty="0" err="1"/>
              <a:t>iwe</a:t>
            </a:r>
            <a:r>
              <a:rPr lang="en-US" sz="2000" b="1" dirty="0"/>
              <a:t> </a:t>
            </a:r>
            <a:r>
              <a:rPr lang="en-US" sz="2000" b="1" dirty="0" err="1"/>
              <a:t>ndi</a:t>
            </a:r>
            <a:r>
              <a:rPr lang="en-US" sz="2000" b="1" dirty="0"/>
              <a:t> </a:t>
            </a:r>
            <a:r>
              <a:rPr lang="en-US" sz="2000" b="1" dirty="0" err="1"/>
              <a:t>chikondi</a:t>
            </a:r>
            <a:r>
              <a:rPr lang="en-US" sz="2000" b="1" dirty="0"/>
              <a:t> </a:t>
            </a:r>
            <a:r>
              <a:rPr lang="en-US" sz="2000" b="1" dirty="0" err="1"/>
              <a:t>chosatha</a:t>
            </a:r>
            <a:r>
              <a:rPr lang="en-US" sz="2000" b="1" dirty="0"/>
              <a:t>’ (</a:t>
            </a:r>
            <a:r>
              <a:rPr lang="en-US" sz="2000" b="1" dirty="0" err="1"/>
              <a:t>Yeremiya</a:t>
            </a:r>
            <a:r>
              <a:rPr lang="en-US" sz="2000" b="1" dirty="0"/>
              <a:t> 31:3). Iye </a:t>
            </a:r>
            <a:r>
              <a:rPr lang="en-US" sz="2000" b="1" dirty="0" err="1"/>
              <a:t>amafuna</a:t>
            </a:r>
            <a:r>
              <a:rPr lang="en-US" sz="2000" b="1" dirty="0"/>
              <a:t> </a:t>
            </a:r>
            <a:r>
              <a:rPr lang="en-US" sz="2000" b="1" dirty="0" err="1"/>
              <a:t>kukhala</a:t>
            </a:r>
            <a:r>
              <a:rPr lang="en-US" sz="2000" b="1" dirty="0"/>
              <a:t> pa </a:t>
            </a:r>
            <a:r>
              <a:rPr lang="en-US" sz="2000" b="1" dirty="0" err="1"/>
              <a:t>ubale</a:t>
            </a:r>
            <a:r>
              <a:rPr lang="en-US" sz="2000" b="1" dirty="0"/>
              <a:t> </a:t>
            </a:r>
            <a:r>
              <a:rPr lang="en-US" sz="2000" b="1" dirty="0" err="1"/>
              <a:t>ndi</a:t>
            </a:r>
            <a:r>
              <a:rPr lang="en-US" sz="2000" b="1" dirty="0"/>
              <a:t> </a:t>
            </a:r>
            <a:r>
              <a:rPr lang="en-US" sz="2000" b="1" dirty="0" err="1"/>
              <a:t>ife</a:t>
            </a:r>
            <a:r>
              <a:rPr lang="en-US" sz="2000" b="1" dirty="0"/>
              <a:t>. Kodi </a:t>
            </a:r>
            <a:r>
              <a:rPr lang="en-US" sz="2000" b="1" dirty="0" err="1"/>
              <a:t>ineyo</a:t>
            </a:r>
            <a:r>
              <a:rPr lang="en-US" sz="2000" b="1" dirty="0"/>
              <a:t> </a:t>
            </a:r>
            <a:r>
              <a:rPr lang="en-US" sz="2000" b="1" dirty="0" err="1"/>
              <a:t>ndikufuna</a:t>
            </a:r>
            <a:r>
              <a:rPr lang="en-US" sz="2000" b="1" dirty="0"/>
              <a:t> </a:t>
            </a:r>
            <a:r>
              <a:rPr lang="en-US" sz="2000" b="1" dirty="0" err="1"/>
              <a:t>kukhala</a:t>
            </a:r>
            <a:r>
              <a:rPr lang="en-US" sz="2000" b="1" dirty="0"/>
              <a:t> pa </a:t>
            </a:r>
            <a:r>
              <a:rPr lang="en-US" sz="2000" b="1" dirty="0" err="1"/>
              <a:t>ubale</a:t>
            </a:r>
            <a:r>
              <a:rPr lang="en-US" sz="2000" b="1" dirty="0"/>
              <a:t> </a:t>
            </a:r>
            <a:r>
              <a:rPr lang="en-US" sz="2000" b="1" dirty="0" err="1"/>
              <a:t>naye</a:t>
            </a:r>
            <a:r>
              <a:rPr lang="en-US" sz="2000" b="1" dirty="0"/>
              <a:t>? Kodi </a:t>
            </a:r>
            <a:r>
              <a:rPr lang="en-US" sz="2000" b="1" dirty="0" err="1"/>
              <a:t>ndidzamutsegulira</a:t>
            </a:r>
            <a:r>
              <a:rPr lang="en-US" sz="2000" b="1" dirty="0"/>
              <a:t> </a:t>
            </a:r>
            <a:r>
              <a:rPr lang="en-US" sz="2000" b="1" dirty="0" err="1"/>
              <a:t>mtima</a:t>
            </a:r>
            <a:r>
              <a:rPr lang="en-US" sz="2000" b="1" dirty="0"/>
              <a:t> wanga </a:t>
            </a:r>
            <a:r>
              <a:rPr lang="en-US" sz="2000" b="1" dirty="0" err="1"/>
              <a:t>n’kumamukonda</a:t>
            </a:r>
            <a:r>
              <a:rPr lang="en-US" sz="2000" b="1" dirty="0"/>
              <a:t> </a:t>
            </a:r>
            <a:r>
              <a:rPr lang="en-US" sz="2000" b="1" dirty="0" err="1"/>
              <a:t>monga</a:t>
            </a:r>
            <a:r>
              <a:rPr lang="en-US" sz="2000" b="1" dirty="0"/>
              <a:t> </a:t>
            </a:r>
            <a:r>
              <a:rPr lang="en-US" sz="2000" b="1" dirty="0" err="1"/>
              <a:t>mmene</a:t>
            </a:r>
            <a:r>
              <a:rPr lang="en-US" sz="2000" b="1" dirty="0"/>
              <a:t> Iye </a:t>
            </a:r>
            <a:r>
              <a:rPr lang="en-US" sz="2000" b="1" dirty="0" err="1"/>
              <a:t>amandikondera</a:t>
            </a:r>
            <a:r>
              <a:rPr lang="en-US" sz="2000" b="1" dirty="0"/>
              <a:t>?</a:t>
            </a:r>
            <a:endParaRPr lang="en-US" sz="2000" b="1" noProof="0" dirty="0"/>
          </a:p>
        </p:txBody>
      </p:sp>
    </p:spTree>
    <p:extLst>
      <p:ext uri="{BB962C8B-B14F-4D97-AF65-F5344CB8AC3E}">
        <p14:creationId xmlns:p14="http://schemas.microsoft.com/office/powerpoint/2010/main" val="9508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49" presetClass="entr" presetSubtype="0" decel="10000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 calcmode="lin" valueType="num">
                                      <p:cBhvr>
                                        <p:cTn id="25" dur="500" fill="hold"/>
                                        <p:tgtEl>
                                          <p:spTgt spid="11"/>
                                        </p:tgtEl>
                                        <p:attrNameLst>
                                          <p:attrName>style.rotation</p:attrName>
                                        </p:attrNameLst>
                                      </p:cBhvr>
                                      <p:tavLst>
                                        <p:tav tm="0">
                                          <p:val>
                                            <p:fltVal val="360"/>
                                          </p:val>
                                        </p:tav>
                                        <p:tav tm="100000">
                                          <p:val>
                                            <p:fltVal val="0"/>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
                                            <p:graphicEl>
                                              <a:dgm id="{9B51F407-7513-4C75-8FEE-7E19CBD2DF89}"/>
                                            </p:graphicEl>
                                          </p:spTgt>
                                        </p:tgtEl>
                                        <p:attrNameLst>
                                          <p:attrName>style.visibility</p:attrName>
                                        </p:attrNameLst>
                                      </p:cBhvr>
                                      <p:to>
                                        <p:strVal val="visible"/>
                                      </p:to>
                                    </p:set>
                                    <p:anim calcmode="lin" valueType="num">
                                      <p:cBhvr>
                                        <p:cTn id="41" dur="500" fill="hold"/>
                                        <p:tgtEl>
                                          <p:spTgt spid="9">
                                            <p:graphicEl>
                                              <a:dgm id="{9B51F407-7513-4C75-8FEE-7E19CBD2DF89}"/>
                                            </p:graphicEl>
                                          </p:spTgt>
                                        </p:tgtEl>
                                        <p:attrNameLst>
                                          <p:attrName>ppt_w</p:attrName>
                                        </p:attrNameLst>
                                      </p:cBhvr>
                                      <p:tavLst>
                                        <p:tav tm="0">
                                          <p:val>
                                            <p:fltVal val="0"/>
                                          </p:val>
                                        </p:tav>
                                        <p:tav tm="100000">
                                          <p:val>
                                            <p:strVal val="#ppt_w"/>
                                          </p:val>
                                        </p:tav>
                                      </p:tavLst>
                                    </p:anim>
                                    <p:anim calcmode="lin" valueType="num">
                                      <p:cBhvr>
                                        <p:cTn id="42" dur="500" fill="hold"/>
                                        <p:tgtEl>
                                          <p:spTgt spid="9">
                                            <p:graphicEl>
                                              <a:dgm id="{9B51F407-7513-4C75-8FEE-7E19CBD2DF89}"/>
                                            </p:graphicEl>
                                          </p:spTgt>
                                        </p:tgtEl>
                                        <p:attrNameLst>
                                          <p:attrName>ppt_h</p:attrName>
                                        </p:attrNameLst>
                                      </p:cBhvr>
                                      <p:tavLst>
                                        <p:tav tm="0">
                                          <p:val>
                                            <p:fltVal val="0"/>
                                          </p:val>
                                        </p:tav>
                                        <p:tav tm="100000">
                                          <p:val>
                                            <p:strVal val="#ppt_h"/>
                                          </p:val>
                                        </p:tav>
                                      </p:tavLst>
                                    </p:anim>
                                    <p:animEffect transition="in" filter="fade">
                                      <p:cBhvr>
                                        <p:cTn id="43" dur="500"/>
                                        <p:tgtEl>
                                          <p:spTgt spid="9">
                                            <p:graphicEl>
                                              <a:dgm id="{9B51F407-7513-4C75-8FEE-7E19CBD2DF89}"/>
                                            </p:graphicEl>
                                          </p:spTgt>
                                        </p:tgtEl>
                                      </p:cBhvr>
                                    </p:animEffect>
                                  </p:childTnLst>
                                </p:cTn>
                              </p:par>
                              <p:par>
                                <p:cTn id="44" presetID="17" presetClass="entr" presetSubtype="4" fill="hold" grpId="0" nodeType="withEffect">
                                  <p:stCondLst>
                                    <p:cond delay="0"/>
                                  </p:stCondLst>
                                  <p:childTnLst>
                                    <p:set>
                                      <p:cBhvr>
                                        <p:cTn id="45" dur="1" fill="hold">
                                          <p:stCondLst>
                                            <p:cond delay="0"/>
                                          </p:stCondLst>
                                        </p:cTn>
                                        <p:tgtEl>
                                          <p:spTgt spid="9">
                                            <p:graphicEl>
                                              <a:dgm id="{82E28A1F-057F-422C-8BC5-7D24EAD1BA6E}"/>
                                            </p:graphicEl>
                                          </p:spTgt>
                                        </p:tgtEl>
                                        <p:attrNameLst>
                                          <p:attrName>style.visibility</p:attrName>
                                        </p:attrNameLst>
                                      </p:cBhvr>
                                      <p:to>
                                        <p:strVal val="visible"/>
                                      </p:to>
                                    </p:set>
                                    <p:anim calcmode="lin" valueType="num">
                                      <p:cBhvr>
                                        <p:cTn id="46" dur="500" fill="hold"/>
                                        <p:tgtEl>
                                          <p:spTgt spid="9">
                                            <p:graphicEl>
                                              <a:dgm id="{82E28A1F-057F-422C-8BC5-7D24EAD1BA6E}"/>
                                            </p:graphicEl>
                                          </p:spTgt>
                                        </p:tgtEl>
                                        <p:attrNameLst>
                                          <p:attrName>ppt_x</p:attrName>
                                        </p:attrNameLst>
                                      </p:cBhvr>
                                      <p:tavLst>
                                        <p:tav tm="0">
                                          <p:val>
                                            <p:strVal val="#ppt_x"/>
                                          </p:val>
                                        </p:tav>
                                        <p:tav tm="100000">
                                          <p:val>
                                            <p:strVal val="#ppt_x"/>
                                          </p:val>
                                        </p:tav>
                                      </p:tavLst>
                                    </p:anim>
                                    <p:anim calcmode="lin" valueType="num">
                                      <p:cBhvr>
                                        <p:cTn id="47" dur="500" fill="hold"/>
                                        <p:tgtEl>
                                          <p:spTgt spid="9">
                                            <p:graphicEl>
                                              <a:dgm id="{82E28A1F-057F-422C-8BC5-7D24EAD1BA6E}"/>
                                            </p:graphicEl>
                                          </p:spTgt>
                                        </p:tgtEl>
                                        <p:attrNameLst>
                                          <p:attrName>ppt_y</p:attrName>
                                        </p:attrNameLst>
                                      </p:cBhvr>
                                      <p:tavLst>
                                        <p:tav tm="0">
                                          <p:val>
                                            <p:strVal val="#ppt_y+#ppt_h/2"/>
                                          </p:val>
                                        </p:tav>
                                        <p:tav tm="100000">
                                          <p:val>
                                            <p:strVal val="#ppt_y"/>
                                          </p:val>
                                        </p:tav>
                                      </p:tavLst>
                                    </p:anim>
                                    <p:anim calcmode="lin" valueType="num">
                                      <p:cBhvr>
                                        <p:cTn id="48" dur="500" fill="hold"/>
                                        <p:tgtEl>
                                          <p:spTgt spid="9">
                                            <p:graphicEl>
                                              <a:dgm id="{82E28A1F-057F-422C-8BC5-7D24EAD1BA6E}"/>
                                            </p:graphicEl>
                                          </p:spTgt>
                                        </p:tgtEl>
                                        <p:attrNameLst>
                                          <p:attrName>ppt_w</p:attrName>
                                        </p:attrNameLst>
                                      </p:cBhvr>
                                      <p:tavLst>
                                        <p:tav tm="0">
                                          <p:val>
                                            <p:strVal val="#ppt_w"/>
                                          </p:val>
                                        </p:tav>
                                        <p:tav tm="100000">
                                          <p:val>
                                            <p:strVal val="#ppt_w"/>
                                          </p:val>
                                        </p:tav>
                                      </p:tavLst>
                                    </p:anim>
                                    <p:anim calcmode="lin" valueType="num">
                                      <p:cBhvr>
                                        <p:cTn id="49" dur="500" fill="hold"/>
                                        <p:tgtEl>
                                          <p:spTgt spid="9">
                                            <p:graphicEl>
                                              <a:dgm id="{82E28A1F-057F-422C-8BC5-7D24EAD1BA6E}"/>
                                            </p:graphicEl>
                                          </p:spTgt>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9">
                                            <p:graphicEl>
                                              <a:dgm id="{82582CD3-6F25-4839-B5CD-59E085EE7CF9}"/>
                                            </p:graphicEl>
                                          </p:spTgt>
                                        </p:tgtEl>
                                        <p:attrNameLst>
                                          <p:attrName>style.visibility</p:attrName>
                                        </p:attrNameLst>
                                      </p:cBhvr>
                                      <p:to>
                                        <p:strVal val="visible"/>
                                      </p:to>
                                    </p:set>
                                    <p:anim calcmode="lin" valueType="num">
                                      <p:cBhvr>
                                        <p:cTn id="54" dur="500" fill="hold"/>
                                        <p:tgtEl>
                                          <p:spTgt spid="9">
                                            <p:graphicEl>
                                              <a:dgm id="{82582CD3-6F25-4839-B5CD-59E085EE7CF9}"/>
                                            </p:graphicEl>
                                          </p:spTgt>
                                        </p:tgtEl>
                                        <p:attrNameLst>
                                          <p:attrName>ppt_w</p:attrName>
                                        </p:attrNameLst>
                                      </p:cBhvr>
                                      <p:tavLst>
                                        <p:tav tm="0">
                                          <p:val>
                                            <p:fltVal val="0"/>
                                          </p:val>
                                        </p:tav>
                                        <p:tav tm="100000">
                                          <p:val>
                                            <p:strVal val="#ppt_w"/>
                                          </p:val>
                                        </p:tav>
                                      </p:tavLst>
                                    </p:anim>
                                    <p:anim calcmode="lin" valueType="num">
                                      <p:cBhvr>
                                        <p:cTn id="55" dur="500" fill="hold"/>
                                        <p:tgtEl>
                                          <p:spTgt spid="9">
                                            <p:graphicEl>
                                              <a:dgm id="{82582CD3-6F25-4839-B5CD-59E085EE7CF9}"/>
                                            </p:graphicEl>
                                          </p:spTgt>
                                        </p:tgtEl>
                                        <p:attrNameLst>
                                          <p:attrName>ppt_h</p:attrName>
                                        </p:attrNameLst>
                                      </p:cBhvr>
                                      <p:tavLst>
                                        <p:tav tm="0">
                                          <p:val>
                                            <p:fltVal val="0"/>
                                          </p:val>
                                        </p:tav>
                                        <p:tav tm="100000">
                                          <p:val>
                                            <p:strVal val="#ppt_h"/>
                                          </p:val>
                                        </p:tav>
                                      </p:tavLst>
                                    </p:anim>
                                    <p:animEffect transition="in" filter="fade">
                                      <p:cBhvr>
                                        <p:cTn id="56" dur="500"/>
                                        <p:tgtEl>
                                          <p:spTgt spid="9">
                                            <p:graphicEl>
                                              <a:dgm id="{82582CD3-6F25-4839-B5CD-59E085EE7CF9}"/>
                                            </p:graphicEl>
                                          </p:spTgt>
                                        </p:tgtEl>
                                      </p:cBhvr>
                                    </p:animEffect>
                                  </p:childTnLst>
                                </p:cTn>
                              </p:par>
                              <p:par>
                                <p:cTn id="57" presetID="17" presetClass="entr" presetSubtype="4" fill="hold" grpId="0" nodeType="withEffect">
                                  <p:stCondLst>
                                    <p:cond delay="0"/>
                                  </p:stCondLst>
                                  <p:childTnLst>
                                    <p:set>
                                      <p:cBhvr>
                                        <p:cTn id="58" dur="1" fill="hold">
                                          <p:stCondLst>
                                            <p:cond delay="0"/>
                                          </p:stCondLst>
                                        </p:cTn>
                                        <p:tgtEl>
                                          <p:spTgt spid="9">
                                            <p:graphicEl>
                                              <a:dgm id="{46A44FE6-426A-49FF-82F4-0E33EDBE4697}"/>
                                            </p:graphicEl>
                                          </p:spTgt>
                                        </p:tgtEl>
                                        <p:attrNameLst>
                                          <p:attrName>style.visibility</p:attrName>
                                        </p:attrNameLst>
                                      </p:cBhvr>
                                      <p:to>
                                        <p:strVal val="visible"/>
                                      </p:to>
                                    </p:set>
                                    <p:anim calcmode="lin" valueType="num">
                                      <p:cBhvr>
                                        <p:cTn id="59" dur="500" fill="hold"/>
                                        <p:tgtEl>
                                          <p:spTgt spid="9">
                                            <p:graphicEl>
                                              <a:dgm id="{46A44FE6-426A-49FF-82F4-0E33EDBE4697}"/>
                                            </p:graphicEl>
                                          </p:spTgt>
                                        </p:tgtEl>
                                        <p:attrNameLst>
                                          <p:attrName>ppt_x</p:attrName>
                                        </p:attrNameLst>
                                      </p:cBhvr>
                                      <p:tavLst>
                                        <p:tav tm="0">
                                          <p:val>
                                            <p:strVal val="#ppt_x"/>
                                          </p:val>
                                        </p:tav>
                                        <p:tav tm="100000">
                                          <p:val>
                                            <p:strVal val="#ppt_x"/>
                                          </p:val>
                                        </p:tav>
                                      </p:tavLst>
                                    </p:anim>
                                    <p:anim calcmode="lin" valueType="num">
                                      <p:cBhvr>
                                        <p:cTn id="60" dur="500" fill="hold"/>
                                        <p:tgtEl>
                                          <p:spTgt spid="9">
                                            <p:graphicEl>
                                              <a:dgm id="{46A44FE6-426A-49FF-82F4-0E33EDBE4697}"/>
                                            </p:graphicEl>
                                          </p:spTgt>
                                        </p:tgtEl>
                                        <p:attrNameLst>
                                          <p:attrName>ppt_y</p:attrName>
                                        </p:attrNameLst>
                                      </p:cBhvr>
                                      <p:tavLst>
                                        <p:tav tm="0">
                                          <p:val>
                                            <p:strVal val="#ppt_y+#ppt_h/2"/>
                                          </p:val>
                                        </p:tav>
                                        <p:tav tm="100000">
                                          <p:val>
                                            <p:strVal val="#ppt_y"/>
                                          </p:val>
                                        </p:tav>
                                      </p:tavLst>
                                    </p:anim>
                                    <p:anim calcmode="lin" valueType="num">
                                      <p:cBhvr>
                                        <p:cTn id="61" dur="500" fill="hold"/>
                                        <p:tgtEl>
                                          <p:spTgt spid="9">
                                            <p:graphicEl>
                                              <a:dgm id="{46A44FE6-426A-49FF-82F4-0E33EDBE4697}"/>
                                            </p:graphicEl>
                                          </p:spTgt>
                                        </p:tgtEl>
                                        <p:attrNameLst>
                                          <p:attrName>ppt_w</p:attrName>
                                        </p:attrNameLst>
                                      </p:cBhvr>
                                      <p:tavLst>
                                        <p:tav tm="0">
                                          <p:val>
                                            <p:strVal val="#ppt_w"/>
                                          </p:val>
                                        </p:tav>
                                        <p:tav tm="100000">
                                          <p:val>
                                            <p:strVal val="#ppt_w"/>
                                          </p:val>
                                        </p:tav>
                                      </p:tavLst>
                                    </p:anim>
                                    <p:anim calcmode="lin" valueType="num">
                                      <p:cBhvr>
                                        <p:cTn id="62" dur="500" fill="hold"/>
                                        <p:tgtEl>
                                          <p:spTgt spid="9">
                                            <p:graphicEl>
                                              <a:dgm id="{46A44FE6-426A-49FF-82F4-0E33EDBE4697}"/>
                                            </p:graphicEl>
                                          </p:spTgt>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9">
                                            <p:graphicEl>
                                              <a:dgm id="{2689B363-DF21-48B7-961E-AE76016241D0}"/>
                                            </p:graphicEl>
                                          </p:spTgt>
                                        </p:tgtEl>
                                        <p:attrNameLst>
                                          <p:attrName>style.visibility</p:attrName>
                                        </p:attrNameLst>
                                      </p:cBhvr>
                                      <p:to>
                                        <p:strVal val="visible"/>
                                      </p:to>
                                    </p:set>
                                    <p:anim calcmode="lin" valueType="num">
                                      <p:cBhvr>
                                        <p:cTn id="67" dur="500" fill="hold"/>
                                        <p:tgtEl>
                                          <p:spTgt spid="9">
                                            <p:graphicEl>
                                              <a:dgm id="{2689B363-DF21-48B7-961E-AE76016241D0}"/>
                                            </p:graphicEl>
                                          </p:spTgt>
                                        </p:tgtEl>
                                        <p:attrNameLst>
                                          <p:attrName>ppt_w</p:attrName>
                                        </p:attrNameLst>
                                      </p:cBhvr>
                                      <p:tavLst>
                                        <p:tav tm="0">
                                          <p:val>
                                            <p:fltVal val="0"/>
                                          </p:val>
                                        </p:tav>
                                        <p:tav tm="100000">
                                          <p:val>
                                            <p:strVal val="#ppt_w"/>
                                          </p:val>
                                        </p:tav>
                                      </p:tavLst>
                                    </p:anim>
                                    <p:anim calcmode="lin" valueType="num">
                                      <p:cBhvr>
                                        <p:cTn id="68" dur="500" fill="hold"/>
                                        <p:tgtEl>
                                          <p:spTgt spid="9">
                                            <p:graphicEl>
                                              <a:dgm id="{2689B363-DF21-48B7-961E-AE76016241D0}"/>
                                            </p:graphicEl>
                                          </p:spTgt>
                                        </p:tgtEl>
                                        <p:attrNameLst>
                                          <p:attrName>ppt_h</p:attrName>
                                        </p:attrNameLst>
                                      </p:cBhvr>
                                      <p:tavLst>
                                        <p:tav tm="0">
                                          <p:val>
                                            <p:fltVal val="0"/>
                                          </p:val>
                                        </p:tav>
                                        <p:tav tm="100000">
                                          <p:val>
                                            <p:strVal val="#ppt_h"/>
                                          </p:val>
                                        </p:tav>
                                      </p:tavLst>
                                    </p:anim>
                                    <p:animEffect transition="in" filter="fade">
                                      <p:cBhvr>
                                        <p:cTn id="69" dur="500"/>
                                        <p:tgtEl>
                                          <p:spTgt spid="9">
                                            <p:graphicEl>
                                              <a:dgm id="{2689B363-DF21-48B7-961E-AE76016241D0}"/>
                                            </p:graphicEl>
                                          </p:spTgt>
                                        </p:tgtEl>
                                      </p:cBhvr>
                                    </p:animEffect>
                                  </p:childTnLst>
                                </p:cTn>
                              </p:par>
                              <p:par>
                                <p:cTn id="70" presetID="17" presetClass="entr" presetSubtype="4" fill="hold" grpId="0" nodeType="withEffect">
                                  <p:stCondLst>
                                    <p:cond delay="0"/>
                                  </p:stCondLst>
                                  <p:childTnLst>
                                    <p:set>
                                      <p:cBhvr>
                                        <p:cTn id="71" dur="1" fill="hold">
                                          <p:stCondLst>
                                            <p:cond delay="0"/>
                                          </p:stCondLst>
                                        </p:cTn>
                                        <p:tgtEl>
                                          <p:spTgt spid="9">
                                            <p:graphicEl>
                                              <a:dgm id="{041268C3-FC86-47A8-B964-4E4FB48EC098}"/>
                                            </p:graphicEl>
                                          </p:spTgt>
                                        </p:tgtEl>
                                        <p:attrNameLst>
                                          <p:attrName>style.visibility</p:attrName>
                                        </p:attrNameLst>
                                      </p:cBhvr>
                                      <p:to>
                                        <p:strVal val="visible"/>
                                      </p:to>
                                    </p:set>
                                    <p:anim calcmode="lin" valueType="num">
                                      <p:cBhvr>
                                        <p:cTn id="72" dur="500" fill="hold"/>
                                        <p:tgtEl>
                                          <p:spTgt spid="9">
                                            <p:graphicEl>
                                              <a:dgm id="{041268C3-FC86-47A8-B964-4E4FB48EC098}"/>
                                            </p:graphicEl>
                                          </p:spTgt>
                                        </p:tgtEl>
                                        <p:attrNameLst>
                                          <p:attrName>ppt_x</p:attrName>
                                        </p:attrNameLst>
                                      </p:cBhvr>
                                      <p:tavLst>
                                        <p:tav tm="0">
                                          <p:val>
                                            <p:strVal val="#ppt_x"/>
                                          </p:val>
                                        </p:tav>
                                        <p:tav tm="100000">
                                          <p:val>
                                            <p:strVal val="#ppt_x"/>
                                          </p:val>
                                        </p:tav>
                                      </p:tavLst>
                                    </p:anim>
                                    <p:anim calcmode="lin" valueType="num">
                                      <p:cBhvr>
                                        <p:cTn id="73" dur="500" fill="hold"/>
                                        <p:tgtEl>
                                          <p:spTgt spid="9">
                                            <p:graphicEl>
                                              <a:dgm id="{041268C3-FC86-47A8-B964-4E4FB48EC098}"/>
                                            </p:graphicEl>
                                          </p:spTgt>
                                        </p:tgtEl>
                                        <p:attrNameLst>
                                          <p:attrName>ppt_y</p:attrName>
                                        </p:attrNameLst>
                                      </p:cBhvr>
                                      <p:tavLst>
                                        <p:tav tm="0">
                                          <p:val>
                                            <p:strVal val="#ppt_y+#ppt_h/2"/>
                                          </p:val>
                                        </p:tav>
                                        <p:tav tm="100000">
                                          <p:val>
                                            <p:strVal val="#ppt_y"/>
                                          </p:val>
                                        </p:tav>
                                      </p:tavLst>
                                    </p:anim>
                                    <p:anim calcmode="lin" valueType="num">
                                      <p:cBhvr>
                                        <p:cTn id="74" dur="500" fill="hold"/>
                                        <p:tgtEl>
                                          <p:spTgt spid="9">
                                            <p:graphicEl>
                                              <a:dgm id="{041268C3-FC86-47A8-B964-4E4FB48EC098}"/>
                                            </p:graphicEl>
                                          </p:spTgt>
                                        </p:tgtEl>
                                        <p:attrNameLst>
                                          <p:attrName>ppt_w</p:attrName>
                                        </p:attrNameLst>
                                      </p:cBhvr>
                                      <p:tavLst>
                                        <p:tav tm="0">
                                          <p:val>
                                            <p:strVal val="#ppt_w"/>
                                          </p:val>
                                        </p:tav>
                                        <p:tav tm="100000">
                                          <p:val>
                                            <p:strVal val="#ppt_w"/>
                                          </p:val>
                                        </p:tav>
                                      </p:tavLst>
                                    </p:anim>
                                    <p:anim calcmode="lin" valueType="num">
                                      <p:cBhvr>
                                        <p:cTn id="75" dur="500" fill="hold"/>
                                        <p:tgtEl>
                                          <p:spTgt spid="9">
                                            <p:graphicEl>
                                              <a:dgm id="{041268C3-FC86-47A8-B964-4E4FB48EC098}"/>
                                            </p:graphicEl>
                                          </p:spTgt>
                                        </p:tgtEl>
                                        <p:attrNameLst>
                                          <p:attrName>ppt_h</p:attrName>
                                        </p:attrNameLst>
                                      </p:cBhvr>
                                      <p:tavLst>
                                        <p:tav tm="0">
                                          <p:val>
                                            <p:fltVal val="0"/>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9">
                                            <p:graphicEl>
                                              <a:dgm id="{027EF167-1BD9-440E-B2CE-9F1F4DB31BB7}"/>
                                            </p:graphicEl>
                                          </p:spTgt>
                                        </p:tgtEl>
                                        <p:attrNameLst>
                                          <p:attrName>style.visibility</p:attrName>
                                        </p:attrNameLst>
                                      </p:cBhvr>
                                      <p:to>
                                        <p:strVal val="visible"/>
                                      </p:to>
                                    </p:set>
                                    <p:anim calcmode="lin" valueType="num">
                                      <p:cBhvr>
                                        <p:cTn id="80" dur="500" fill="hold"/>
                                        <p:tgtEl>
                                          <p:spTgt spid="9">
                                            <p:graphicEl>
                                              <a:dgm id="{027EF167-1BD9-440E-B2CE-9F1F4DB31BB7}"/>
                                            </p:graphicEl>
                                          </p:spTgt>
                                        </p:tgtEl>
                                        <p:attrNameLst>
                                          <p:attrName>ppt_w</p:attrName>
                                        </p:attrNameLst>
                                      </p:cBhvr>
                                      <p:tavLst>
                                        <p:tav tm="0">
                                          <p:val>
                                            <p:fltVal val="0"/>
                                          </p:val>
                                        </p:tav>
                                        <p:tav tm="100000">
                                          <p:val>
                                            <p:strVal val="#ppt_w"/>
                                          </p:val>
                                        </p:tav>
                                      </p:tavLst>
                                    </p:anim>
                                    <p:anim calcmode="lin" valueType="num">
                                      <p:cBhvr>
                                        <p:cTn id="81" dur="500" fill="hold"/>
                                        <p:tgtEl>
                                          <p:spTgt spid="9">
                                            <p:graphicEl>
                                              <a:dgm id="{027EF167-1BD9-440E-B2CE-9F1F4DB31BB7}"/>
                                            </p:graphicEl>
                                          </p:spTgt>
                                        </p:tgtEl>
                                        <p:attrNameLst>
                                          <p:attrName>ppt_h</p:attrName>
                                        </p:attrNameLst>
                                      </p:cBhvr>
                                      <p:tavLst>
                                        <p:tav tm="0">
                                          <p:val>
                                            <p:fltVal val="0"/>
                                          </p:val>
                                        </p:tav>
                                        <p:tav tm="100000">
                                          <p:val>
                                            <p:strVal val="#ppt_h"/>
                                          </p:val>
                                        </p:tav>
                                      </p:tavLst>
                                    </p:anim>
                                    <p:animEffect transition="in" filter="fade">
                                      <p:cBhvr>
                                        <p:cTn id="82" dur="500"/>
                                        <p:tgtEl>
                                          <p:spTgt spid="9">
                                            <p:graphicEl>
                                              <a:dgm id="{027EF167-1BD9-440E-B2CE-9F1F4DB31BB7}"/>
                                            </p:graphicEl>
                                          </p:spTgt>
                                        </p:tgtEl>
                                      </p:cBhvr>
                                    </p:animEffect>
                                  </p:childTnLst>
                                </p:cTn>
                              </p:par>
                              <p:par>
                                <p:cTn id="83" presetID="17" presetClass="entr" presetSubtype="4" fill="hold" grpId="0" nodeType="withEffect">
                                  <p:stCondLst>
                                    <p:cond delay="0"/>
                                  </p:stCondLst>
                                  <p:childTnLst>
                                    <p:set>
                                      <p:cBhvr>
                                        <p:cTn id="84" dur="1" fill="hold">
                                          <p:stCondLst>
                                            <p:cond delay="0"/>
                                          </p:stCondLst>
                                        </p:cTn>
                                        <p:tgtEl>
                                          <p:spTgt spid="9">
                                            <p:graphicEl>
                                              <a:dgm id="{1F8EE059-54B3-4B9F-8841-14F5573978EE}"/>
                                            </p:graphicEl>
                                          </p:spTgt>
                                        </p:tgtEl>
                                        <p:attrNameLst>
                                          <p:attrName>style.visibility</p:attrName>
                                        </p:attrNameLst>
                                      </p:cBhvr>
                                      <p:to>
                                        <p:strVal val="visible"/>
                                      </p:to>
                                    </p:set>
                                    <p:anim calcmode="lin" valueType="num">
                                      <p:cBhvr>
                                        <p:cTn id="85" dur="500" fill="hold"/>
                                        <p:tgtEl>
                                          <p:spTgt spid="9">
                                            <p:graphicEl>
                                              <a:dgm id="{1F8EE059-54B3-4B9F-8841-14F5573978EE}"/>
                                            </p:graphicEl>
                                          </p:spTgt>
                                        </p:tgtEl>
                                        <p:attrNameLst>
                                          <p:attrName>ppt_x</p:attrName>
                                        </p:attrNameLst>
                                      </p:cBhvr>
                                      <p:tavLst>
                                        <p:tav tm="0">
                                          <p:val>
                                            <p:strVal val="#ppt_x"/>
                                          </p:val>
                                        </p:tav>
                                        <p:tav tm="100000">
                                          <p:val>
                                            <p:strVal val="#ppt_x"/>
                                          </p:val>
                                        </p:tav>
                                      </p:tavLst>
                                    </p:anim>
                                    <p:anim calcmode="lin" valueType="num">
                                      <p:cBhvr>
                                        <p:cTn id="86" dur="500" fill="hold"/>
                                        <p:tgtEl>
                                          <p:spTgt spid="9">
                                            <p:graphicEl>
                                              <a:dgm id="{1F8EE059-54B3-4B9F-8841-14F5573978EE}"/>
                                            </p:graphicEl>
                                          </p:spTgt>
                                        </p:tgtEl>
                                        <p:attrNameLst>
                                          <p:attrName>ppt_y</p:attrName>
                                        </p:attrNameLst>
                                      </p:cBhvr>
                                      <p:tavLst>
                                        <p:tav tm="0">
                                          <p:val>
                                            <p:strVal val="#ppt_y+#ppt_h/2"/>
                                          </p:val>
                                        </p:tav>
                                        <p:tav tm="100000">
                                          <p:val>
                                            <p:strVal val="#ppt_y"/>
                                          </p:val>
                                        </p:tav>
                                      </p:tavLst>
                                    </p:anim>
                                    <p:anim calcmode="lin" valueType="num">
                                      <p:cBhvr>
                                        <p:cTn id="87" dur="500" fill="hold"/>
                                        <p:tgtEl>
                                          <p:spTgt spid="9">
                                            <p:graphicEl>
                                              <a:dgm id="{1F8EE059-54B3-4B9F-8841-14F5573978EE}"/>
                                            </p:graphicEl>
                                          </p:spTgt>
                                        </p:tgtEl>
                                        <p:attrNameLst>
                                          <p:attrName>ppt_w</p:attrName>
                                        </p:attrNameLst>
                                      </p:cBhvr>
                                      <p:tavLst>
                                        <p:tav tm="0">
                                          <p:val>
                                            <p:strVal val="#ppt_w"/>
                                          </p:val>
                                        </p:tav>
                                        <p:tav tm="100000">
                                          <p:val>
                                            <p:strVal val="#ppt_w"/>
                                          </p:val>
                                        </p:tav>
                                      </p:tavLst>
                                    </p:anim>
                                    <p:anim calcmode="lin" valueType="num">
                                      <p:cBhvr>
                                        <p:cTn id="88" dur="500" fill="hold"/>
                                        <p:tgtEl>
                                          <p:spTgt spid="9">
                                            <p:graphicEl>
                                              <a:dgm id="{1F8EE059-54B3-4B9F-8841-14F5573978EE}"/>
                                            </p:graphicEl>
                                          </p:spTgt>
                                        </p:tgtEl>
                                        <p:attrNameLst>
                                          <p:attrName>ppt_h</p:attrName>
                                        </p:attrNameLst>
                                      </p:cBhvr>
                                      <p:tavLst>
                                        <p:tav tm="0">
                                          <p:val>
                                            <p:fltVal val="0"/>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15" presetClass="entr" presetSubtype="0" fill="hold" grpId="0" nodeType="click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p:cTn id="93" dur="1000" fill="hold"/>
                                        <p:tgtEl>
                                          <p:spTgt spid="4"/>
                                        </p:tgtEl>
                                        <p:attrNameLst>
                                          <p:attrName>ppt_w</p:attrName>
                                        </p:attrNameLst>
                                      </p:cBhvr>
                                      <p:tavLst>
                                        <p:tav tm="0">
                                          <p:val>
                                            <p:fltVal val="0"/>
                                          </p:val>
                                        </p:tav>
                                        <p:tav tm="100000">
                                          <p:val>
                                            <p:strVal val="#ppt_w"/>
                                          </p:val>
                                        </p:tav>
                                      </p:tavLst>
                                    </p:anim>
                                    <p:anim calcmode="lin" valueType="num">
                                      <p:cBhvr>
                                        <p:cTn id="94" dur="1000" fill="hold"/>
                                        <p:tgtEl>
                                          <p:spTgt spid="4"/>
                                        </p:tgtEl>
                                        <p:attrNameLst>
                                          <p:attrName>ppt_h</p:attrName>
                                        </p:attrNameLst>
                                      </p:cBhvr>
                                      <p:tavLst>
                                        <p:tav tm="0">
                                          <p:val>
                                            <p:fltVal val="0"/>
                                          </p:val>
                                        </p:tav>
                                        <p:tav tm="100000">
                                          <p:val>
                                            <p:strVal val="#ppt_h"/>
                                          </p:val>
                                        </p:tav>
                                      </p:tavLst>
                                    </p:anim>
                                    <p:anim calcmode="lin" valueType="num">
                                      <p:cBhvr>
                                        <p:cTn id="9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9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9" grpId="0" uiExpand="1">
        <p:bldSub>
          <a:bldDgm bld="one"/>
        </p:bldSub>
      </p:bldGraphic>
      <p:bldP spid="7"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FD6C7CC-AFE6-6FCC-D973-4D07B5470ED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9E6B445-F4EA-CCE0-103F-6BC866A1D070}"/>
              </a:ext>
            </a:extLst>
          </p:cNvPr>
          <p:cNvSpPr txBox="1"/>
          <p:nvPr/>
        </p:nvSpPr>
        <p:spPr>
          <a:xfrm>
            <a:off x="0" y="1013145"/>
            <a:ext cx="9567512" cy="3867084"/>
          </a:xfrm>
          <a:prstGeom prst="rect">
            <a:avLst/>
          </a:prstGeom>
          <a:noFill/>
        </p:spPr>
        <p:txBody>
          <a:bodyPr wrap="square">
            <a:spAutoFit/>
            <a:scene3d>
              <a:camera prst="orthographicFront"/>
              <a:lightRig rig="threePt" dir="t"/>
            </a:scene3d>
            <a:sp3d extrusionH="57150">
              <a:bevelT h="25400" prst="softRound"/>
            </a:sp3d>
          </a:bodyPr>
          <a:lstStyle/>
          <a:p>
            <a:pPr algn="ctr">
              <a:lnSpc>
                <a:spcPts val="15000"/>
              </a:lnSpc>
            </a:pPr>
            <a:r>
              <a:rPr lang="en-US" sz="11500" spc="600" dirty="0">
                <a:ln w="0"/>
                <a:solidFill>
                  <a:srgbClr val="0C8A4D"/>
                </a:solidFill>
                <a:effectLst>
                  <a:outerShdw blurRad="38100" dist="25400" dir="5400000" algn="ctr" rotWithShape="0">
                    <a:srgbClr val="6E747A">
                      <a:alpha val="43000"/>
                    </a:srgbClr>
                  </a:outerShdw>
                </a:effectLst>
              </a:rPr>
              <a:t>KUFUFUZA ZOONA</a:t>
            </a:r>
            <a:endParaRPr lang="en-US" sz="11500" spc="600" noProof="0" dirty="0">
              <a:ln w="0"/>
              <a:solidFill>
                <a:srgbClr val="0C8A4D"/>
              </a:solidFill>
              <a:effectLst>
                <a:outerShdw blurRad="38100" dist="25400" dir="5400000" algn="ctr" rotWithShape="0">
                  <a:srgbClr val="6E747A">
                    <a:alpha val="43000"/>
                  </a:srgbClr>
                </a:outerShdw>
              </a:effectLst>
            </a:endParaRPr>
          </a:p>
        </p:txBody>
      </p:sp>
      <p:sp>
        <p:nvSpPr>
          <p:cNvPr id="4" name="CuadroTexto 3">
            <a:extLst>
              <a:ext uri="{FF2B5EF4-FFF2-40B4-BE49-F238E27FC236}">
                <a16:creationId xmlns:a16="http://schemas.microsoft.com/office/drawing/2014/main" id="{37CD1882-8F4E-D88D-C340-FE9C1FDFE096}"/>
              </a:ext>
            </a:extLst>
          </p:cNvPr>
          <p:cNvSpPr txBox="1"/>
          <p:nvPr/>
        </p:nvSpPr>
        <p:spPr>
          <a:xfrm>
            <a:off x="1" y="5446097"/>
            <a:ext cx="8219974" cy="830997"/>
          </a:xfrm>
          <a:prstGeom prst="rect">
            <a:avLst/>
          </a:prstGeom>
          <a:noFill/>
        </p:spPr>
        <p:txBody>
          <a:bodyPr wrap="square">
            <a:spAutoFit/>
          </a:bodyPr>
          <a:lstStyle/>
          <a:p>
            <a:pPr algn="ctr"/>
            <a:r>
              <a:rPr lang="en-US" sz="4800" noProof="0" dirty="0">
                <a:ln w="0"/>
                <a:solidFill>
                  <a:srgbClr val="6759E0"/>
                </a:solidFill>
                <a:effectLst>
                  <a:outerShdw blurRad="38100" dist="25400" dir="5400000" algn="ctr" rotWithShape="0">
                    <a:srgbClr val="6E747A">
                      <a:alpha val="43000"/>
                    </a:srgbClr>
                  </a:outerShdw>
                </a:effectLst>
              </a:rPr>
              <a:t>(Yohane 15:1-11)</a:t>
            </a:r>
          </a:p>
        </p:txBody>
      </p:sp>
    </p:spTree>
    <p:extLst>
      <p:ext uri="{BB962C8B-B14F-4D97-AF65-F5344CB8AC3E}">
        <p14:creationId xmlns:p14="http://schemas.microsoft.com/office/powerpoint/2010/main" val="33659868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otalTime>11321</TotalTime>
  <Words>1419</Words>
  <Application>Microsoft Office PowerPoint</Application>
  <PresentationFormat>Panorámica</PresentationFormat>
  <Paragraphs>69</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Aptos</vt:lpstr>
      <vt:lpstr>Comic Sans MS</vt:lpstr>
      <vt:lpstr>Arial</vt:lpstr>
      <vt:lpstr>Constantia</vt:lpstr>
      <vt:lpstr>Aptos Display</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104</cp:revision>
  <dcterms:created xsi:type="dcterms:W3CDTF">2026-02-21T18:00:10Z</dcterms:created>
  <dcterms:modified xsi:type="dcterms:W3CDTF">2026-04-03T20:09:39Z</dcterms:modified>
</cp:coreProperties>
</file>