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70" r:id="rId3"/>
    <p:sldId id="275" r:id="rId4"/>
    <p:sldId id="271" r:id="rId5"/>
    <p:sldId id="258" r:id="rId6"/>
    <p:sldId id="259" r:id="rId7"/>
    <p:sldId id="260" r:id="rId8"/>
    <p:sldId id="272" r:id="rId9"/>
    <p:sldId id="274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5D"/>
    <a:srgbClr val="888039"/>
    <a:srgbClr val="D5FFB9"/>
    <a:srgbClr val="C8FFA2"/>
    <a:srgbClr val="A7E68D"/>
    <a:srgbClr val="CD3B46"/>
    <a:srgbClr val="FF3399"/>
    <a:srgbClr val="D00068"/>
    <a:srgbClr val="B46431"/>
    <a:srgbClr val="501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46"/>
  </p:normalViewPr>
  <p:slideViewPr>
    <p:cSldViewPr snapToGrid="0">
      <p:cViewPr varScale="1">
        <p:scale>
          <a:sx n="34" d="100"/>
          <a:sy n="34" d="100"/>
        </p:scale>
        <p:origin x="102" y="1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143289-4608-442E-83B9-BD6FFEAD1AA2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65D1017-766B-48FC-892F-23A58AC80783}">
      <dgm:prSet custT="1"/>
      <dgm:spPr>
        <a:solidFill>
          <a:schemeClr val="accent3">
            <a:lumMod val="20000"/>
            <a:lumOff val="80000"/>
          </a:schemeClr>
        </a:solidFill>
      </dgm:spPr>
      <dgm:t>
        <a:bodyPr lIns="360000"/>
        <a:lstStyle/>
        <a:p>
          <a:r>
            <a:rPr lang="en" sz="2000" b="1" dirty="0">
              <a:solidFill>
                <a:schemeClr val="tx1"/>
              </a:solidFill>
            </a:rPr>
            <a:t>Mdani wa Baibulo</a:t>
          </a:r>
          <a:endParaRPr lang="es-ES" sz="2000" dirty="0">
            <a:solidFill>
              <a:schemeClr val="tx1"/>
            </a:solidFill>
          </a:endParaRPr>
        </a:p>
      </dgm:t>
    </dgm:pt>
    <dgm:pt modelId="{42E60EA5-9A40-488D-B06F-77E7555B0F16}" type="parTrans" cxnId="{DB96C997-4965-46BA-BAC9-71C4BC6E7CD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E90B7CE-9ACE-47FB-B57B-3508005CC308}" type="sibTrans" cxnId="{DB96C997-4965-46BA-BAC9-71C4BC6E7CD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ABA58F3-DD2B-4754-84BC-C88287FB88C5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360000"/>
        <a:lstStyle/>
        <a:p>
          <a:r>
            <a:rPr lang="en-US" sz="2000" b="1" dirty="0">
              <a:solidFill>
                <a:schemeClr val="tx1"/>
              </a:solidFill>
            </a:rPr>
            <a:t>Njira zolondola komanso zolakwika zowerengera Baibulo</a:t>
          </a:r>
          <a:endParaRPr lang="es-ES" sz="2000" dirty="0">
            <a:solidFill>
              <a:schemeClr val="tx1"/>
            </a:solidFill>
          </a:endParaRPr>
        </a:p>
      </dgm:t>
    </dgm:pt>
    <dgm:pt modelId="{EDD12431-ED07-4BF3-9D16-3BD98D3E7E7F}" type="parTrans" cxnId="{BCA726CA-9EEA-4F50-A0FE-764EF82A7E7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45FE6BB-D91C-4D0A-947E-CDB3D3F58820}" type="sibTrans" cxnId="{BCA726CA-9EEA-4F50-A0FE-764EF82A7E7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94DCE7F-BD8C-4F1D-A46E-FACA54AC082A}">
      <dgm:prSet custT="1"/>
      <dgm:spPr>
        <a:solidFill>
          <a:schemeClr val="accent6">
            <a:lumMod val="20000"/>
            <a:lumOff val="80000"/>
          </a:schemeClr>
        </a:solidFill>
      </dgm:spPr>
      <dgm:t>
        <a:bodyPr lIns="360000"/>
        <a:lstStyle/>
        <a:p>
          <a:r>
            <a:rPr lang="en" sz="2000" b="1" dirty="0">
              <a:solidFill>
                <a:schemeClr val="tx1"/>
              </a:solidFill>
            </a:rPr>
            <a:t>Kodi Baibulo </a:t>
          </a:r>
          <a:r>
            <a:rPr lang="en" sz="2000" b="1" dirty="0" err="1">
              <a:solidFill>
                <a:schemeClr val="tx1"/>
              </a:solidFill>
            </a:rPr>
            <a:t>ndichiyani</a:t>
          </a:r>
          <a:r>
            <a:rPr lang="en" sz="2000" b="1" dirty="0">
              <a:solidFill>
                <a:schemeClr val="tx1"/>
              </a:solidFill>
            </a:rPr>
            <a:t>?</a:t>
          </a:r>
          <a:endParaRPr lang="es-ES" sz="2000" dirty="0">
            <a:solidFill>
              <a:schemeClr val="tx1"/>
            </a:solidFill>
          </a:endParaRPr>
        </a:p>
      </dgm:t>
    </dgm:pt>
    <dgm:pt modelId="{C55A335D-0DA8-4281-B83B-9B2BF967C317}" type="parTrans" cxnId="{E50F3771-3271-408F-8524-AED79C54661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2C051A-207A-41D2-B89E-1545BA910C14}" type="sibTrans" cxnId="{E50F3771-3271-408F-8524-AED79C54661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5E80930-2069-48A4-BD58-EFE0A5BFD249}">
      <dgm:prSet custT="1"/>
      <dgm:spPr>
        <a:solidFill>
          <a:schemeClr val="accent5">
            <a:lumMod val="20000"/>
            <a:lumOff val="80000"/>
          </a:schemeClr>
        </a:solidFill>
      </dgm:spPr>
      <dgm:t>
        <a:bodyPr lIns="360000"/>
        <a:lstStyle/>
        <a:p>
          <a:r>
            <a:rPr lang="en-US" sz="2000" b="1" dirty="0">
              <a:solidFill>
                <a:schemeClr val="tx1"/>
              </a:solidFill>
            </a:rPr>
            <a:t>Zotsatira zabwino za </a:t>
          </a:r>
          <a:r>
            <a:rPr lang="en-US" sz="2000" b="1" dirty="0" err="1">
              <a:solidFill>
                <a:schemeClr val="tx1"/>
              </a:solidFill>
            </a:rPr>
            <a:t>kuwerenga</a:t>
          </a:r>
          <a:r>
            <a:rPr lang="en-US" sz="2000" b="1" dirty="0">
              <a:solidFill>
                <a:schemeClr val="tx1"/>
              </a:solidFill>
            </a:rPr>
            <a:t> Baibulo</a:t>
          </a:r>
          <a:endParaRPr lang="es-ES" sz="2000" dirty="0">
            <a:solidFill>
              <a:schemeClr val="tx1"/>
            </a:solidFill>
          </a:endParaRPr>
        </a:p>
      </dgm:t>
    </dgm:pt>
    <dgm:pt modelId="{CFBC8FFD-0BB0-4404-BC56-EE08EDD1F962}" type="parTrans" cxnId="{7495450A-59BA-4D54-96F9-B21574B999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1B5E1BF-6864-444B-86CB-16E08E15CFDF}" type="sibTrans" cxnId="{7495450A-59BA-4D54-96F9-B21574B999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466CEF4-B45F-43B0-98F8-5FA09E193C01}">
      <dgm:prSet custT="1"/>
      <dgm:spPr>
        <a:solidFill>
          <a:srgbClr val="CCFFCC"/>
        </a:solidFill>
      </dgm:spPr>
      <dgm:t>
        <a:bodyPr lIns="360000"/>
        <a:lstStyle/>
        <a:p>
          <a:r>
            <a:rPr lang="en" sz="2000" b="1" dirty="0">
              <a:solidFill>
                <a:schemeClr val="tx1"/>
              </a:solidFill>
            </a:rPr>
            <a:t>Abwenzi a Baibulo</a:t>
          </a:r>
          <a:endParaRPr lang="es-ES" sz="2000" dirty="0">
            <a:solidFill>
              <a:schemeClr val="tx1"/>
            </a:solidFill>
          </a:endParaRPr>
        </a:p>
      </dgm:t>
    </dgm:pt>
    <dgm:pt modelId="{2BC92755-6FCA-45D2-A4C1-9A4CCB9FB234}" type="parTrans" cxnId="{E1154EA2-7358-4200-80C5-880EE99E9F8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BBA1A98-4068-456E-9733-6F5939A10CE8}" type="sibTrans" cxnId="{E1154EA2-7358-4200-80C5-880EE99E9F8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FB4A0DD-6C19-4B78-844E-E492048A9427}" type="pres">
      <dgm:prSet presAssocID="{93143289-4608-442E-83B9-BD6FFEAD1AA2}" presName="Name0" presStyleCnt="0">
        <dgm:presLayoutVars>
          <dgm:chMax val="7"/>
          <dgm:chPref val="7"/>
          <dgm:dir/>
        </dgm:presLayoutVars>
      </dgm:prSet>
      <dgm:spPr/>
    </dgm:pt>
    <dgm:pt modelId="{3BEC0374-E47D-4D32-95E6-36090906F844}" type="pres">
      <dgm:prSet presAssocID="{93143289-4608-442E-83B9-BD6FFEAD1AA2}" presName="Name1" presStyleCnt="0"/>
      <dgm:spPr/>
    </dgm:pt>
    <dgm:pt modelId="{D9F6CE7C-94A7-466E-B56E-4C961E5E1835}" type="pres">
      <dgm:prSet presAssocID="{93143289-4608-442E-83B9-BD6FFEAD1AA2}" presName="cycle" presStyleCnt="0"/>
      <dgm:spPr/>
    </dgm:pt>
    <dgm:pt modelId="{A8306534-B062-491F-9B24-46AD81899AFA}" type="pres">
      <dgm:prSet presAssocID="{93143289-4608-442E-83B9-BD6FFEAD1AA2}" presName="srcNode" presStyleLbl="node1" presStyleIdx="0" presStyleCnt="5"/>
      <dgm:spPr/>
    </dgm:pt>
    <dgm:pt modelId="{0883BAA4-B7B1-42E8-8BDA-A7AF965CC56F}" type="pres">
      <dgm:prSet presAssocID="{93143289-4608-442E-83B9-BD6FFEAD1AA2}" presName="conn" presStyleLbl="parChTrans1D2" presStyleIdx="0" presStyleCnt="1" custScaleX="158571" custScaleY="65290" custLinFactNeighborX="5830"/>
      <dgm:spPr/>
    </dgm:pt>
    <dgm:pt modelId="{0DA4924F-4AC6-4888-B849-3B371212D038}" type="pres">
      <dgm:prSet presAssocID="{93143289-4608-442E-83B9-BD6FFEAD1AA2}" presName="extraNode" presStyleLbl="node1" presStyleIdx="0" presStyleCnt="5"/>
      <dgm:spPr/>
    </dgm:pt>
    <dgm:pt modelId="{EB1036B1-CF16-4370-828C-56F96E3FE942}" type="pres">
      <dgm:prSet presAssocID="{93143289-4608-442E-83B9-BD6FFEAD1AA2}" presName="dstNode" presStyleLbl="node1" presStyleIdx="0" presStyleCnt="5"/>
      <dgm:spPr/>
    </dgm:pt>
    <dgm:pt modelId="{53126F07-6A32-4A1F-AEA6-80B671203E3C}" type="pres">
      <dgm:prSet presAssocID="{265D1017-766B-48FC-892F-23A58AC80783}" presName="text_1" presStyleLbl="node1" presStyleIdx="0" presStyleCnt="5" custScaleX="98935" custLinFactNeighborX="9710">
        <dgm:presLayoutVars>
          <dgm:bulletEnabled val="1"/>
        </dgm:presLayoutVars>
      </dgm:prSet>
      <dgm:spPr/>
    </dgm:pt>
    <dgm:pt modelId="{58E61DDE-4624-4287-B478-123713DC3E95}" type="pres">
      <dgm:prSet presAssocID="{265D1017-766B-48FC-892F-23A58AC80783}" presName="accent_1" presStyleCnt="0"/>
      <dgm:spPr/>
    </dgm:pt>
    <dgm:pt modelId="{8A4485F0-5830-409E-BD89-B4EC82E10F29}" type="pres">
      <dgm:prSet presAssocID="{265D1017-766B-48FC-892F-23A58AC80783}" presName="accentRepeatNode" presStyleLbl="solidFgAcc1" presStyleIdx="0" presStyleCnt="5"/>
      <dgm:spPr>
        <a:solidFill>
          <a:schemeClr val="accent3"/>
        </a:solidFill>
      </dgm:spPr>
    </dgm:pt>
    <dgm:pt modelId="{6982799C-B51F-49CE-9D77-C3372A051F25}" type="pres">
      <dgm:prSet presAssocID="{1ABA58F3-DD2B-4754-84BC-C88287FB88C5}" presName="text_2" presStyleLbl="node1" presStyleIdx="1" presStyleCnt="5" custScaleX="88403" custLinFactNeighborX="6477">
        <dgm:presLayoutVars>
          <dgm:bulletEnabled val="1"/>
        </dgm:presLayoutVars>
      </dgm:prSet>
      <dgm:spPr/>
    </dgm:pt>
    <dgm:pt modelId="{20368D86-B53C-4EE6-85C1-1A1A4844C2E9}" type="pres">
      <dgm:prSet presAssocID="{1ABA58F3-DD2B-4754-84BC-C88287FB88C5}" presName="accent_2" presStyleCnt="0"/>
      <dgm:spPr/>
    </dgm:pt>
    <dgm:pt modelId="{A0DB3F8B-7E73-4163-A969-64745ECA4B7F}" type="pres">
      <dgm:prSet presAssocID="{1ABA58F3-DD2B-4754-84BC-C88287FB88C5}" presName="accentRepeatNode" presStyleLbl="solidFgAcc1" presStyleIdx="1" presStyleCnt="5" custLinFactX="79715" custLinFactNeighborX="100000"/>
      <dgm:spPr>
        <a:solidFill>
          <a:schemeClr val="accent2"/>
        </a:solidFill>
      </dgm:spPr>
    </dgm:pt>
    <dgm:pt modelId="{14EB2D60-9376-4AD6-AAE2-2ED52B6F455B}" type="pres">
      <dgm:prSet presAssocID="{494DCE7F-BD8C-4F1D-A46E-FACA54AC082A}" presName="text_3" presStyleLbl="node1" presStyleIdx="2" presStyleCnt="5" custScaleX="82211" custLinFactNeighborX="21666">
        <dgm:presLayoutVars>
          <dgm:bulletEnabled val="1"/>
        </dgm:presLayoutVars>
      </dgm:prSet>
      <dgm:spPr/>
    </dgm:pt>
    <dgm:pt modelId="{B899BE5A-F874-49FD-9CD9-99FF3C0BB9AB}" type="pres">
      <dgm:prSet presAssocID="{494DCE7F-BD8C-4F1D-A46E-FACA54AC082A}" presName="accent_3" presStyleCnt="0"/>
      <dgm:spPr/>
    </dgm:pt>
    <dgm:pt modelId="{56BD2A48-F842-40CF-B491-A2E0608AEDBC}" type="pres">
      <dgm:prSet presAssocID="{494DCE7F-BD8C-4F1D-A46E-FACA54AC082A}" presName="accentRepeatNode" presStyleLbl="solidFgAcc1" presStyleIdx="2" presStyleCnt="5" custLinFactX="100000" custLinFactNeighborX="194734"/>
      <dgm:spPr>
        <a:solidFill>
          <a:schemeClr val="accent6"/>
        </a:solidFill>
      </dgm:spPr>
    </dgm:pt>
    <dgm:pt modelId="{EBCD6BA2-74C3-4ED5-A04C-5CDE89333083}" type="pres">
      <dgm:prSet presAssocID="{05E80930-2069-48A4-BD58-EFE0A5BFD249}" presName="text_4" presStyleLbl="node1" presStyleIdx="3" presStyleCnt="5" custScaleX="88403" custLinFactNeighborX="13381">
        <dgm:presLayoutVars>
          <dgm:bulletEnabled val="1"/>
        </dgm:presLayoutVars>
      </dgm:prSet>
      <dgm:spPr/>
    </dgm:pt>
    <dgm:pt modelId="{DB684A5A-F9FA-4FCD-82A2-427AD3F8DED6}" type="pres">
      <dgm:prSet presAssocID="{05E80930-2069-48A4-BD58-EFE0A5BFD249}" presName="accent_4" presStyleCnt="0"/>
      <dgm:spPr/>
    </dgm:pt>
    <dgm:pt modelId="{628893F9-1BC5-464F-A67C-BCDBB454FBA9}" type="pres">
      <dgm:prSet presAssocID="{05E80930-2069-48A4-BD58-EFE0A5BFD249}" presName="accentRepeatNode" presStyleLbl="solidFgAcc1" presStyleIdx="3" presStyleCnt="5" custLinFactX="84508" custLinFactNeighborX="100000"/>
      <dgm:spPr>
        <a:solidFill>
          <a:schemeClr val="accent5"/>
        </a:solidFill>
      </dgm:spPr>
    </dgm:pt>
    <dgm:pt modelId="{3BD9607E-5CFC-490B-BE06-CC86B95F1C7B}" type="pres">
      <dgm:prSet presAssocID="{5466CEF4-B45F-43B0-98F8-5FA09E193C01}" presName="text_5" presStyleLbl="node1" presStyleIdx="4" presStyleCnt="5" custScaleX="98935" custLinFactNeighborX="2882">
        <dgm:presLayoutVars>
          <dgm:bulletEnabled val="1"/>
        </dgm:presLayoutVars>
      </dgm:prSet>
      <dgm:spPr/>
    </dgm:pt>
    <dgm:pt modelId="{B0FAA4BA-2435-4696-BA1F-4317271648E5}" type="pres">
      <dgm:prSet presAssocID="{5466CEF4-B45F-43B0-98F8-5FA09E193C01}" presName="accent_5" presStyleCnt="0"/>
      <dgm:spPr/>
    </dgm:pt>
    <dgm:pt modelId="{6ED91C5A-688A-48BD-9DB4-A583E2DC6A26}" type="pres">
      <dgm:prSet presAssocID="{5466CEF4-B45F-43B0-98F8-5FA09E193C01}" presName="accentRepeatNode" presStyleLbl="solidFgAcc1" presStyleIdx="4" presStyleCnt="5"/>
      <dgm:spPr>
        <a:solidFill>
          <a:srgbClr val="00A800"/>
        </a:solidFill>
      </dgm:spPr>
    </dgm:pt>
  </dgm:ptLst>
  <dgm:cxnLst>
    <dgm:cxn modelId="{7495450A-59BA-4D54-96F9-B21574B999B9}" srcId="{93143289-4608-442E-83B9-BD6FFEAD1AA2}" destId="{05E80930-2069-48A4-BD58-EFE0A5BFD249}" srcOrd="3" destOrd="0" parTransId="{CFBC8FFD-0BB0-4404-BC56-EE08EDD1F962}" sibTransId="{51B5E1BF-6864-444B-86CB-16E08E15CFDF}"/>
    <dgm:cxn modelId="{8915985D-D1C5-4F5B-8689-B26186AEDFD4}" type="presOf" srcId="{494DCE7F-BD8C-4F1D-A46E-FACA54AC082A}" destId="{14EB2D60-9376-4AD6-AAE2-2ED52B6F455B}" srcOrd="0" destOrd="0" presId="urn:microsoft.com/office/officeart/2008/layout/VerticalCurvedList"/>
    <dgm:cxn modelId="{5A9BD761-1B49-4733-91A2-A870018F8497}" type="presOf" srcId="{7E90B7CE-9ACE-47FB-B57B-3508005CC308}" destId="{0883BAA4-B7B1-42E8-8BDA-A7AF965CC56F}" srcOrd="0" destOrd="0" presId="urn:microsoft.com/office/officeart/2008/layout/VerticalCurvedList"/>
    <dgm:cxn modelId="{E50F3771-3271-408F-8524-AED79C546619}" srcId="{93143289-4608-442E-83B9-BD6FFEAD1AA2}" destId="{494DCE7F-BD8C-4F1D-A46E-FACA54AC082A}" srcOrd="2" destOrd="0" parTransId="{C55A335D-0DA8-4281-B83B-9B2BF967C317}" sibTransId="{532C051A-207A-41D2-B89E-1545BA910C14}"/>
    <dgm:cxn modelId="{DB96C997-4965-46BA-BAC9-71C4BC6E7CDE}" srcId="{93143289-4608-442E-83B9-BD6FFEAD1AA2}" destId="{265D1017-766B-48FC-892F-23A58AC80783}" srcOrd="0" destOrd="0" parTransId="{42E60EA5-9A40-488D-B06F-77E7555B0F16}" sibTransId="{7E90B7CE-9ACE-47FB-B57B-3508005CC308}"/>
    <dgm:cxn modelId="{E1154EA2-7358-4200-80C5-880EE99E9F8B}" srcId="{93143289-4608-442E-83B9-BD6FFEAD1AA2}" destId="{5466CEF4-B45F-43B0-98F8-5FA09E193C01}" srcOrd="4" destOrd="0" parTransId="{2BC92755-6FCA-45D2-A4C1-9A4CCB9FB234}" sibTransId="{8BBA1A98-4068-456E-9733-6F5939A10CE8}"/>
    <dgm:cxn modelId="{847271A9-AA03-410C-8677-3D0D34BC4E84}" type="presOf" srcId="{93143289-4608-442E-83B9-BD6FFEAD1AA2}" destId="{FFB4A0DD-6C19-4B78-844E-E492048A9427}" srcOrd="0" destOrd="0" presId="urn:microsoft.com/office/officeart/2008/layout/VerticalCurvedList"/>
    <dgm:cxn modelId="{002CF8BA-C63C-4725-A551-9C9A1BAA912E}" type="presOf" srcId="{1ABA58F3-DD2B-4754-84BC-C88287FB88C5}" destId="{6982799C-B51F-49CE-9D77-C3372A051F25}" srcOrd="0" destOrd="0" presId="urn:microsoft.com/office/officeart/2008/layout/VerticalCurvedList"/>
    <dgm:cxn modelId="{2D371FBE-B603-4E6D-86B3-CD24D35E5DAA}" type="presOf" srcId="{5466CEF4-B45F-43B0-98F8-5FA09E193C01}" destId="{3BD9607E-5CFC-490B-BE06-CC86B95F1C7B}" srcOrd="0" destOrd="0" presId="urn:microsoft.com/office/officeart/2008/layout/VerticalCurvedList"/>
    <dgm:cxn modelId="{BCA726CA-9EEA-4F50-A0FE-764EF82A7E70}" srcId="{93143289-4608-442E-83B9-BD6FFEAD1AA2}" destId="{1ABA58F3-DD2B-4754-84BC-C88287FB88C5}" srcOrd="1" destOrd="0" parTransId="{EDD12431-ED07-4BF3-9D16-3BD98D3E7E7F}" sibTransId="{545FE6BB-D91C-4D0A-947E-CDB3D3F58820}"/>
    <dgm:cxn modelId="{0B626ECA-2F70-4E05-87CB-749059E4E399}" type="presOf" srcId="{265D1017-766B-48FC-892F-23A58AC80783}" destId="{53126F07-6A32-4A1F-AEA6-80B671203E3C}" srcOrd="0" destOrd="0" presId="urn:microsoft.com/office/officeart/2008/layout/VerticalCurvedList"/>
    <dgm:cxn modelId="{9F4E9FDA-73B7-4C86-8822-5697144C872B}" type="presOf" srcId="{05E80930-2069-48A4-BD58-EFE0A5BFD249}" destId="{EBCD6BA2-74C3-4ED5-A04C-5CDE89333083}" srcOrd="0" destOrd="0" presId="urn:microsoft.com/office/officeart/2008/layout/VerticalCurvedList"/>
    <dgm:cxn modelId="{AE87D9CE-971D-4D99-BC28-8AEAAB5E43FA}" type="presParOf" srcId="{FFB4A0DD-6C19-4B78-844E-E492048A9427}" destId="{3BEC0374-E47D-4D32-95E6-36090906F844}" srcOrd="0" destOrd="0" presId="urn:microsoft.com/office/officeart/2008/layout/VerticalCurvedList"/>
    <dgm:cxn modelId="{9A96866D-BABF-4CB7-8D92-4578755BE9D5}" type="presParOf" srcId="{3BEC0374-E47D-4D32-95E6-36090906F844}" destId="{D9F6CE7C-94A7-466E-B56E-4C961E5E1835}" srcOrd="0" destOrd="0" presId="urn:microsoft.com/office/officeart/2008/layout/VerticalCurvedList"/>
    <dgm:cxn modelId="{2B3184C2-6B12-4C4B-AC08-3A40F9DAEA07}" type="presParOf" srcId="{D9F6CE7C-94A7-466E-B56E-4C961E5E1835}" destId="{A8306534-B062-491F-9B24-46AD81899AFA}" srcOrd="0" destOrd="0" presId="urn:microsoft.com/office/officeart/2008/layout/VerticalCurvedList"/>
    <dgm:cxn modelId="{82A3E858-BD0D-485C-A83D-0B49E07363CE}" type="presParOf" srcId="{D9F6CE7C-94A7-466E-B56E-4C961E5E1835}" destId="{0883BAA4-B7B1-42E8-8BDA-A7AF965CC56F}" srcOrd="1" destOrd="0" presId="urn:microsoft.com/office/officeart/2008/layout/VerticalCurvedList"/>
    <dgm:cxn modelId="{36FA00D1-9528-4841-9753-FC9F3AB8FDA7}" type="presParOf" srcId="{D9F6CE7C-94A7-466E-B56E-4C961E5E1835}" destId="{0DA4924F-4AC6-4888-B849-3B371212D038}" srcOrd="2" destOrd="0" presId="urn:microsoft.com/office/officeart/2008/layout/VerticalCurvedList"/>
    <dgm:cxn modelId="{4A16E6D0-508F-4297-AF0B-C5488BF9FA08}" type="presParOf" srcId="{D9F6CE7C-94A7-466E-B56E-4C961E5E1835}" destId="{EB1036B1-CF16-4370-828C-56F96E3FE942}" srcOrd="3" destOrd="0" presId="urn:microsoft.com/office/officeart/2008/layout/VerticalCurvedList"/>
    <dgm:cxn modelId="{367A50C9-90BF-4AF0-B5D1-72A5301EC6AC}" type="presParOf" srcId="{3BEC0374-E47D-4D32-95E6-36090906F844}" destId="{53126F07-6A32-4A1F-AEA6-80B671203E3C}" srcOrd="1" destOrd="0" presId="urn:microsoft.com/office/officeart/2008/layout/VerticalCurvedList"/>
    <dgm:cxn modelId="{EB3DF6D7-F456-4498-B75B-F77FE85AE058}" type="presParOf" srcId="{3BEC0374-E47D-4D32-95E6-36090906F844}" destId="{58E61DDE-4624-4287-B478-123713DC3E95}" srcOrd="2" destOrd="0" presId="urn:microsoft.com/office/officeart/2008/layout/VerticalCurvedList"/>
    <dgm:cxn modelId="{21B870FA-2787-400A-9AE2-E7C163A4A890}" type="presParOf" srcId="{58E61DDE-4624-4287-B478-123713DC3E95}" destId="{8A4485F0-5830-409E-BD89-B4EC82E10F29}" srcOrd="0" destOrd="0" presId="urn:microsoft.com/office/officeart/2008/layout/VerticalCurvedList"/>
    <dgm:cxn modelId="{C86D1096-2F86-4745-9106-04F80F9521F5}" type="presParOf" srcId="{3BEC0374-E47D-4D32-95E6-36090906F844}" destId="{6982799C-B51F-49CE-9D77-C3372A051F25}" srcOrd="3" destOrd="0" presId="urn:microsoft.com/office/officeart/2008/layout/VerticalCurvedList"/>
    <dgm:cxn modelId="{191F80E0-BCCC-4000-9144-383A152BF74A}" type="presParOf" srcId="{3BEC0374-E47D-4D32-95E6-36090906F844}" destId="{20368D86-B53C-4EE6-85C1-1A1A4844C2E9}" srcOrd="4" destOrd="0" presId="urn:microsoft.com/office/officeart/2008/layout/VerticalCurvedList"/>
    <dgm:cxn modelId="{6B964BF6-8209-437B-B656-F80D6E0D395D}" type="presParOf" srcId="{20368D86-B53C-4EE6-85C1-1A1A4844C2E9}" destId="{A0DB3F8B-7E73-4163-A969-64745ECA4B7F}" srcOrd="0" destOrd="0" presId="urn:microsoft.com/office/officeart/2008/layout/VerticalCurvedList"/>
    <dgm:cxn modelId="{E8B89EFB-51D7-4654-9264-739DB427D923}" type="presParOf" srcId="{3BEC0374-E47D-4D32-95E6-36090906F844}" destId="{14EB2D60-9376-4AD6-AAE2-2ED52B6F455B}" srcOrd="5" destOrd="0" presId="urn:microsoft.com/office/officeart/2008/layout/VerticalCurvedList"/>
    <dgm:cxn modelId="{BC8A3E05-1D3E-48F9-B39E-F88F8D7C0A9A}" type="presParOf" srcId="{3BEC0374-E47D-4D32-95E6-36090906F844}" destId="{B899BE5A-F874-49FD-9CD9-99FF3C0BB9AB}" srcOrd="6" destOrd="0" presId="urn:microsoft.com/office/officeart/2008/layout/VerticalCurvedList"/>
    <dgm:cxn modelId="{6361BAB7-4A1A-4633-B060-133BF89D6D06}" type="presParOf" srcId="{B899BE5A-F874-49FD-9CD9-99FF3C0BB9AB}" destId="{56BD2A48-F842-40CF-B491-A2E0608AEDBC}" srcOrd="0" destOrd="0" presId="urn:microsoft.com/office/officeart/2008/layout/VerticalCurvedList"/>
    <dgm:cxn modelId="{6AFF051B-A05A-47D6-A950-EFBAD87785B7}" type="presParOf" srcId="{3BEC0374-E47D-4D32-95E6-36090906F844}" destId="{EBCD6BA2-74C3-4ED5-A04C-5CDE89333083}" srcOrd="7" destOrd="0" presId="urn:microsoft.com/office/officeart/2008/layout/VerticalCurvedList"/>
    <dgm:cxn modelId="{6464B292-6E56-41BB-ACC6-5AFF8C6523E4}" type="presParOf" srcId="{3BEC0374-E47D-4D32-95E6-36090906F844}" destId="{DB684A5A-F9FA-4FCD-82A2-427AD3F8DED6}" srcOrd="8" destOrd="0" presId="urn:microsoft.com/office/officeart/2008/layout/VerticalCurvedList"/>
    <dgm:cxn modelId="{11CCCE1C-9666-453D-BA46-283C31ECEA8A}" type="presParOf" srcId="{DB684A5A-F9FA-4FCD-82A2-427AD3F8DED6}" destId="{628893F9-1BC5-464F-A67C-BCDBB454FBA9}" srcOrd="0" destOrd="0" presId="urn:microsoft.com/office/officeart/2008/layout/VerticalCurvedList"/>
    <dgm:cxn modelId="{93AA5399-381F-490F-B5C4-86EA0AB92F3A}" type="presParOf" srcId="{3BEC0374-E47D-4D32-95E6-36090906F844}" destId="{3BD9607E-5CFC-490B-BE06-CC86B95F1C7B}" srcOrd="9" destOrd="0" presId="urn:microsoft.com/office/officeart/2008/layout/VerticalCurvedList"/>
    <dgm:cxn modelId="{CE7BBC4F-4B3F-45A9-82A0-5CBBCDCAA3A7}" type="presParOf" srcId="{3BEC0374-E47D-4D32-95E6-36090906F844}" destId="{B0FAA4BA-2435-4696-BA1F-4317271648E5}" srcOrd="10" destOrd="0" presId="urn:microsoft.com/office/officeart/2008/layout/VerticalCurvedList"/>
    <dgm:cxn modelId="{0A675E3F-92A8-4028-BAA9-57308D1EBF8E}" type="presParOf" srcId="{B0FAA4BA-2435-4696-BA1F-4317271648E5}" destId="{6ED91C5A-688A-48BD-9DB4-A583E2DC6A2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56D1F4-76BA-4FAE-9F70-261F589B4955}" type="doc">
      <dgm:prSet loTypeId="urn:microsoft.com/office/officeart/2005/8/layout/hierarchy3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1B38A4C-5BCD-4B0A-9A71-415D9D1A7F71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Njira yosayenera</a:t>
          </a:r>
        </a:p>
      </dgm:t>
    </dgm:pt>
    <dgm:pt modelId="{166C0A6E-1CC5-442C-9CA6-2AF2F7994F71}" type="parTrans" cxnId="{4EC2D25A-0197-4DC7-B6F4-8E11B78B798E}">
      <dgm:prSet/>
      <dgm:spPr/>
      <dgm:t>
        <a:bodyPr/>
        <a:lstStyle/>
        <a:p>
          <a:endParaRPr lang="es-ES" sz="2000" b="1"/>
        </a:p>
      </dgm:t>
    </dgm:pt>
    <dgm:pt modelId="{905F9840-4D13-4E1F-8B18-0464B27396DD}" type="sibTrans" cxnId="{4EC2D25A-0197-4DC7-B6F4-8E11B78B798E}">
      <dgm:prSet/>
      <dgm:spPr/>
      <dgm:t>
        <a:bodyPr/>
        <a:lstStyle/>
        <a:p>
          <a:endParaRPr lang="es-ES" sz="2000" b="1"/>
        </a:p>
      </dgm:t>
    </dgm:pt>
    <dgm:pt modelId="{FEDC6C5E-9C82-43B3-8F39-FDF3A08B7C21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it-IT" sz="1800" b="1" dirty="0" err="1"/>
            <a:t>kupeza</a:t>
          </a:r>
          <a:r>
            <a:rPr lang="it-IT" sz="1800" b="1" dirty="0"/>
            <a:t> </a:t>
          </a:r>
          <a:r>
            <a:rPr lang="it-IT" sz="1800" b="1" dirty="0" err="1"/>
            <a:t>chinthu</a:t>
          </a:r>
          <a:r>
            <a:rPr lang="it-IT" sz="1800" b="1" dirty="0"/>
            <a:t> chomwe chikugwirizana ndi malingaliro athu</a:t>
          </a:r>
          <a:endParaRPr lang="en" sz="1800" b="1" dirty="0"/>
        </a:p>
      </dgm:t>
    </dgm:pt>
    <dgm:pt modelId="{D5438ACE-8FC8-4927-B92B-C63C3E18A5A5}" type="parTrans" cxnId="{B2264A2D-F66A-4D79-90AE-802561DDABEA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8706B19-7C43-4BD4-BF98-97D3FB77C350}" type="sibTrans" cxnId="{B2264A2D-F66A-4D79-90AE-802561DDABEA}">
      <dgm:prSet/>
      <dgm:spPr/>
      <dgm:t>
        <a:bodyPr/>
        <a:lstStyle/>
        <a:p>
          <a:endParaRPr lang="es-ES" sz="2000" b="1"/>
        </a:p>
      </dgm:t>
    </dgm:pt>
    <dgm:pt modelId="{227A4531-2C29-42B4-AB1D-ED25366DD3E6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pt-BR" sz="1800" b="1" dirty="0"/>
            <a:t>Kusankha malemba mwachisawawa, popanda cholinga</a:t>
          </a:r>
          <a:endParaRPr lang="en" sz="1800" b="1" dirty="0"/>
        </a:p>
      </dgm:t>
    </dgm:pt>
    <dgm:pt modelId="{9D58244D-544C-4680-B770-62A92993B225}" type="parTrans" cxnId="{B6BCF0A9-F12B-4F16-B916-95D1EBDAADC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9C2244B9-7B77-47CE-A065-F97A03CA66FB}" type="sibTrans" cxnId="{B6BCF0A9-F12B-4F16-B916-95D1EBDAADCE}">
      <dgm:prSet/>
      <dgm:spPr/>
      <dgm:t>
        <a:bodyPr/>
        <a:lstStyle/>
        <a:p>
          <a:endParaRPr lang="es-ES" sz="2000" b="1"/>
        </a:p>
      </dgm:t>
    </dgm:pt>
    <dgm:pt modelId="{A42D12C6-4545-4F6E-B7AA-1B2414F1FA32}">
      <dgm:prSet phldrT="[Texto]" phldr="0" custT="1"/>
      <dgm:spPr>
        <a:solidFill>
          <a:srgbClr val="008000"/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Njira yoyenera</a:t>
          </a:r>
        </a:p>
      </dgm:t>
    </dgm:pt>
    <dgm:pt modelId="{47E19E45-1346-401E-8575-2F6F07376470}" type="parTrans" cxnId="{2BA44B7C-EB9E-4108-BDE3-7E131E613F30}">
      <dgm:prSet/>
      <dgm:spPr/>
      <dgm:t>
        <a:bodyPr/>
        <a:lstStyle/>
        <a:p>
          <a:endParaRPr lang="es-ES" sz="2000" b="1"/>
        </a:p>
      </dgm:t>
    </dgm:pt>
    <dgm:pt modelId="{D79143D4-840B-44BA-971B-D6D1A681D1B9}" type="sibTrans" cxnId="{2BA44B7C-EB9E-4108-BDE3-7E131E613F30}">
      <dgm:prSet/>
      <dgm:spPr/>
      <dgm:t>
        <a:bodyPr/>
        <a:lstStyle/>
        <a:p>
          <a:endParaRPr lang="es-ES" sz="2000" b="1"/>
        </a:p>
      </dgm:t>
    </dgm:pt>
    <dgm:pt modelId="{400D584C-BD46-44FA-BB13-2B99E1ECA6E3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1800" b="1" dirty="0"/>
            <a:t>Yesetsani kuphunzira chifuniro cha Mulungu</a:t>
          </a:r>
          <a:endParaRPr lang="en" sz="1800" b="1" dirty="0"/>
        </a:p>
      </dgm:t>
    </dgm:pt>
    <dgm:pt modelId="{B39116C9-6FDC-4632-A642-22462A21CCD1}" type="parTrans" cxnId="{8F7577F7-9C29-4630-8C5C-B2F2983D50C1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8754A38C-9368-4E5A-9C0B-E32F0BA8F94C}" type="sibTrans" cxnId="{8F7577F7-9C29-4630-8C5C-B2F2983D50C1}">
      <dgm:prSet/>
      <dgm:spPr/>
      <dgm:t>
        <a:bodyPr/>
        <a:lstStyle/>
        <a:p>
          <a:endParaRPr lang="es-ES" sz="2000" b="1"/>
        </a:p>
      </dgm:t>
    </dgm:pt>
    <dgm:pt modelId="{75AFA936-71EC-48AF-A941-D6A5D829A82C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1800" b="1" dirty="0"/>
            <a:t>Chitani kafukufuku mwadongosolo</a:t>
          </a:r>
          <a:endParaRPr lang="en" sz="1800" b="1" dirty="0"/>
        </a:p>
      </dgm:t>
    </dgm:pt>
    <dgm:pt modelId="{C4509257-09C3-4927-9DFA-38C219A146A4}" type="parTrans" cxnId="{51749AB3-B523-4DB4-AC4F-D920079D9E12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7BB7DE2E-5267-4D63-B9D5-B4145707BB53}" type="sibTrans" cxnId="{51749AB3-B523-4DB4-AC4F-D920079D9E12}">
      <dgm:prSet/>
      <dgm:spPr/>
      <dgm:t>
        <a:bodyPr/>
        <a:lstStyle/>
        <a:p>
          <a:endParaRPr lang="es-ES" sz="2000" b="1"/>
        </a:p>
      </dgm:t>
    </dgm:pt>
    <dgm:pt modelId="{83419ED2-F399-4259-9C24-4316FE16AD65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800" b="1" dirty="0"/>
            <a:t>Kusankha zigawo zomwe timakonda, </a:t>
          </a:r>
          <a:r>
            <a:rPr lang="en-US" sz="1800" b="1" dirty="0" err="1"/>
            <a:t>ndikupewa</a:t>
          </a:r>
          <a:r>
            <a:rPr lang="en-US" sz="1800" b="1" dirty="0"/>
            <a:t> </a:t>
          </a:r>
          <a:r>
            <a:rPr lang="en-US" sz="1800" b="1" dirty="0" err="1"/>
            <a:t>zigawo</a:t>
          </a:r>
          <a:r>
            <a:rPr lang="en-US" sz="1800" b="1" dirty="0"/>
            <a:t> </a:t>
          </a:r>
          <a:r>
            <a:rPr lang="en-US" sz="1800" b="1" dirty="0" err="1"/>
            <a:t>zotidzudzula</a:t>
          </a:r>
          <a:r>
            <a:rPr lang="en-US" sz="1800" b="1" dirty="0"/>
            <a:t>.</a:t>
          </a:r>
          <a:endParaRPr lang="en" sz="1800" b="1" dirty="0"/>
        </a:p>
      </dgm:t>
    </dgm:pt>
    <dgm:pt modelId="{7C89FEFD-6E27-4378-9AF6-ECCD6DA9D1FC}" type="parTrans" cxnId="{2E81A3D5-EEF2-4555-910D-D175D1DDE10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068B4882-DC92-419C-85A2-4D91EA3DE607}" type="sibTrans" cxnId="{2E81A3D5-EEF2-4555-910D-D175D1DDE10E}">
      <dgm:prSet/>
      <dgm:spPr/>
      <dgm:t>
        <a:bodyPr/>
        <a:lstStyle/>
        <a:p>
          <a:endParaRPr lang="es-ES" sz="2000" b="1"/>
        </a:p>
      </dgm:t>
    </dgm:pt>
    <dgm:pt modelId="{03C935AC-1F6E-40F2-851A-1010B4982D36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1600" b="1" dirty="0"/>
            <a:t>Musakane malemba aliwonse, </a:t>
          </a:r>
          <a:r>
            <a:rPr lang="en-GB" sz="1600" b="1" dirty="0" err="1"/>
            <a:t>koma</a:t>
          </a:r>
          <a:r>
            <a:rPr lang="en-GB" sz="1600" b="1" dirty="0"/>
            <a:t> </a:t>
          </a:r>
          <a:r>
            <a:rPr lang="en-GB" sz="1600" b="1" dirty="0" err="1"/>
            <a:t>sankhulani</a:t>
          </a:r>
          <a:r>
            <a:rPr lang="en-GB" sz="1600" b="1" dirty="0"/>
            <a:t> </a:t>
          </a:r>
          <a:r>
            <a:rPr lang="en-GB" sz="1600" b="1" dirty="0" err="1"/>
            <a:t>onse</a:t>
          </a:r>
          <a:r>
            <a:rPr lang="en-GB" sz="1600" b="1" dirty="0"/>
            <a:t> </a:t>
          </a:r>
          <a:r>
            <a:rPr lang="en-GB" sz="1600" b="1" dirty="0" err="1"/>
            <a:t>mosamala</a:t>
          </a:r>
          <a:r>
            <a:rPr lang="en-US" sz="1600" b="1" dirty="0"/>
            <a:t>.</a:t>
          </a:r>
          <a:endParaRPr lang="en" sz="1600" b="1" dirty="0"/>
        </a:p>
      </dgm:t>
    </dgm:pt>
    <dgm:pt modelId="{BD3D05D8-FAFE-47F5-B2D6-E08A63A387EB}" type="parTrans" cxnId="{828FD69A-F9D0-4D1C-AE2C-6560E41AD155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676C967B-18AA-469B-89F2-224C28D0AE6D}" type="sibTrans" cxnId="{828FD69A-F9D0-4D1C-AE2C-6560E41AD155}">
      <dgm:prSet/>
      <dgm:spPr/>
      <dgm:t>
        <a:bodyPr/>
        <a:lstStyle/>
        <a:p>
          <a:endParaRPr lang="es-ES" sz="2000" b="1"/>
        </a:p>
      </dgm:t>
    </dgm:pt>
    <dgm:pt modelId="{94E1F382-ABE7-40CC-ABB6-B6E786E0346F}" type="pres">
      <dgm:prSet presAssocID="{6456D1F4-76BA-4FAE-9F70-261F589B49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847219-272D-4052-A224-EA24F83CB6F0}" type="pres">
      <dgm:prSet presAssocID="{81B38A4C-5BCD-4B0A-9A71-415D9D1A7F71}" presName="root" presStyleCnt="0"/>
      <dgm:spPr/>
    </dgm:pt>
    <dgm:pt modelId="{3069475E-8D30-4EDF-9718-3F0D708DBA41}" type="pres">
      <dgm:prSet presAssocID="{81B38A4C-5BCD-4B0A-9A71-415D9D1A7F71}" presName="rootComposite" presStyleCnt="0"/>
      <dgm:spPr/>
    </dgm:pt>
    <dgm:pt modelId="{B366757E-9EF3-4BAE-9728-148FD30F5E76}" type="pres">
      <dgm:prSet presAssocID="{81B38A4C-5BCD-4B0A-9A71-415D9D1A7F71}" presName="rootText" presStyleLbl="node1" presStyleIdx="0" presStyleCnt="2" custScaleX="221506"/>
      <dgm:spPr/>
    </dgm:pt>
    <dgm:pt modelId="{CE0E156B-7BC4-4089-8EDE-161894FA4C88}" type="pres">
      <dgm:prSet presAssocID="{81B38A4C-5BCD-4B0A-9A71-415D9D1A7F71}" presName="rootConnector" presStyleLbl="node1" presStyleIdx="0" presStyleCnt="2"/>
      <dgm:spPr/>
    </dgm:pt>
    <dgm:pt modelId="{2B0A5D2A-F4D1-4B34-8B31-796F5D2AE305}" type="pres">
      <dgm:prSet presAssocID="{81B38A4C-5BCD-4B0A-9A71-415D9D1A7F71}" presName="childShape" presStyleCnt="0"/>
      <dgm:spPr/>
    </dgm:pt>
    <dgm:pt modelId="{6F51F73F-CB68-4CA2-B2B1-1D364B2D7406}" type="pres">
      <dgm:prSet presAssocID="{D5438ACE-8FC8-4927-B92B-C63C3E18A5A5}" presName="Name13" presStyleLbl="parChTrans1D2" presStyleIdx="0" presStyleCnt="6"/>
      <dgm:spPr/>
    </dgm:pt>
    <dgm:pt modelId="{7E7EBEE9-8B23-46E2-8373-6774D2CDA792}" type="pres">
      <dgm:prSet presAssocID="{FEDC6C5E-9C82-43B3-8F39-FDF3A08B7C21}" presName="childText" presStyleLbl="bgAcc1" presStyleIdx="0" presStyleCnt="6" custScaleX="263418" custScaleY="119927">
        <dgm:presLayoutVars>
          <dgm:bulletEnabled val="1"/>
        </dgm:presLayoutVars>
      </dgm:prSet>
      <dgm:spPr/>
    </dgm:pt>
    <dgm:pt modelId="{0AE54E3A-5EBF-4A3D-A81A-14563D98CF21}" type="pres">
      <dgm:prSet presAssocID="{9D58244D-544C-4680-B770-62A92993B225}" presName="Name13" presStyleLbl="parChTrans1D2" presStyleIdx="1" presStyleCnt="6"/>
      <dgm:spPr/>
    </dgm:pt>
    <dgm:pt modelId="{C3844941-3BA5-4F83-8DFA-817541014E29}" type="pres">
      <dgm:prSet presAssocID="{227A4531-2C29-42B4-AB1D-ED25366DD3E6}" presName="childText" presStyleLbl="bgAcc1" presStyleIdx="1" presStyleCnt="6" custScaleX="263418">
        <dgm:presLayoutVars>
          <dgm:bulletEnabled val="1"/>
        </dgm:presLayoutVars>
      </dgm:prSet>
      <dgm:spPr/>
    </dgm:pt>
    <dgm:pt modelId="{578A16A8-0853-43B4-AE5B-D4C943848F95}" type="pres">
      <dgm:prSet presAssocID="{7C89FEFD-6E27-4378-9AF6-ECCD6DA9D1FC}" presName="Name13" presStyleLbl="parChTrans1D2" presStyleIdx="2" presStyleCnt="6"/>
      <dgm:spPr/>
    </dgm:pt>
    <dgm:pt modelId="{83B9C4AC-117D-497C-8A75-115B66130509}" type="pres">
      <dgm:prSet presAssocID="{83419ED2-F399-4259-9C24-4316FE16AD65}" presName="childText" presStyleLbl="bgAcc1" presStyleIdx="2" presStyleCnt="6" custScaleX="263418" custScaleY="127894">
        <dgm:presLayoutVars>
          <dgm:bulletEnabled val="1"/>
        </dgm:presLayoutVars>
      </dgm:prSet>
      <dgm:spPr/>
    </dgm:pt>
    <dgm:pt modelId="{1853D647-814E-4D08-B992-BD93789269B7}" type="pres">
      <dgm:prSet presAssocID="{A42D12C6-4545-4F6E-B7AA-1B2414F1FA32}" presName="root" presStyleCnt="0"/>
      <dgm:spPr/>
    </dgm:pt>
    <dgm:pt modelId="{E626F416-F597-4C9F-9C9A-CE031D016AE3}" type="pres">
      <dgm:prSet presAssocID="{A42D12C6-4545-4F6E-B7AA-1B2414F1FA32}" presName="rootComposite" presStyleCnt="0"/>
      <dgm:spPr/>
    </dgm:pt>
    <dgm:pt modelId="{93D14829-74D2-461E-8767-4D1E4D0599EF}" type="pres">
      <dgm:prSet presAssocID="{A42D12C6-4545-4F6E-B7AA-1B2414F1FA32}" presName="rootText" presStyleLbl="node1" presStyleIdx="1" presStyleCnt="2" custScaleX="221506"/>
      <dgm:spPr/>
    </dgm:pt>
    <dgm:pt modelId="{94D0C225-9AE9-466D-82C2-5E789B38B84C}" type="pres">
      <dgm:prSet presAssocID="{A42D12C6-4545-4F6E-B7AA-1B2414F1FA32}" presName="rootConnector" presStyleLbl="node1" presStyleIdx="1" presStyleCnt="2"/>
      <dgm:spPr/>
    </dgm:pt>
    <dgm:pt modelId="{A2460977-2986-422B-948C-9BCE62D014E1}" type="pres">
      <dgm:prSet presAssocID="{A42D12C6-4545-4F6E-B7AA-1B2414F1FA32}" presName="childShape" presStyleCnt="0"/>
      <dgm:spPr/>
    </dgm:pt>
    <dgm:pt modelId="{EE477606-2F95-4BBB-9AC0-1BDA525C3BFA}" type="pres">
      <dgm:prSet presAssocID="{B39116C9-6FDC-4632-A642-22462A21CCD1}" presName="Name13" presStyleLbl="parChTrans1D2" presStyleIdx="3" presStyleCnt="6"/>
      <dgm:spPr/>
    </dgm:pt>
    <dgm:pt modelId="{7FBD08C1-662A-41DD-8731-03375B4ABF17}" type="pres">
      <dgm:prSet presAssocID="{400D584C-BD46-44FA-BB13-2B99E1ECA6E3}" presName="childText" presStyleLbl="bgAcc1" presStyleIdx="3" presStyleCnt="6" custScaleX="244322" custScaleY="119927">
        <dgm:presLayoutVars>
          <dgm:bulletEnabled val="1"/>
        </dgm:presLayoutVars>
      </dgm:prSet>
      <dgm:spPr/>
    </dgm:pt>
    <dgm:pt modelId="{0D3FCF36-19B2-4F24-B313-7514E31DA139}" type="pres">
      <dgm:prSet presAssocID="{C4509257-09C3-4927-9DFA-38C219A146A4}" presName="Name13" presStyleLbl="parChTrans1D2" presStyleIdx="4" presStyleCnt="6"/>
      <dgm:spPr/>
    </dgm:pt>
    <dgm:pt modelId="{EEC89796-B9BA-4729-9477-51477E9DCE21}" type="pres">
      <dgm:prSet presAssocID="{75AFA936-71EC-48AF-A941-D6A5D829A82C}" presName="childText" presStyleLbl="bgAcc1" presStyleIdx="4" presStyleCnt="6" custScaleX="244322">
        <dgm:presLayoutVars>
          <dgm:bulletEnabled val="1"/>
        </dgm:presLayoutVars>
      </dgm:prSet>
      <dgm:spPr/>
    </dgm:pt>
    <dgm:pt modelId="{847F9CCA-4121-41D9-8E9D-63ABFA6DAA30}" type="pres">
      <dgm:prSet presAssocID="{BD3D05D8-FAFE-47F5-B2D6-E08A63A387EB}" presName="Name13" presStyleLbl="parChTrans1D2" presStyleIdx="5" presStyleCnt="6"/>
      <dgm:spPr/>
    </dgm:pt>
    <dgm:pt modelId="{2AF9729E-48F7-43B3-9B6F-72B5E216C2EC}" type="pres">
      <dgm:prSet presAssocID="{03C935AC-1F6E-40F2-851A-1010B4982D36}" presName="childText" presStyleLbl="bgAcc1" presStyleIdx="5" presStyleCnt="6" custScaleX="244322" custScaleY="127894">
        <dgm:presLayoutVars>
          <dgm:bulletEnabled val="1"/>
        </dgm:presLayoutVars>
      </dgm:prSet>
      <dgm:spPr/>
    </dgm:pt>
  </dgm:ptLst>
  <dgm:cxnLst>
    <dgm:cxn modelId="{2980B217-3107-4B2A-B5FF-85BE6220D5DF}" type="presOf" srcId="{D5438ACE-8FC8-4927-B92B-C63C3E18A5A5}" destId="{6F51F73F-CB68-4CA2-B2B1-1D364B2D7406}" srcOrd="0" destOrd="0" presId="urn:microsoft.com/office/officeart/2005/8/layout/hierarchy3"/>
    <dgm:cxn modelId="{C2C9691C-B9D8-45EB-B8CE-62D648C131D8}" type="presOf" srcId="{A42D12C6-4545-4F6E-B7AA-1B2414F1FA32}" destId="{94D0C225-9AE9-466D-82C2-5E789B38B84C}" srcOrd="1" destOrd="0" presId="urn:microsoft.com/office/officeart/2005/8/layout/hierarchy3"/>
    <dgm:cxn modelId="{DE911E1E-8374-4274-8670-1B2F3F94F562}" type="presOf" srcId="{03C935AC-1F6E-40F2-851A-1010B4982D36}" destId="{2AF9729E-48F7-43B3-9B6F-72B5E216C2EC}" srcOrd="0" destOrd="0" presId="urn:microsoft.com/office/officeart/2005/8/layout/hierarchy3"/>
    <dgm:cxn modelId="{31AF8D24-B27C-4388-B143-734715A5905E}" type="presOf" srcId="{C4509257-09C3-4927-9DFA-38C219A146A4}" destId="{0D3FCF36-19B2-4F24-B313-7514E31DA139}" srcOrd="0" destOrd="0" presId="urn:microsoft.com/office/officeart/2005/8/layout/hierarchy3"/>
    <dgm:cxn modelId="{6261BC24-671D-41EC-947B-78D683A3800E}" type="presOf" srcId="{9D58244D-544C-4680-B770-62A92993B225}" destId="{0AE54E3A-5EBF-4A3D-A81A-14563D98CF21}" srcOrd="0" destOrd="0" presId="urn:microsoft.com/office/officeart/2005/8/layout/hierarchy3"/>
    <dgm:cxn modelId="{B2264A2D-F66A-4D79-90AE-802561DDABEA}" srcId="{81B38A4C-5BCD-4B0A-9A71-415D9D1A7F71}" destId="{FEDC6C5E-9C82-43B3-8F39-FDF3A08B7C21}" srcOrd="0" destOrd="0" parTransId="{D5438ACE-8FC8-4927-B92B-C63C3E18A5A5}" sibTransId="{B8706B19-7C43-4BD4-BF98-97D3FB77C350}"/>
    <dgm:cxn modelId="{C137DF64-0C40-4412-B9FC-904A8738B414}" type="presOf" srcId="{81B38A4C-5BCD-4B0A-9A71-415D9D1A7F71}" destId="{B366757E-9EF3-4BAE-9728-148FD30F5E76}" srcOrd="0" destOrd="0" presId="urn:microsoft.com/office/officeart/2005/8/layout/hierarchy3"/>
    <dgm:cxn modelId="{74F03254-3981-4555-AA59-33440C5C5E35}" type="presOf" srcId="{B39116C9-6FDC-4632-A642-22462A21CCD1}" destId="{EE477606-2F95-4BBB-9AC0-1BDA525C3BFA}" srcOrd="0" destOrd="0" presId="urn:microsoft.com/office/officeart/2005/8/layout/hierarchy3"/>
    <dgm:cxn modelId="{4EC2D25A-0197-4DC7-B6F4-8E11B78B798E}" srcId="{6456D1F4-76BA-4FAE-9F70-261F589B4955}" destId="{81B38A4C-5BCD-4B0A-9A71-415D9D1A7F71}" srcOrd="0" destOrd="0" parTransId="{166C0A6E-1CC5-442C-9CA6-2AF2F7994F71}" sibTransId="{905F9840-4D13-4E1F-8B18-0464B27396DD}"/>
    <dgm:cxn modelId="{2BA44B7C-EB9E-4108-BDE3-7E131E613F30}" srcId="{6456D1F4-76BA-4FAE-9F70-261F589B4955}" destId="{A42D12C6-4545-4F6E-B7AA-1B2414F1FA32}" srcOrd="1" destOrd="0" parTransId="{47E19E45-1346-401E-8575-2F6F07376470}" sibTransId="{D79143D4-840B-44BA-971B-D6D1A681D1B9}"/>
    <dgm:cxn modelId="{F9901480-1A05-46E0-80F4-4DBCD11D0923}" type="presOf" srcId="{81B38A4C-5BCD-4B0A-9A71-415D9D1A7F71}" destId="{CE0E156B-7BC4-4089-8EDE-161894FA4C88}" srcOrd="1" destOrd="0" presId="urn:microsoft.com/office/officeart/2005/8/layout/hierarchy3"/>
    <dgm:cxn modelId="{12450883-8E14-4CB0-B960-2E6EC07BDED3}" type="presOf" srcId="{6456D1F4-76BA-4FAE-9F70-261F589B4955}" destId="{94E1F382-ABE7-40CC-ABB6-B6E786E0346F}" srcOrd="0" destOrd="0" presId="urn:microsoft.com/office/officeart/2005/8/layout/hierarchy3"/>
    <dgm:cxn modelId="{F2DA3591-46B6-4716-B48A-E96BA640ED6C}" type="presOf" srcId="{BD3D05D8-FAFE-47F5-B2D6-E08A63A387EB}" destId="{847F9CCA-4121-41D9-8E9D-63ABFA6DAA30}" srcOrd="0" destOrd="0" presId="urn:microsoft.com/office/officeart/2005/8/layout/hierarchy3"/>
    <dgm:cxn modelId="{828FD69A-F9D0-4D1C-AE2C-6560E41AD155}" srcId="{A42D12C6-4545-4F6E-B7AA-1B2414F1FA32}" destId="{03C935AC-1F6E-40F2-851A-1010B4982D36}" srcOrd="2" destOrd="0" parTransId="{BD3D05D8-FAFE-47F5-B2D6-E08A63A387EB}" sibTransId="{676C967B-18AA-469B-89F2-224C28D0AE6D}"/>
    <dgm:cxn modelId="{537678A1-0B7D-4DAA-BA1C-7C4EA1E80838}" type="presOf" srcId="{A42D12C6-4545-4F6E-B7AA-1B2414F1FA32}" destId="{93D14829-74D2-461E-8767-4D1E4D0599EF}" srcOrd="0" destOrd="0" presId="urn:microsoft.com/office/officeart/2005/8/layout/hierarchy3"/>
    <dgm:cxn modelId="{B6BCF0A9-F12B-4F16-B916-95D1EBDAADCE}" srcId="{81B38A4C-5BCD-4B0A-9A71-415D9D1A7F71}" destId="{227A4531-2C29-42B4-AB1D-ED25366DD3E6}" srcOrd="1" destOrd="0" parTransId="{9D58244D-544C-4680-B770-62A92993B225}" sibTransId="{9C2244B9-7B77-47CE-A065-F97A03CA66FB}"/>
    <dgm:cxn modelId="{51749AB3-B523-4DB4-AC4F-D920079D9E12}" srcId="{A42D12C6-4545-4F6E-B7AA-1B2414F1FA32}" destId="{75AFA936-71EC-48AF-A941-D6A5D829A82C}" srcOrd="1" destOrd="0" parTransId="{C4509257-09C3-4927-9DFA-38C219A146A4}" sibTransId="{7BB7DE2E-5267-4D63-B9D5-B4145707BB53}"/>
    <dgm:cxn modelId="{331DF3B8-67E6-495E-86DC-58B68C7138D2}" type="presOf" srcId="{75AFA936-71EC-48AF-A941-D6A5D829A82C}" destId="{EEC89796-B9BA-4729-9477-51477E9DCE21}" srcOrd="0" destOrd="0" presId="urn:microsoft.com/office/officeart/2005/8/layout/hierarchy3"/>
    <dgm:cxn modelId="{A7AA4CB9-6AFE-4B1E-B454-E86580E5A3E9}" type="presOf" srcId="{227A4531-2C29-42B4-AB1D-ED25366DD3E6}" destId="{C3844941-3BA5-4F83-8DFA-817541014E29}" srcOrd="0" destOrd="0" presId="urn:microsoft.com/office/officeart/2005/8/layout/hierarchy3"/>
    <dgm:cxn modelId="{4ACC3FBC-841A-4750-97E3-662255FB6888}" type="presOf" srcId="{FEDC6C5E-9C82-43B3-8F39-FDF3A08B7C21}" destId="{7E7EBEE9-8B23-46E2-8373-6774D2CDA792}" srcOrd="0" destOrd="0" presId="urn:microsoft.com/office/officeart/2005/8/layout/hierarchy3"/>
    <dgm:cxn modelId="{4B1BD0BD-2364-4773-B791-547227C8D173}" type="presOf" srcId="{83419ED2-F399-4259-9C24-4316FE16AD65}" destId="{83B9C4AC-117D-497C-8A75-115B66130509}" srcOrd="0" destOrd="0" presId="urn:microsoft.com/office/officeart/2005/8/layout/hierarchy3"/>
    <dgm:cxn modelId="{FFF170C8-FCD7-4E4F-9F70-56281CF69C1F}" type="presOf" srcId="{7C89FEFD-6E27-4378-9AF6-ECCD6DA9D1FC}" destId="{578A16A8-0853-43B4-AE5B-D4C943848F95}" srcOrd="0" destOrd="0" presId="urn:microsoft.com/office/officeart/2005/8/layout/hierarchy3"/>
    <dgm:cxn modelId="{2E81A3D5-EEF2-4555-910D-D175D1DDE10E}" srcId="{81B38A4C-5BCD-4B0A-9A71-415D9D1A7F71}" destId="{83419ED2-F399-4259-9C24-4316FE16AD65}" srcOrd="2" destOrd="0" parTransId="{7C89FEFD-6E27-4378-9AF6-ECCD6DA9D1FC}" sibTransId="{068B4882-DC92-419C-85A2-4D91EA3DE607}"/>
    <dgm:cxn modelId="{56CAAFE7-8627-4F09-BC27-7B23BD3A4211}" type="presOf" srcId="{400D584C-BD46-44FA-BB13-2B99E1ECA6E3}" destId="{7FBD08C1-662A-41DD-8731-03375B4ABF17}" srcOrd="0" destOrd="0" presId="urn:microsoft.com/office/officeart/2005/8/layout/hierarchy3"/>
    <dgm:cxn modelId="{8F7577F7-9C29-4630-8C5C-B2F2983D50C1}" srcId="{A42D12C6-4545-4F6E-B7AA-1B2414F1FA32}" destId="{400D584C-BD46-44FA-BB13-2B99E1ECA6E3}" srcOrd="0" destOrd="0" parTransId="{B39116C9-6FDC-4632-A642-22462A21CCD1}" sibTransId="{8754A38C-9368-4E5A-9C0B-E32F0BA8F94C}"/>
    <dgm:cxn modelId="{24AAF1D9-5148-428F-981A-5EEFEFED364C}" type="presParOf" srcId="{94E1F382-ABE7-40CC-ABB6-B6E786E0346F}" destId="{0B847219-272D-4052-A224-EA24F83CB6F0}" srcOrd="0" destOrd="0" presId="urn:microsoft.com/office/officeart/2005/8/layout/hierarchy3"/>
    <dgm:cxn modelId="{8BB4CE92-BE2C-47BA-93FB-A91CAF54BC83}" type="presParOf" srcId="{0B847219-272D-4052-A224-EA24F83CB6F0}" destId="{3069475E-8D30-4EDF-9718-3F0D708DBA41}" srcOrd="0" destOrd="0" presId="urn:microsoft.com/office/officeart/2005/8/layout/hierarchy3"/>
    <dgm:cxn modelId="{7218CA27-13D6-438B-97E7-D3044DD561CB}" type="presParOf" srcId="{3069475E-8D30-4EDF-9718-3F0D708DBA41}" destId="{B366757E-9EF3-4BAE-9728-148FD30F5E76}" srcOrd="0" destOrd="0" presId="urn:microsoft.com/office/officeart/2005/8/layout/hierarchy3"/>
    <dgm:cxn modelId="{B3578E67-CD1F-480D-994F-D1875C850284}" type="presParOf" srcId="{3069475E-8D30-4EDF-9718-3F0D708DBA41}" destId="{CE0E156B-7BC4-4089-8EDE-161894FA4C88}" srcOrd="1" destOrd="0" presId="urn:microsoft.com/office/officeart/2005/8/layout/hierarchy3"/>
    <dgm:cxn modelId="{2209B320-CECB-4567-9D90-11A5FFA2BA7E}" type="presParOf" srcId="{0B847219-272D-4052-A224-EA24F83CB6F0}" destId="{2B0A5D2A-F4D1-4B34-8B31-796F5D2AE305}" srcOrd="1" destOrd="0" presId="urn:microsoft.com/office/officeart/2005/8/layout/hierarchy3"/>
    <dgm:cxn modelId="{EA948409-FC62-4A81-9839-B6F9604A656A}" type="presParOf" srcId="{2B0A5D2A-F4D1-4B34-8B31-796F5D2AE305}" destId="{6F51F73F-CB68-4CA2-B2B1-1D364B2D7406}" srcOrd="0" destOrd="0" presId="urn:microsoft.com/office/officeart/2005/8/layout/hierarchy3"/>
    <dgm:cxn modelId="{557AF9A9-ED78-4D43-81C1-807519ECFE91}" type="presParOf" srcId="{2B0A5D2A-F4D1-4B34-8B31-796F5D2AE305}" destId="{7E7EBEE9-8B23-46E2-8373-6774D2CDA792}" srcOrd="1" destOrd="0" presId="urn:microsoft.com/office/officeart/2005/8/layout/hierarchy3"/>
    <dgm:cxn modelId="{0A74D08E-8AB2-48D8-9A58-6A30A9DDB619}" type="presParOf" srcId="{2B0A5D2A-F4D1-4B34-8B31-796F5D2AE305}" destId="{0AE54E3A-5EBF-4A3D-A81A-14563D98CF21}" srcOrd="2" destOrd="0" presId="urn:microsoft.com/office/officeart/2005/8/layout/hierarchy3"/>
    <dgm:cxn modelId="{8B1C16CE-35D8-4299-9E58-6A387A37BF1A}" type="presParOf" srcId="{2B0A5D2A-F4D1-4B34-8B31-796F5D2AE305}" destId="{C3844941-3BA5-4F83-8DFA-817541014E29}" srcOrd="3" destOrd="0" presId="urn:microsoft.com/office/officeart/2005/8/layout/hierarchy3"/>
    <dgm:cxn modelId="{E5536408-BE69-424C-B9CB-9C86E61001E4}" type="presParOf" srcId="{2B0A5D2A-F4D1-4B34-8B31-796F5D2AE305}" destId="{578A16A8-0853-43B4-AE5B-D4C943848F95}" srcOrd="4" destOrd="0" presId="urn:microsoft.com/office/officeart/2005/8/layout/hierarchy3"/>
    <dgm:cxn modelId="{D666D678-314B-4710-9E9D-16E0D38776B7}" type="presParOf" srcId="{2B0A5D2A-F4D1-4B34-8B31-796F5D2AE305}" destId="{83B9C4AC-117D-497C-8A75-115B66130509}" srcOrd="5" destOrd="0" presId="urn:microsoft.com/office/officeart/2005/8/layout/hierarchy3"/>
    <dgm:cxn modelId="{AB4DF307-85BF-4A28-9BD0-80E3023A5409}" type="presParOf" srcId="{94E1F382-ABE7-40CC-ABB6-B6E786E0346F}" destId="{1853D647-814E-4D08-B992-BD93789269B7}" srcOrd="1" destOrd="0" presId="urn:microsoft.com/office/officeart/2005/8/layout/hierarchy3"/>
    <dgm:cxn modelId="{DCBA81F7-C899-416A-A8C0-CCBD6A92B09F}" type="presParOf" srcId="{1853D647-814E-4D08-B992-BD93789269B7}" destId="{E626F416-F597-4C9F-9C9A-CE031D016AE3}" srcOrd="0" destOrd="0" presId="urn:microsoft.com/office/officeart/2005/8/layout/hierarchy3"/>
    <dgm:cxn modelId="{E305C49F-33DC-49EE-ADCD-AD55FC15DD26}" type="presParOf" srcId="{E626F416-F597-4C9F-9C9A-CE031D016AE3}" destId="{93D14829-74D2-461E-8767-4D1E4D0599EF}" srcOrd="0" destOrd="0" presId="urn:microsoft.com/office/officeart/2005/8/layout/hierarchy3"/>
    <dgm:cxn modelId="{CFA33427-48E4-4F4D-8DBC-6168D62C69EE}" type="presParOf" srcId="{E626F416-F597-4C9F-9C9A-CE031D016AE3}" destId="{94D0C225-9AE9-466D-82C2-5E789B38B84C}" srcOrd="1" destOrd="0" presId="urn:microsoft.com/office/officeart/2005/8/layout/hierarchy3"/>
    <dgm:cxn modelId="{7BB2702A-CD54-43A3-BD13-191AD1BA081E}" type="presParOf" srcId="{1853D647-814E-4D08-B992-BD93789269B7}" destId="{A2460977-2986-422B-948C-9BCE62D014E1}" srcOrd="1" destOrd="0" presId="urn:microsoft.com/office/officeart/2005/8/layout/hierarchy3"/>
    <dgm:cxn modelId="{85478720-D725-4075-ACA9-5F316C87ED3B}" type="presParOf" srcId="{A2460977-2986-422B-948C-9BCE62D014E1}" destId="{EE477606-2F95-4BBB-9AC0-1BDA525C3BFA}" srcOrd="0" destOrd="0" presId="urn:microsoft.com/office/officeart/2005/8/layout/hierarchy3"/>
    <dgm:cxn modelId="{5693B21F-7CB9-4153-9B0B-25E889D98D9C}" type="presParOf" srcId="{A2460977-2986-422B-948C-9BCE62D014E1}" destId="{7FBD08C1-662A-41DD-8731-03375B4ABF17}" srcOrd="1" destOrd="0" presId="urn:microsoft.com/office/officeart/2005/8/layout/hierarchy3"/>
    <dgm:cxn modelId="{3908409B-F134-4315-999C-DF940FE1CE59}" type="presParOf" srcId="{A2460977-2986-422B-948C-9BCE62D014E1}" destId="{0D3FCF36-19B2-4F24-B313-7514E31DA139}" srcOrd="2" destOrd="0" presId="urn:microsoft.com/office/officeart/2005/8/layout/hierarchy3"/>
    <dgm:cxn modelId="{442BDAEF-90D3-4569-B8E5-0B67BF1879AD}" type="presParOf" srcId="{A2460977-2986-422B-948C-9BCE62D014E1}" destId="{EEC89796-B9BA-4729-9477-51477E9DCE21}" srcOrd="3" destOrd="0" presId="urn:microsoft.com/office/officeart/2005/8/layout/hierarchy3"/>
    <dgm:cxn modelId="{C29EC245-28DF-46F3-8389-9DAEB303DE32}" type="presParOf" srcId="{A2460977-2986-422B-948C-9BCE62D014E1}" destId="{847F9CCA-4121-41D9-8E9D-63ABFA6DAA30}" srcOrd="4" destOrd="0" presId="urn:microsoft.com/office/officeart/2005/8/layout/hierarchy3"/>
    <dgm:cxn modelId="{0CFB5A21-DF37-4744-B4AD-CC75F89FBA06}" type="presParOf" srcId="{A2460977-2986-422B-948C-9BCE62D014E1}" destId="{2AF9729E-48F7-43B3-9B6F-72B5E216C2E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F4A359-E39E-4512-9FF8-48B621D49A55}" type="doc">
      <dgm:prSet loTypeId="urn:microsoft.com/office/officeart/2005/8/layout/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F89E847-3720-4374-A9F1-93497179A134}">
      <dgm:prSet custT="1"/>
      <dgm:spPr>
        <a:solidFill>
          <a:srgbClr val="D0006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Limatipangitsa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kuti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tidziwone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mmene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tiliri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ndendende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(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Ahebri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4:12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30684F5-7C7B-48AC-9444-CB46E5D98826}" type="parTrans" cxnId="{C8770C8A-FF8A-4470-BD73-A49F3EECBDED}">
      <dgm:prSet/>
      <dgm:spPr/>
      <dgm:t>
        <a:bodyPr/>
        <a:lstStyle/>
        <a:p>
          <a:endParaRPr lang="es-ES" sz="1800"/>
        </a:p>
      </dgm:t>
    </dgm:pt>
    <dgm:pt modelId="{ACB51B66-4875-46CB-B2EA-A339774A322F}" type="sibTrans" cxnId="{C8770C8A-FF8A-4470-BD73-A49F3EECBDED}">
      <dgm:prSet/>
      <dgm:spPr>
        <a:solidFill>
          <a:srgbClr val="FF33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 dirty="0"/>
        </a:p>
      </dgm:t>
    </dgm:pt>
    <dgm:pt modelId="{EAEA7D6A-8943-4345-BFC0-547E6250B3A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Limatiteteza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ku uchimo 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Masalimo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119:11 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1A554FC-B718-42FB-802F-04E3F00EFC45}" type="parTrans" cxnId="{B82DEE9B-99E3-4DFE-A735-948E6CF1E4BF}">
      <dgm:prSet/>
      <dgm:spPr/>
      <dgm:t>
        <a:bodyPr/>
        <a:lstStyle/>
        <a:p>
          <a:endParaRPr lang="es-ES" sz="1800"/>
        </a:p>
      </dgm:t>
    </dgm:pt>
    <dgm:pt modelId="{74F99E64-B3E4-4F46-9686-94F9E8D14BA9}" type="sibTrans" cxnId="{B82DEE9B-99E3-4DFE-A735-948E6CF1E4BF}">
      <dgm:prSet/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 dirty="0"/>
        </a:p>
      </dgm:t>
    </dgm:pt>
    <dgm:pt modelId="{176410F2-B3B1-4DA8-99F0-CCF3D16D613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Ndi chakudya cha moyo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wathu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(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Yeremiya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15:16).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47E84F-46DE-4FC0-9D6E-8B322AED906A}" type="parTrans" cxnId="{7CC6037B-36F2-425E-9261-24096B760BA0}">
      <dgm:prSet/>
      <dgm:spPr/>
      <dgm:t>
        <a:bodyPr/>
        <a:lstStyle/>
        <a:p>
          <a:endParaRPr lang="es-ES" sz="1800"/>
        </a:p>
      </dgm:t>
    </dgm:pt>
    <dgm:pt modelId="{05AB1C3B-1FC2-4757-970E-FB673BD6E5FB}" type="sibTrans" cxnId="{7CC6037B-36F2-425E-9261-24096B760BA0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 dirty="0"/>
        </a:p>
      </dgm:t>
    </dgm:pt>
    <dgm:pt modelId="{F3464F8E-F785-4C22-AEB3-D3FE0C08A49C}">
      <dgm:prSet custT="1"/>
      <dgm:spPr>
        <a:solidFill>
          <a:schemeClr val="accent6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Limatipangitsa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kukula muuzimu (1 Petro 2:2)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BF0FE5F-E4A3-4C0A-A4C4-05D9343E11C3}" type="parTrans" cxnId="{ED317759-412D-4952-A7A1-F5273A4096B5}">
      <dgm:prSet/>
      <dgm:spPr/>
      <dgm:t>
        <a:bodyPr/>
        <a:lstStyle/>
        <a:p>
          <a:endParaRPr lang="es-ES" sz="1800"/>
        </a:p>
      </dgm:t>
    </dgm:pt>
    <dgm:pt modelId="{957CE1AC-9E81-41E1-A6BE-117F045243D3}" type="sibTrans" cxnId="{ED317759-412D-4952-A7A1-F5273A4096B5}">
      <dgm:prSet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 dirty="0"/>
        </a:p>
      </dgm:t>
    </dgm:pt>
    <dgm:pt modelId="{D4770B7F-FDC4-427F-A072-C272B72E4C2C}">
      <dgm:prSet custT="1"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Iye amatipatsa moyo 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(Yohane 6:63)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F04AE37-5B2F-4AA6-BC7D-3E99E82AF806}" type="parTrans" cxnId="{6F585BB6-4F49-47CF-8EDF-AD9B26CDB85B}">
      <dgm:prSet/>
      <dgm:spPr/>
      <dgm:t>
        <a:bodyPr/>
        <a:lstStyle/>
        <a:p>
          <a:endParaRPr lang="es-ES" sz="1800"/>
        </a:p>
      </dgm:t>
    </dgm:pt>
    <dgm:pt modelId="{D3B9C20E-8286-48CE-A5EF-581E335C7F42}" type="sibTrans" cxnId="{6F585BB6-4F49-47CF-8EDF-AD9B26CDB85B}">
      <dgm:prSet/>
      <dgm:spPr/>
      <dgm:t>
        <a:bodyPr/>
        <a:lstStyle/>
        <a:p>
          <a:endParaRPr lang="es-ES" sz="1800"/>
        </a:p>
      </dgm:t>
    </dgm:pt>
    <dgm:pt modelId="{99B11AF9-E411-46FC-A3D8-5DA3C5493F78}" type="pres">
      <dgm:prSet presAssocID="{ECF4A359-E39E-4512-9FF8-48B621D49A55}" presName="diagram" presStyleCnt="0">
        <dgm:presLayoutVars>
          <dgm:dir/>
          <dgm:resizeHandles val="exact"/>
        </dgm:presLayoutVars>
      </dgm:prSet>
      <dgm:spPr/>
    </dgm:pt>
    <dgm:pt modelId="{D4676E4C-49C0-42A3-81AE-DFF1297A0E6D}" type="pres">
      <dgm:prSet presAssocID="{FF89E847-3720-4374-A9F1-93497179A134}" presName="node" presStyleLbl="node1" presStyleIdx="0" presStyleCnt="5" custScaleX="144166" custScaleY="181341">
        <dgm:presLayoutVars>
          <dgm:bulletEnabled val="1"/>
        </dgm:presLayoutVars>
      </dgm:prSet>
      <dgm:spPr/>
    </dgm:pt>
    <dgm:pt modelId="{6C468082-A093-40C5-B5E6-41F8FA05CB25}" type="pres">
      <dgm:prSet presAssocID="{ACB51B66-4875-46CB-B2EA-A339774A322F}" presName="sibTrans" presStyleLbl="sibTrans2D1" presStyleIdx="0" presStyleCnt="4" custScaleY="82353"/>
      <dgm:spPr>
        <a:prstGeom prst="verticalScroll">
          <a:avLst/>
        </a:prstGeom>
      </dgm:spPr>
    </dgm:pt>
    <dgm:pt modelId="{18DF2E35-F363-4E35-AE03-7F84F888FA8B}" type="pres">
      <dgm:prSet presAssocID="{ACB51B66-4875-46CB-B2EA-A339774A322F}" presName="connectorText" presStyleLbl="sibTrans2D1" presStyleIdx="0" presStyleCnt="4"/>
      <dgm:spPr/>
    </dgm:pt>
    <dgm:pt modelId="{E2669A77-472B-4973-A92F-D98F8ED6B2AF}" type="pres">
      <dgm:prSet presAssocID="{EAEA7D6A-8943-4345-BFC0-547E6250B3AC}" presName="node" presStyleLbl="node1" presStyleIdx="1" presStyleCnt="5" custScaleX="144166" custScaleY="181341">
        <dgm:presLayoutVars>
          <dgm:bulletEnabled val="1"/>
        </dgm:presLayoutVars>
      </dgm:prSet>
      <dgm:spPr/>
    </dgm:pt>
    <dgm:pt modelId="{EC3367F0-5659-4024-9E51-ED48FD4D60B3}" type="pres">
      <dgm:prSet presAssocID="{74F99E64-B3E4-4F46-9686-94F9E8D14BA9}" presName="sibTrans" presStyleLbl="sibTrans2D1" presStyleIdx="1" presStyleCnt="4" custScaleY="82353"/>
      <dgm:spPr>
        <a:prstGeom prst="verticalScroll">
          <a:avLst/>
        </a:prstGeom>
      </dgm:spPr>
    </dgm:pt>
    <dgm:pt modelId="{EA9F98C3-893E-45DF-AE0C-397E635DED62}" type="pres">
      <dgm:prSet presAssocID="{74F99E64-B3E4-4F46-9686-94F9E8D14BA9}" presName="connectorText" presStyleLbl="sibTrans2D1" presStyleIdx="1" presStyleCnt="4"/>
      <dgm:spPr/>
    </dgm:pt>
    <dgm:pt modelId="{420B7C76-98E9-41D0-AB08-C326E9038D37}" type="pres">
      <dgm:prSet presAssocID="{176410F2-B3B1-4DA8-99F0-CCF3D16D6138}" presName="node" presStyleLbl="node1" presStyleIdx="2" presStyleCnt="5" custScaleX="144166" custScaleY="181341">
        <dgm:presLayoutVars>
          <dgm:bulletEnabled val="1"/>
        </dgm:presLayoutVars>
      </dgm:prSet>
      <dgm:spPr/>
    </dgm:pt>
    <dgm:pt modelId="{715F3F80-D498-4A0A-B8DA-73F01AB47577}" type="pres">
      <dgm:prSet presAssocID="{05AB1C3B-1FC2-4757-970E-FB673BD6E5FB}" presName="sibTrans" presStyleLbl="sibTrans2D1" presStyleIdx="2" presStyleCnt="4" custScaleY="82353"/>
      <dgm:spPr>
        <a:prstGeom prst="verticalScroll">
          <a:avLst/>
        </a:prstGeom>
      </dgm:spPr>
    </dgm:pt>
    <dgm:pt modelId="{57ABA0F0-9EC0-4003-84BA-763E0A94A4BC}" type="pres">
      <dgm:prSet presAssocID="{05AB1C3B-1FC2-4757-970E-FB673BD6E5FB}" presName="connectorText" presStyleLbl="sibTrans2D1" presStyleIdx="2" presStyleCnt="4"/>
      <dgm:spPr/>
    </dgm:pt>
    <dgm:pt modelId="{6FBCEB90-616A-4B8E-8639-1346AC328E41}" type="pres">
      <dgm:prSet presAssocID="{F3464F8E-F785-4C22-AEB3-D3FE0C08A49C}" presName="node" presStyleLbl="node1" presStyleIdx="3" presStyleCnt="5" custScaleX="144166" custScaleY="181341">
        <dgm:presLayoutVars>
          <dgm:bulletEnabled val="1"/>
        </dgm:presLayoutVars>
      </dgm:prSet>
      <dgm:spPr/>
    </dgm:pt>
    <dgm:pt modelId="{23E394F4-A05E-41D7-A968-AEBDC424CB5C}" type="pres">
      <dgm:prSet presAssocID="{957CE1AC-9E81-41E1-A6BE-117F045243D3}" presName="sibTrans" presStyleLbl="sibTrans2D1" presStyleIdx="3" presStyleCnt="4" custScaleY="82353"/>
      <dgm:spPr>
        <a:prstGeom prst="verticalScroll">
          <a:avLst/>
        </a:prstGeom>
      </dgm:spPr>
    </dgm:pt>
    <dgm:pt modelId="{EFE52FBD-506A-4290-B0FF-C5E5B540F6E7}" type="pres">
      <dgm:prSet presAssocID="{957CE1AC-9E81-41E1-A6BE-117F045243D3}" presName="connectorText" presStyleLbl="sibTrans2D1" presStyleIdx="3" presStyleCnt="4"/>
      <dgm:spPr/>
    </dgm:pt>
    <dgm:pt modelId="{30C7BF7C-D61E-4B93-9002-B275466A0842}" type="pres">
      <dgm:prSet presAssocID="{D4770B7F-FDC4-427F-A072-C272B72E4C2C}" presName="node" presStyleLbl="node1" presStyleIdx="4" presStyleCnt="5" custScaleX="144166" custScaleY="181341">
        <dgm:presLayoutVars>
          <dgm:bulletEnabled val="1"/>
        </dgm:presLayoutVars>
      </dgm:prSet>
      <dgm:spPr/>
    </dgm:pt>
  </dgm:ptLst>
  <dgm:cxnLst>
    <dgm:cxn modelId="{18CFC500-C5EB-4B53-8BCF-0B8D446D3BD0}" type="presOf" srcId="{74F99E64-B3E4-4F46-9686-94F9E8D14BA9}" destId="{EC3367F0-5659-4024-9E51-ED48FD4D60B3}" srcOrd="0" destOrd="0" presId="urn:microsoft.com/office/officeart/2005/8/layout/process5"/>
    <dgm:cxn modelId="{C7573B09-71E0-4590-A10B-C637098DBC98}" type="presOf" srcId="{74F99E64-B3E4-4F46-9686-94F9E8D14BA9}" destId="{EA9F98C3-893E-45DF-AE0C-397E635DED62}" srcOrd="1" destOrd="0" presId="urn:microsoft.com/office/officeart/2005/8/layout/process5"/>
    <dgm:cxn modelId="{45A65025-8A1C-4919-8FAE-4B0CD9BD357F}" type="presOf" srcId="{176410F2-B3B1-4DA8-99F0-CCF3D16D6138}" destId="{420B7C76-98E9-41D0-AB08-C326E9038D37}" srcOrd="0" destOrd="0" presId="urn:microsoft.com/office/officeart/2005/8/layout/process5"/>
    <dgm:cxn modelId="{49CC522E-3331-4884-9735-308F37CA3109}" type="presOf" srcId="{05AB1C3B-1FC2-4757-970E-FB673BD6E5FB}" destId="{57ABA0F0-9EC0-4003-84BA-763E0A94A4BC}" srcOrd="1" destOrd="0" presId="urn:microsoft.com/office/officeart/2005/8/layout/process5"/>
    <dgm:cxn modelId="{5C6C6537-D84E-4FB2-992D-0C7250D8D98F}" type="presOf" srcId="{EAEA7D6A-8943-4345-BFC0-547E6250B3AC}" destId="{E2669A77-472B-4973-A92F-D98F8ED6B2AF}" srcOrd="0" destOrd="0" presId="urn:microsoft.com/office/officeart/2005/8/layout/process5"/>
    <dgm:cxn modelId="{12064B57-913F-4C3F-A5F5-3D3C2A3BC1F9}" type="presOf" srcId="{F3464F8E-F785-4C22-AEB3-D3FE0C08A49C}" destId="{6FBCEB90-616A-4B8E-8639-1346AC328E41}" srcOrd="0" destOrd="0" presId="urn:microsoft.com/office/officeart/2005/8/layout/process5"/>
    <dgm:cxn modelId="{ED317759-412D-4952-A7A1-F5273A4096B5}" srcId="{ECF4A359-E39E-4512-9FF8-48B621D49A55}" destId="{F3464F8E-F785-4C22-AEB3-D3FE0C08A49C}" srcOrd="3" destOrd="0" parTransId="{DBF0FE5F-E4A3-4C0A-A4C4-05D9343E11C3}" sibTransId="{957CE1AC-9E81-41E1-A6BE-117F045243D3}"/>
    <dgm:cxn modelId="{7CC6037B-36F2-425E-9261-24096B760BA0}" srcId="{ECF4A359-E39E-4512-9FF8-48B621D49A55}" destId="{176410F2-B3B1-4DA8-99F0-CCF3D16D6138}" srcOrd="2" destOrd="0" parTransId="{1147E84F-46DE-4FC0-9D6E-8B322AED906A}" sibTransId="{05AB1C3B-1FC2-4757-970E-FB673BD6E5FB}"/>
    <dgm:cxn modelId="{50FC107D-CCF3-4413-9AF4-ACE993F4D264}" type="presOf" srcId="{ECF4A359-E39E-4512-9FF8-48B621D49A55}" destId="{99B11AF9-E411-46FC-A3D8-5DA3C5493F78}" srcOrd="0" destOrd="0" presId="urn:microsoft.com/office/officeart/2005/8/layout/process5"/>
    <dgm:cxn modelId="{2B78E37E-87BA-47AE-8D9F-9A8F7B92247C}" type="presOf" srcId="{ACB51B66-4875-46CB-B2EA-A339774A322F}" destId="{6C468082-A093-40C5-B5E6-41F8FA05CB25}" srcOrd="0" destOrd="0" presId="urn:microsoft.com/office/officeart/2005/8/layout/process5"/>
    <dgm:cxn modelId="{C669F180-53A9-4BFF-BFB2-D5D2D8E7FAD9}" type="presOf" srcId="{ACB51B66-4875-46CB-B2EA-A339774A322F}" destId="{18DF2E35-F363-4E35-AE03-7F84F888FA8B}" srcOrd="1" destOrd="0" presId="urn:microsoft.com/office/officeart/2005/8/layout/process5"/>
    <dgm:cxn modelId="{C8770C8A-FF8A-4470-BD73-A49F3EECBDED}" srcId="{ECF4A359-E39E-4512-9FF8-48B621D49A55}" destId="{FF89E847-3720-4374-A9F1-93497179A134}" srcOrd="0" destOrd="0" parTransId="{430684F5-7C7B-48AC-9444-CB46E5D98826}" sibTransId="{ACB51B66-4875-46CB-B2EA-A339774A322F}"/>
    <dgm:cxn modelId="{B82DEE9B-99E3-4DFE-A735-948E6CF1E4BF}" srcId="{ECF4A359-E39E-4512-9FF8-48B621D49A55}" destId="{EAEA7D6A-8943-4345-BFC0-547E6250B3AC}" srcOrd="1" destOrd="0" parTransId="{A1A554FC-B718-42FB-802F-04E3F00EFC45}" sibTransId="{74F99E64-B3E4-4F46-9686-94F9E8D14BA9}"/>
    <dgm:cxn modelId="{49F123AF-56EA-475B-B5BE-20E52B0FBC3A}" type="presOf" srcId="{D4770B7F-FDC4-427F-A072-C272B72E4C2C}" destId="{30C7BF7C-D61E-4B93-9002-B275466A0842}" srcOrd="0" destOrd="0" presId="urn:microsoft.com/office/officeart/2005/8/layout/process5"/>
    <dgm:cxn modelId="{6F585BB6-4F49-47CF-8EDF-AD9B26CDB85B}" srcId="{ECF4A359-E39E-4512-9FF8-48B621D49A55}" destId="{D4770B7F-FDC4-427F-A072-C272B72E4C2C}" srcOrd="4" destOrd="0" parTransId="{0F04AE37-5B2F-4AA6-BC7D-3E99E82AF806}" sibTransId="{D3B9C20E-8286-48CE-A5EF-581E335C7F42}"/>
    <dgm:cxn modelId="{D6EB25B9-BA2B-46A4-89A9-84D295A13C33}" type="presOf" srcId="{FF89E847-3720-4374-A9F1-93497179A134}" destId="{D4676E4C-49C0-42A3-81AE-DFF1297A0E6D}" srcOrd="0" destOrd="0" presId="urn:microsoft.com/office/officeart/2005/8/layout/process5"/>
    <dgm:cxn modelId="{0BC5F9BD-A4EE-48BD-8E0C-DB82110D77A0}" type="presOf" srcId="{05AB1C3B-1FC2-4757-970E-FB673BD6E5FB}" destId="{715F3F80-D498-4A0A-B8DA-73F01AB47577}" srcOrd="0" destOrd="0" presId="urn:microsoft.com/office/officeart/2005/8/layout/process5"/>
    <dgm:cxn modelId="{ABF113C9-C68A-4BC0-A917-D22CCA95DFC0}" type="presOf" srcId="{957CE1AC-9E81-41E1-A6BE-117F045243D3}" destId="{EFE52FBD-506A-4290-B0FF-C5E5B540F6E7}" srcOrd="1" destOrd="0" presId="urn:microsoft.com/office/officeart/2005/8/layout/process5"/>
    <dgm:cxn modelId="{68413DCF-B12D-423C-A31C-0CA52EDA5FCF}" type="presOf" srcId="{957CE1AC-9E81-41E1-A6BE-117F045243D3}" destId="{23E394F4-A05E-41D7-A968-AEBDC424CB5C}" srcOrd="0" destOrd="0" presId="urn:microsoft.com/office/officeart/2005/8/layout/process5"/>
    <dgm:cxn modelId="{5C112E58-EB77-426E-9390-07DB35B0BD97}" type="presParOf" srcId="{99B11AF9-E411-46FC-A3D8-5DA3C5493F78}" destId="{D4676E4C-49C0-42A3-81AE-DFF1297A0E6D}" srcOrd="0" destOrd="0" presId="urn:microsoft.com/office/officeart/2005/8/layout/process5"/>
    <dgm:cxn modelId="{EC247DBE-7E7C-493F-97AA-8A562E5EF847}" type="presParOf" srcId="{99B11AF9-E411-46FC-A3D8-5DA3C5493F78}" destId="{6C468082-A093-40C5-B5E6-41F8FA05CB25}" srcOrd="1" destOrd="0" presId="urn:microsoft.com/office/officeart/2005/8/layout/process5"/>
    <dgm:cxn modelId="{A4CD6061-D33F-451C-A5C6-93F9B9D7C3DF}" type="presParOf" srcId="{6C468082-A093-40C5-B5E6-41F8FA05CB25}" destId="{18DF2E35-F363-4E35-AE03-7F84F888FA8B}" srcOrd="0" destOrd="0" presId="urn:microsoft.com/office/officeart/2005/8/layout/process5"/>
    <dgm:cxn modelId="{D4EB3E3D-6EE4-4A2D-AADA-89532BDBF9E2}" type="presParOf" srcId="{99B11AF9-E411-46FC-A3D8-5DA3C5493F78}" destId="{E2669A77-472B-4973-A92F-D98F8ED6B2AF}" srcOrd="2" destOrd="0" presId="urn:microsoft.com/office/officeart/2005/8/layout/process5"/>
    <dgm:cxn modelId="{F8D23266-2A7A-4335-96D2-74930DB97F19}" type="presParOf" srcId="{99B11AF9-E411-46FC-A3D8-5DA3C5493F78}" destId="{EC3367F0-5659-4024-9E51-ED48FD4D60B3}" srcOrd="3" destOrd="0" presId="urn:microsoft.com/office/officeart/2005/8/layout/process5"/>
    <dgm:cxn modelId="{90F627D7-9A80-4762-96D5-439128A3E0DF}" type="presParOf" srcId="{EC3367F0-5659-4024-9E51-ED48FD4D60B3}" destId="{EA9F98C3-893E-45DF-AE0C-397E635DED62}" srcOrd="0" destOrd="0" presId="urn:microsoft.com/office/officeart/2005/8/layout/process5"/>
    <dgm:cxn modelId="{8C01BD1B-0835-426A-AB54-64E3E39D6A2C}" type="presParOf" srcId="{99B11AF9-E411-46FC-A3D8-5DA3C5493F78}" destId="{420B7C76-98E9-41D0-AB08-C326E9038D37}" srcOrd="4" destOrd="0" presId="urn:microsoft.com/office/officeart/2005/8/layout/process5"/>
    <dgm:cxn modelId="{7F022748-6363-41E3-B1DD-4EA5A136CD03}" type="presParOf" srcId="{99B11AF9-E411-46FC-A3D8-5DA3C5493F78}" destId="{715F3F80-D498-4A0A-B8DA-73F01AB47577}" srcOrd="5" destOrd="0" presId="urn:microsoft.com/office/officeart/2005/8/layout/process5"/>
    <dgm:cxn modelId="{DA059CE8-343C-41E7-8793-59A9AE5853A2}" type="presParOf" srcId="{715F3F80-D498-4A0A-B8DA-73F01AB47577}" destId="{57ABA0F0-9EC0-4003-84BA-763E0A94A4BC}" srcOrd="0" destOrd="0" presId="urn:microsoft.com/office/officeart/2005/8/layout/process5"/>
    <dgm:cxn modelId="{DBF58EA5-5C94-466E-8852-CCF5AD431EE1}" type="presParOf" srcId="{99B11AF9-E411-46FC-A3D8-5DA3C5493F78}" destId="{6FBCEB90-616A-4B8E-8639-1346AC328E41}" srcOrd="6" destOrd="0" presId="urn:microsoft.com/office/officeart/2005/8/layout/process5"/>
    <dgm:cxn modelId="{C6CCA66C-D70B-4358-815A-1FB47F4A25A2}" type="presParOf" srcId="{99B11AF9-E411-46FC-A3D8-5DA3C5493F78}" destId="{23E394F4-A05E-41D7-A968-AEBDC424CB5C}" srcOrd="7" destOrd="0" presId="urn:microsoft.com/office/officeart/2005/8/layout/process5"/>
    <dgm:cxn modelId="{B12F0E6F-2481-4B07-9C6C-594301606255}" type="presParOf" srcId="{23E394F4-A05E-41D7-A968-AEBDC424CB5C}" destId="{EFE52FBD-506A-4290-B0FF-C5E5B540F6E7}" srcOrd="0" destOrd="0" presId="urn:microsoft.com/office/officeart/2005/8/layout/process5"/>
    <dgm:cxn modelId="{D5F9F77D-74C6-4E22-9981-FFB875E23A2C}" type="presParOf" srcId="{99B11AF9-E411-46FC-A3D8-5DA3C5493F78}" destId="{30C7BF7C-D61E-4B93-9002-B275466A0842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5A185C-DB6E-45F9-98F1-09BD71F13DBD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2CA660F-C01B-4083-B8A6-E8732F383E24}">
      <dgm:prSet custT="1"/>
      <dgm:spPr>
        <a:solidFill>
          <a:schemeClr val="tx1"/>
        </a:solidFill>
      </dgm:spPr>
      <dgm:t>
        <a:bodyPr/>
        <a:lstStyle/>
        <a:p>
          <a:r>
            <a:rPr lang="en-US" sz="2000" b="1" dirty="0"/>
            <a:t>Tikalandira Baibulo motere</a:t>
          </a:r>
          <a:endParaRPr lang="en" sz="2000" b="1" dirty="0"/>
        </a:p>
      </dgm:t>
    </dgm:pt>
    <dgm:pt modelId="{5BCBEE84-E333-4EB2-BEE8-482F2D8A6042}" type="parTrans" cxnId="{B85C8C5B-7FDD-40A9-9DFD-AAF27A111DBB}">
      <dgm:prSet/>
      <dgm:spPr/>
      <dgm:t>
        <a:bodyPr/>
        <a:lstStyle/>
        <a:p>
          <a:endParaRPr lang="es-ES" sz="2000" b="1"/>
        </a:p>
      </dgm:t>
    </dgm:pt>
    <dgm:pt modelId="{9AB7D515-F805-4A4C-B4AF-B5830EC63CD8}" type="sibTrans" cxnId="{B85C8C5B-7FDD-40A9-9DFD-AAF27A111DBB}">
      <dgm:prSet/>
      <dgm:spPr/>
      <dgm:t>
        <a:bodyPr/>
        <a:lstStyle/>
        <a:p>
          <a:endParaRPr lang="es-ES" sz="2000" b="1"/>
        </a:p>
      </dgm:t>
    </dgm:pt>
    <dgm:pt modelId="{7AABAB12-B37E-40A3-87CD-DA59C0AF287B}">
      <dgm:prSet custT="1"/>
      <dgm:spPr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38100" tIns="25400" rIns="38100" bIns="25400" numCol="1" spcCol="1270" anchor="ctr" anchorCtr="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sz="2000" b="1" dirty="0" err="1">
              <a:solidFill>
                <a:schemeClr val="tx1"/>
              </a:solidFill>
            </a:rPr>
            <a:t>Limationetsera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mmene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ubale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wathu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ndi</a:t>
          </a:r>
          <a:r>
            <a:rPr lang="en-GB" sz="2000" b="1" dirty="0">
              <a:solidFill>
                <a:schemeClr val="tx1"/>
              </a:solidFill>
            </a:rPr>
            <a:t> Mulungu </a:t>
          </a:r>
          <a:r>
            <a:rPr lang="en-GB" sz="2000" b="1" dirty="0" err="1">
              <a:solidFill>
                <a:schemeClr val="tx1"/>
              </a:solidFill>
            </a:rPr>
            <a:t>uliri</a:t>
          </a:r>
          <a:endParaRPr lang="en" sz="2000" b="1" dirty="0">
            <a:solidFill>
              <a:schemeClr val="tx1"/>
            </a:solidFill>
          </a:endParaRPr>
        </a:p>
      </dgm:t>
    </dgm:pt>
    <dgm:pt modelId="{662755EB-E1DF-4AE9-BC91-A35F5357E9A5}" type="parTrans" cxnId="{3E072FC8-A469-45C5-A1D8-D3D5BB1C9E8B}">
      <dgm:prSet/>
      <dgm:spPr/>
      <dgm:t>
        <a:bodyPr/>
        <a:lstStyle/>
        <a:p>
          <a:endParaRPr lang="es-ES" sz="2000" b="1"/>
        </a:p>
      </dgm:t>
    </dgm:pt>
    <dgm:pt modelId="{279D2E67-60D1-4451-BD02-801DBC3410C6}" type="sibTrans" cxnId="{3E072FC8-A469-45C5-A1D8-D3D5BB1C9E8B}">
      <dgm:prSet/>
      <dgm:spPr/>
      <dgm:t>
        <a:bodyPr/>
        <a:lstStyle/>
        <a:p>
          <a:endParaRPr lang="es-ES" sz="2000" b="1"/>
        </a:p>
      </dgm:t>
    </dgm:pt>
    <dgm:pt modelId="{B8AB55C4-F813-464E-9B8E-9E1EC6831AD5}">
      <dgm:prSet custT="1"/>
      <dgm:spPr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Limatiuza mmene </a:t>
          </a: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tingalimbitsire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ubale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umenewu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C130F8CB-CEFF-40C0-A2FF-CA613BC0E79C}" type="parTrans" cxnId="{5F2A8257-BD8A-4F65-AFB8-F31D5D13864C}">
      <dgm:prSet/>
      <dgm:spPr/>
      <dgm:t>
        <a:bodyPr/>
        <a:lstStyle/>
        <a:p>
          <a:endParaRPr lang="es-ES" sz="2000" b="1"/>
        </a:p>
      </dgm:t>
    </dgm:pt>
    <dgm:pt modelId="{E058A1BC-CA52-4E7D-BBFD-320ADB2CCB71}" type="sibTrans" cxnId="{5F2A8257-BD8A-4F65-AFB8-F31D5D13864C}">
      <dgm:prSet/>
      <dgm:spPr/>
      <dgm:t>
        <a:bodyPr/>
        <a:lstStyle/>
        <a:p>
          <a:endParaRPr lang="es-ES" sz="2000" b="1"/>
        </a:p>
      </dgm:t>
    </dgm:pt>
    <dgm:pt modelId="{09EA3483-EBE0-4ACF-A3BE-595ACDC3E326}">
      <dgm:prSet custT="1"/>
      <dgm:spPr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sz="2000" b="1" dirty="0" err="1">
              <a:solidFill>
                <a:schemeClr val="tx1"/>
              </a:solidFill>
            </a:rPr>
            <a:t>Timakumana</a:t>
          </a:r>
          <a:r>
            <a:rPr lang="en-US" sz="2000" b="1" dirty="0">
              <a:solidFill>
                <a:schemeClr val="tx1"/>
              </a:solidFill>
            </a:rPr>
            <a:t> ndi kusintha pang'onopang'ono</a:t>
          </a:r>
          <a:endParaRPr lang="en" sz="2000" b="1" dirty="0">
            <a:solidFill>
              <a:schemeClr val="tx1"/>
            </a:solidFill>
          </a:endParaRPr>
        </a:p>
      </dgm:t>
    </dgm:pt>
    <dgm:pt modelId="{9A59C70E-7758-499A-949E-E0B8226D4655}" type="parTrans" cxnId="{DE3E7771-FDF7-4F00-B351-7FA810BEDC7C}">
      <dgm:prSet/>
      <dgm:spPr/>
      <dgm:t>
        <a:bodyPr/>
        <a:lstStyle/>
        <a:p>
          <a:endParaRPr lang="es-ES" sz="2000" b="1"/>
        </a:p>
      </dgm:t>
    </dgm:pt>
    <dgm:pt modelId="{1BC2C559-BA1F-4FE6-884B-D8CB6D045584}" type="sibTrans" cxnId="{DE3E7771-FDF7-4F00-B351-7FA810BEDC7C}">
      <dgm:prSet/>
      <dgm:spPr/>
      <dgm:t>
        <a:bodyPr/>
        <a:lstStyle/>
        <a:p>
          <a:endParaRPr lang="es-ES" sz="2000" b="1"/>
        </a:p>
      </dgm:t>
    </dgm:pt>
    <dgm:pt modelId="{7F7D2F79-FC36-45FD-A9B6-0DA15304633E}">
      <dgm:prSet custT="1"/>
      <dgm:spPr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Timayandikira kwa Yesu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353351CB-68D1-424A-8848-7E2BE0B6946E}" type="parTrans" cxnId="{2D7306BC-FEC8-4779-A564-522663D0802A}">
      <dgm:prSet/>
      <dgm:spPr/>
      <dgm:t>
        <a:bodyPr/>
        <a:lstStyle/>
        <a:p>
          <a:endParaRPr lang="es-ES" sz="2000" b="1"/>
        </a:p>
      </dgm:t>
    </dgm:pt>
    <dgm:pt modelId="{72E1438D-5AF3-4206-9E98-EB23518FF02E}" type="sibTrans" cxnId="{2D7306BC-FEC8-4779-A564-522663D0802A}">
      <dgm:prSet/>
      <dgm:spPr/>
      <dgm:t>
        <a:bodyPr/>
        <a:lstStyle/>
        <a:p>
          <a:endParaRPr lang="es-ES" sz="2000" b="1"/>
        </a:p>
      </dgm:t>
    </dgm:pt>
    <dgm:pt modelId="{37C88430-E9E4-43AD-84C6-9C740EE2A492}">
      <dgm:prSet custT="1"/>
      <dgm:spPr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Limatipanga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kukhala anzeru kuti tidzapulumuke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BA088CFE-9EDD-48C4-9A03-51BE4D825C3D}" type="parTrans" cxnId="{C2E29184-E1AE-4136-829D-83D505BA8CBA}">
      <dgm:prSet/>
      <dgm:spPr/>
      <dgm:t>
        <a:bodyPr/>
        <a:lstStyle/>
        <a:p>
          <a:endParaRPr lang="es-ES" sz="2000" b="1"/>
        </a:p>
      </dgm:t>
    </dgm:pt>
    <dgm:pt modelId="{5A236727-2E55-4CB3-AB5C-D2D5012E04C9}" type="sibTrans" cxnId="{C2E29184-E1AE-4136-829D-83D505BA8CBA}">
      <dgm:prSet/>
      <dgm:spPr/>
      <dgm:t>
        <a:bodyPr/>
        <a:lstStyle/>
        <a:p>
          <a:endParaRPr lang="es-ES" sz="2000" b="1"/>
        </a:p>
      </dgm:t>
    </dgm:pt>
    <dgm:pt modelId="{7DC214A9-46A7-4D8D-AD41-47A6C949EB85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GB" sz="2000" b="1" dirty="0">
              <a:solidFill>
                <a:schemeClr val="tx1"/>
              </a:solidFill>
            </a:rPr>
            <a:t>Tikukula </a:t>
          </a:r>
          <a:r>
            <a:rPr lang="en-GB" sz="2000" b="1" dirty="0" err="1">
              <a:solidFill>
                <a:schemeClr val="tx1"/>
              </a:solidFill>
            </a:rPr>
            <a:t>m’chidziwitso</a:t>
          </a:r>
          <a:r>
            <a:rPr lang="en-GB" sz="2000" b="1" dirty="0">
              <a:solidFill>
                <a:schemeClr val="tx1"/>
              </a:solidFill>
            </a:rPr>
            <a:t> cha </a:t>
          </a:r>
          <a:r>
            <a:rPr lang="en-GB" sz="2000" b="1" dirty="0" err="1">
              <a:solidFill>
                <a:schemeClr val="tx1"/>
              </a:solidFill>
            </a:rPr>
            <a:t>choonadi</a:t>
          </a:r>
          <a:endParaRPr lang="en" sz="2000" b="1" dirty="0">
            <a:solidFill>
              <a:schemeClr val="tx1"/>
            </a:solidFill>
          </a:endParaRPr>
        </a:p>
      </dgm:t>
    </dgm:pt>
    <dgm:pt modelId="{096A233E-33D4-4A54-B656-8E4BCCE847B4}" type="parTrans" cxnId="{531AD319-BA78-4DD6-A0DA-2E57CD119F0E}">
      <dgm:prSet/>
      <dgm:spPr/>
      <dgm:t>
        <a:bodyPr/>
        <a:lstStyle/>
        <a:p>
          <a:endParaRPr lang="es-ES" sz="2000" b="1"/>
        </a:p>
      </dgm:t>
    </dgm:pt>
    <dgm:pt modelId="{2BEF5533-48D3-43CF-8116-15E437E2A549}" type="sibTrans" cxnId="{531AD319-BA78-4DD6-A0DA-2E57CD119F0E}">
      <dgm:prSet/>
      <dgm:spPr/>
      <dgm:t>
        <a:bodyPr/>
        <a:lstStyle/>
        <a:p>
          <a:endParaRPr lang="es-ES" sz="2000" b="1"/>
        </a:p>
      </dgm:t>
    </dgm:pt>
    <dgm:pt modelId="{B4A954DD-3BCF-4ED3-AD88-01D05555513B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sz="2000" b="1" dirty="0">
              <a:solidFill>
                <a:schemeClr val="tx1"/>
              </a:solidFill>
            </a:rPr>
            <a:t>Chikhulupiriro chathu chimakula ndi kulimba</a:t>
          </a:r>
          <a:endParaRPr lang="en" sz="2000" b="1" dirty="0">
            <a:solidFill>
              <a:schemeClr val="tx1"/>
            </a:solidFill>
          </a:endParaRPr>
        </a:p>
      </dgm:t>
    </dgm:pt>
    <dgm:pt modelId="{15D850D0-5C0D-4FC1-9994-20D28CEC035B}" type="parTrans" cxnId="{43CA888A-D21F-43A0-B9E9-C40F83C9A77E}">
      <dgm:prSet/>
      <dgm:spPr/>
      <dgm:t>
        <a:bodyPr/>
        <a:lstStyle/>
        <a:p>
          <a:endParaRPr lang="es-ES" sz="2000" b="1"/>
        </a:p>
      </dgm:t>
    </dgm:pt>
    <dgm:pt modelId="{EA7375F6-926A-4410-A1D9-342824692382}" type="sibTrans" cxnId="{43CA888A-D21F-43A0-B9E9-C40F83C9A77E}">
      <dgm:prSet/>
      <dgm:spPr/>
      <dgm:t>
        <a:bodyPr/>
        <a:lstStyle/>
        <a:p>
          <a:endParaRPr lang="es-ES" sz="2000" b="1"/>
        </a:p>
      </dgm:t>
    </dgm:pt>
    <dgm:pt modelId="{5EADA036-8C9A-42AE-8E1B-C200854DE60E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Tiri ndi chiyembekezo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044348D-A889-43FB-802A-2C5553432BF4}" type="parTrans" cxnId="{28BD0EF3-A94B-4F05-9FBA-748C4892AA3E}">
      <dgm:prSet/>
      <dgm:spPr/>
      <dgm:t>
        <a:bodyPr/>
        <a:lstStyle/>
        <a:p>
          <a:endParaRPr lang="es-ES" sz="2000" b="1"/>
        </a:p>
      </dgm:t>
    </dgm:pt>
    <dgm:pt modelId="{B6C64FD4-C2D4-43A2-883C-DDDC7919FC3E}" type="sibTrans" cxnId="{28BD0EF3-A94B-4F05-9FBA-748C4892AA3E}">
      <dgm:prSet/>
      <dgm:spPr/>
      <dgm:t>
        <a:bodyPr/>
        <a:lstStyle/>
        <a:p>
          <a:endParaRPr lang="es-ES" sz="2000" b="1"/>
        </a:p>
      </dgm:t>
    </dgm:pt>
    <dgm:pt modelId="{58ABEAFA-CCB0-47BE-82C5-02D538E89773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Tikudziwa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kuti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moyo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wabwino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wosatha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komanso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wozizwitsa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ukutidikirira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BA12775-F41C-4A19-A7AC-38D7F3A58C40}" type="parTrans" cxnId="{1AB2D77A-8A66-431A-BB9E-3FCF3F974396}">
      <dgm:prSet/>
      <dgm:spPr/>
      <dgm:t>
        <a:bodyPr/>
        <a:lstStyle/>
        <a:p>
          <a:endParaRPr lang="es-ES" sz="2000" b="1"/>
        </a:p>
      </dgm:t>
    </dgm:pt>
    <dgm:pt modelId="{7530480A-A000-428F-A82E-CD38CECE6300}" type="sibTrans" cxnId="{1AB2D77A-8A66-431A-BB9E-3FCF3F974396}">
      <dgm:prSet/>
      <dgm:spPr/>
      <dgm:t>
        <a:bodyPr/>
        <a:lstStyle/>
        <a:p>
          <a:endParaRPr lang="es-ES" sz="2000" b="1"/>
        </a:p>
      </dgm:t>
    </dgm:pt>
    <dgm:pt modelId="{5EC42C01-ED42-4741-807E-B65F358CCA47}" type="pres">
      <dgm:prSet presAssocID="{185A185C-DB6E-45F9-98F1-09BD71F13DB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C2716F8C-7A5F-466F-A722-1065A0DB644D}" type="pres">
      <dgm:prSet presAssocID="{92CA660F-C01B-4083-B8A6-E8732F383E24}" presName="root" presStyleCnt="0">
        <dgm:presLayoutVars>
          <dgm:chMax/>
          <dgm:chPref val="4"/>
        </dgm:presLayoutVars>
      </dgm:prSet>
      <dgm:spPr/>
    </dgm:pt>
    <dgm:pt modelId="{CEF61D0F-BC66-45DD-A2AA-5CF1035FF6A3}" type="pres">
      <dgm:prSet presAssocID="{92CA660F-C01B-4083-B8A6-E8732F383E24}" presName="rootComposite" presStyleCnt="0">
        <dgm:presLayoutVars/>
      </dgm:prSet>
      <dgm:spPr/>
    </dgm:pt>
    <dgm:pt modelId="{4DFC4CAE-E575-495F-AE4F-D93458150C05}" type="pres">
      <dgm:prSet presAssocID="{92CA660F-C01B-4083-B8A6-E8732F383E24}" presName="rootText" presStyleLbl="node0" presStyleIdx="0" presStyleCnt="1" custScaleX="278639" custLinFactNeighborX="-2784">
        <dgm:presLayoutVars>
          <dgm:chMax/>
          <dgm:chPref val="4"/>
        </dgm:presLayoutVars>
      </dgm:prSet>
      <dgm:spPr/>
    </dgm:pt>
    <dgm:pt modelId="{4695AE46-ECFF-4238-A639-2DBA57DBA4DC}" type="pres">
      <dgm:prSet presAssocID="{92CA660F-C01B-4083-B8A6-E8732F383E24}" presName="childShape" presStyleCnt="0">
        <dgm:presLayoutVars>
          <dgm:chMax val="0"/>
          <dgm:chPref val="0"/>
        </dgm:presLayoutVars>
      </dgm:prSet>
      <dgm:spPr/>
    </dgm:pt>
    <dgm:pt modelId="{1CE948E0-BDC4-46D8-AF02-5CD415872559}" type="pres">
      <dgm:prSet presAssocID="{7AABAB12-B37E-40A3-87CD-DA59C0AF287B}" presName="childComposite" presStyleCnt="0">
        <dgm:presLayoutVars>
          <dgm:chMax val="0"/>
          <dgm:chPref val="0"/>
        </dgm:presLayoutVars>
      </dgm:prSet>
      <dgm:spPr/>
    </dgm:pt>
    <dgm:pt modelId="{034AB7BD-BAE1-4951-A6CC-9B7D701C3D9B}" type="pres">
      <dgm:prSet presAssocID="{7AABAB12-B37E-40A3-87CD-DA59C0AF287B}" presName="Image" presStyleLbl="node1" presStyleIdx="0" presStyleCnt="9" custLinFactX="-179708" custLinFactNeighborX="-200000"/>
      <dgm:spPr>
        <a:xfrm>
          <a:off x="0" y="634773"/>
          <a:ext cx="536675" cy="536675"/>
        </a:xfrm>
        <a:prstGeom prst="homePlate">
          <a:avLst/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7D510E54-02F4-4FC5-9B01-C42878BA6476}" type="pres">
      <dgm:prSet presAssocID="{7AABAB12-B37E-40A3-87CD-DA59C0AF287B}" presName="childText" presStyleLbl="lnNode1" presStyleIdx="0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634773"/>
          <a:ext cx="5272228" cy="536675"/>
        </a:xfrm>
        <a:prstGeom prst="roundRect">
          <a:avLst>
            <a:gd name="adj" fmla="val 16670"/>
          </a:avLst>
        </a:prstGeom>
      </dgm:spPr>
    </dgm:pt>
    <dgm:pt modelId="{616A808D-C3F7-41A3-94F1-F9682A126F6B}" type="pres">
      <dgm:prSet presAssocID="{B8AB55C4-F813-464E-9B8E-9E1EC6831AD5}" presName="childComposite" presStyleCnt="0">
        <dgm:presLayoutVars>
          <dgm:chMax val="0"/>
          <dgm:chPref val="0"/>
        </dgm:presLayoutVars>
      </dgm:prSet>
      <dgm:spPr/>
    </dgm:pt>
    <dgm:pt modelId="{142A125E-D469-41B9-A81F-E8C610791EBC}" type="pres">
      <dgm:prSet presAssocID="{B8AB55C4-F813-464E-9B8E-9E1EC6831AD5}" presName="Image" presStyleLbl="node1" presStyleIdx="1" presStyleCnt="9" custLinFactX="-179708" custLinFactNeighborX="-200000"/>
      <dgm:spPr>
        <a:xfrm>
          <a:off x="0" y="1235850"/>
          <a:ext cx="536675" cy="536675"/>
        </a:xfrm>
        <a:prstGeom prst="homePlat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9FE1722D-07B5-4955-B064-D59B29BE2246}" type="pres">
      <dgm:prSet presAssocID="{B8AB55C4-F813-464E-9B8E-9E1EC6831AD5}" presName="childText" presStyleLbl="lnNode1" presStyleIdx="1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1235850"/>
          <a:ext cx="5272228" cy="536675"/>
        </a:xfrm>
        <a:prstGeom prst="roundRect">
          <a:avLst>
            <a:gd name="adj" fmla="val 16670"/>
          </a:avLst>
        </a:prstGeom>
      </dgm:spPr>
    </dgm:pt>
    <dgm:pt modelId="{AA1B3E42-5987-4835-9033-DA3939A92E4B}" type="pres">
      <dgm:prSet presAssocID="{09EA3483-EBE0-4ACF-A3BE-595ACDC3E326}" presName="childComposite" presStyleCnt="0">
        <dgm:presLayoutVars>
          <dgm:chMax val="0"/>
          <dgm:chPref val="0"/>
        </dgm:presLayoutVars>
      </dgm:prSet>
      <dgm:spPr/>
    </dgm:pt>
    <dgm:pt modelId="{8319C1FC-A1D9-469A-B04C-BD9DCAC46959}" type="pres">
      <dgm:prSet presAssocID="{09EA3483-EBE0-4ACF-A3BE-595ACDC3E326}" presName="Image" presStyleLbl="node1" presStyleIdx="2" presStyleCnt="9" custLinFactX="-179708" custLinFactNeighborX="-200000"/>
      <dgm:spPr>
        <a:xfrm>
          <a:off x="0" y="1836926"/>
          <a:ext cx="536675" cy="536675"/>
        </a:xfrm>
        <a:prstGeom prst="homePlate">
          <a:avLst/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938A774E-6278-4E2D-AE9A-A2E2463E620C}" type="pres">
      <dgm:prSet presAssocID="{09EA3483-EBE0-4ACF-A3BE-595ACDC3E326}" presName="childText" presStyleLbl="lnNode1" presStyleIdx="2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1836926"/>
          <a:ext cx="5272228" cy="536675"/>
        </a:xfrm>
        <a:prstGeom prst="roundRect">
          <a:avLst>
            <a:gd name="adj" fmla="val 16670"/>
          </a:avLst>
        </a:prstGeom>
      </dgm:spPr>
    </dgm:pt>
    <dgm:pt modelId="{D27E9B3A-4DA2-4348-BC75-25D6046F801D}" type="pres">
      <dgm:prSet presAssocID="{7F7D2F79-FC36-45FD-A9B6-0DA15304633E}" presName="childComposite" presStyleCnt="0">
        <dgm:presLayoutVars>
          <dgm:chMax val="0"/>
          <dgm:chPref val="0"/>
        </dgm:presLayoutVars>
      </dgm:prSet>
      <dgm:spPr/>
    </dgm:pt>
    <dgm:pt modelId="{E4CB6EEB-4F03-44B1-AE8E-FE6B92B0943E}" type="pres">
      <dgm:prSet presAssocID="{7F7D2F79-FC36-45FD-A9B6-0DA15304633E}" presName="Image" presStyleLbl="node1" presStyleIdx="3" presStyleCnt="9" custLinFactX="-179708" custLinFactNeighborX="-200000"/>
      <dgm:spPr>
        <a:xfrm>
          <a:off x="0" y="2438003"/>
          <a:ext cx="536675" cy="536675"/>
        </a:xfrm>
        <a:prstGeom prst="homePlate">
          <a:avLst/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1EEC955A-86E6-4B3D-A6A9-6D1D04FF484A}" type="pres">
      <dgm:prSet presAssocID="{7F7D2F79-FC36-45FD-A9B6-0DA15304633E}" presName="childText" presStyleLbl="lnNode1" presStyleIdx="3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2438003"/>
          <a:ext cx="5272228" cy="536675"/>
        </a:xfrm>
        <a:prstGeom prst="roundRect">
          <a:avLst>
            <a:gd name="adj" fmla="val 16670"/>
          </a:avLst>
        </a:prstGeom>
      </dgm:spPr>
    </dgm:pt>
    <dgm:pt modelId="{740DF1E6-20A8-479F-892C-86C757B4FD8A}" type="pres">
      <dgm:prSet presAssocID="{37C88430-E9E4-43AD-84C6-9C740EE2A492}" presName="childComposite" presStyleCnt="0">
        <dgm:presLayoutVars>
          <dgm:chMax val="0"/>
          <dgm:chPref val="0"/>
        </dgm:presLayoutVars>
      </dgm:prSet>
      <dgm:spPr/>
    </dgm:pt>
    <dgm:pt modelId="{5311544D-30AD-43D3-B056-CF9BF3272E16}" type="pres">
      <dgm:prSet presAssocID="{37C88430-E9E4-43AD-84C6-9C740EE2A492}" presName="Image" presStyleLbl="node1" presStyleIdx="4" presStyleCnt="9" custLinFactX="-179708" custLinFactNeighborX="-200000"/>
      <dgm:spPr>
        <a:xfrm>
          <a:off x="0" y="3039079"/>
          <a:ext cx="536675" cy="536675"/>
        </a:xfrm>
        <a:prstGeom prst="homePlate">
          <a:avLst/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67BAA19A-97FE-4916-86EB-EB8204A8B379}" type="pres">
      <dgm:prSet presAssocID="{37C88430-E9E4-43AD-84C6-9C740EE2A492}" presName="childText" presStyleLbl="lnNode1" presStyleIdx="4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3039079"/>
          <a:ext cx="5272228" cy="536675"/>
        </a:xfrm>
        <a:prstGeom prst="roundRect">
          <a:avLst>
            <a:gd name="adj" fmla="val 16670"/>
          </a:avLst>
        </a:prstGeom>
      </dgm:spPr>
    </dgm:pt>
    <dgm:pt modelId="{67AE8581-D49B-4D5A-BE76-3F1D04B6D1AB}" type="pres">
      <dgm:prSet presAssocID="{7DC214A9-46A7-4D8D-AD41-47A6C949EB85}" presName="childComposite" presStyleCnt="0">
        <dgm:presLayoutVars>
          <dgm:chMax val="0"/>
          <dgm:chPref val="0"/>
        </dgm:presLayoutVars>
      </dgm:prSet>
      <dgm:spPr/>
    </dgm:pt>
    <dgm:pt modelId="{F80B0194-C76D-4F64-8EF8-1AB483AB753E}" type="pres">
      <dgm:prSet presAssocID="{7DC214A9-46A7-4D8D-AD41-47A6C949EB85}" presName="Image" presStyleLbl="node1" presStyleIdx="5" presStyleCnt="9" custLinFactX="-179708" custLinFactNeighborX="-200000"/>
      <dgm:spPr>
        <a:xfrm>
          <a:off x="0" y="3640156"/>
          <a:ext cx="536675" cy="536675"/>
        </a:xfrm>
        <a:prstGeom prst="homePlate">
          <a:avLst/>
        </a:prstGeom>
        <a:solidFill>
          <a:srgbClr val="FFC000">
            <a:hueOff val="6743419"/>
            <a:satOff val="0"/>
            <a:lumOff val="-6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45728C7C-9910-4AC9-897C-70E0D1D4DCC3}" type="pres">
      <dgm:prSet presAssocID="{7DC214A9-46A7-4D8D-AD41-47A6C949EB85}" presName="childText" presStyleLbl="lnNode1" presStyleIdx="5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AEC139B9-992C-44FD-9BB6-235C1B7E33B7}" type="pres">
      <dgm:prSet presAssocID="{B4A954DD-3BCF-4ED3-AD88-01D05555513B}" presName="childComposite" presStyleCnt="0">
        <dgm:presLayoutVars>
          <dgm:chMax val="0"/>
          <dgm:chPref val="0"/>
        </dgm:presLayoutVars>
      </dgm:prSet>
      <dgm:spPr/>
    </dgm:pt>
    <dgm:pt modelId="{4318AA3B-2457-4F9C-A3AC-61A75DEAB590}" type="pres">
      <dgm:prSet presAssocID="{B4A954DD-3BCF-4ED3-AD88-01D05555513B}" presName="Image" presStyleLbl="node1" presStyleIdx="6" presStyleCnt="9" custLinFactX="-179708" custLinFactNeighborX="-200000"/>
      <dgm:spPr>
        <a:xfrm>
          <a:off x="0" y="4241232"/>
          <a:ext cx="536675" cy="536675"/>
        </a:xfrm>
        <a:prstGeom prst="homePlate">
          <a:avLst/>
        </a:prstGeom>
        <a:solidFill>
          <a:srgbClr val="FFC000">
            <a:hueOff val="8092103"/>
            <a:satOff val="0"/>
            <a:lumOff val="-7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BD85A604-855B-4527-B451-25142B2A0D07}" type="pres">
      <dgm:prSet presAssocID="{B4A954DD-3BCF-4ED3-AD88-01D05555513B}" presName="childText" presStyleLbl="lnNode1" presStyleIdx="6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40EFD050-EA2C-4036-8EC6-33B8EB9502E2}" type="pres">
      <dgm:prSet presAssocID="{5EADA036-8C9A-42AE-8E1B-C200854DE60E}" presName="childComposite" presStyleCnt="0">
        <dgm:presLayoutVars>
          <dgm:chMax val="0"/>
          <dgm:chPref val="0"/>
        </dgm:presLayoutVars>
      </dgm:prSet>
      <dgm:spPr/>
    </dgm:pt>
    <dgm:pt modelId="{5FDE71CD-4CD1-45C3-B63E-763B50391B24}" type="pres">
      <dgm:prSet presAssocID="{5EADA036-8C9A-42AE-8E1B-C200854DE60E}" presName="Image" presStyleLbl="node1" presStyleIdx="7" presStyleCnt="9" custLinFactX="-179708" custLinFactNeighborX="-200000"/>
      <dgm:spPr>
        <a:xfrm>
          <a:off x="0" y="4842309"/>
          <a:ext cx="536675" cy="536675"/>
        </a:xfrm>
        <a:prstGeom prst="homePlate">
          <a:avLst/>
        </a:prstGeom>
        <a:solidFill>
          <a:srgbClr val="FFC000">
            <a:hueOff val="9440787"/>
            <a:satOff val="0"/>
            <a:lumOff val="-8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E8CE060D-9406-4D57-A654-3D16AD8D3B2D}" type="pres">
      <dgm:prSet presAssocID="{5EADA036-8C9A-42AE-8E1B-C200854DE60E}" presName="childText" presStyleLbl="lnNode1" presStyleIdx="7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314F0E6F-A9F3-4D65-BD52-5C0038C31655}" type="pres">
      <dgm:prSet presAssocID="{58ABEAFA-CCB0-47BE-82C5-02D538E89773}" presName="childComposite" presStyleCnt="0">
        <dgm:presLayoutVars>
          <dgm:chMax val="0"/>
          <dgm:chPref val="0"/>
        </dgm:presLayoutVars>
      </dgm:prSet>
      <dgm:spPr/>
    </dgm:pt>
    <dgm:pt modelId="{28A4FF88-7095-4169-9A82-CF8EDC1C937E}" type="pres">
      <dgm:prSet presAssocID="{58ABEAFA-CCB0-47BE-82C5-02D538E89773}" presName="Image" presStyleLbl="node1" presStyleIdx="8" presStyleCnt="9" custLinFactX="-179708" custLinFactNeighborX="-200000"/>
      <dgm:spPr>
        <a:xfrm>
          <a:off x="0" y="5443385"/>
          <a:ext cx="536675" cy="536675"/>
        </a:xfrm>
        <a:prstGeom prst="homePlate">
          <a:avLst/>
        </a:prstGeom>
        <a:solidFill>
          <a:srgbClr val="FFC000">
            <a:hueOff val="10789471"/>
            <a:satOff val="0"/>
            <a:lumOff val="-100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793DBD12-87B5-43E8-B537-49CADEA8A324}" type="pres">
      <dgm:prSet presAssocID="{58ABEAFA-CCB0-47BE-82C5-02D538E89773}" presName="childText" presStyleLbl="lnNode1" presStyleIdx="8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</dgm:ptLst>
  <dgm:cxnLst>
    <dgm:cxn modelId="{AA59D307-77F5-4A5E-B703-305EAFA31EB8}" type="presOf" srcId="{5EADA036-8C9A-42AE-8E1B-C200854DE60E}" destId="{E8CE060D-9406-4D57-A654-3D16AD8D3B2D}" srcOrd="0" destOrd="0" presId="urn:microsoft.com/office/officeart/2008/layout/PictureAccentList"/>
    <dgm:cxn modelId="{531AD319-BA78-4DD6-A0DA-2E57CD119F0E}" srcId="{92CA660F-C01B-4083-B8A6-E8732F383E24}" destId="{7DC214A9-46A7-4D8D-AD41-47A6C949EB85}" srcOrd="5" destOrd="0" parTransId="{096A233E-33D4-4A54-B656-8E4BCCE847B4}" sibTransId="{2BEF5533-48D3-43CF-8116-15E437E2A549}"/>
    <dgm:cxn modelId="{83FC7233-BBC9-4BE9-8B0E-BF1D5BFBD350}" type="presOf" srcId="{7DC214A9-46A7-4D8D-AD41-47A6C949EB85}" destId="{45728C7C-9910-4AC9-897C-70E0D1D4DCC3}" srcOrd="0" destOrd="0" presId="urn:microsoft.com/office/officeart/2008/layout/PictureAccentList"/>
    <dgm:cxn modelId="{27CC443B-1F43-44B2-A90E-0FB0A5174A68}" type="presOf" srcId="{B8AB55C4-F813-464E-9B8E-9E1EC6831AD5}" destId="{9FE1722D-07B5-4955-B064-D59B29BE2246}" srcOrd="0" destOrd="0" presId="urn:microsoft.com/office/officeart/2008/layout/PictureAccentList"/>
    <dgm:cxn modelId="{B85C8C5B-7FDD-40A9-9DFD-AAF27A111DBB}" srcId="{185A185C-DB6E-45F9-98F1-09BD71F13DBD}" destId="{92CA660F-C01B-4083-B8A6-E8732F383E24}" srcOrd="0" destOrd="0" parTransId="{5BCBEE84-E333-4EB2-BEE8-482F2D8A6042}" sibTransId="{9AB7D515-F805-4A4C-B4AF-B5830EC63CD8}"/>
    <dgm:cxn modelId="{5BD45941-DA07-4DE0-ABE4-F840127459E6}" type="presOf" srcId="{185A185C-DB6E-45F9-98F1-09BD71F13DBD}" destId="{5EC42C01-ED42-4741-807E-B65F358CCA47}" srcOrd="0" destOrd="0" presId="urn:microsoft.com/office/officeart/2008/layout/PictureAccentList"/>
    <dgm:cxn modelId="{2C7D294A-1662-4552-B1BC-E23B61A8F6D1}" type="presOf" srcId="{37C88430-E9E4-43AD-84C6-9C740EE2A492}" destId="{67BAA19A-97FE-4916-86EB-EB8204A8B379}" srcOrd="0" destOrd="0" presId="urn:microsoft.com/office/officeart/2008/layout/PictureAccentList"/>
    <dgm:cxn modelId="{DE3E7771-FDF7-4F00-B351-7FA810BEDC7C}" srcId="{92CA660F-C01B-4083-B8A6-E8732F383E24}" destId="{09EA3483-EBE0-4ACF-A3BE-595ACDC3E326}" srcOrd="2" destOrd="0" parTransId="{9A59C70E-7758-499A-949E-E0B8226D4655}" sibTransId="{1BC2C559-BA1F-4FE6-884B-D8CB6D045584}"/>
    <dgm:cxn modelId="{5F2A8257-BD8A-4F65-AFB8-F31D5D13864C}" srcId="{92CA660F-C01B-4083-B8A6-E8732F383E24}" destId="{B8AB55C4-F813-464E-9B8E-9E1EC6831AD5}" srcOrd="1" destOrd="0" parTransId="{C130F8CB-CEFF-40C0-A2FF-CA613BC0E79C}" sibTransId="{E058A1BC-CA52-4E7D-BBFD-320ADB2CCB71}"/>
    <dgm:cxn modelId="{1AB2D77A-8A66-431A-BB9E-3FCF3F974396}" srcId="{92CA660F-C01B-4083-B8A6-E8732F383E24}" destId="{58ABEAFA-CCB0-47BE-82C5-02D538E89773}" srcOrd="8" destOrd="0" parTransId="{3BA12775-F41C-4A19-A7AC-38D7F3A58C40}" sibTransId="{7530480A-A000-428F-A82E-CD38CECE6300}"/>
    <dgm:cxn modelId="{5D11597E-63DC-4F88-9D25-F944C4DB22B7}" type="presOf" srcId="{58ABEAFA-CCB0-47BE-82C5-02D538E89773}" destId="{793DBD12-87B5-43E8-B537-49CADEA8A324}" srcOrd="0" destOrd="0" presId="urn:microsoft.com/office/officeart/2008/layout/PictureAccentList"/>
    <dgm:cxn modelId="{C2E29184-E1AE-4136-829D-83D505BA8CBA}" srcId="{92CA660F-C01B-4083-B8A6-E8732F383E24}" destId="{37C88430-E9E4-43AD-84C6-9C740EE2A492}" srcOrd="4" destOrd="0" parTransId="{BA088CFE-9EDD-48C4-9A03-51BE4D825C3D}" sibTransId="{5A236727-2E55-4CB3-AB5C-D2D5012E04C9}"/>
    <dgm:cxn modelId="{43CA888A-D21F-43A0-B9E9-C40F83C9A77E}" srcId="{92CA660F-C01B-4083-B8A6-E8732F383E24}" destId="{B4A954DD-3BCF-4ED3-AD88-01D05555513B}" srcOrd="6" destOrd="0" parTransId="{15D850D0-5C0D-4FC1-9994-20D28CEC035B}" sibTransId="{EA7375F6-926A-4410-A1D9-342824692382}"/>
    <dgm:cxn modelId="{A9F28DA3-57A7-444B-AAA0-E3C6E2B8B1F0}" type="presOf" srcId="{92CA660F-C01B-4083-B8A6-E8732F383E24}" destId="{4DFC4CAE-E575-495F-AE4F-D93458150C05}" srcOrd="0" destOrd="0" presId="urn:microsoft.com/office/officeart/2008/layout/PictureAccentList"/>
    <dgm:cxn modelId="{682CEDB9-A5F9-4711-A93F-CC377A3AB3D8}" type="presOf" srcId="{09EA3483-EBE0-4ACF-A3BE-595ACDC3E326}" destId="{938A774E-6278-4E2D-AE9A-A2E2463E620C}" srcOrd="0" destOrd="0" presId="urn:microsoft.com/office/officeart/2008/layout/PictureAccentList"/>
    <dgm:cxn modelId="{2D7306BC-FEC8-4779-A564-522663D0802A}" srcId="{92CA660F-C01B-4083-B8A6-E8732F383E24}" destId="{7F7D2F79-FC36-45FD-A9B6-0DA15304633E}" srcOrd="3" destOrd="0" parTransId="{353351CB-68D1-424A-8848-7E2BE0B6946E}" sibTransId="{72E1438D-5AF3-4206-9E98-EB23518FF02E}"/>
    <dgm:cxn modelId="{615DFFC0-9FF7-4D74-9FD3-F4650C40A28F}" type="presOf" srcId="{7AABAB12-B37E-40A3-87CD-DA59C0AF287B}" destId="{7D510E54-02F4-4FC5-9B01-C42878BA6476}" srcOrd="0" destOrd="0" presId="urn:microsoft.com/office/officeart/2008/layout/PictureAccentList"/>
    <dgm:cxn modelId="{3E072FC8-A469-45C5-A1D8-D3D5BB1C9E8B}" srcId="{92CA660F-C01B-4083-B8A6-E8732F383E24}" destId="{7AABAB12-B37E-40A3-87CD-DA59C0AF287B}" srcOrd="0" destOrd="0" parTransId="{662755EB-E1DF-4AE9-BC91-A35F5357E9A5}" sibTransId="{279D2E67-60D1-4451-BD02-801DBC3410C6}"/>
    <dgm:cxn modelId="{FFB60AEE-883F-4245-8AA8-704AA47C7505}" type="presOf" srcId="{B4A954DD-3BCF-4ED3-AD88-01D05555513B}" destId="{BD85A604-855B-4527-B451-25142B2A0D07}" srcOrd="0" destOrd="0" presId="urn:microsoft.com/office/officeart/2008/layout/PictureAccentList"/>
    <dgm:cxn modelId="{28BD0EF3-A94B-4F05-9FBA-748C4892AA3E}" srcId="{92CA660F-C01B-4083-B8A6-E8732F383E24}" destId="{5EADA036-8C9A-42AE-8E1B-C200854DE60E}" srcOrd="7" destOrd="0" parTransId="{C044348D-A889-43FB-802A-2C5553432BF4}" sibTransId="{B6C64FD4-C2D4-43A2-883C-DDDC7919FC3E}"/>
    <dgm:cxn modelId="{26905EFA-B353-40DB-9B56-612736C02484}" type="presOf" srcId="{7F7D2F79-FC36-45FD-A9B6-0DA15304633E}" destId="{1EEC955A-86E6-4B3D-A6A9-6D1D04FF484A}" srcOrd="0" destOrd="0" presId="urn:microsoft.com/office/officeart/2008/layout/PictureAccentList"/>
    <dgm:cxn modelId="{EA637370-B705-4A80-BB90-9413C8F5A1AC}" type="presParOf" srcId="{5EC42C01-ED42-4741-807E-B65F358CCA47}" destId="{C2716F8C-7A5F-466F-A722-1065A0DB644D}" srcOrd="0" destOrd="0" presId="urn:microsoft.com/office/officeart/2008/layout/PictureAccentList"/>
    <dgm:cxn modelId="{19B00B07-D80D-4F0A-B4DD-40079F1CF4A7}" type="presParOf" srcId="{C2716F8C-7A5F-466F-A722-1065A0DB644D}" destId="{CEF61D0F-BC66-45DD-A2AA-5CF1035FF6A3}" srcOrd="0" destOrd="0" presId="urn:microsoft.com/office/officeart/2008/layout/PictureAccentList"/>
    <dgm:cxn modelId="{B740CEDF-7D4C-4A62-90C3-695445630E46}" type="presParOf" srcId="{CEF61D0F-BC66-45DD-A2AA-5CF1035FF6A3}" destId="{4DFC4CAE-E575-495F-AE4F-D93458150C05}" srcOrd="0" destOrd="0" presId="urn:microsoft.com/office/officeart/2008/layout/PictureAccentList"/>
    <dgm:cxn modelId="{CB545DE7-7F2F-4BC7-838C-52307026380F}" type="presParOf" srcId="{C2716F8C-7A5F-466F-A722-1065A0DB644D}" destId="{4695AE46-ECFF-4238-A639-2DBA57DBA4DC}" srcOrd="1" destOrd="0" presId="urn:microsoft.com/office/officeart/2008/layout/PictureAccentList"/>
    <dgm:cxn modelId="{49B1D528-7593-4F78-884B-99823B9B4670}" type="presParOf" srcId="{4695AE46-ECFF-4238-A639-2DBA57DBA4DC}" destId="{1CE948E0-BDC4-46D8-AF02-5CD415872559}" srcOrd="0" destOrd="0" presId="urn:microsoft.com/office/officeart/2008/layout/PictureAccentList"/>
    <dgm:cxn modelId="{8156CA33-316B-45B0-BED4-742367EE8B51}" type="presParOf" srcId="{1CE948E0-BDC4-46D8-AF02-5CD415872559}" destId="{034AB7BD-BAE1-4951-A6CC-9B7D701C3D9B}" srcOrd="0" destOrd="0" presId="urn:microsoft.com/office/officeart/2008/layout/PictureAccentList"/>
    <dgm:cxn modelId="{B420A2B1-94E3-4FD7-81EE-C20B3A92A686}" type="presParOf" srcId="{1CE948E0-BDC4-46D8-AF02-5CD415872559}" destId="{7D510E54-02F4-4FC5-9B01-C42878BA6476}" srcOrd="1" destOrd="0" presId="urn:microsoft.com/office/officeart/2008/layout/PictureAccentList"/>
    <dgm:cxn modelId="{4D15242A-9195-464E-94FE-BA22C2929770}" type="presParOf" srcId="{4695AE46-ECFF-4238-A639-2DBA57DBA4DC}" destId="{616A808D-C3F7-41A3-94F1-F9682A126F6B}" srcOrd="1" destOrd="0" presId="urn:microsoft.com/office/officeart/2008/layout/PictureAccentList"/>
    <dgm:cxn modelId="{C1CB5BB2-CD50-4A66-B7BC-7828E154201E}" type="presParOf" srcId="{616A808D-C3F7-41A3-94F1-F9682A126F6B}" destId="{142A125E-D469-41B9-A81F-E8C610791EBC}" srcOrd="0" destOrd="0" presId="urn:microsoft.com/office/officeart/2008/layout/PictureAccentList"/>
    <dgm:cxn modelId="{2CEEA0CE-FD91-49AB-8D9C-59B0604BAEFF}" type="presParOf" srcId="{616A808D-C3F7-41A3-94F1-F9682A126F6B}" destId="{9FE1722D-07B5-4955-B064-D59B29BE2246}" srcOrd="1" destOrd="0" presId="urn:microsoft.com/office/officeart/2008/layout/PictureAccentList"/>
    <dgm:cxn modelId="{B87B1AC9-63BD-4420-AA35-96476DEBB33D}" type="presParOf" srcId="{4695AE46-ECFF-4238-A639-2DBA57DBA4DC}" destId="{AA1B3E42-5987-4835-9033-DA3939A92E4B}" srcOrd="2" destOrd="0" presId="urn:microsoft.com/office/officeart/2008/layout/PictureAccentList"/>
    <dgm:cxn modelId="{3132254C-AE13-42B5-9FC8-512661B8A4F3}" type="presParOf" srcId="{AA1B3E42-5987-4835-9033-DA3939A92E4B}" destId="{8319C1FC-A1D9-469A-B04C-BD9DCAC46959}" srcOrd="0" destOrd="0" presId="urn:microsoft.com/office/officeart/2008/layout/PictureAccentList"/>
    <dgm:cxn modelId="{2DD27013-477F-42C4-A348-0675AD21DC8D}" type="presParOf" srcId="{AA1B3E42-5987-4835-9033-DA3939A92E4B}" destId="{938A774E-6278-4E2D-AE9A-A2E2463E620C}" srcOrd="1" destOrd="0" presId="urn:microsoft.com/office/officeart/2008/layout/PictureAccentList"/>
    <dgm:cxn modelId="{9996B035-743E-4699-977E-17C24015A2AA}" type="presParOf" srcId="{4695AE46-ECFF-4238-A639-2DBA57DBA4DC}" destId="{D27E9B3A-4DA2-4348-BC75-25D6046F801D}" srcOrd="3" destOrd="0" presId="urn:microsoft.com/office/officeart/2008/layout/PictureAccentList"/>
    <dgm:cxn modelId="{531E3C34-827F-4B58-BD20-EC4934ECD466}" type="presParOf" srcId="{D27E9B3A-4DA2-4348-BC75-25D6046F801D}" destId="{E4CB6EEB-4F03-44B1-AE8E-FE6B92B0943E}" srcOrd="0" destOrd="0" presId="urn:microsoft.com/office/officeart/2008/layout/PictureAccentList"/>
    <dgm:cxn modelId="{0949F880-87F8-496F-A998-FD262839AE87}" type="presParOf" srcId="{D27E9B3A-4DA2-4348-BC75-25D6046F801D}" destId="{1EEC955A-86E6-4B3D-A6A9-6D1D04FF484A}" srcOrd="1" destOrd="0" presId="urn:microsoft.com/office/officeart/2008/layout/PictureAccentList"/>
    <dgm:cxn modelId="{7F94C6D3-C925-4126-9BFA-AC9A49B50376}" type="presParOf" srcId="{4695AE46-ECFF-4238-A639-2DBA57DBA4DC}" destId="{740DF1E6-20A8-479F-892C-86C757B4FD8A}" srcOrd="4" destOrd="0" presId="urn:microsoft.com/office/officeart/2008/layout/PictureAccentList"/>
    <dgm:cxn modelId="{0544209F-7C44-4E59-86C2-9C5183E490AE}" type="presParOf" srcId="{740DF1E6-20A8-479F-892C-86C757B4FD8A}" destId="{5311544D-30AD-43D3-B056-CF9BF3272E16}" srcOrd="0" destOrd="0" presId="urn:microsoft.com/office/officeart/2008/layout/PictureAccentList"/>
    <dgm:cxn modelId="{D20C9878-793C-4FDA-B02B-B0F73858F0D1}" type="presParOf" srcId="{740DF1E6-20A8-479F-892C-86C757B4FD8A}" destId="{67BAA19A-97FE-4916-86EB-EB8204A8B379}" srcOrd="1" destOrd="0" presId="urn:microsoft.com/office/officeart/2008/layout/PictureAccentList"/>
    <dgm:cxn modelId="{7B5EB4A1-5EBE-453A-AEF6-48C8F11F2646}" type="presParOf" srcId="{4695AE46-ECFF-4238-A639-2DBA57DBA4DC}" destId="{67AE8581-D49B-4D5A-BE76-3F1D04B6D1AB}" srcOrd="5" destOrd="0" presId="urn:microsoft.com/office/officeart/2008/layout/PictureAccentList"/>
    <dgm:cxn modelId="{FB4AF1F7-A5FC-425D-BC29-0BF6F8B3CA6A}" type="presParOf" srcId="{67AE8581-D49B-4D5A-BE76-3F1D04B6D1AB}" destId="{F80B0194-C76D-4F64-8EF8-1AB483AB753E}" srcOrd="0" destOrd="0" presId="urn:microsoft.com/office/officeart/2008/layout/PictureAccentList"/>
    <dgm:cxn modelId="{AD7C0477-9F14-4E74-8B60-122A9A38093E}" type="presParOf" srcId="{67AE8581-D49B-4D5A-BE76-3F1D04B6D1AB}" destId="{45728C7C-9910-4AC9-897C-70E0D1D4DCC3}" srcOrd="1" destOrd="0" presId="urn:microsoft.com/office/officeart/2008/layout/PictureAccentList"/>
    <dgm:cxn modelId="{A4F38CBF-E73A-4F37-B8FE-E90B50417D33}" type="presParOf" srcId="{4695AE46-ECFF-4238-A639-2DBA57DBA4DC}" destId="{AEC139B9-992C-44FD-9BB6-235C1B7E33B7}" srcOrd="6" destOrd="0" presId="urn:microsoft.com/office/officeart/2008/layout/PictureAccentList"/>
    <dgm:cxn modelId="{6E8B90ED-EE79-4475-8C1B-9374F604E658}" type="presParOf" srcId="{AEC139B9-992C-44FD-9BB6-235C1B7E33B7}" destId="{4318AA3B-2457-4F9C-A3AC-61A75DEAB590}" srcOrd="0" destOrd="0" presId="urn:microsoft.com/office/officeart/2008/layout/PictureAccentList"/>
    <dgm:cxn modelId="{0BC1D3F8-A4CE-49BF-9245-04F0A91E2CDB}" type="presParOf" srcId="{AEC139B9-992C-44FD-9BB6-235C1B7E33B7}" destId="{BD85A604-855B-4527-B451-25142B2A0D07}" srcOrd="1" destOrd="0" presId="urn:microsoft.com/office/officeart/2008/layout/PictureAccentList"/>
    <dgm:cxn modelId="{4EF603EF-0514-4D7F-9618-EFD83FDB453B}" type="presParOf" srcId="{4695AE46-ECFF-4238-A639-2DBA57DBA4DC}" destId="{40EFD050-EA2C-4036-8EC6-33B8EB9502E2}" srcOrd="7" destOrd="0" presId="urn:microsoft.com/office/officeart/2008/layout/PictureAccentList"/>
    <dgm:cxn modelId="{29F82C24-F135-4B3C-9ED1-39E2802F06F0}" type="presParOf" srcId="{40EFD050-EA2C-4036-8EC6-33B8EB9502E2}" destId="{5FDE71CD-4CD1-45C3-B63E-763B50391B24}" srcOrd="0" destOrd="0" presId="urn:microsoft.com/office/officeart/2008/layout/PictureAccentList"/>
    <dgm:cxn modelId="{1C3A0A23-D81D-4B26-A1C5-9788D69B3531}" type="presParOf" srcId="{40EFD050-EA2C-4036-8EC6-33B8EB9502E2}" destId="{E8CE060D-9406-4D57-A654-3D16AD8D3B2D}" srcOrd="1" destOrd="0" presId="urn:microsoft.com/office/officeart/2008/layout/PictureAccentList"/>
    <dgm:cxn modelId="{71991024-32C5-44F2-B4C5-A4C101E17E50}" type="presParOf" srcId="{4695AE46-ECFF-4238-A639-2DBA57DBA4DC}" destId="{314F0E6F-A9F3-4D65-BD52-5C0038C31655}" srcOrd="8" destOrd="0" presId="urn:microsoft.com/office/officeart/2008/layout/PictureAccentList"/>
    <dgm:cxn modelId="{16B24E47-8DA9-42AA-B49C-461CB3947144}" type="presParOf" srcId="{314F0E6F-A9F3-4D65-BD52-5C0038C31655}" destId="{28A4FF88-7095-4169-9A82-CF8EDC1C937E}" srcOrd="0" destOrd="0" presId="urn:microsoft.com/office/officeart/2008/layout/PictureAccentList"/>
    <dgm:cxn modelId="{4EFC8B34-2214-4FE8-8428-78E57B8749A5}" type="presParOf" srcId="{314F0E6F-A9F3-4D65-BD52-5C0038C31655}" destId="{793DBD12-87B5-43E8-B537-49CADEA8A32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3BAA4-B7B1-42E8-8BDA-A7AF965CC56F}">
      <dsp:nvSpPr>
        <dsp:cNvPr id="0" name=""/>
        <dsp:cNvSpPr/>
      </dsp:nvSpPr>
      <dsp:spPr>
        <a:xfrm>
          <a:off x="-3815867" y="159019"/>
          <a:ext cx="5672780" cy="2335709"/>
        </a:xfrm>
        <a:prstGeom prst="blockArc">
          <a:avLst>
            <a:gd name="adj1" fmla="val 18900000"/>
            <a:gd name="adj2" fmla="val 2700000"/>
            <a:gd name="adj3" fmla="val 604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26F07-6A32-4A1F-AEA6-80B671203E3C}">
      <dsp:nvSpPr>
        <dsp:cNvPr id="0" name=""/>
        <dsp:cNvSpPr/>
      </dsp:nvSpPr>
      <dsp:spPr>
        <a:xfrm>
          <a:off x="375304" y="165806"/>
          <a:ext cx="8190592" cy="331824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Mdani wa Baibulo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75304" y="165806"/>
        <a:ext cx="8190592" cy="331824"/>
      </dsp:txXfrm>
    </dsp:sp>
    <dsp:sp modelId="{8A4485F0-5830-409E-BD89-B4EC82E10F29}">
      <dsp:nvSpPr>
        <dsp:cNvPr id="0" name=""/>
        <dsp:cNvSpPr/>
      </dsp:nvSpPr>
      <dsp:spPr>
        <a:xfrm>
          <a:off x="68874" y="124328"/>
          <a:ext cx="414780" cy="414780"/>
        </a:xfrm>
        <a:prstGeom prst="ellipse">
          <a:avLst/>
        </a:prstGeom>
        <a:solidFill>
          <a:schemeClr val="accent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2799C-B51F-49CE-9D77-C3372A051F25}">
      <dsp:nvSpPr>
        <dsp:cNvPr id="0" name=""/>
        <dsp:cNvSpPr/>
      </dsp:nvSpPr>
      <dsp:spPr>
        <a:xfrm>
          <a:off x="1457424" y="663384"/>
          <a:ext cx="7108472" cy="331824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Njira zolondola komanso zolakwika zowerengera Baibulo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57424" y="663384"/>
        <a:ext cx="7108472" cy="331824"/>
      </dsp:txXfrm>
    </dsp:sp>
    <dsp:sp modelId="{A0DB3F8B-7E73-4163-A969-64745ECA4B7F}">
      <dsp:nvSpPr>
        <dsp:cNvPr id="0" name=""/>
        <dsp:cNvSpPr/>
      </dsp:nvSpPr>
      <dsp:spPr>
        <a:xfrm>
          <a:off x="1052073" y="621906"/>
          <a:ext cx="414780" cy="414780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B2D60-9376-4AD6-AAE2-2ED52B6F455B}">
      <dsp:nvSpPr>
        <dsp:cNvPr id="0" name=""/>
        <dsp:cNvSpPr/>
      </dsp:nvSpPr>
      <dsp:spPr>
        <a:xfrm>
          <a:off x="2015318" y="1160962"/>
          <a:ext cx="6550578" cy="33182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Kodi Baibulo </a:t>
          </a:r>
          <a:r>
            <a:rPr lang="en" sz="2000" b="1" kern="1200" dirty="0" err="1">
              <a:solidFill>
                <a:schemeClr val="tx1"/>
              </a:solidFill>
            </a:rPr>
            <a:t>ndichiyani</a:t>
          </a:r>
          <a:r>
            <a:rPr lang="en" sz="2000" b="1" kern="1200" dirty="0">
              <a:solidFill>
                <a:schemeClr val="tx1"/>
              </a:solidFill>
            </a:rPr>
            <a:t>?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015318" y="1160962"/>
        <a:ext cx="6550578" cy="331824"/>
      </dsp:txXfrm>
    </dsp:sp>
    <dsp:sp modelId="{56BD2A48-F842-40CF-B491-A2E0608AEDBC}">
      <dsp:nvSpPr>
        <dsp:cNvPr id="0" name=""/>
        <dsp:cNvSpPr/>
      </dsp:nvSpPr>
      <dsp:spPr>
        <a:xfrm>
          <a:off x="1602128" y="1119484"/>
          <a:ext cx="414780" cy="414780"/>
        </a:xfrm>
        <a:prstGeom prst="ellipse">
          <a:avLst/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D6BA2-74C3-4ED5-A04C-5CDE89333083}">
      <dsp:nvSpPr>
        <dsp:cNvPr id="0" name=""/>
        <dsp:cNvSpPr/>
      </dsp:nvSpPr>
      <dsp:spPr>
        <a:xfrm>
          <a:off x="1457424" y="1658540"/>
          <a:ext cx="7108472" cy="33182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Zotsatira zabwino za </a:t>
          </a:r>
          <a:r>
            <a:rPr lang="en-US" sz="2000" b="1" kern="1200" dirty="0" err="1">
              <a:solidFill>
                <a:schemeClr val="tx1"/>
              </a:solidFill>
            </a:rPr>
            <a:t>kuwerenga</a:t>
          </a:r>
          <a:r>
            <a:rPr lang="en-US" sz="2000" b="1" kern="1200" dirty="0">
              <a:solidFill>
                <a:schemeClr val="tx1"/>
              </a:solidFill>
            </a:rPr>
            <a:t> Baibulo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57424" y="1658540"/>
        <a:ext cx="7108472" cy="331824"/>
      </dsp:txXfrm>
    </dsp:sp>
    <dsp:sp modelId="{628893F9-1BC5-464F-A67C-BCDBB454FBA9}">
      <dsp:nvSpPr>
        <dsp:cNvPr id="0" name=""/>
        <dsp:cNvSpPr/>
      </dsp:nvSpPr>
      <dsp:spPr>
        <a:xfrm>
          <a:off x="1071954" y="1617061"/>
          <a:ext cx="414780" cy="414780"/>
        </a:xfrm>
        <a:prstGeom prst="ellipse">
          <a:avLst/>
        </a:prstGeom>
        <a:solidFill>
          <a:schemeClr val="accent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9607E-5CFC-490B-BE06-CC86B95F1C7B}">
      <dsp:nvSpPr>
        <dsp:cNvPr id="0" name=""/>
        <dsp:cNvSpPr/>
      </dsp:nvSpPr>
      <dsp:spPr>
        <a:xfrm>
          <a:off x="375304" y="2156117"/>
          <a:ext cx="8190592" cy="331824"/>
        </a:xfrm>
        <a:prstGeom prst="rect">
          <a:avLst/>
        </a:prstGeom>
        <a:solidFill>
          <a:srgbClr val="CCFF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Abwenzi a Baibulo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75304" y="2156117"/>
        <a:ext cx="8190592" cy="331824"/>
      </dsp:txXfrm>
    </dsp:sp>
    <dsp:sp modelId="{6ED91C5A-688A-48BD-9DB4-A583E2DC6A26}">
      <dsp:nvSpPr>
        <dsp:cNvPr id="0" name=""/>
        <dsp:cNvSpPr/>
      </dsp:nvSpPr>
      <dsp:spPr>
        <a:xfrm>
          <a:off x="68874" y="2114639"/>
          <a:ext cx="414780" cy="414780"/>
        </a:xfrm>
        <a:prstGeom prst="ellipse">
          <a:avLst/>
        </a:prstGeom>
        <a:solidFill>
          <a:srgbClr val="00A8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6757E-9EF3-4BAE-9728-148FD30F5E76}">
      <dsp:nvSpPr>
        <dsp:cNvPr id="0" name=""/>
        <dsp:cNvSpPr/>
      </dsp:nvSpPr>
      <dsp:spPr>
        <a:xfrm>
          <a:off x="1329" y="37569"/>
          <a:ext cx="3005632" cy="678453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Njira yosayenera</a:t>
          </a:r>
        </a:p>
      </dsp:txBody>
      <dsp:txXfrm>
        <a:off x="21200" y="57440"/>
        <a:ext cx="2965890" cy="638711"/>
      </dsp:txXfrm>
    </dsp:sp>
    <dsp:sp modelId="{6F51F73F-CB68-4CA2-B2B1-1D364B2D7406}">
      <dsp:nvSpPr>
        <dsp:cNvPr id="0" name=""/>
        <dsp:cNvSpPr/>
      </dsp:nvSpPr>
      <dsp:spPr>
        <a:xfrm>
          <a:off x="301893" y="716023"/>
          <a:ext cx="300563" cy="57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438"/>
              </a:lnTo>
              <a:lnTo>
                <a:pt x="300563" y="576438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EBEE9-8B23-46E2-8373-6774D2CDA792}">
      <dsp:nvSpPr>
        <dsp:cNvPr id="0" name=""/>
        <dsp:cNvSpPr/>
      </dsp:nvSpPr>
      <dsp:spPr>
        <a:xfrm>
          <a:off x="602456" y="885636"/>
          <a:ext cx="2859471" cy="81364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 err="1"/>
            <a:t>kupeza</a:t>
          </a:r>
          <a:r>
            <a:rPr lang="it-IT" sz="1800" b="1" kern="1200" dirty="0"/>
            <a:t> </a:t>
          </a:r>
          <a:r>
            <a:rPr lang="it-IT" sz="1800" b="1" kern="1200" dirty="0" err="1"/>
            <a:t>chinthu</a:t>
          </a:r>
          <a:r>
            <a:rPr lang="it-IT" sz="1800" b="1" kern="1200" dirty="0"/>
            <a:t> chomwe chikugwirizana ndi malingaliro athu</a:t>
          </a:r>
          <a:endParaRPr lang="en" sz="1800" b="1" kern="1200" dirty="0"/>
        </a:p>
      </dsp:txBody>
      <dsp:txXfrm>
        <a:off x="626287" y="909467"/>
        <a:ext cx="2811809" cy="765987"/>
      </dsp:txXfrm>
    </dsp:sp>
    <dsp:sp modelId="{0AE54E3A-5EBF-4A3D-A81A-14563D98CF21}">
      <dsp:nvSpPr>
        <dsp:cNvPr id="0" name=""/>
        <dsp:cNvSpPr/>
      </dsp:nvSpPr>
      <dsp:spPr>
        <a:xfrm>
          <a:off x="301893" y="716023"/>
          <a:ext cx="300563" cy="149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103"/>
              </a:lnTo>
              <a:lnTo>
                <a:pt x="300563" y="1492103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44941-3BA5-4F83-8DFA-817541014E29}">
      <dsp:nvSpPr>
        <dsp:cNvPr id="0" name=""/>
        <dsp:cNvSpPr/>
      </dsp:nvSpPr>
      <dsp:spPr>
        <a:xfrm>
          <a:off x="602456" y="1868899"/>
          <a:ext cx="2859471" cy="67845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Kusankha malemba mwachisawawa, popanda cholinga</a:t>
          </a:r>
          <a:endParaRPr lang="en" sz="1800" b="1" kern="1200" dirty="0"/>
        </a:p>
      </dsp:txBody>
      <dsp:txXfrm>
        <a:off x="622327" y="1888770"/>
        <a:ext cx="2819729" cy="638711"/>
      </dsp:txXfrm>
    </dsp:sp>
    <dsp:sp modelId="{578A16A8-0853-43B4-AE5B-D4C943848F95}">
      <dsp:nvSpPr>
        <dsp:cNvPr id="0" name=""/>
        <dsp:cNvSpPr/>
      </dsp:nvSpPr>
      <dsp:spPr>
        <a:xfrm>
          <a:off x="301893" y="716023"/>
          <a:ext cx="300563" cy="2434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794"/>
              </a:lnTo>
              <a:lnTo>
                <a:pt x="300563" y="2434794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9C4AC-117D-497C-8A75-115B66130509}">
      <dsp:nvSpPr>
        <dsp:cNvPr id="0" name=""/>
        <dsp:cNvSpPr/>
      </dsp:nvSpPr>
      <dsp:spPr>
        <a:xfrm>
          <a:off x="602456" y="2716966"/>
          <a:ext cx="2859471" cy="86770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Kusankha zigawo zomwe timakonda, </a:t>
          </a:r>
          <a:r>
            <a:rPr lang="en-US" sz="1800" b="1" kern="1200" dirty="0" err="1"/>
            <a:t>ndikupewa</a:t>
          </a:r>
          <a:r>
            <a:rPr lang="en-US" sz="1800" b="1" kern="1200" dirty="0"/>
            <a:t> </a:t>
          </a:r>
          <a:r>
            <a:rPr lang="en-US" sz="1800" b="1" kern="1200" dirty="0" err="1"/>
            <a:t>zigawo</a:t>
          </a:r>
          <a:r>
            <a:rPr lang="en-US" sz="1800" b="1" kern="1200" dirty="0"/>
            <a:t> </a:t>
          </a:r>
          <a:r>
            <a:rPr lang="en-US" sz="1800" b="1" kern="1200" dirty="0" err="1"/>
            <a:t>zotidzudzula</a:t>
          </a:r>
          <a:r>
            <a:rPr lang="en-US" sz="1800" b="1" kern="1200" dirty="0"/>
            <a:t>.</a:t>
          </a:r>
          <a:endParaRPr lang="en" sz="1800" b="1" kern="1200" dirty="0"/>
        </a:p>
      </dsp:txBody>
      <dsp:txXfrm>
        <a:off x="627870" y="2742380"/>
        <a:ext cx="2808643" cy="816873"/>
      </dsp:txXfrm>
    </dsp:sp>
    <dsp:sp modelId="{93D14829-74D2-461E-8767-4D1E4D0599EF}">
      <dsp:nvSpPr>
        <dsp:cNvPr id="0" name=""/>
        <dsp:cNvSpPr/>
      </dsp:nvSpPr>
      <dsp:spPr>
        <a:xfrm>
          <a:off x="3346189" y="37569"/>
          <a:ext cx="3005632" cy="678453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Njira yoyenera</a:t>
          </a:r>
        </a:p>
      </dsp:txBody>
      <dsp:txXfrm>
        <a:off x="3366060" y="57440"/>
        <a:ext cx="2965890" cy="638711"/>
      </dsp:txXfrm>
    </dsp:sp>
    <dsp:sp modelId="{EE477606-2F95-4BBB-9AC0-1BDA525C3BFA}">
      <dsp:nvSpPr>
        <dsp:cNvPr id="0" name=""/>
        <dsp:cNvSpPr/>
      </dsp:nvSpPr>
      <dsp:spPr>
        <a:xfrm>
          <a:off x="3646752" y="716023"/>
          <a:ext cx="300563" cy="57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438"/>
              </a:lnTo>
              <a:lnTo>
                <a:pt x="300563" y="576438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D08C1-662A-41DD-8731-03375B4ABF17}">
      <dsp:nvSpPr>
        <dsp:cNvPr id="0" name=""/>
        <dsp:cNvSpPr/>
      </dsp:nvSpPr>
      <dsp:spPr>
        <a:xfrm>
          <a:off x="3947315" y="885636"/>
          <a:ext cx="2652179" cy="81364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Yesetsani kuphunzira chifuniro cha Mulungu</a:t>
          </a:r>
          <a:endParaRPr lang="en" sz="1800" b="1" kern="1200" dirty="0"/>
        </a:p>
      </dsp:txBody>
      <dsp:txXfrm>
        <a:off x="3971146" y="909467"/>
        <a:ext cx="2604517" cy="765987"/>
      </dsp:txXfrm>
    </dsp:sp>
    <dsp:sp modelId="{0D3FCF36-19B2-4F24-B313-7514E31DA139}">
      <dsp:nvSpPr>
        <dsp:cNvPr id="0" name=""/>
        <dsp:cNvSpPr/>
      </dsp:nvSpPr>
      <dsp:spPr>
        <a:xfrm>
          <a:off x="3646752" y="716023"/>
          <a:ext cx="300563" cy="149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103"/>
              </a:lnTo>
              <a:lnTo>
                <a:pt x="300563" y="1492103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89796-B9BA-4729-9477-51477E9DCE21}">
      <dsp:nvSpPr>
        <dsp:cNvPr id="0" name=""/>
        <dsp:cNvSpPr/>
      </dsp:nvSpPr>
      <dsp:spPr>
        <a:xfrm>
          <a:off x="3947315" y="1868899"/>
          <a:ext cx="2652179" cy="67845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Chitani kafukufuku mwadongosolo</a:t>
          </a:r>
          <a:endParaRPr lang="en" sz="1800" b="1" kern="1200" dirty="0"/>
        </a:p>
      </dsp:txBody>
      <dsp:txXfrm>
        <a:off x="3967186" y="1888770"/>
        <a:ext cx="2612437" cy="638711"/>
      </dsp:txXfrm>
    </dsp:sp>
    <dsp:sp modelId="{847F9CCA-4121-41D9-8E9D-63ABFA6DAA30}">
      <dsp:nvSpPr>
        <dsp:cNvPr id="0" name=""/>
        <dsp:cNvSpPr/>
      </dsp:nvSpPr>
      <dsp:spPr>
        <a:xfrm>
          <a:off x="3646752" y="716023"/>
          <a:ext cx="300563" cy="2434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794"/>
              </a:lnTo>
              <a:lnTo>
                <a:pt x="300563" y="2434794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9729E-48F7-43B3-9B6F-72B5E216C2EC}">
      <dsp:nvSpPr>
        <dsp:cNvPr id="0" name=""/>
        <dsp:cNvSpPr/>
      </dsp:nvSpPr>
      <dsp:spPr>
        <a:xfrm>
          <a:off x="3947315" y="2716966"/>
          <a:ext cx="2652179" cy="86770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Musakane malemba aliwonse, </a:t>
          </a:r>
          <a:r>
            <a:rPr lang="en-GB" sz="1600" b="1" kern="1200" dirty="0" err="1"/>
            <a:t>koma</a:t>
          </a:r>
          <a:r>
            <a:rPr lang="en-GB" sz="1600" b="1" kern="1200" dirty="0"/>
            <a:t> </a:t>
          </a:r>
          <a:r>
            <a:rPr lang="en-GB" sz="1600" b="1" kern="1200" dirty="0" err="1"/>
            <a:t>sankhulani</a:t>
          </a:r>
          <a:r>
            <a:rPr lang="en-GB" sz="1600" b="1" kern="1200" dirty="0"/>
            <a:t> </a:t>
          </a:r>
          <a:r>
            <a:rPr lang="en-GB" sz="1600" b="1" kern="1200" dirty="0" err="1"/>
            <a:t>onse</a:t>
          </a:r>
          <a:r>
            <a:rPr lang="en-GB" sz="1600" b="1" kern="1200" dirty="0"/>
            <a:t> </a:t>
          </a:r>
          <a:r>
            <a:rPr lang="en-GB" sz="1600" b="1" kern="1200" dirty="0" err="1"/>
            <a:t>mosamala</a:t>
          </a:r>
          <a:r>
            <a:rPr lang="en-US" sz="1600" b="1" kern="1200" dirty="0"/>
            <a:t>.</a:t>
          </a:r>
          <a:endParaRPr lang="en" sz="1600" b="1" kern="1200" dirty="0"/>
        </a:p>
      </dsp:txBody>
      <dsp:txXfrm>
        <a:off x="3972729" y="2742380"/>
        <a:ext cx="2601351" cy="816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76E4C-49C0-42A3-81AE-DFF1297A0E6D}">
      <dsp:nvSpPr>
        <dsp:cNvPr id="0" name=""/>
        <dsp:cNvSpPr/>
      </dsp:nvSpPr>
      <dsp:spPr>
        <a:xfrm>
          <a:off x="199" y="95607"/>
          <a:ext cx="1907999" cy="1440000"/>
        </a:xfrm>
        <a:prstGeom prst="roundRect">
          <a:avLst>
            <a:gd name="adj" fmla="val 10000"/>
          </a:avLst>
        </a:prstGeom>
        <a:solidFill>
          <a:srgbClr val="D0006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Limatipangitsa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kuti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tidziwone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mmene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tiliri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ndendende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(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Ahebri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4:12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2375" y="137783"/>
        <a:ext cx="1823647" cy="1355648"/>
      </dsp:txXfrm>
    </dsp:sp>
    <dsp:sp modelId="{6C468082-A093-40C5-B5E6-41F8FA05CB25}">
      <dsp:nvSpPr>
        <dsp:cNvPr id="0" name=""/>
        <dsp:cNvSpPr/>
      </dsp:nvSpPr>
      <dsp:spPr>
        <a:xfrm>
          <a:off x="2024664" y="680457"/>
          <a:ext cx="280576" cy="270300"/>
        </a:xfrm>
        <a:prstGeom prst="verticalScroll">
          <a:avLst/>
        </a:prstGeom>
        <a:solidFill>
          <a:srgbClr val="FF33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 dirty="0"/>
        </a:p>
      </dsp:txBody>
      <dsp:txXfrm>
        <a:off x="2024664" y="734517"/>
        <a:ext cx="199486" cy="162180"/>
      </dsp:txXfrm>
    </dsp:sp>
    <dsp:sp modelId="{E2669A77-472B-4973-A92F-D98F8ED6B2AF}">
      <dsp:nvSpPr>
        <dsp:cNvPr id="0" name=""/>
        <dsp:cNvSpPr/>
      </dsp:nvSpPr>
      <dsp:spPr>
        <a:xfrm>
          <a:off x="2437588" y="95607"/>
          <a:ext cx="1907999" cy="144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095016"/>
                <a:satOff val="0"/>
                <a:lumOff val="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095016"/>
                <a:satOff val="0"/>
                <a:lumOff val="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095016"/>
                <a:satOff val="0"/>
                <a:lumOff val="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Limatiteteza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ku uchimo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Masalimo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119:11 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479764" y="137783"/>
        <a:ext cx="1823647" cy="1355648"/>
      </dsp:txXfrm>
    </dsp:sp>
    <dsp:sp modelId="{EC3367F0-5659-4024-9E51-ED48FD4D60B3}">
      <dsp:nvSpPr>
        <dsp:cNvPr id="0" name=""/>
        <dsp:cNvSpPr/>
      </dsp:nvSpPr>
      <dsp:spPr>
        <a:xfrm>
          <a:off x="4462053" y="680457"/>
          <a:ext cx="280576" cy="270300"/>
        </a:xfrm>
        <a:prstGeom prst="verticalScroll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 dirty="0"/>
        </a:p>
      </dsp:txBody>
      <dsp:txXfrm>
        <a:off x="4462053" y="734517"/>
        <a:ext cx="199486" cy="162180"/>
      </dsp:txXfrm>
    </dsp:sp>
    <dsp:sp modelId="{420B7C76-98E9-41D0-AB08-C326E9038D37}">
      <dsp:nvSpPr>
        <dsp:cNvPr id="0" name=""/>
        <dsp:cNvSpPr/>
      </dsp:nvSpPr>
      <dsp:spPr>
        <a:xfrm>
          <a:off x="4874977" y="95607"/>
          <a:ext cx="1907999" cy="144000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Ndi chakudya cha moyo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wathu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(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Yeremiya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15:16).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917153" y="137783"/>
        <a:ext cx="1823647" cy="1355648"/>
      </dsp:txXfrm>
    </dsp:sp>
    <dsp:sp modelId="{715F3F80-D498-4A0A-B8DA-73F01AB47577}">
      <dsp:nvSpPr>
        <dsp:cNvPr id="0" name=""/>
        <dsp:cNvSpPr/>
      </dsp:nvSpPr>
      <dsp:spPr>
        <a:xfrm>
          <a:off x="6899442" y="680457"/>
          <a:ext cx="280576" cy="270300"/>
        </a:xfrm>
        <a:prstGeom prst="verticalScroll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 dirty="0"/>
        </a:p>
      </dsp:txBody>
      <dsp:txXfrm>
        <a:off x="6899442" y="734517"/>
        <a:ext cx="199486" cy="162180"/>
      </dsp:txXfrm>
    </dsp:sp>
    <dsp:sp modelId="{6FBCEB90-616A-4B8E-8639-1346AC328E41}">
      <dsp:nvSpPr>
        <dsp:cNvPr id="0" name=""/>
        <dsp:cNvSpPr/>
      </dsp:nvSpPr>
      <dsp:spPr>
        <a:xfrm>
          <a:off x="7312366" y="95607"/>
          <a:ext cx="1907999" cy="1440000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Limatipangitsa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kukula muuzimu (1 Petro 2:2)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354542" y="137783"/>
        <a:ext cx="1823647" cy="1355648"/>
      </dsp:txXfrm>
    </dsp:sp>
    <dsp:sp modelId="{23E394F4-A05E-41D7-A968-AEBDC424CB5C}">
      <dsp:nvSpPr>
        <dsp:cNvPr id="0" name=""/>
        <dsp:cNvSpPr/>
      </dsp:nvSpPr>
      <dsp:spPr>
        <a:xfrm>
          <a:off x="9336831" y="680457"/>
          <a:ext cx="280576" cy="270300"/>
        </a:xfrm>
        <a:prstGeom prst="verticalScroll">
          <a:avLst/>
        </a:prstGeom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 dirty="0"/>
        </a:p>
      </dsp:txBody>
      <dsp:txXfrm>
        <a:off x="9336831" y="734517"/>
        <a:ext cx="199486" cy="162180"/>
      </dsp:txXfrm>
    </dsp:sp>
    <dsp:sp modelId="{30C7BF7C-D61E-4B93-9002-B275466A0842}">
      <dsp:nvSpPr>
        <dsp:cNvPr id="0" name=""/>
        <dsp:cNvSpPr/>
      </dsp:nvSpPr>
      <dsp:spPr>
        <a:xfrm>
          <a:off x="9749754" y="95607"/>
          <a:ext cx="1907999" cy="144000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Iye amatipatsa moyo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(Yohane 6:63)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791930" y="137783"/>
        <a:ext cx="1823647" cy="1355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C4CAE-E575-495F-AE4F-D93458150C05}">
      <dsp:nvSpPr>
        <dsp:cNvPr id="0" name=""/>
        <dsp:cNvSpPr/>
      </dsp:nvSpPr>
      <dsp:spPr>
        <a:xfrm>
          <a:off x="0" y="1496"/>
          <a:ext cx="5843073" cy="536675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Tikalandira Baibulo motere</a:t>
          </a:r>
          <a:endParaRPr lang="en" sz="2000" b="1" kern="1200" dirty="0"/>
        </a:p>
      </dsp:txBody>
      <dsp:txXfrm>
        <a:off x="15719" y="17215"/>
        <a:ext cx="5811635" cy="505237"/>
      </dsp:txXfrm>
    </dsp:sp>
    <dsp:sp modelId="{034AB7BD-BAE1-4951-A6CC-9B7D701C3D9B}">
      <dsp:nvSpPr>
        <dsp:cNvPr id="0" name=""/>
        <dsp:cNvSpPr/>
      </dsp:nvSpPr>
      <dsp:spPr>
        <a:xfrm>
          <a:off x="0" y="634773"/>
          <a:ext cx="536675" cy="536675"/>
        </a:xfrm>
        <a:prstGeom prst="homePlate">
          <a:avLst/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510E54-02F4-4FC5-9B01-C42878BA6476}">
      <dsp:nvSpPr>
        <dsp:cNvPr id="0" name=""/>
        <dsp:cNvSpPr/>
      </dsp:nvSpPr>
      <dsp:spPr>
        <a:xfrm>
          <a:off x="536835" y="634773"/>
          <a:ext cx="5272228" cy="536675"/>
        </a:xfrm>
        <a:prstGeom prst="roundRect">
          <a:avLst>
            <a:gd name="adj" fmla="val 16670"/>
          </a:avLst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Limationetsera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mmene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ubale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wathu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ndi</a:t>
          </a:r>
          <a:r>
            <a:rPr lang="en-GB" sz="2000" b="1" kern="1200" dirty="0">
              <a:solidFill>
                <a:schemeClr val="tx1"/>
              </a:solidFill>
            </a:rPr>
            <a:t> Mulungu </a:t>
          </a:r>
          <a:r>
            <a:rPr lang="en-GB" sz="2000" b="1" kern="1200" dirty="0" err="1">
              <a:solidFill>
                <a:schemeClr val="tx1"/>
              </a:solidFill>
            </a:rPr>
            <a:t>uliri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3038" y="660976"/>
        <a:ext cx="5219822" cy="484269"/>
      </dsp:txXfrm>
    </dsp:sp>
    <dsp:sp modelId="{142A125E-D469-41B9-A81F-E8C610791EBC}">
      <dsp:nvSpPr>
        <dsp:cNvPr id="0" name=""/>
        <dsp:cNvSpPr/>
      </dsp:nvSpPr>
      <dsp:spPr>
        <a:xfrm>
          <a:off x="0" y="1235850"/>
          <a:ext cx="536675" cy="536675"/>
        </a:xfrm>
        <a:prstGeom prst="homePlat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E1722D-07B5-4955-B064-D59B29BE2246}">
      <dsp:nvSpPr>
        <dsp:cNvPr id="0" name=""/>
        <dsp:cNvSpPr/>
      </dsp:nvSpPr>
      <dsp:spPr>
        <a:xfrm>
          <a:off x="536835" y="1235850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Limatiuza mmene </a:t>
          </a: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tingalimbitsire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ubale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umenewu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563038" y="1262053"/>
        <a:ext cx="5219822" cy="484269"/>
      </dsp:txXfrm>
    </dsp:sp>
    <dsp:sp modelId="{8319C1FC-A1D9-469A-B04C-BD9DCAC46959}">
      <dsp:nvSpPr>
        <dsp:cNvPr id="0" name=""/>
        <dsp:cNvSpPr/>
      </dsp:nvSpPr>
      <dsp:spPr>
        <a:xfrm>
          <a:off x="0" y="1836926"/>
          <a:ext cx="536675" cy="536675"/>
        </a:xfrm>
        <a:prstGeom prst="homePlate">
          <a:avLst/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8A774E-6278-4E2D-AE9A-A2E2463E620C}">
      <dsp:nvSpPr>
        <dsp:cNvPr id="0" name=""/>
        <dsp:cNvSpPr/>
      </dsp:nvSpPr>
      <dsp:spPr>
        <a:xfrm>
          <a:off x="536835" y="1836926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Timakumana</a:t>
          </a:r>
          <a:r>
            <a:rPr lang="en-US" sz="2000" b="1" kern="1200" dirty="0">
              <a:solidFill>
                <a:schemeClr val="tx1"/>
              </a:solidFill>
            </a:rPr>
            <a:t> ndi kusintha pang'onopang'ono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3038" y="1863129"/>
        <a:ext cx="5219822" cy="484269"/>
      </dsp:txXfrm>
    </dsp:sp>
    <dsp:sp modelId="{E4CB6EEB-4F03-44B1-AE8E-FE6B92B0943E}">
      <dsp:nvSpPr>
        <dsp:cNvPr id="0" name=""/>
        <dsp:cNvSpPr/>
      </dsp:nvSpPr>
      <dsp:spPr>
        <a:xfrm>
          <a:off x="0" y="2438003"/>
          <a:ext cx="536675" cy="536675"/>
        </a:xfrm>
        <a:prstGeom prst="homePlate">
          <a:avLst/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EC955A-86E6-4B3D-A6A9-6D1D04FF484A}">
      <dsp:nvSpPr>
        <dsp:cNvPr id="0" name=""/>
        <dsp:cNvSpPr/>
      </dsp:nvSpPr>
      <dsp:spPr>
        <a:xfrm>
          <a:off x="536835" y="2438003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Timayandikira kwa Yesu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563038" y="2464206"/>
        <a:ext cx="5219822" cy="484269"/>
      </dsp:txXfrm>
    </dsp:sp>
    <dsp:sp modelId="{5311544D-30AD-43D3-B056-CF9BF3272E16}">
      <dsp:nvSpPr>
        <dsp:cNvPr id="0" name=""/>
        <dsp:cNvSpPr/>
      </dsp:nvSpPr>
      <dsp:spPr>
        <a:xfrm>
          <a:off x="0" y="3039079"/>
          <a:ext cx="536675" cy="536675"/>
        </a:xfrm>
        <a:prstGeom prst="homePlate">
          <a:avLst/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BAA19A-97FE-4916-86EB-EB8204A8B379}">
      <dsp:nvSpPr>
        <dsp:cNvPr id="0" name=""/>
        <dsp:cNvSpPr/>
      </dsp:nvSpPr>
      <dsp:spPr>
        <a:xfrm>
          <a:off x="536835" y="3039079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Limatipanga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kukhala anzeru kuti tidzapulumuke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563038" y="3065282"/>
        <a:ext cx="5219822" cy="484269"/>
      </dsp:txXfrm>
    </dsp:sp>
    <dsp:sp modelId="{F80B0194-C76D-4F64-8EF8-1AB483AB753E}">
      <dsp:nvSpPr>
        <dsp:cNvPr id="0" name=""/>
        <dsp:cNvSpPr/>
      </dsp:nvSpPr>
      <dsp:spPr>
        <a:xfrm>
          <a:off x="0" y="3640156"/>
          <a:ext cx="536675" cy="536675"/>
        </a:xfrm>
        <a:prstGeom prst="homePlate">
          <a:avLst/>
        </a:prstGeom>
        <a:solidFill>
          <a:srgbClr val="FFC000">
            <a:hueOff val="6743419"/>
            <a:satOff val="0"/>
            <a:lumOff val="-6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728C7C-9910-4AC9-897C-70E0D1D4DCC3}">
      <dsp:nvSpPr>
        <dsp:cNvPr id="0" name=""/>
        <dsp:cNvSpPr/>
      </dsp:nvSpPr>
      <dsp:spPr>
        <a:xfrm>
          <a:off x="536835" y="3640156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6743419"/>
            <a:satOff val="0"/>
            <a:lumOff val="-62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000" b="1" kern="1200" dirty="0">
              <a:solidFill>
                <a:schemeClr val="tx1"/>
              </a:solidFill>
            </a:rPr>
            <a:t>Tikukula </a:t>
          </a:r>
          <a:r>
            <a:rPr lang="en-GB" sz="2000" b="1" kern="1200" dirty="0" err="1">
              <a:solidFill>
                <a:schemeClr val="tx1"/>
              </a:solidFill>
            </a:rPr>
            <a:t>m’chidziwitso</a:t>
          </a:r>
          <a:r>
            <a:rPr lang="en-GB" sz="2000" b="1" kern="1200" dirty="0">
              <a:solidFill>
                <a:schemeClr val="tx1"/>
              </a:solidFill>
            </a:rPr>
            <a:t> cha </a:t>
          </a:r>
          <a:r>
            <a:rPr lang="en-GB" sz="2000" b="1" kern="1200" dirty="0" err="1">
              <a:solidFill>
                <a:schemeClr val="tx1"/>
              </a:solidFill>
            </a:rPr>
            <a:t>choonadi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3038" y="3666359"/>
        <a:ext cx="5219822" cy="484269"/>
      </dsp:txXfrm>
    </dsp:sp>
    <dsp:sp modelId="{4318AA3B-2457-4F9C-A3AC-61A75DEAB590}">
      <dsp:nvSpPr>
        <dsp:cNvPr id="0" name=""/>
        <dsp:cNvSpPr/>
      </dsp:nvSpPr>
      <dsp:spPr>
        <a:xfrm>
          <a:off x="0" y="4241232"/>
          <a:ext cx="536675" cy="536675"/>
        </a:xfrm>
        <a:prstGeom prst="homePlate">
          <a:avLst/>
        </a:prstGeom>
        <a:solidFill>
          <a:srgbClr val="FFC000">
            <a:hueOff val="8092103"/>
            <a:satOff val="0"/>
            <a:lumOff val="-7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85A604-855B-4527-B451-25142B2A0D07}">
      <dsp:nvSpPr>
        <dsp:cNvPr id="0" name=""/>
        <dsp:cNvSpPr/>
      </dsp:nvSpPr>
      <dsp:spPr>
        <a:xfrm>
          <a:off x="536835" y="4241232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8092103"/>
            <a:satOff val="0"/>
            <a:lumOff val="-75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Chikhulupiriro chathu chimakula ndi kulimba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3038" y="4267435"/>
        <a:ext cx="5219822" cy="484269"/>
      </dsp:txXfrm>
    </dsp:sp>
    <dsp:sp modelId="{5FDE71CD-4CD1-45C3-B63E-763B50391B24}">
      <dsp:nvSpPr>
        <dsp:cNvPr id="0" name=""/>
        <dsp:cNvSpPr/>
      </dsp:nvSpPr>
      <dsp:spPr>
        <a:xfrm>
          <a:off x="0" y="4842309"/>
          <a:ext cx="536675" cy="536675"/>
        </a:xfrm>
        <a:prstGeom prst="homePlate">
          <a:avLst/>
        </a:prstGeom>
        <a:solidFill>
          <a:srgbClr val="FFC000">
            <a:hueOff val="9440787"/>
            <a:satOff val="0"/>
            <a:lumOff val="-8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CE060D-9406-4D57-A654-3D16AD8D3B2D}">
      <dsp:nvSpPr>
        <dsp:cNvPr id="0" name=""/>
        <dsp:cNvSpPr/>
      </dsp:nvSpPr>
      <dsp:spPr>
        <a:xfrm>
          <a:off x="536835" y="4842309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9440787"/>
            <a:satOff val="0"/>
            <a:lumOff val="-87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Tiri ndi chiyembekezo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63038" y="4868512"/>
        <a:ext cx="5219822" cy="484269"/>
      </dsp:txXfrm>
    </dsp:sp>
    <dsp:sp modelId="{28A4FF88-7095-4169-9A82-CF8EDC1C937E}">
      <dsp:nvSpPr>
        <dsp:cNvPr id="0" name=""/>
        <dsp:cNvSpPr/>
      </dsp:nvSpPr>
      <dsp:spPr>
        <a:xfrm>
          <a:off x="0" y="5443385"/>
          <a:ext cx="536675" cy="536675"/>
        </a:xfrm>
        <a:prstGeom prst="homePlate">
          <a:avLst/>
        </a:prstGeom>
        <a:solidFill>
          <a:srgbClr val="FFC000">
            <a:hueOff val="10789471"/>
            <a:satOff val="0"/>
            <a:lumOff val="-100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3DBD12-87B5-43E8-B537-49CADEA8A324}">
      <dsp:nvSpPr>
        <dsp:cNvPr id="0" name=""/>
        <dsp:cNvSpPr/>
      </dsp:nvSpPr>
      <dsp:spPr>
        <a:xfrm>
          <a:off x="536835" y="5443385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10789471"/>
            <a:satOff val="0"/>
            <a:lumOff val="-1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Tikudziwa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kuti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moyo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wabwino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wosatha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komanso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wozizwitsa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ukutidikirira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63038" y="5469588"/>
        <a:ext cx="5219822" cy="484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B05B-C8D3-414D-8531-C17F69553A20}" type="datetimeFigureOut">
              <a:rPr lang="es-ES" smtClean="0"/>
              <a:t>24/04/2026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4A3EE-568A-46F3-9013-331D82A200E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416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Buscar en biblia-espada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A3B55-79EF-4682-BFE2-EEAFD45A42D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97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F520A-63D7-F29C-2276-DBEBD3FA1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BAEE03-4283-9B1A-D520-EDBE0178C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D2B47B-7EE4-9780-BD9F-610D55786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3394F7-38EF-2D35-E146-E67816B5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2604C1-0D10-2E6F-AE07-A7832C323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598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7B662-DBE4-0EEE-4A23-04A842F7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7E5D74E-2BE0-0C45-7DDF-6395C4114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113339-D2A8-4ACC-C50E-8EB9D45E8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0D56A6-5BF6-A967-9CC4-D3E4E430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52F827-87EE-4789-6865-3BA5DBBEC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51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4D4179-F5EC-1E0C-85A5-63AB3385C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F54D92-8ADA-B806-D323-B3F639DDC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261CFB-C85A-98CF-E025-12DD6206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053D9-6B6C-5D3E-CD57-777B9DA1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FC04F0-CB3F-63CE-99E3-32870B6E7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903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710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942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87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772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04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74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67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520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65B76-AC49-8E05-7ACE-84BF9734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E3D681-0E1F-2558-C5FD-AF309F769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58E5F6-FDC0-D916-B505-7EB052101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68F31B-73B4-8373-6D0D-A6EFBB0F8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BBDF6E-F018-945A-E45B-05048511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006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72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14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643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B43AF-DC2F-4EDD-02E7-695CF18C4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50B621-6BF9-28B5-E837-E96231B28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76B6CE-861A-B2A5-22D5-5C0062B1F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9B3182-7EDE-149C-78E9-22A196C77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319FC1-EE6B-F066-DA3E-13BB3B6F2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600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91EC8-8080-C5C3-36B9-939AF5346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C20EFB-DDD2-8612-3797-8064F8212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45F6AE-4E18-D73E-B38D-4FD807F90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EDCAD2-FC82-F5FE-6BAD-F8E5EBD4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88B127-F5E8-9482-958F-1FB19B02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4B23E5-A413-61BB-A2AF-583E2B39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950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9F938-EE0A-9118-1D0E-0C9AD64CD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E21161-3549-00E0-1EEE-144CFA1C6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1F16AE-4966-0019-283E-64999D9B7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AC208D1-AAC4-D41B-051F-36673B566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B7729D-AD0E-B433-728A-B43C954C4F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002D3A4-CC17-CB31-4A87-2B5408DA7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681A38A-6741-751E-BD74-74F8715AE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5435234-14B2-002E-B617-ABB1661C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198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17EBE-F3CF-E229-7537-E0E91910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9D9AE72-24FB-3B76-DDEC-E8FB7CAC2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A94DBD6-BB0B-798E-4A3C-F5E0C4270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E5A68E-FF84-C46D-EDA6-A2A45262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459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B338A7-7072-DA30-8A6E-6531B4B8D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CF0321-D72D-FFD1-EA69-1D6CB220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B0D96E-0A10-D4E3-2AF6-57E07B98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068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798208-BE20-79A5-27A1-FF89B07C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5A23AB-DC8B-3C90-F641-D1626B30F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9B257A-8B19-4487-617A-BA7641433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3497D6-3552-4354-FAEC-39234ED0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7DDE8C-8F24-97A1-83A5-738A1780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C13FD5-AC87-0363-256C-0C3E544B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86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7C3CB5-7FE5-17FD-4150-98300800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4C6E72E-819B-13D0-B835-09A83A351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DC1EDC-F8CC-B3D2-3B5B-B72476A63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B88A6C-C997-26C5-BB8C-962D218D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5AC0F-FE44-7D92-0F53-D37974FA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91D858-CE8A-6CCB-817D-35FDE705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367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DBD3F3-8EF3-6CA4-4730-45C4704E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4A2BF1-FA20-2126-79BC-28BB69F51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CFCF88-8008-C538-443E-8BDE0AC08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ABEB69-C01A-4FD3-829D-40FC88C6FE2A}" type="datetimeFigureOut">
              <a:rPr lang="es-ES" smtClean="0"/>
              <a:t>24/04/2026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70BC47-830D-15A3-2EE5-85155F277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2AE40-3FBF-8CA5-9EE1-06AC531F1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CD540D-5538-4457-9040-C92059F5278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773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24/04/2026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705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26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5.png"/><Relationship Id="rId5" Type="http://schemas.openxmlformats.org/officeDocument/2006/relationships/diagramData" Target="../diagrams/data3.xml"/><Relationship Id="rId10" Type="http://schemas.openxmlformats.org/officeDocument/2006/relationships/image" Target="../media/image24.jpeg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D8236B-285F-9FB1-E785-9CBCD1F06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33F7B4-CE18-B756-D32F-0CDC8773C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2AE1366-6307-4A8C-767F-2A0431DA92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356" y="357845"/>
            <a:ext cx="5372100" cy="4029075"/>
          </a:xfrm>
          <a:prstGeom prst="roundRect">
            <a:avLst>
              <a:gd name="adj" fmla="val 412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8C8519-08DF-1648-9FAC-D07EF706B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2888" y="238125"/>
            <a:ext cx="11706224" cy="6281321"/>
          </a:xfrm>
          <a:prstGeom prst="rect">
            <a:avLst/>
          </a:prstGeom>
          <a:noFill/>
          <a:ln>
            <a:solidFill>
              <a:srgbClr val="7C1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13E233-69B7-BA79-B30D-A9D6DBC7CD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19" y="357845"/>
            <a:ext cx="6005096" cy="6005096"/>
          </a:xfrm>
          <a:prstGeom prst="roundRect">
            <a:avLst>
              <a:gd name="adj" fmla="val 270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64DEB37-7664-F08B-2E01-5184BDC3BAFE}"/>
              </a:ext>
            </a:extLst>
          </p:cNvPr>
          <p:cNvSpPr txBox="1"/>
          <p:nvPr/>
        </p:nvSpPr>
        <p:spPr>
          <a:xfrm>
            <a:off x="6454245" y="4485617"/>
            <a:ext cx="53721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reezing" dir="t"/>
            </a:scene3d>
            <a:sp3d extrusionH="57150" contourW="12700">
              <a:bevelT w="57150" h="38100" prst="artDeco"/>
              <a:contourClr>
                <a:schemeClr val="bg1"/>
              </a:contourClr>
            </a:sp3d>
          </a:bodyPr>
          <a:lstStyle/>
          <a:p>
            <a:pPr algn="ctr"/>
            <a:r>
              <a:rPr lang="en-US" sz="6000" b="1" dirty="0">
                <a:ln w="9525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rgbClr val="6E471D"/>
                  </a:outerShdw>
                </a:effectLst>
              </a:rPr>
              <a:t>UDINDO WA BAIBULO</a:t>
            </a:r>
            <a:endParaRPr lang="en" sz="6000" b="1" dirty="0">
              <a:ln w="9525">
                <a:noFill/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12700" dist="38100" dir="2700000" algn="tl" rotWithShape="0">
                  <a:srgbClr val="6E471D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85716F-9418-6A81-6041-25706F7BB5A6}"/>
              </a:ext>
            </a:extLst>
          </p:cNvPr>
          <p:cNvSpPr txBox="1"/>
          <p:nvPr/>
        </p:nvSpPr>
        <p:spPr>
          <a:xfrm>
            <a:off x="87517" y="6519446"/>
            <a:ext cx="2503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>
                <a:solidFill>
                  <a:srgbClr val="7B2807"/>
                </a:solidFill>
              </a:rPr>
              <a:t>Phunziro 4 April 25, 2026</a:t>
            </a:r>
          </a:p>
        </p:txBody>
      </p:sp>
    </p:spTree>
    <p:extLst>
      <p:ext uri="{BB962C8B-B14F-4D97-AF65-F5344CB8AC3E}">
        <p14:creationId xmlns:p14="http://schemas.microsoft.com/office/powerpoint/2010/main" val="408852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arma, cuchillo, corte&#10;&#10;El contenido generado por IA puede ser incorrecto.">
            <a:extLst>
              <a:ext uri="{FF2B5EF4-FFF2-40B4-BE49-F238E27FC236}">
                <a16:creationId xmlns:a16="http://schemas.microsoft.com/office/drawing/2014/main" id="{566DB214-C3F9-E2E3-A627-8F26DF242A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585"/>
            <a:ext cx="12192000" cy="68394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ABAF18-79EA-3983-B763-5E71A9CF0975}"/>
              </a:ext>
            </a:extLst>
          </p:cNvPr>
          <p:cNvSpPr txBox="1"/>
          <p:nvPr/>
        </p:nvSpPr>
        <p:spPr>
          <a:xfrm>
            <a:off x="3076837" y="4868962"/>
            <a:ext cx="90808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“Paja Mawu a Mulungu ndi amoyo ndi amphamvu. Ndi akuthwa koposa lupanga lakuthwa konsekonse. Amalowa mpaka molumikizirana moyo ndi mzimu, ndiponso molumikizirana fundo ndi mafuta a mʼmafupa. Amaweruza malingaliro ndi zokhumba za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mʼmitima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(Ahebri 4:12, CCL)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D3E2E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47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B0D62C-EC68-E2CC-306E-17E34E58D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0C6016A-B276-C8BC-5862-EDC403B119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880" y="102713"/>
            <a:ext cx="3904761" cy="356814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69B9C8B-7071-1A60-ABBD-52F9E2329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8445083"/>
              </p:ext>
            </p:extLst>
          </p:nvPr>
        </p:nvGraphicFramePr>
        <p:xfrm>
          <a:off x="3364373" y="4224129"/>
          <a:ext cx="8565897" cy="2653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09A2416-0ECC-1B61-8BFA-B7F41B491052}"/>
              </a:ext>
            </a:extLst>
          </p:cNvPr>
          <p:cNvSpPr txBox="1"/>
          <p:nvPr/>
        </p:nvSpPr>
        <p:spPr>
          <a:xfrm>
            <a:off x="221974" y="67114"/>
            <a:ext cx="8155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Baibulo</a:t>
            </a:r>
            <a:r>
              <a:rPr lang="en-US" sz="2000" b="1" dirty="0"/>
              <a:t> </a:t>
            </a:r>
            <a:r>
              <a:rPr lang="en-US" sz="2000" b="1" dirty="0" err="1"/>
              <a:t>ndilo</a:t>
            </a:r>
            <a:r>
              <a:rPr lang="en-US" sz="2000" b="1" dirty="0"/>
              <a:t> </a:t>
            </a:r>
            <a:r>
              <a:rPr lang="en-US" sz="2000" b="1" dirty="0" err="1"/>
              <a:t>buku</a:t>
            </a:r>
            <a:r>
              <a:rPr lang="en-US" sz="2000" b="1" dirty="0"/>
              <a:t> </a:t>
            </a:r>
            <a:r>
              <a:rPr lang="en-US" sz="2000" b="1" dirty="0" err="1"/>
              <a:t>limene</a:t>
            </a:r>
            <a:r>
              <a:rPr lang="en-US" sz="2000" b="1" dirty="0"/>
              <a:t> </a:t>
            </a:r>
            <a:r>
              <a:rPr lang="en-US" sz="2000" b="1" dirty="0" err="1"/>
              <a:t>limagulitsidwa</a:t>
            </a:r>
            <a:r>
              <a:rPr lang="en-US" sz="2000" b="1" dirty="0"/>
              <a:t> </a:t>
            </a:r>
            <a:r>
              <a:rPr lang="en-US" sz="2000" b="1" dirty="0" err="1"/>
              <a:t>kwambiri</a:t>
            </a:r>
            <a:r>
              <a:rPr lang="en-US" sz="2000" b="1" dirty="0"/>
              <a:t> </a:t>
            </a:r>
            <a:r>
              <a:rPr lang="en-US" sz="2000" b="1" dirty="0" err="1"/>
              <a:t>padziko</a:t>
            </a:r>
            <a:r>
              <a:rPr lang="en-US" sz="2000" b="1" dirty="0"/>
              <a:t> </a:t>
            </a:r>
            <a:r>
              <a:rPr lang="en-US" sz="2000" b="1" dirty="0" err="1"/>
              <a:t>lonse</a:t>
            </a:r>
            <a:r>
              <a:rPr lang="en-US" sz="2000" b="1" dirty="0"/>
              <a:t> </a:t>
            </a:r>
            <a:r>
              <a:rPr lang="en-US" sz="2000" b="1" dirty="0" err="1"/>
              <a:t>lapansi</a:t>
            </a:r>
            <a:r>
              <a:rPr lang="en-US" sz="2000" b="1" dirty="0"/>
              <a:t>, </a:t>
            </a:r>
            <a:r>
              <a:rPr lang="en-US" sz="2000" b="1" dirty="0" err="1"/>
              <a:t>ndipo</a:t>
            </a:r>
            <a:r>
              <a:rPr lang="en-US" sz="2000" b="1" dirty="0"/>
              <a:t> </a:t>
            </a:r>
            <a:r>
              <a:rPr lang="en-US" sz="2000" b="1" dirty="0" err="1"/>
              <a:t>limagulidwa</a:t>
            </a:r>
            <a:r>
              <a:rPr lang="en-US" sz="2000" b="1" dirty="0"/>
              <a:t> </a:t>
            </a:r>
            <a:r>
              <a:rPr lang="en-US" sz="2000" b="1" dirty="0" err="1"/>
              <a:t>kuposa</a:t>
            </a:r>
            <a:r>
              <a:rPr lang="en-US" sz="2000" b="1" dirty="0"/>
              <a:t> </a:t>
            </a:r>
            <a:r>
              <a:rPr lang="en-US" sz="2000" b="1" dirty="0" err="1"/>
              <a:t>buku</a:t>
            </a:r>
            <a:r>
              <a:rPr lang="en-US" sz="2000" b="1" dirty="0"/>
              <a:t> </a:t>
            </a:r>
            <a:r>
              <a:rPr lang="en-US" sz="2000" b="1" dirty="0" err="1"/>
              <a:t>lachiwiri</a:t>
            </a:r>
            <a:r>
              <a:rPr lang="en-US" sz="2000" b="1" dirty="0"/>
              <a:t> pa </a:t>
            </a:r>
            <a:r>
              <a:rPr lang="en-US" sz="2000" b="1" dirty="0" err="1"/>
              <a:t>mndandanda</a:t>
            </a:r>
            <a:r>
              <a:rPr lang="en-US" sz="2000" b="1" dirty="0"/>
              <a:t> </a:t>
            </a:r>
            <a:r>
              <a:rPr lang="en-US" sz="2000" b="1" dirty="0" err="1"/>
              <a:t>kasanu</a:t>
            </a:r>
            <a:r>
              <a:rPr lang="en-US" sz="2000" b="1" dirty="0"/>
              <a:t> </a:t>
            </a:r>
            <a:r>
              <a:rPr lang="en-US" sz="2000" b="1" dirty="0" err="1"/>
              <a:t>konse</a:t>
            </a:r>
            <a:r>
              <a:rPr lang="en-US" sz="2000" b="1" dirty="0"/>
              <a:t>. Koma sizinali choncho nthawi zonse.</a:t>
            </a:r>
            <a:endParaRPr lang="en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44FC5A-80C2-EF84-DD91-EBECE4DDDD3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195090"/>
            <a:ext cx="3200400" cy="449248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EFDECAA-0FDB-AED3-299C-8CA34EBF1526}"/>
              </a:ext>
            </a:extLst>
          </p:cNvPr>
          <p:cNvSpPr txBox="1"/>
          <p:nvPr/>
        </p:nvSpPr>
        <p:spPr>
          <a:xfrm>
            <a:off x="3364373" y="2220424"/>
            <a:ext cx="501350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Pakadapanda chitetezo chapadera cha Mulungu, </a:t>
            </a:r>
            <a:r>
              <a:rPr lang="en-US" sz="2000" b="1" dirty="0" err="1"/>
              <a:t>Baibulo</a:t>
            </a:r>
            <a:r>
              <a:rPr lang="en-US" sz="2000" b="1" dirty="0"/>
              <a:t> </a:t>
            </a:r>
            <a:r>
              <a:rPr lang="en-US" sz="2000" b="1" dirty="0" err="1"/>
              <a:t>likanasowa</a:t>
            </a:r>
            <a:r>
              <a:rPr lang="en-US" sz="2000" b="1" dirty="0"/>
              <a:t> kalekale. Chifukwa chiyani? Kodi </a:t>
            </a:r>
            <a:r>
              <a:rPr lang="en-US" sz="2000" b="1" dirty="0" err="1"/>
              <a:t>pali</a:t>
            </a:r>
            <a:r>
              <a:rPr lang="en-US" sz="2000" b="1" dirty="0"/>
              <a:t> </a:t>
            </a:r>
            <a:r>
              <a:rPr lang="en-US" sz="2000" b="1" dirty="0" err="1"/>
              <a:t>chiyani</a:t>
            </a:r>
            <a:r>
              <a:rPr lang="en-US" sz="2000" b="1" dirty="0"/>
              <a:t> </a:t>
            </a:r>
            <a:r>
              <a:rPr lang="en-US" sz="2000" b="1" dirty="0" err="1"/>
              <a:t>chapadera</a:t>
            </a:r>
            <a:r>
              <a:rPr lang="en-US" sz="2000" b="1" dirty="0"/>
              <a:t> </a:t>
            </a:r>
            <a:r>
              <a:rPr lang="en-US" sz="2000" b="1" dirty="0" err="1"/>
              <a:t>kwambiri</a:t>
            </a:r>
            <a:r>
              <a:rPr lang="en-US" sz="2000" b="1" dirty="0"/>
              <a:t> pa </a:t>
            </a:r>
            <a:r>
              <a:rPr lang="en-US" sz="2000" b="1" dirty="0" err="1"/>
              <a:t>buku</a:t>
            </a:r>
            <a:r>
              <a:rPr lang="en-US" sz="2000" b="1" dirty="0"/>
              <a:t> </a:t>
            </a:r>
            <a:r>
              <a:rPr lang="en-US" sz="2000" b="1" dirty="0" err="1"/>
              <a:t>limeneli</a:t>
            </a:r>
            <a:r>
              <a:rPr lang="en-US" sz="2000" b="1" dirty="0"/>
              <a:t> </a:t>
            </a:r>
            <a:r>
              <a:rPr lang="en-US" sz="2000" b="1" dirty="0" err="1"/>
              <a:t>chimene</a:t>
            </a:r>
            <a:r>
              <a:rPr lang="en-US" sz="2000" b="1" dirty="0"/>
              <a:t> chikupangitsa kuti likhale lokondedwa ndi kudedwa kwambiri?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3104F0-C904-AB93-7197-D647D6B0ED93}"/>
              </a:ext>
            </a:extLst>
          </p:cNvPr>
          <p:cNvSpPr txBox="1"/>
          <p:nvPr/>
        </p:nvSpPr>
        <p:spPr>
          <a:xfrm>
            <a:off x="165944" y="1146291"/>
            <a:ext cx="82119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Panali </a:t>
            </a:r>
            <a:r>
              <a:rPr lang="en-US" sz="2000" b="1" dirty="0" err="1">
                <a:solidFill>
                  <a:prstClr val="black"/>
                </a:solidFill>
              </a:rPr>
              <a:t>nthawi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imene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kukhala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ndi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Baibulo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kuliwerenga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kapena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kulankhula</a:t>
            </a:r>
            <a:r>
              <a:rPr lang="en-US" sz="2000" b="1" dirty="0">
                <a:solidFill>
                  <a:prstClr val="black"/>
                </a:solidFill>
              </a:rPr>
              <a:t> za </a:t>
            </a:r>
            <a:r>
              <a:rPr lang="en-US" sz="2000" b="1" dirty="0" err="1">
                <a:solidFill>
                  <a:prstClr val="black"/>
                </a:solidFill>
              </a:rPr>
              <a:t>ilo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kumatha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kupangitsa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munthu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kuponyedwa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mundende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kuzunzidwa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kapena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kuphedwa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kumene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72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126F07-6A32-4A1F-AEA6-80B671203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53126F07-6A32-4A1F-AEA6-80B671203E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82799C-B51F-49CE-9D77-C3372A051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6982799C-B51F-49CE-9D77-C3372A051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EB2D60-9376-4AD6-AAE2-2ED52B6F4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14EB2D60-9376-4AD6-AAE2-2ED52B6F45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CD6BA2-74C3-4ED5-A04C-5CDE89333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dgm id="{EBCD6BA2-74C3-4ED5-A04C-5CDE89333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9607E-5CFC-490B-BE06-CC86B95F1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3BD9607E-5CFC-490B-BE06-CC86B95F1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9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88315C-E862-1BB3-ADAC-DB21A5C8281D}"/>
              </a:ext>
            </a:extLst>
          </p:cNvPr>
          <p:cNvSpPr txBox="1"/>
          <p:nvPr/>
        </p:nvSpPr>
        <p:spPr>
          <a:xfrm>
            <a:off x="0" y="-2981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chemeClr val="accent3">
                      <a:lumMod val="50000"/>
                    </a:schemeClr>
                  </a:outerShdw>
                </a:effectLst>
              </a:rPr>
              <a:t>M’DANI WA BAIBULO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D4A93B-A4E3-C0EA-DA73-EB07F04E633C}"/>
              </a:ext>
            </a:extLst>
          </p:cNvPr>
          <p:cNvSpPr txBox="1"/>
          <p:nvPr/>
        </p:nvSpPr>
        <p:spPr>
          <a:xfrm>
            <a:off x="1000125" y="660975"/>
            <a:ext cx="1019175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Valani… lupanga la mzimu, limene ndi Mawu a Mulungu.” Aefeso 6:17</a:t>
            </a:r>
            <a:endParaRPr lang="en" sz="14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30E08A-E351-66BD-5CF9-AAACA47BBC5F}"/>
              </a:ext>
            </a:extLst>
          </p:cNvPr>
          <p:cNvSpPr txBox="1"/>
          <p:nvPr/>
        </p:nvSpPr>
        <p:spPr>
          <a:xfrm>
            <a:off x="215763" y="1080054"/>
            <a:ext cx="7132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Ganizirani</a:t>
            </a:r>
            <a:r>
              <a:rPr lang="en-US" sz="2000" b="1" dirty="0"/>
              <a:t> </a:t>
            </a:r>
            <a:r>
              <a:rPr lang="en-US" sz="2000" b="1" dirty="0" err="1"/>
              <a:t>zomwe</a:t>
            </a:r>
            <a:r>
              <a:rPr lang="en-US" sz="2000" b="1" dirty="0"/>
              <a:t> </a:t>
            </a:r>
            <a:r>
              <a:rPr lang="en-US" sz="2000" b="1" dirty="0" err="1"/>
              <a:t>mawu</a:t>
            </a:r>
            <a:r>
              <a:rPr lang="en-US" sz="2000" b="1" dirty="0"/>
              <a:t> </a:t>
            </a:r>
            <a:r>
              <a:rPr lang="en-US" sz="2000" b="1" dirty="0" err="1"/>
              <a:t>olankhulidwa</a:t>
            </a:r>
            <a:r>
              <a:rPr lang="en-US" sz="2000" b="1" dirty="0"/>
              <a:t> a Mulungu </a:t>
            </a:r>
            <a:r>
              <a:rPr lang="en-US" sz="2000" b="1" dirty="0" err="1"/>
              <a:t>angathe</a:t>
            </a:r>
            <a:r>
              <a:rPr lang="en-US" sz="2000" b="1" dirty="0"/>
              <a:t> </a:t>
            </a:r>
            <a:r>
              <a:rPr lang="en-US" sz="2000" b="1" dirty="0" err="1"/>
              <a:t>kuchita</a:t>
            </a:r>
            <a:r>
              <a:rPr lang="en-US" sz="2000" b="1" dirty="0"/>
              <a:t>: </a:t>
            </a:r>
            <a:r>
              <a:rPr lang="en-US" sz="2000" b="1" dirty="0" err="1"/>
              <a:t>kulenga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kupereka</a:t>
            </a:r>
            <a:r>
              <a:rPr lang="en-US" sz="2000" b="1" dirty="0"/>
              <a:t> </a:t>
            </a:r>
            <a:r>
              <a:rPr lang="en-US" sz="2000" b="1" dirty="0" err="1"/>
              <a:t>moyo</a:t>
            </a:r>
            <a:r>
              <a:rPr lang="en-US" sz="2000" b="1" dirty="0"/>
              <a:t> (</a:t>
            </a:r>
            <a:r>
              <a:rPr lang="en-US" sz="2000" b="1" dirty="0" err="1"/>
              <a:t>Masalimo</a:t>
            </a:r>
            <a:r>
              <a:rPr lang="en-US" sz="2000" b="1" dirty="0"/>
              <a:t> 33:6), </a:t>
            </a:r>
            <a:r>
              <a:rPr lang="en-US" sz="2000" b="1" dirty="0" err="1"/>
              <a:t>kapena</a:t>
            </a:r>
            <a:r>
              <a:rPr lang="en-US" sz="2000" b="1" dirty="0"/>
              <a:t> </a:t>
            </a:r>
            <a:r>
              <a:rPr lang="en-US" sz="2000" b="1" dirty="0" err="1"/>
              <a:t>kuukitsa</a:t>
            </a:r>
            <a:r>
              <a:rPr lang="en-US" sz="2000" b="1" dirty="0"/>
              <a:t> </a:t>
            </a:r>
            <a:r>
              <a:rPr lang="en-US" sz="2000" b="1" dirty="0" err="1"/>
              <a:t>akufa</a:t>
            </a:r>
            <a:r>
              <a:rPr lang="en-US" sz="2000" b="1" dirty="0"/>
              <a:t> (Yohane 5:28-29).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562A50-2F43-16BD-7A9E-8F944D5EDF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8301" y="1219201"/>
            <a:ext cx="3002945" cy="171370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522138D-4F5D-B0A0-3539-36491D4295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40315" y="1219201"/>
            <a:ext cx="1477113" cy="261236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E33843-0B69-5A03-0BBA-CFD2AD8A5A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64132" y="3193772"/>
            <a:ext cx="823001" cy="2246769"/>
          </a:xfrm>
          <a:prstGeom prst="roundRect">
            <a:avLst>
              <a:gd name="adj" fmla="val 18477"/>
            </a:avLst>
          </a:prstGeom>
          <a:solidFill>
            <a:srgbClr val="FFFFFF"/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2EA2C4E-F975-2B6D-58B4-46D010262B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40314" y="4092434"/>
            <a:ext cx="1477114" cy="1348108"/>
          </a:xfrm>
          <a:prstGeom prst="roundRect">
            <a:avLst>
              <a:gd name="adj" fmla="val 13128"/>
            </a:avLst>
          </a:prstGeom>
          <a:solidFill>
            <a:srgbClr val="FFFFFF"/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C937815-81EC-0E1A-24F5-F7E266D354D1}"/>
              </a:ext>
            </a:extLst>
          </p:cNvPr>
          <p:cNvSpPr txBox="1"/>
          <p:nvPr/>
        </p:nvSpPr>
        <p:spPr>
          <a:xfrm>
            <a:off x="2431595" y="5590423"/>
            <a:ext cx="97604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Kodi </a:t>
            </a:r>
            <a:r>
              <a:rPr lang="en-US" sz="2000" b="1" dirty="0" err="1"/>
              <a:t>ndidzalola</a:t>
            </a:r>
            <a:r>
              <a:rPr lang="en-US" sz="2000" b="1" dirty="0"/>
              <a:t> iye </a:t>
            </a:r>
            <a:r>
              <a:rPr lang="en-US" sz="2000" b="1" dirty="0" err="1"/>
              <a:t>kupambana</a:t>
            </a:r>
            <a:r>
              <a:rPr lang="en-US" sz="2000" b="1" dirty="0"/>
              <a:t> pa </a:t>
            </a:r>
            <a:r>
              <a:rPr lang="en-US" sz="2000" b="1" dirty="0" err="1"/>
              <a:t>zimenezi</a:t>
            </a:r>
            <a:r>
              <a:rPr lang="en-US" sz="2000" b="1" dirty="0"/>
              <a:t>? Kodi </a:t>
            </a:r>
            <a:r>
              <a:rPr lang="en-US" sz="2000" b="1" dirty="0" err="1"/>
              <a:t>sindingapeze</a:t>
            </a:r>
            <a:r>
              <a:rPr lang="en-US" sz="2000" b="1" dirty="0"/>
              <a:t> </a:t>
            </a:r>
            <a:r>
              <a:rPr lang="en-US" sz="2000" b="1" dirty="0" err="1"/>
              <a:t>nthawi</a:t>
            </a:r>
            <a:r>
              <a:rPr lang="en-US" sz="2000" b="1" dirty="0"/>
              <a:t> mu </a:t>
            </a:r>
            <a:r>
              <a:rPr lang="en-US" sz="2000" b="1" dirty="0" err="1"/>
              <a:t>ndondomeko</a:t>
            </a:r>
            <a:r>
              <a:rPr lang="en-US" sz="2000" b="1" dirty="0"/>
              <a:t> za </a:t>
            </a:r>
            <a:r>
              <a:rPr lang="en-US" sz="2000" b="1" dirty="0" err="1"/>
              <a:t>ntchito</a:t>
            </a:r>
            <a:r>
              <a:rPr lang="en-US" sz="2000" b="1" dirty="0"/>
              <a:t> </a:t>
            </a:r>
            <a:r>
              <a:rPr lang="en-US" sz="2000" b="1" dirty="0" err="1"/>
              <a:t>zanga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ndiwerenge</a:t>
            </a:r>
            <a:r>
              <a:rPr lang="en-US" sz="2000" b="1" dirty="0"/>
              <a:t> </a:t>
            </a:r>
            <a:r>
              <a:rPr lang="en-US" sz="2000" b="1" dirty="0" err="1"/>
              <a:t>Baibulo</a:t>
            </a:r>
            <a:r>
              <a:rPr lang="en-US" sz="2000" b="1" dirty="0"/>
              <a:t>? </a:t>
            </a:r>
            <a:r>
              <a:rPr lang="en-US" sz="2000" b="1" dirty="0" err="1"/>
              <a:t>Kuwerenga</a:t>
            </a:r>
            <a:r>
              <a:rPr lang="en-US" sz="2000" b="1" dirty="0"/>
              <a:t> </a:t>
            </a:r>
            <a:r>
              <a:rPr lang="en-US" sz="2000" b="1" dirty="0" err="1"/>
              <a:t>kumatipangitsa</a:t>
            </a:r>
            <a:r>
              <a:rPr lang="en-US" sz="2000" b="1" dirty="0"/>
              <a:t> </a:t>
            </a:r>
            <a:r>
              <a:rPr lang="en-US" sz="2000" b="1" dirty="0" err="1"/>
              <a:t>kusintha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kutipatsa</a:t>
            </a:r>
            <a:r>
              <a:rPr lang="en-US" sz="2000" b="1" dirty="0"/>
              <a:t> </a:t>
            </a:r>
            <a:r>
              <a:rPr lang="en-US" sz="2000" b="1" dirty="0" err="1"/>
              <a:t>mphamvu</a:t>
            </a:r>
            <a:r>
              <a:rPr lang="en-US" sz="2000" b="1" dirty="0"/>
              <a:t> </a:t>
            </a:r>
            <a:r>
              <a:rPr lang="en-US" sz="2000" b="1" dirty="0" err="1"/>
              <a:t>yolimbana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mdani</a:t>
            </a:r>
            <a:r>
              <a:rPr lang="en-US" sz="2000" b="1" dirty="0"/>
              <a:t> </a:t>
            </a:r>
            <a:r>
              <a:rPr lang="en-US" sz="2000" b="1" dirty="0" err="1"/>
              <a:t>wathu</a:t>
            </a:r>
            <a:r>
              <a:rPr lang="en-US" sz="2000" b="1" dirty="0"/>
              <a:t> </a:t>
            </a:r>
            <a:r>
              <a:rPr lang="en-US" sz="2000" b="1" dirty="0" err="1"/>
              <a:t>wamkulu</a:t>
            </a:r>
            <a:r>
              <a:rPr lang="en-US" sz="2000" b="1" dirty="0"/>
              <a:t>: </a:t>
            </a:r>
            <a:r>
              <a:rPr lang="en-US" sz="2000" b="1" dirty="0" err="1"/>
              <a:t>mdyerekezi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AC942A8-71FD-B67B-B8D7-C1BA7B8593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4571" y="3503209"/>
            <a:ext cx="2111430" cy="31655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712C408-DB98-9E61-DEF3-B6D487941317}"/>
              </a:ext>
            </a:extLst>
          </p:cNvPr>
          <p:cNvSpPr txBox="1"/>
          <p:nvPr/>
        </p:nvSpPr>
        <p:spPr>
          <a:xfrm>
            <a:off x="2431595" y="3366770"/>
            <a:ext cx="713253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Satana </a:t>
            </a:r>
            <a:r>
              <a:rPr lang="en-US" sz="2000" b="1" dirty="0" err="1"/>
              <a:t>amadziwa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alibe</a:t>
            </a:r>
            <a:r>
              <a:rPr lang="en-US" sz="2000" b="1" dirty="0"/>
              <a:t> </a:t>
            </a:r>
            <a:r>
              <a:rPr lang="en-US" sz="2000" b="1" dirty="0" err="1"/>
              <a:t>mphamvu</a:t>
            </a:r>
            <a:r>
              <a:rPr lang="en-US" sz="2000" b="1" dirty="0"/>
              <a:t> </a:t>
            </a:r>
            <a:r>
              <a:rPr lang="en-US" sz="2000" b="1" dirty="0" err="1"/>
              <a:t>pamaso</a:t>
            </a:r>
            <a:r>
              <a:rPr lang="en-US" sz="2000" b="1" dirty="0"/>
              <a:t> pa </a:t>
            </a:r>
            <a:r>
              <a:rPr lang="en-US" sz="2000" b="1" dirty="0" err="1"/>
              <a:t>mphamvu</a:t>
            </a:r>
            <a:r>
              <a:rPr lang="en-US" sz="2000" b="1" dirty="0"/>
              <a:t> </a:t>
            </a:r>
            <a:r>
              <a:rPr lang="en-US" sz="2000" b="1" dirty="0" err="1"/>
              <a:t>ya</a:t>
            </a:r>
            <a:r>
              <a:rPr lang="en-US" sz="2000" b="1" dirty="0"/>
              <a:t> </a:t>
            </a:r>
            <a:r>
              <a:rPr lang="en-US" sz="2000" b="1" dirty="0" err="1"/>
              <a:t>Baibulo</a:t>
            </a:r>
            <a:r>
              <a:rPr lang="en-US" sz="2000" b="1" dirty="0"/>
              <a:t>. </a:t>
            </a:r>
            <a:r>
              <a:rPr lang="en-US" sz="2000" b="1" dirty="0" err="1"/>
              <a:t>Choncho</a:t>
            </a:r>
            <a:r>
              <a:rPr lang="en-US" sz="2000" b="1" dirty="0"/>
              <a:t>, iye </a:t>
            </a:r>
            <a:r>
              <a:rPr lang="en-US" sz="2000" b="1" dirty="0" err="1"/>
              <a:t>ayesetsa</a:t>
            </a:r>
            <a:r>
              <a:rPr lang="en-US" sz="2000" b="1" dirty="0"/>
              <a:t> </a:t>
            </a:r>
            <a:r>
              <a:rPr lang="en-US" sz="2000" b="1" dirty="0" err="1"/>
              <a:t>kuliwononga</a:t>
            </a:r>
            <a:r>
              <a:rPr lang="en-US" sz="2000" b="1" dirty="0"/>
              <a:t> </a:t>
            </a:r>
            <a:r>
              <a:rPr lang="en-US" sz="2000" b="1" dirty="0" err="1"/>
              <a:t>kotheratu</a:t>
            </a:r>
            <a:r>
              <a:rPr lang="en-US" sz="2000" b="1" dirty="0"/>
              <a:t>. Koma </a:t>
            </a:r>
            <a:r>
              <a:rPr lang="en-US" sz="2000" b="1" dirty="0" err="1"/>
              <a:t>analephera</a:t>
            </a:r>
            <a:r>
              <a:rPr lang="en-US" sz="2000" b="1" dirty="0"/>
              <a:t>, </a:t>
            </a:r>
            <a:r>
              <a:rPr lang="en-US" sz="2000" b="1" dirty="0" err="1"/>
              <a:t>pamene</a:t>
            </a:r>
            <a:r>
              <a:rPr lang="en-US" sz="2000" b="1" dirty="0"/>
              <a:t> </a:t>
            </a:r>
            <a:r>
              <a:rPr lang="en-US" sz="2000" b="1" dirty="0" err="1"/>
              <a:t>mabungwe</a:t>
            </a:r>
            <a:r>
              <a:rPr lang="en-US" sz="2000" b="1" dirty="0"/>
              <a:t> a </a:t>
            </a:r>
            <a:r>
              <a:rPr lang="en-US" sz="2000" b="1" dirty="0" err="1"/>
              <a:t>Baibulo</a:t>
            </a:r>
            <a:r>
              <a:rPr lang="en-US" sz="2000" b="1" dirty="0"/>
              <a:t> </a:t>
            </a:r>
            <a:r>
              <a:rPr lang="en-US" sz="2000" b="1" dirty="0" err="1"/>
              <a:t>anayamba</a:t>
            </a:r>
            <a:r>
              <a:rPr lang="en-US" sz="2000" b="1" dirty="0"/>
              <a:t> </a:t>
            </a:r>
            <a:r>
              <a:rPr lang="en-US" sz="2000" b="1" dirty="0" err="1"/>
              <a:t>kutsindikiza</a:t>
            </a:r>
            <a:r>
              <a:rPr lang="en-US" sz="2000" b="1" dirty="0"/>
              <a:t> </a:t>
            </a:r>
            <a:r>
              <a:rPr lang="en-US" sz="2000" b="1" dirty="0" err="1"/>
              <a:t>mabuku</a:t>
            </a:r>
            <a:r>
              <a:rPr lang="en-US" sz="2000" b="1" dirty="0"/>
              <a:t> </a:t>
            </a:r>
            <a:r>
              <a:rPr lang="en-US" sz="2000" b="1" dirty="0" err="1"/>
              <a:t>zikwi</a:t>
            </a:r>
            <a:r>
              <a:rPr lang="en-US" sz="2000" b="1" dirty="0"/>
              <a:t> </a:t>
            </a:r>
            <a:r>
              <a:rPr lang="en-US" sz="2000" b="1" dirty="0" err="1"/>
              <a:t>zambiri</a:t>
            </a:r>
            <a:r>
              <a:rPr lang="en-US" sz="2000" b="1" dirty="0"/>
              <a:t>. </a:t>
            </a:r>
            <a:r>
              <a:rPr lang="en-US" sz="2000" b="1" dirty="0" err="1"/>
              <a:t>Pambuyo</a:t>
            </a:r>
            <a:r>
              <a:rPr lang="en-US" sz="2000" b="1" dirty="0"/>
              <a:t> </a:t>
            </a:r>
            <a:r>
              <a:rPr lang="en-US" sz="2000" b="1" dirty="0" err="1"/>
              <a:t>pake</a:t>
            </a:r>
            <a:r>
              <a:rPr lang="en-US" sz="2000" b="1" dirty="0"/>
              <a:t> </a:t>
            </a:r>
            <a:r>
              <a:rPr lang="en-US" sz="2000" b="1" dirty="0" err="1"/>
              <a:t>anayesanso</a:t>
            </a:r>
            <a:r>
              <a:rPr lang="en-US" sz="2000" b="1" dirty="0"/>
              <a:t> </a:t>
            </a:r>
            <a:r>
              <a:rPr lang="en-US" sz="2000" b="1" dirty="0" err="1"/>
              <a:t>kulinyoza</a:t>
            </a:r>
            <a:r>
              <a:rPr lang="en-US" sz="2000" b="1" dirty="0"/>
              <a:t> </a:t>
            </a:r>
            <a:r>
              <a:rPr lang="en-US" sz="2000" b="1" dirty="0" err="1"/>
              <a:t>kudzera</a:t>
            </a:r>
            <a:r>
              <a:rPr lang="en-US" sz="2000" b="1" dirty="0"/>
              <a:t> mu </a:t>
            </a:r>
            <a:r>
              <a:rPr lang="en-US" sz="2000" b="1" dirty="0" err="1"/>
              <a:t>njira</a:t>
            </a:r>
            <a:r>
              <a:rPr lang="en-US" sz="2000" b="1" dirty="0"/>
              <a:t> </a:t>
            </a:r>
            <a:r>
              <a:rPr lang="en-US" sz="2000" b="1" dirty="0" err="1"/>
              <a:t>zotsutsa</a:t>
            </a:r>
            <a:r>
              <a:rPr lang="en-US" sz="2000" b="1" dirty="0"/>
              <a:t> </a:t>
            </a:r>
            <a:r>
              <a:rPr lang="en-US" sz="2000" b="1" dirty="0" err="1"/>
              <a:t>mfundo</a:t>
            </a:r>
            <a:r>
              <a:rPr lang="en-US" sz="2000" b="1" dirty="0"/>
              <a:t> za </a:t>
            </a:r>
            <a:r>
              <a:rPr lang="en-US" sz="2000" b="1" dirty="0" err="1"/>
              <a:t>m’Baibulo</a:t>
            </a:r>
            <a:r>
              <a:rPr lang="en-US" sz="2000" b="1" dirty="0"/>
              <a:t>. </a:t>
            </a:r>
            <a:r>
              <a:rPr lang="en-US" sz="2000" b="1" dirty="0" err="1"/>
              <a:t>Panopa</a:t>
            </a:r>
            <a:r>
              <a:rPr lang="en-US" sz="2000" b="1" dirty="0"/>
              <a:t> </a:t>
            </a:r>
            <a:r>
              <a:rPr lang="en-US" sz="2000" b="1" dirty="0" err="1"/>
              <a:t>akuyesetsa</a:t>
            </a:r>
            <a:r>
              <a:rPr lang="en-US" sz="2000" b="1" dirty="0"/>
              <a:t> </a:t>
            </a:r>
            <a:r>
              <a:rPr lang="en-US" sz="2000" b="1" dirty="0" err="1"/>
              <a:t>kutilepheretsa</a:t>
            </a:r>
            <a:r>
              <a:rPr lang="en-US" sz="2000" b="1" dirty="0"/>
              <a:t> </a:t>
            </a:r>
            <a:r>
              <a:rPr lang="en-US" sz="2000" b="1" dirty="0" err="1"/>
              <a:t>kuliwerenga</a:t>
            </a:r>
            <a:r>
              <a:rPr lang="en-US" sz="2000" b="1" dirty="0"/>
              <a:t> </a:t>
            </a:r>
            <a:r>
              <a:rPr lang="en-US" sz="2000" b="1" dirty="0" err="1"/>
              <a:t>potitanganidwitsa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zinthu</a:t>
            </a:r>
            <a:r>
              <a:rPr lang="en-US" sz="2000" b="1" dirty="0"/>
              <a:t> zina.</a:t>
            </a:r>
            <a:endParaRPr lang="en" sz="20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CB41429-D689-0E74-89C6-252AFD3BF734}"/>
              </a:ext>
            </a:extLst>
          </p:cNvPr>
          <p:cNvSpPr txBox="1"/>
          <p:nvPr/>
        </p:nvSpPr>
        <p:spPr>
          <a:xfrm>
            <a:off x="218541" y="2058575"/>
            <a:ext cx="70316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Kodi Baibulo, mawu olembedwa a Mulungu, lingachite chiyani? Liri </a:t>
            </a:r>
            <a:r>
              <a:rPr lang="en-US" sz="2000" b="1" dirty="0" err="1">
                <a:solidFill>
                  <a:prstClr val="black"/>
                </a:solidFill>
              </a:rPr>
              <a:t>ndi</a:t>
            </a:r>
            <a:r>
              <a:rPr lang="en-US" sz="2000" b="1" dirty="0">
                <a:solidFill>
                  <a:prstClr val="black"/>
                </a:solidFill>
              </a:rPr>
              <a:t> mphamvu yotiteteza (</a:t>
            </a:r>
            <a:r>
              <a:rPr lang="en-US" sz="2000" b="1" dirty="0" err="1">
                <a:solidFill>
                  <a:prstClr val="black"/>
                </a:solidFill>
              </a:rPr>
              <a:t>Aefeso</a:t>
            </a:r>
            <a:r>
              <a:rPr lang="en-US" sz="2000" b="1" dirty="0">
                <a:solidFill>
                  <a:prstClr val="black"/>
                </a:solidFill>
              </a:rPr>
              <a:t> 6:17b) ndi kutisintha (</a:t>
            </a:r>
            <a:r>
              <a:rPr lang="en-US" sz="2000" b="1" dirty="0" err="1">
                <a:solidFill>
                  <a:prstClr val="black"/>
                </a:solidFill>
              </a:rPr>
              <a:t>Ahebri</a:t>
            </a:r>
            <a:r>
              <a:rPr lang="en-US" sz="2000" b="1" dirty="0">
                <a:solidFill>
                  <a:prstClr val="black"/>
                </a:solidFill>
              </a:rPr>
              <a:t> 4:12). Yesu anagwiritsa ntchito Baibulo podziteteza ku </a:t>
            </a:r>
            <a:r>
              <a:rPr lang="en-US" sz="2000" b="1" dirty="0" err="1">
                <a:solidFill>
                  <a:prstClr val="black"/>
                </a:solidFill>
              </a:rPr>
              <a:t>mayesero</a:t>
            </a:r>
            <a:r>
              <a:rPr lang="en-US" sz="2000" b="1" dirty="0">
                <a:solidFill>
                  <a:prstClr val="black"/>
                </a:solidFill>
              </a:rPr>
              <a:t> (Mateyu 4:4, 7, 10).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83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8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4119BA-D580-C57D-0645-900EB640A9DE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NJIRA</a:t>
            </a:r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00"/>
                </a:highlight>
              </a:rPr>
              <a:t>ZOYENERA</a:t>
            </a:r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NDI</a:t>
            </a:r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800000"/>
                </a:highlight>
              </a:rPr>
              <a:t>ZOSAYENERA</a:t>
            </a:r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ZOWERENGA BAIBULO</a:t>
            </a:r>
            <a:endParaRPr lang="en" sz="3200" b="1" dirty="0">
              <a:ln w="0"/>
              <a:effectLst>
                <a:outerShdw blurRad="38100" dist="19050" dir="2700000" algn="tl" rotWithShape="0">
                  <a:schemeClr val="accent6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47D1EE-50DA-58B5-60AB-EBC2EE01A8E2}"/>
              </a:ext>
            </a:extLst>
          </p:cNvPr>
          <p:cNvSpPr txBox="1"/>
          <p:nvPr/>
        </p:nvSpPr>
        <p:spPr>
          <a:xfrm>
            <a:off x="328611" y="509271"/>
            <a:ext cx="1153477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Uyesetse kukhala wovomerezeka pamaso pa Mulungu monga wantchito wopanda chifukwa chochitira manyazi amene amalalikira mawu achoonadi molondola. “(</a:t>
            </a:r>
            <a:r>
              <a:rPr lang="en-US" sz="1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2 Timoteyo 2:15)</a:t>
            </a:r>
            <a:endParaRPr lang="es-ES" sz="1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F33DE53-0692-008B-DC57-8FB9443526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3826337"/>
              </p:ext>
            </p:extLst>
          </p:nvPr>
        </p:nvGraphicFramePr>
        <p:xfrm>
          <a:off x="2795584" y="1055999"/>
          <a:ext cx="6600825" cy="362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6774D4A-2CEB-A7FD-CB2D-508D5B6A398F}"/>
              </a:ext>
            </a:extLst>
          </p:cNvPr>
          <p:cNvSpPr txBox="1"/>
          <p:nvPr/>
        </p:nvSpPr>
        <p:spPr>
          <a:xfrm>
            <a:off x="1803439" y="4650243"/>
            <a:ext cx="82549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Kuphunzira kwathu Baibulo kuyenera kukhala koyenera, koma kulingalira kwathu kuyenera kugonjera ku mphamvu ya Mzimu Woyera kuti tizindikire molondola uthenga wa m'Baibulo.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488D4A-4E2B-E271-DEC4-9E37D186390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73" y="1253818"/>
            <a:ext cx="2454410" cy="3272546"/>
          </a:xfrm>
          <a:prstGeom prst="snip2DiagRect">
            <a:avLst>
              <a:gd name="adj1" fmla="val 1660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F7D863D-6676-1C52-BF86-0362907D6E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16" y="1253818"/>
            <a:ext cx="2454410" cy="3272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8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11F8F57-4B38-465C-904A-6C7E45EDDA6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673" y="4722796"/>
            <a:ext cx="1790981" cy="18408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7D508BC-0DC5-B2E9-DDD0-447717FE9CA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32322" y="4874174"/>
            <a:ext cx="1923004" cy="1747602"/>
          </a:xfrm>
          <a:prstGeom prst="rect">
            <a:avLst/>
          </a:prstGeom>
          <a:ln w="38100" cap="sq">
            <a:solidFill>
              <a:srgbClr val="B4643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D008D60-C2B9-C567-BC95-3FF94383494A}"/>
              </a:ext>
            </a:extLst>
          </p:cNvPr>
          <p:cNvSpPr txBox="1"/>
          <p:nvPr/>
        </p:nvSpPr>
        <p:spPr>
          <a:xfrm>
            <a:off x="1803439" y="5754413"/>
            <a:ext cx="82549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Chifukwa</a:t>
            </a:r>
            <a:r>
              <a:rPr lang="en-US" sz="2000" b="1" dirty="0"/>
              <a:t> </a:t>
            </a:r>
            <a:r>
              <a:rPr lang="en-US" sz="2000" b="1" dirty="0" err="1"/>
              <a:t>chiyani</a:t>
            </a:r>
            <a:r>
              <a:rPr lang="en-US" sz="2000" b="1" dirty="0"/>
              <a:t>? </a:t>
            </a:r>
            <a:r>
              <a:rPr lang="en-US" sz="2000" b="1" dirty="0" err="1"/>
              <a:t>Chifukwa</a:t>
            </a:r>
            <a:r>
              <a:rPr lang="en-US" sz="2000" b="1" dirty="0"/>
              <a:t> </a:t>
            </a:r>
            <a:r>
              <a:rPr lang="en-US" sz="2000" b="1" dirty="0" err="1"/>
              <a:t>chakuti</a:t>
            </a:r>
            <a:r>
              <a:rPr lang="en-US" sz="2000" b="1" dirty="0"/>
              <a:t> </a:t>
            </a:r>
            <a:r>
              <a:rPr lang="en-US" sz="2000" b="1" dirty="0" err="1"/>
              <a:t>nzeru</a:t>
            </a:r>
            <a:r>
              <a:rPr lang="en-US" sz="2000" b="1" dirty="0"/>
              <a:t> </a:t>
            </a:r>
            <a:r>
              <a:rPr lang="en-US" sz="2000" b="1" dirty="0" err="1"/>
              <a:t>zathu</a:t>
            </a:r>
            <a:r>
              <a:rPr lang="en-US" sz="2000" b="1" dirty="0"/>
              <a:t> </a:t>
            </a:r>
            <a:r>
              <a:rPr lang="en-US" sz="2000" b="1" dirty="0" err="1"/>
              <a:t>zimakhala</a:t>
            </a:r>
            <a:r>
              <a:rPr lang="en-US" sz="2000" b="1" dirty="0"/>
              <a:t> </a:t>
            </a:r>
            <a:r>
              <a:rPr lang="en-US" sz="2000" b="1" dirty="0" err="1"/>
              <a:t>zochepa</a:t>
            </a:r>
            <a:r>
              <a:rPr lang="en-US" sz="2000" b="1" dirty="0"/>
              <a:t> </a:t>
            </a:r>
            <a:r>
              <a:rPr lang="en-US" sz="2000" b="1" dirty="0" err="1"/>
              <a:t>ndipo</a:t>
            </a:r>
            <a:r>
              <a:rPr lang="en-US" sz="2000" b="1" dirty="0"/>
              <a:t> </a:t>
            </a:r>
            <a:r>
              <a:rPr lang="en-US" sz="2000" b="1" dirty="0" err="1"/>
              <a:t>nthawi</a:t>
            </a:r>
            <a:r>
              <a:rPr lang="en-US" sz="2000" b="1" dirty="0"/>
              <a:t> </a:t>
            </a:r>
            <a:r>
              <a:rPr lang="en-US" sz="2000" b="1" dirty="0" err="1"/>
              <a:t>zonse</a:t>
            </a:r>
            <a:r>
              <a:rPr lang="en-US" sz="2000" b="1" dirty="0"/>
              <a:t> </a:t>
            </a:r>
            <a:r>
              <a:rPr lang="en-US" sz="2000" b="1" dirty="0" err="1"/>
              <a:t>sizimakhala</a:t>
            </a:r>
            <a:r>
              <a:rPr lang="en-US" sz="2000" b="1" dirty="0"/>
              <a:t> </a:t>
            </a:r>
            <a:r>
              <a:rPr lang="en-US" sz="2000" b="1" dirty="0" err="1"/>
              <a:t>zodalirika</a:t>
            </a:r>
            <a:r>
              <a:rPr lang="en-US" sz="2000" b="1" dirty="0"/>
              <a:t>. </a:t>
            </a:r>
            <a:r>
              <a:rPr lang="en-US" sz="2000" b="1" dirty="0" err="1"/>
              <a:t>Ndicho</a:t>
            </a:r>
            <a:r>
              <a:rPr lang="en-US" sz="2000" b="1" dirty="0"/>
              <a:t> </a:t>
            </a:r>
            <a:r>
              <a:rPr lang="en-US" sz="2000" b="1" dirty="0" err="1"/>
              <a:t>chifukwa</a:t>
            </a:r>
            <a:r>
              <a:rPr lang="en-US" sz="2000" b="1" dirty="0"/>
              <a:t> </a:t>
            </a:r>
            <a:r>
              <a:rPr lang="en-US" sz="2000" b="1" dirty="0" err="1"/>
              <a:t>chake</a:t>
            </a:r>
            <a:r>
              <a:rPr lang="en-US" sz="2000" b="1" dirty="0"/>
              <a:t>, </a:t>
            </a:r>
            <a:r>
              <a:rPr lang="en-US" sz="2000" b="1" dirty="0" err="1"/>
              <a:t>tikamaphunzira</a:t>
            </a:r>
            <a:r>
              <a:rPr lang="en-US" sz="2000" b="1" dirty="0"/>
              <a:t> </a:t>
            </a:r>
            <a:r>
              <a:rPr lang="en-US" sz="2000" b="1" dirty="0" err="1"/>
              <a:t>Baibulo</a:t>
            </a:r>
            <a:r>
              <a:rPr lang="en-US" sz="2000" b="1" dirty="0"/>
              <a:t>, </a:t>
            </a:r>
            <a:r>
              <a:rPr lang="en-US" sz="2000" b="1" dirty="0" err="1"/>
              <a:t>tiyenera</a:t>
            </a:r>
            <a:r>
              <a:rPr lang="en-US" sz="2000" b="1" dirty="0"/>
              <a:t> </a:t>
            </a:r>
            <a:r>
              <a:rPr lang="en-US" sz="2000" b="1" dirty="0" err="1"/>
              <a:t>kufunafuna</a:t>
            </a:r>
            <a:r>
              <a:rPr lang="en-US" sz="2000" b="1" dirty="0"/>
              <a:t> </a:t>
            </a:r>
            <a:r>
              <a:rPr lang="en-US" sz="2000" b="1" dirty="0" err="1"/>
              <a:t>nzeru</a:t>
            </a:r>
            <a:r>
              <a:rPr lang="en-US" sz="2000" b="1" dirty="0"/>
              <a:t> za </a:t>
            </a:r>
            <a:r>
              <a:rPr lang="en-US" sz="2000" b="1" dirty="0" err="1"/>
              <a:t>Mlembi</a:t>
            </a:r>
            <a:r>
              <a:rPr lang="en-US" sz="2000" b="1" dirty="0"/>
              <a:t> wake.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4811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3A2B79E-5BF5-D00F-97CF-ABDAEF685E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339" y="206160"/>
            <a:ext cx="1738253" cy="2220475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C9552A2-635B-C3B2-9847-AB973E6F2839}"/>
              </a:ext>
            </a:extLst>
          </p:cNvPr>
          <p:cNvSpPr txBox="1"/>
          <p:nvPr/>
        </p:nvSpPr>
        <p:spPr>
          <a:xfrm>
            <a:off x="1857492" y="0"/>
            <a:ext cx="83818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KODI BAIBULO NDI CHIYANI?</a:t>
            </a:r>
            <a:endParaRPr lang="en" sz="40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7CA1C2-4066-E817-8937-63BEF4E8193E}"/>
              </a:ext>
            </a:extLst>
          </p:cNvPr>
          <p:cNvSpPr txBox="1"/>
          <p:nvPr/>
        </p:nvSpPr>
        <p:spPr>
          <a:xfrm>
            <a:off x="8872771" y="2372707"/>
            <a:ext cx="30907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“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Mawu anu onse ndi choonadi;</a:t>
            </a:r>
          </a:p>
          <a:p>
            <a:pPr algn="ctr"/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Ndipo maweruzo anu onse olungama amakhala kosatha.” (Welengani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Masalimo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119:160</a:t>
            </a:r>
            <a:r>
              <a:rPr lang="en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)</a:t>
            </a:r>
            <a:endParaRPr lang="es-ES" sz="11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D424CB-D2E7-CCF9-AD54-E4914F779FCB}"/>
              </a:ext>
            </a:extLst>
          </p:cNvPr>
          <p:cNvSpPr txBox="1"/>
          <p:nvPr/>
        </p:nvSpPr>
        <p:spPr>
          <a:xfrm>
            <a:off x="2066925" y="812776"/>
            <a:ext cx="5075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Pali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anthu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ambiri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ngakhalenso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Akhristu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amane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amakhulupilira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kuti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choonadi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chimasintha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malinga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ndi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mmene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munthu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akuonera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komanso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kuti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palibe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choonadi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chimene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chimakhala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chosasinthika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komanso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chokhazikika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pakapita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nthawi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501F1A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7C937D-9F7D-241F-71E6-BFDA63444F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5041557"/>
            <a:ext cx="2952984" cy="17225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D8487C1-C707-28DD-9D42-99DFCFD96233}"/>
              </a:ext>
            </a:extLst>
          </p:cNvPr>
          <p:cNvSpPr txBox="1"/>
          <p:nvPr/>
        </p:nvSpPr>
        <p:spPr>
          <a:xfrm>
            <a:off x="3457575" y="4687228"/>
            <a:ext cx="541519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Mfundo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iliyonse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kapena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choonadi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chilichonse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chiyenera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kuyesedwa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ndi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Baibulo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Pamene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pali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kusiyana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pakati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pa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zimene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tikuona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kuti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ndi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zoona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ndi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zimene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Baibulo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limanena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pali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zinthu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ziwiri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zimene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zingachitike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mwina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tikulakwitsa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kapena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tikutanthauzira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Baibulo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molakwika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501F1A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21894FA-4DF4-7094-84D3-5F3FA5DBC184}"/>
              </a:ext>
            </a:extLst>
          </p:cNvPr>
          <p:cNvSpPr txBox="1"/>
          <p:nvPr/>
        </p:nvSpPr>
        <p:spPr>
          <a:xfrm>
            <a:off x="257430" y="2996117"/>
            <a:ext cx="75891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Koma,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Baibulo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—monga mawu a Mulungu—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limati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liri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ndi </a:t>
            </a:r>
            <a:r>
              <a:rPr lang="en-US" sz="2000" b="1" dirty="0">
                <a:solidFill>
                  <a:srgbClr val="FFC000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chowonadi chenicheni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(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Masalimo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119:160; Yohane 17:17; Yakobo 1:18 ).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Limati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ndi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loyera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ndi </a:t>
            </a:r>
            <a:r>
              <a:rPr lang="en-US" sz="2000" b="1" dirty="0">
                <a:solidFill>
                  <a:srgbClr val="FFC000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chishango chotchinjiriza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ku nzeru za anthu (Miyambo 30:5). Ngati tiwonjezera “choonadi” chathu pa icho, tingayesedwe abodza pamaso pa Mulungu (Miyambo 30:6).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501F1A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842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660583-DAA0-9AA1-8B9D-AD56FAEE4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BD7BADE4-C497-54F3-1D37-7E34ACB95A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73601"/>
          </a:xfrm>
          <a:prstGeom prst="rect">
            <a:avLst/>
          </a:prstGeom>
          <a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EFCDBC-8866-AFC7-92E7-850686EF0915}"/>
              </a:ext>
            </a:extLst>
          </p:cNvPr>
          <p:cNvSpPr txBox="1"/>
          <p:nvPr/>
        </p:nvSpPr>
        <p:spPr>
          <a:xfrm>
            <a:off x="2228207" y="21737"/>
            <a:ext cx="99637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FF00"/>
                  </a:outerShdw>
                </a:effectLst>
              </a:rPr>
              <a:t>UBWINO WOWERENGA BAIBULO</a:t>
            </a:r>
            <a:endParaRPr lang="en" sz="4000" b="1" dirty="0">
              <a:ln w="66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FFF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0503A4-B0BC-4900-D3C7-96FB367F6F50}"/>
              </a:ext>
            </a:extLst>
          </p:cNvPr>
          <p:cNvSpPr txBox="1"/>
          <p:nvPr/>
        </p:nvSpPr>
        <p:spPr>
          <a:xfrm>
            <a:off x="2228207" y="676559"/>
            <a:ext cx="8321406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Ndasunga mawu anu mu mtima mwanga kuti ndisakuchimwireni.</a:t>
            </a:r>
            <a:r>
              <a:rPr lang="en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-US" sz="11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(Masalimo 119:11)</a:t>
            </a:r>
            <a:endParaRPr lang="en" sz="1100" b="1" dirty="0">
              <a:solidFill>
                <a:srgbClr val="D5FF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45E602-C989-3C63-3D3A-7B14E91D5951}"/>
              </a:ext>
            </a:extLst>
          </p:cNvPr>
          <p:cNvSpPr txBox="1"/>
          <p:nvPr/>
        </p:nvSpPr>
        <p:spPr>
          <a:xfrm>
            <a:off x="2385064" y="1373601"/>
            <a:ext cx="7807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Chinthu</a:t>
            </a:r>
            <a:r>
              <a:rPr lang="en-US" sz="2000" b="1" dirty="0"/>
              <a:t> </a:t>
            </a:r>
            <a:r>
              <a:rPr lang="en-US" sz="2000" b="1" dirty="0" err="1"/>
              <a:t>chimodzi</a:t>
            </a:r>
            <a:r>
              <a:rPr lang="en-US" sz="2000" b="1" dirty="0"/>
              <a:t> </a:t>
            </a:r>
            <a:r>
              <a:rPr lang="en-US" sz="2000" b="1" dirty="0" err="1"/>
              <a:t>chimene</a:t>
            </a:r>
            <a:r>
              <a:rPr lang="en-US" sz="2000" b="1" dirty="0"/>
              <a:t> </a:t>
            </a:r>
            <a:r>
              <a:rPr lang="en-US" sz="2000" b="1" dirty="0" err="1"/>
              <a:t>ngakhale</a:t>
            </a:r>
            <a:r>
              <a:rPr lang="en-US" sz="2000" b="1" dirty="0"/>
              <a:t> </a:t>
            </a:r>
            <a:r>
              <a:rPr lang="en-US" sz="2000" b="1" dirty="0" err="1"/>
              <a:t>adani</a:t>
            </a:r>
            <a:r>
              <a:rPr lang="en-US" sz="2000" b="1" dirty="0"/>
              <a:t> </a:t>
            </a:r>
            <a:r>
              <a:rPr lang="en-US" sz="2000" b="1" dirty="0" err="1"/>
              <a:t>aakulu</a:t>
            </a:r>
            <a:r>
              <a:rPr lang="en-US" sz="2000" b="1" dirty="0"/>
              <a:t> a </a:t>
            </a:r>
            <a:r>
              <a:rPr lang="en-US" sz="2000" b="1" dirty="0" err="1"/>
              <a:t>Baibulo</a:t>
            </a:r>
            <a:r>
              <a:rPr lang="en-US" sz="2000" b="1" dirty="0"/>
              <a:t> </a:t>
            </a:r>
            <a:r>
              <a:rPr lang="en-US" sz="2000" b="1" dirty="0" err="1"/>
              <a:t>sangathe</a:t>
            </a:r>
            <a:r>
              <a:rPr lang="en-US" sz="2000" b="1" dirty="0"/>
              <a:t> </a:t>
            </a:r>
            <a:r>
              <a:rPr lang="en-US" sz="2000" b="1" dirty="0" err="1"/>
              <a:t>kuchitsutsa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mphamvu</a:t>
            </a:r>
            <a:r>
              <a:rPr lang="en-US" sz="2000" b="1" dirty="0"/>
              <a:t> </a:t>
            </a:r>
            <a:r>
              <a:rPr lang="en-US" sz="2000" b="1" dirty="0" err="1"/>
              <a:t>yake</a:t>
            </a:r>
            <a:r>
              <a:rPr lang="en-US" sz="2000" b="1" dirty="0"/>
              <a:t> </a:t>
            </a:r>
            <a:r>
              <a:rPr lang="en-US" sz="2000" b="1" dirty="0" err="1"/>
              <a:t>yosinthira</a:t>
            </a:r>
            <a:r>
              <a:rPr lang="en-US" sz="2000" b="1" dirty="0"/>
              <a:t> </a:t>
            </a:r>
            <a:r>
              <a:rPr lang="en-US" sz="2000" b="1" dirty="0" err="1"/>
              <a:t>anthu</a:t>
            </a:r>
            <a:r>
              <a:rPr lang="en-US" sz="2000" b="1" dirty="0"/>
              <a:t>. Paulo </a:t>
            </a:r>
            <a:r>
              <a:rPr lang="en-US" sz="2000" b="1" dirty="0" err="1"/>
              <a:t>akuliyerekeza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lupanga</a:t>
            </a:r>
            <a:r>
              <a:rPr lang="en-US" sz="2000" b="1" dirty="0"/>
              <a:t> </a:t>
            </a:r>
            <a:r>
              <a:rPr lang="en-US" sz="2000" b="1" dirty="0" err="1"/>
              <a:t>limene</a:t>
            </a:r>
            <a:r>
              <a:rPr lang="en-US" sz="2000" b="1" dirty="0"/>
              <a:t> </a:t>
            </a:r>
            <a:r>
              <a:rPr lang="en-US" sz="2000" b="1" dirty="0" err="1"/>
              <a:t>liri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mphamvu</a:t>
            </a:r>
            <a:r>
              <a:rPr lang="en-US" sz="2000" b="1" dirty="0"/>
              <a:t> </a:t>
            </a:r>
            <a:r>
              <a:rPr lang="en-US" sz="2000" b="1" dirty="0" err="1"/>
              <a:t>yaikulu</a:t>
            </a:r>
            <a:r>
              <a:rPr lang="en-US" sz="2000" b="1" dirty="0"/>
              <a:t>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F57E54C-D371-01FB-BBD2-97CFBA7F6A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2880673"/>
              </p:ext>
            </p:extLst>
          </p:nvPr>
        </p:nvGraphicFramePr>
        <p:xfrm>
          <a:off x="352426" y="2503564"/>
          <a:ext cx="11657954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DC1483F-BDEC-4A21-5735-A7C04FF9CADD}"/>
              </a:ext>
            </a:extLst>
          </p:cNvPr>
          <p:cNvSpPr txBox="1"/>
          <p:nvPr/>
        </p:nvSpPr>
        <p:spPr>
          <a:xfrm>
            <a:off x="3398109" y="4320029"/>
            <a:ext cx="6586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Palibe </a:t>
            </a:r>
            <a:r>
              <a:rPr lang="en-US" sz="2000" b="1" dirty="0" err="1"/>
              <a:t>buku</a:t>
            </a:r>
            <a:r>
              <a:rPr lang="en-US" sz="2000" b="1" dirty="0"/>
              <a:t> </a:t>
            </a:r>
            <a:r>
              <a:rPr lang="en-US" sz="2000" b="1" dirty="0" err="1"/>
              <a:t>lina</a:t>
            </a:r>
            <a:r>
              <a:rPr lang="en-US" sz="2000" b="1" dirty="0"/>
              <a:t> </a:t>
            </a:r>
            <a:r>
              <a:rPr lang="en-US" sz="2000" b="1" dirty="0" err="1"/>
              <a:t>lirilonse</a:t>
            </a:r>
            <a:r>
              <a:rPr lang="en-US" sz="2000" b="1" dirty="0"/>
              <a:t> </a:t>
            </a:r>
            <a:r>
              <a:rPr lang="en-US" sz="2000" b="1" dirty="0" err="1"/>
              <a:t>limene</a:t>
            </a:r>
            <a:r>
              <a:rPr lang="en-US" sz="2000" b="1" dirty="0"/>
              <a:t> </a:t>
            </a:r>
            <a:r>
              <a:rPr lang="en-US" sz="2000" b="1" dirty="0" err="1"/>
              <a:t>lingathe</a:t>
            </a:r>
            <a:r>
              <a:rPr lang="en-US" sz="2000" b="1" dirty="0"/>
              <a:t> </a:t>
            </a:r>
            <a:r>
              <a:rPr lang="en-US" sz="2000" b="1" dirty="0" err="1"/>
              <a:t>kutikhudza</a:t>
            </a:r>
            <a:r>
              <a:rPr lang="en-US" sz="2000" b="1" dirty="0"/>
              <a:t> </a:t>
            </a:r>
            <a:r>
              <a:rPr lang="en-US" sz="2000" b="1" dirty="0" err="1"/>
              <a:t>monga</a:t>
            </a:r>
            <a:r>
              <a:rPr lang="en-US" sz="2000" b="1" dirty="0"/>
              <a:t> </a:t>
            </a:r>
            <a:r>
              <a:rPr lang="en-US" sz="2000" b="1" dirty="0" err="1"/>
              <a:t>momwe</a:t>
            </a:r>
            <a:r>
              <a:rPr lang="en-US" sz="2000" b="1" dirty="0"/>
              <a:t> </a:t>
            </a:r>
            <a:r>
              <a:rPr lang="en-US" sz="2000" b="1" dirty="0" err="1"/>
              <a:t>limachitira</a:t>
            </a:r>
            <a:r>
              <a:rPr lang="en-US" sz="2000" b="1" dirty="0"/>
              <a:t> </a:t>
            </a:r>
            <a:r>
              <a:rPr lang="en-US" sz="2000" b="1" dirty="0" err="1"/>
              <a:t>Baibulo</a:t>
            </a:r>
            <a:r>
              <a:rPr lang="en-US" sz="2000" b="1" dirty="0"/>
              <a:t>. </a:t>
            </a:r>
            <a:r>
              <a:rPr lang="en-US" sz="2000" b="1" dirty="0" err="1"/>
              <a:t>Tikakhala</a:t>
            </a:r>
            <a:r>
              <a:rPr lang="en-US" sz="2000" b="1" dirty="0"/>
              <a:t> </a:t>
            </a:r>
            <a:r>
              <a:rPr lang="en-US" sz="2000" b="1" dirty="0" err="1"/>
              <a:t>okonzeka</a:t>
            </a:r>
            <a:r>
              <a:rPr lang="en-US" sz="2000" b="1" dirty="0"/>
              <a:t> </a:t>
            </a:r>
            <a:r>
              <a:rPr lang="en-US" sz="2000" b="1" dirty="0" err="1"/>
              <a:t>kuphatikiza</a:t>
            </a:r>
            <a:r>
              <a:rPr lang="en-US" sz="2000" b="1" dirty="0"/>
              <a:t> </a:t>
            </a:r>
            <a:r>
              <a:rPr lang="en-US" sz="2000" b="1" dirty="0" err="1"/>
              <a:t>ziphunzitso</a:t>
            </a:r>
            <a:r>
              <a:rPr lang="en-US" sz="2000" b="1" dirty="0"/>
              <a:t> </a:t>
            </a:r>
            <a:r>
              <a:rPr lang="en-US" sz="2000" b="1" dirty="0" err="1"/>
              <a:t>zake</a:t>
            </a:r>
            <a:r>
              <a:rPr lang="en-US" sz="2000" b="1" dirty="0"/>
              <a:t> </a:t>
            </a:r>
            <a:r>
              <a:rPr lang="en-US" sz="2000" b="1" dirty="0" err="1"/>
              <a:t>m’miyoyo</a:t>
            </a:r>
            <a:r>
              <a:rPr lang="en-US" sz="2000" b="1" dirty="0"/>
              <a:t> </a:t>
            </a:r>
            <a:r>
              <a:rPr lang="en-US" sz="2000" b="1" dirty="0" err="1"/>
              <a:t>yathu</a:t>
            </a:r>
            <a:r>
              <a:rPr lang="en-US" sz="2000" b="1" dirty="0"/>
              <a:t>, </a:t>
            </a:r>
            <a:r>
              <a:rPr lang="en-US" sz="2000" b="1" dirty="0" err="1"/>
              <a:t>timasinthidwa</a:t>
            </a:r>
            <a:r>
              <a:rPr lang="en-US" sz="2000" b="1" dirty="0"/>
              <a:t> </a:t>
            </a:r>
            <a:r>
              <a:rPr lang="en-US" sz="2000" b="1" dirty="0" err="1"/>
              <a:t>kukhala</a:t>
            </a:r>
            <a:r>
              <a:rPr lang="en-US" sz="2000" b="1" dirty="0"/>
              <a:t> </a:t>
            </a:r>
            <a:r>
              <a:rPr lang="en-US" sz="2000" b="1" dirty="0" err="1"/>
              <a:t>abwino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42552B8-0C7B-C026-51A0-5658EF4BC89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92695" y="4249080"/>
            <a:ext cx="1817685" cy="2465613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5610FCE-6876-E4EB-CCE0-94137A0CC88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09"/>
          <a:stretch>
            <a:fillRect/>
          </a:stretch>
        </p:blipFill>
        <p:spPr>
          <a:xfrm>
            <a:off x="169238" y="171283"/>
            <a:ext cx="2046587" cy="226392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EE9B83E-77F3-985C-4987-A516384D881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616" y="4249079"/>
            <a:ext cx="3018783" cy="2468231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DAF10E3-DA3B-74B0-9FE7-A43428E1496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2695" y="654732"/>
            <a:ext cx="1817685" cy="17524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C73D40F-0D60-8215-7F70-F0611973ADA8}"/>
              </a:ext>
            </a:extLst>
          </p:cNvPr>
          <p:cNvSpPr txBox="1"/>
          <p:nvPr/>
        </p:nvSpPr>
        <p:spPr>
          <a:xfrm>
            <a:off x="3398109" y="5643468"/>
            <a:ext cx="65861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Tikawerenga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ndi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mtima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wotseguka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ndi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kupempha</a:t>
            </a:r>
            <a:r>
              <a:rPr lang="en-US" sz="2000" b="1" dirty="0">
                <a:solidFill>
                  <a:prstClr val="black"/>
                </a:solidFill>
              </a:rPr>
              <a:t> Mulungu </a:t>
            </a:r>
            <a:r>
              <a:rPr lang="en-US" sz="2000" b="1" dirty="0" err="1">
                <a:solidFill>
                  <a:prstClr val="black"/>
                </a:solidFill>
              </a:rPr>
              <a:t>kuunika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kwa</a:t>
            </a:r>
            <a:r>
              <a:rPr lang="en-US" sz="2000" b="1" dirty="0">
                <a:solidFill>
                  <a:prstClr val="black"/>
                </a:solidFill>
              </a:rPr>
              <a:t> Mzimu Woyera, </a:t>
            </a:r>
            <a:r>
              <a:rPr lang="en-US" sz="2000" b="1" dirty="0" err="1">
                <a:solidFill>
                  <a:prstClr val="black"/>
                </a:solidFill>
              </a:rPr>
              <a:t>moyo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wathu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umasinthidwa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90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676E4C-49C0-42A3-81AE-DFF1297A0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D4676E4C-49C0-42A3-81AE-DFF1297A0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468082-A093-40C5-B5E6-41F8FA05C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6C468082-A093-40C5-B5E6-41F8FA05C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669A77-472B-4973-A92F-D98F8ED6B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E2669A77-472B-4973-A92F-D98F8ED6B2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3367F0-5659-4024-9E51-ED48FD4D6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EC3367F0-5659-4024-9E51-ED48FD4D6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0B7C76-98E9-41D0-AB08-C326E9038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420B7C76-98E9-41D0-AB08-C326E9038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5F3F80-D498-4A0A-B8DA-73F01AB47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15F3F80-D498-4A0A-B8DA-73F01AB47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BCEB90-616A-4B8E-8639-1346AC328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6FBCEB90-616A-4B8E-8639-1346AC328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E394F4-A05E-41D7-A968-AEBDC424C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23E394F4-A05E-41D7-A968-AEBDC424C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C7BF7C-D61E-4B93-9002-B275466A0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30C7BF7C-D61E-4B93-9002-B275466A0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C054D6-755B-3378-1B79-FA48DBB09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0D011A-4988-7FB7-8DE0-D5F774B9486B}"/>
              </a:ext>
            </a:extLst>
          </p:cNvPr>
          <p:cNvSpPr txBox="1"/>
          <p:nvPr/>
        </p:nvSpPr>
        <p:spPr>
          <a:xfrm>
            <a:off x="6342430" y="-48640"/>
            <a:ext cx="5843083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000" b="1" dirty="0">
                <a:ln/>
                <a:solidFill>
                  <a:schemeClr val="accent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</a:schemeClr>
                  </a:outerShdw>
                </a:effectLst>
              </a:rPr>
              <a:t>ABWENZI A BAIBULO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798062-E042-9B91-6A25-B95415E69556}"/>
              </a:ext>
            </a:extLst>
          </p:cNvPr>
          <p:cNvSpPr txBox="1"/>
          <p:nvPr/>
        </p:nvSpPr>
        <p:spPr>
          <a:xfrm>
            <a:off x="77823" y="84524"/>
            <a:ext cx="6177062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'Ndipo ifenso tikuyamika Mulungu kosalekeza chifukwa mutalandira Mawu a Mulungu, amene munawamva kuchokera kwa ife, munawalandira osati ngati mawu a anthu, koma monga momwe alili, Mawu a Mulungu, amene akugwira ntchito mwa inu amene mukhulupirira.’ 1 Atesalonika 2:13</a:t>
            </a:r>
            <a:endParaRPr lang="en" sz="12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6CAA74-8747-2527-C8E6-349E776E1398}"/>
              </a:ext>
            </a:extLst>
          </p:cNvPr>
          <p:cNvSpPr txBox="1"/>
          <p:nvPr/>
        </p:nvSpPr>
        <p:spPr>
          <a:xfrm>
            <a:off x="114707" y="3804931"/>
            <a:ext cx="6140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Abwenzi</a:t>
            </a:r>
            <a:r>
              <a:rPr lang="en-US" sz="2000" b="1" dirty="0"/>
              <a:t> a </a:t>
            </a:r>
            <a:r>
              <a:rPr lang="en-US" sz="2000" b="1" dirty="0" err="1"/>
              <a:t>Baibulo</a:t>
            </a:r>
            <a:r>
              <a:rPr lang="en-US" sz="2000" b="1" dirty="0"/>
              <a:t> </a:t>
            </a:r>
            <a:r>
              <a:rPr lang="en-US" sz="2000" b="1" dirty="0" err="1"/>
              <a:t>amalifikira</a:t>
            </a:r>
            <a:r>
              <a:rPr lang="en-US" sz="2000" b="1" dirty="0"/>
              <a:t> </a:t>
            </a:r>
            <a:r>
              <a:rPr lang="en-US" sz="2000" b="1" dirty="0" err="1"/>
              <a:t>ali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chidziwitso</a:t>
            </a:r>
            <a:r>
              <a:rPr lang="en-US" sz="2000" b="1" dirty="0"/>
              <a:t> </a:t>
            </a:r>
            <a:r>
              <a:rPr lang="en-US" sz="2000" b="1" dirty="0" err="1"/>
              <a:t>chakuti</a:t>
            </a:r>
            <a:r>
              <a:rPr lang="en-US" sz="2000" b="1" dirty="0"/>
              <a:t> </a:t>
            </a:r>
            <a:r>
              <a:rPr lang="en-US" sz="2000" b="1" dirty="0" err="1"/>
              <a:t>ilo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Mawu </a:t>
            </a:r>
            <a:r>
              <a:rPr lang="en-US" sz="2000" b="1" dirty="0" err="1"/>
              <a:t>Amoyo</a:t>
            </a:r>
            <a:r>
              <a:rPr lang="en-US" sz="2000" b="1" dirty="0"/>
              <a:t> a Mulungu (1 Atesalonika 2:13). Koma </a:t>
            </a:r>
            <a:r>
              <a:rPr lang="en-US" sz="2000" b="1" dirty="0" err="1"/>
              <a:t>kodi</a:t>
            </a:r>
            <a:r>
              <a:rPr lang="en-US" sz="2000" b="1" dirty="0"/>
              <a:t> </a:t>
            </a:r>
            <a:r>
              <a:rPr lang="en-US" sz="2000" b="1" dirty="0" err="1"/>
              <a:t>ndingafike</a:t>
            </a:r>
            <a:r>
              <a:rPr lang="en-US" sz="2000" b="1" dirty="0"/>
              <a:t> </a:t>
            </a:r>
            <a:r>
              <a:rPr lang="en-US" sz="2000" b="1" dirty="0" err="1"/>
              <a:t>bwanji</a:t>
            </a:r>
            <a:r>
              <a:rPr lang="en-US" sz="2000" b="1" dirty="0"/>
              <a:t> pa </a:t>
            </a:r>
            <a:r>
              <a:rPr lang="en-US" sz="2000" b="1" dirty="0" err="1"/>
              <a:t>chikhulupiriro</a:t>
            </a:r>
            <a:r>
              <a:rPr lang="en-US" sz="2000" b="1" dirty="0"/>
              <a:t> </a:t>
            </a:r>
            <a:r>
              <a:rPr lang="en-US" sz="2000" b="1" dirty="0" err="1"/>
              <a:t>chimenechi</a:t>
            </a:r>
            <a:r>
              <a:rPr lang="en-US" sz="2000" b="1" dirty="0"/>
              <a:t>?</a:t>
            </a:r>
            <a:endParaRPr lang="en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906F64C-D5E6-BF62-3FE2-476014268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424622"/>
              </p:ext>
            </p:extLst>
          </p:nvPr>
        </p:nvGraphicFramePr>
        <p:xfrm>
          <a:off x="6342431" y="691617"/>
          <a:ext cx="5843083" cy="5981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EF1ACD96-DAB0-DA51-90B2-43FCF1B3A0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5890" y="1592665"/>
            <a:ext cx="5800928" cy="2089649"/>
          </a:xfrm>
          <a:prstGeom prst="snip2DiagRect">
            <a:avLst>
              <a:gd name="adj1" fmla="val 1539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A233220-0F97-6CD7-404A-F2FF9227DD10}"/>
              </a:ext>
            </a:extLst>
          </p:cNvPr>
          <p:cNvSpPr txBox="1"/>
          <p:nvPr/>
        </p:nvSpPr>
        <p:spPr>
          <a:xfrm>
            <a:off x="114707" y="4993592"/>
            <a:ext cx="61401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Paulo </a:t>
            </a:r>
            <a:r>
              <a:rPr lang="en-US" sz="2000" b="1" dirty="0" err="1">
                <a:solidFill>
                  <a:prstClr val="black"/>
                </a:solidFill>
              </a:rPr>
              <a:t>amatiuza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kuti</a:t>
            </a:r>
            <a:r>
              <a:rPr lang="en-US" sz="2000" b="1" dirty="0">
                <a:solidFill>
                  <a:prstClr val="black"/>
                </a:solidFill>
              </a:rPr>
              <a:t>, pa </a:t>
            </a:r>
            <a:r>
              <a:rPr lang="en-US" sz="2000" b="1" dirty="0" err="1">
                <a:solidFill>
                  <a:prstClr val="black"/>
                </a:solidFill>
              </a:rPr>
              <a:t>chifukwa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chimenechi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tifunikira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kuzindikira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uzimu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kutanthauza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kuti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luso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lomvetsa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zinthu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zauzimu</a:t>
            </a:r>
            <a:r>
              <a:rPr lang="en-US" sz="2000" b="1" dirty="0">
                <a:solidFill>
                  <a:prstClr val="black"/>
                </a:solidFill>
              </a:rPr>
              <a:t> (1 </a:t>
            </a:r>
            <a:r>
              <a:rPr lang="en-US" sz="2000" b="1" dirty="0" err="1">
                <a:solidFill>
                  <a:prstClr val="black"/>
                </a:solidFill>
              </a:rPr>
              <a:t>Akorinto</a:t>
            </a:r>
            <a:r>
              <a:rPr lang="en-US" sz="2000" b="1" dirty="0">
                <a:solidFill>
                  <a:prstClr val="black"/>
                </a:solidFill>
              </a:rPr>
              <a:t> 2:14). </a:t>
            </a:r>
            <a:r>
              <a:rPr lang="en-US" sz="2000" b="1" dirty="0" err="1">
                <a:solidFill>
                  <a:prstClr val="black"/>
                </a:solidFill>
              </a:rPr>
              <a:t>Choncho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kuzindikira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uthenga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waumulungu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m’Baibulo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ndi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ntchito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ya</a:t>
            </a:r>
            <a:r>
              <a:rPr lang="en-US" sz="2000" b="1" dirty="0">
                <a:solidFill>
                  <a:prstClr val="black"/>
                </a:solidFill>
              </a:rPr>
              <a:t> Mzimu Woyera amene </a:t>
            </a:r>
            <a:r>
              <a:rPr lang="en-US" sz="2000" b="1" dirty="0" err="1">
                <a:solidFill>
                  <a:prstClr val="black"/>
                </a:solidFill>
              </a:rPr>
              <a:t>akugwira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ntchito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ife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6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7" grpId="0" uiExpand="1">
        <p:bldSub>
          <a:bldDgm bld="one"/>
        </p:bldSub>
      </p:bldGraphic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01DA47-DBAC-62CA-D9B0-B5286B63D63C}"/>
              </a:ext>
            </a:extLst>
          </p:cNvPr>
          <p:cNvSpPr txBox="1"/>
          <p:nvPr/>
        </p:nvSpPr>
        <p:spPr>
          <a:xfrm>
            <a:off x="291424" y="1106966"/>
            <a:ext cx="1054545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Baibulo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limavumbulutsa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choonadi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m’njira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yosavuta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komanso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yogwirizana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ndendende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zosowa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komanso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zolakalaka</a:t>
            </a:r>
            <a:r>
              <a:rPr lang="en-US" sz="2400" b="1" dirty="0">
                <a:latin typeface="Constantia" panose="02030602050306030303" pitchFamily="18" charset="0"/>
              </a:rPr>
              <a:t> za </a:t>
            </a:r>
            <a:r>
              <a:rPr lang="en-US" sz="2400" b="1" dirty="0" err="1">
                <a:latin typeface="Constantia" panose="02030602050306030303" pitchFamily="18" charset="0"/>
              </a:rPr>
              <a:t>mtima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munthu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Zimenezi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zadabwitsa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komanso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kusangalatsa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anthu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ophunzira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kwambiri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pamene</a:t>
            </a:r>
            <a:r>
              <a:rPr lang="en-US" sz="2400" b="1" dirty="0">
                <a:latin typeface="Constantia" panose="02030602050306030303" pitchFamily="18" charset="0"/>
              </a:rPr>
              <a:t> pa </a:t>
            </a:r>
            <a:r>
              <a:rPr lang="en-US" sz="2400" b="1" dirty="0" err="1">
                <a:latin typeface="Constantia" panose="02030602050306030303" pitchFamily="18" charset="0"/>
              </a:rPr>
              <a:t>nthawi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yomweyo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limathandiza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anthu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odzichepetsa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komanso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osaphunzira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kwambiri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kuzindikira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njira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chipulumutso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Komabe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choonadi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chosavuta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chimenechi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chimakhudza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zinthu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zazikulu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kwambiri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zozama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komanso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zopitirira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nzeru</a:t>
            </a:r>
            <a:r>
              <a:rPr lang="en-US" sz="2400" b="1" dirty="0">
                <a:latin typeface="Constantia" panose="02030602050306030303" pitchFamily="18" charset="0"/>
              </a:rPr>
              <a:t> za </a:t>
            </a:r>
            <a:r>
              <a:rPr lang="en-US" sz="2400" b="1" dirty="0" err="1">
                <a:latin typeface="Constantia" panose="02030602050306030303" pitchFamily="18" charset="0"/>
              </a:rPr>
              <a:t>anthu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moti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titha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kungozivomereza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chifukwa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chakuti</a:t>
            </a:r>
            <a:r>
              <a:rPr lang="en-US" sz="2400" b="1" dirty="0">
                <a:latin typeface="Constantia" panose="02030602050306030303" pitchFamily="18" charset="0"/>
              </a:rPr>
              <a:t> Mulungu </a:t>
            </a:r>
            <a:r>
              <a:rPr lang="en-US" sz="2400" b="1" dirty="0" err="1">
                <a:latin typeface="Constantia" panose="02030602050306030303" pitchFamily="18" charset="0"/>
              </a:rPr>
              <a:t>ndi</a:t>
            </a:r>
            <a:r>
              <a:rPr lang="en-US" sz="2400" b="1" dirty="0">
                <a:latin typeface="Constantia" panose="02030602050306030303" pitchFamily="18" charset="0"/>
              </a:rPr>
              <a:t> amene </a:t>
            </a:r>
            <a:r>
              <a:rPr lang="en-US" sz="2400" b="1" dirty="0" err="1">
                <a:latin typeface="Constantia" panose="02030602050306030303" pitchFamily="18" charset="0"/>
              </a:rPr>
              <a:t>wanena</a:t>
            </a:r>
            <a:r>
              <a:rPr lang="en-US" sz="2400" b="1" dirty="0">
                <a:latin typeface="Constantia" panose="02030602050306030303" pitchFamily="18" charset="0"/>
              </a:rPr>
              <a:t> [...] </a:t>
            </a:r>
            <a:r>
              <a:rPr lang="en-US" sz="2400" b="1" dirty="0" err="1">
                <a:latin typeface="Constantia" panose="02030602050306030303" pitchFamily="18" charset="0"/>
              </a:rPr>
              <a:t>Pamene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munthu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akufufuza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kwambiri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m'Baibulo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m'pamenenso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amakhulupirira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kwambiri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amenewa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mawu</a:t>
            </a:r>
            <a:r>
              <a:rPr lang="en-US" sz="2400" b="1" dirty="0">
                <a:latin typeface="Constantia" panose="02030602050306030303" pitchFamily="18" charset="0"/>
              </a:rPr>
              <a:t> a Mulungu </a:t>
            </a:r>
            <a:r>
              <a:rPr lang="en-US" sz="2400" b="1" dirty="0" err="1">
                <a:latin typeface="Constantia" panose="02030602050306030303" pitchFamily="18" charset="0"/>
              </a:rPr>
              <a:t>wamoyo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ndipo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nzeru</a:t>
            </a:r>
            <a:r>
              <a:rPr lang="en-US" sz="2400" b="1" dirty="0">
                <a:latin typeface="Constantia" panose="02030602050306030303" pitchFamily="18" charset="0"/>
              </a:rPr>
              <a:t> za </a:t>
            </a:r>
            <a:r>
              <a:rPr lang="en-US" sz="2400" b="1" dirty="0" err="1">
                <a:latin typeface="Constantia" panose="02030602050306030303" pitchFamily="18" charset="0"/>
              </a:rPr>
              <a:t>munthu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zimagwadira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ulemerero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vumbulutso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laumulungu</a:t>
            </a:r>
            <a:r>
              <a:rPr lang="en-US" sz="2400" b="1" dirty="0">
                <a:latin typeface="Constantia" panose="02030602050306030303" pitchFamily="18" charset="0"/>
              </a:rPr>
              <a:t>.”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DFA4EF-5398-F348-FA2D-910E6E964E1E}"/>
              </a:ext>
            </a:extLst>
          </p:cNvPr>
          <p:cNvSpPr txBox="1"/>
          <p:nvPr/>
        </p:nvSpPr>
        <p:spPr>
          <a:xfrm>
            <a:off x="7848366" y="5478577"/>
            <a:ext cx="2828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(Steps to Christ, p. 107)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384680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1000</Words>
  <Application>Microsoft Office PowerPoint</Application>
  <PresentationFormat>Panorámica</PresentationFormat>
  <Paragraphs>65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88</cp:revision>
  <dcterms:created xsi:type="dcterms:W3CDTF">2026-03-14T15:12:41Z</dcterms:created>
  <dcterms:modified xsi:type="dcterms:W3CDTF">2026-04-24T17:19:30Z</dcterms:modified>
</cp:coreProperties>
</file>