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46"/>
  </p:normalViewPr>
  <p:slideViewPr>
    <p:cSldViewPr snapToGrid="0">
      <p:cViewPr varScale="1">
        <p:scale>
          <a:sx n="101" d="100"/>
          <a:sy n="101" d="100"/>
        </p:scale>
        <p:origin x="1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tx2">
                  <a:lumMod val="50000"/>
                </a:schemeClr>
              </a:solidFill>
            </a:rPr>
            <a:t>M’mene tingaphunzirire Baibulo:</a:t>
          </a:r>
          <a:endParaRPr lang="es-ES" sz="2000" dirty="0">
            <a:solidFill>
              <a:schemeClr val="tx2">
                <a:lumMod val="50000"/>
              </a:schemeClr>
            </a:solidFill>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es-ES" sz="2000" b="1" dirty="0">
              <a:effectLst>
                <a:outerShdw blurRad="38100" dist="38100" dir="2700000" algn="tl">
                  <a:srgbClr val="000000"/>
                </a:outerShdw>
              </a:effectLst>
            </a:rPr>
            <a:t>Nthawi</a:t>
          </a: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en" sz="2000" b="1" dirty="0">
              <a:effectLst>
                <a:outerShdw blurRad="38100" dist="38100" dir="2700000" algn="tl">
                  <a:srgbClr val="000000"/>
                </a:outerShdw>
              </a:effectLst>
            </a:rPr>
            <a:t>Malo</a:t>
          </a:r>
          <a:endParaRPr lang="es-ES" sz="2000"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en" sz="2000" b="1" dirty="0">
              <a:effectLst>
                <a:outerShdw blurRad="38100" dist="38100" dir="2700000" algn="tl">
                  <a:srgbClr val="000000"/>
                </a:outerShdw>
              </a:effectLst>
            </a:rPr>
            <a:t>Njira </a:t>
          </a:r>
          <a:endParaRPr lang="es-ES" sz="2000"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US" sz="2000" b="1" dirty="0">
              <a:solidFill>
                <a:schemeClr val="accent2">
                  <a:lumMod val="50000"/>
                </a:schemeClr>
              </a:solidFill>
            </a:rPr>
            <a:t>Ubwino wophunzira Baibulo</a:t>
          </a:r>
          <a:endParaRPr lang="es-ES" sz="2000" dirty="0">
            <a:solidFill>
              <a:schemeClr val="accent2">
                <a:lumMod val="50000"/>
              </a:schemeClr>
            </a:solidFill>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en-US" sz="2000" b="1" dirty="0">
              <a:effectLst>
                <a:outerShdw blurRad="38100" dist="38100" dir="2700000" algn="tl">
                  <a:srgbClr val="000000"/>
                </a:outerShdw>
              </a:effectLst>
            </a:rPr>
            <a:t>Ubwino </a:t>
          </a:r>
          <a:r>
            <a:rPr lang="en-US" sz="2000" b="1" dirty="0" err="1">
              <a:effectLst>
                <a:outerShdw blurRad="38100" dist="38100" dir="2700000" algn="tl">
                  <a:srgbClr val="000000"/>
                </a:outerShdw>
              </a:effectLst>
            </a:rPr>
            <a:t>wogawana</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ndi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ena</a:t>
          </a:r>
          <a:endParaRPr lang="es-ES" sz="2000"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en-US" sz="2000" b="1" dirty="0">
              <a:effectLst>
                <a:outerShdw blurRad="38100" dist="38100" dir="2700000" algn="tl">
                  <a:srgbClr val="000000"/>
                </a:outerShdw>
              </a:effectLst>
            </a:rPr>
            <a:t>Phindu la </a:t>
          </a:r>
          <a:r>
            <a:rPr lang="en-US" sz="2000" b="1" dirty="0" err="1">
              <a:effectLst>
                <a:outerShdw blurRad="38100" dist="38100" dir="2700000" algn="tl">
                  <a:srgbClr val="000000"/>
                </a:outerShdw>
              </a:effectLst>
            </a:rPr>
            <a:t>kulidya</a:t>
          </a:r>
          <a:endParaRPr lang="es-ES" sz="2000"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custLinFactNeighborX="-7332" custLinFactNeighborY="-6352">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en-GB" sz="2000" b="1" dirty="0">
              <a:effectLst>
                <a:outerShdw blurRad="38100" dist="38100" dir="2700000" algn="tl">
                  <a:srgbClr val="000000"/>
                </a:outerShdw>
              </a:effectLst>
            </a:rPr>
            <a:t>Kuphunzira Baibulo </a:t>
          </a:r>
          <a:r>
            <a:rPr lang="en-GB" sz="2000" b="1" dirty="0" err="1">
              <a:effectLst>
                <a:outerShdw blurRad="38100" dist="38100" dir="2700000" algn="tl">
                  <a:srgbClr val="000000"/>
                </a:outerShdw>
              </a:effectLst>
            </a:rPr>
            <a:t>mozama</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kuli</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ndi</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magawo</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anayi</a:t>
          </a:r>
          <a:endParaRPr lang="en" sz="2000" b="1" dirty="0">
            <a:effectLst>
              <a:outerShdw blurRad="38100" dist="38100" dir="2700000" algn="tl">
                <a:srgbClr val="000000"/>
              </a:outerShdw>
            </a:effectLst>
          </a:endParaRP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Pempherani</a:t>
          </a: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r>
            <a:rPr lang="en-GB" sz="2000" b="1" dirty="0" err="1">
              <a:effectLst>
                <a:outerShdw blurRad="38100" dist="38100" dir="2700000" algn="tl">
                  <a:srgbClr val="000000"/>
                </a:outerShdw>
              </a:effectLst>
            </a:rPr>
            <a:t>Kuwerenga</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ndi</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kumvetsa</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njira</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zomwe</a:t>
          </a:r>
          <a:r>
            <a:rPr lang="en-GB" sz="2000" b="1" dirty="0">
              <a:effectLst>
                <a:outerShdw blurRad="38100" dist="38100" dir="2700000" algn="tl">
                  <a:srgbClr val="000000"/>
                </a:outerShdw>
              </a:effectLst>
            </a:rPr>
            <a:t> </a:t>
          </a:r>
          <a:r>
            <a:rPr lang="en-GB" sz="2000" b="1" dirty="0" err="1">
              <a:effectLst>
                <a:outerShdw blurRad="38100" dist="38100" dir="2700000" algn="tl">
                  <a:srgbClr val="000000"/>
                </a:outerShdw>
              </a:effectLst>
            </a:rPr>
            <a:t>zaperekedwa</a:t>
          </a:r>
          <a:r>
            <a:rPr lang="en-GB" sz="2000" b="1" dirty="0">
              <a:effectLst>
                <a:outerShdw blurRad="38100" dist="38100" dir="2700000" algn="tl">
                  <a:srgbClr val="000000"/>
                </a:outerShdw>
              </a:effectLst>
            </a:rPr>
            <a:t>]</a:t>
          </a:r>
          <a:endParaRPr lang="en" sz="2000" b="1" dirty="0">
            <a:effectLst>
              <a:outerShdw blurRad="38100" dist="38100" dir="2700000" algn="tl">
                <a:srgbClr val="000000"/>
              </a:outerShdw>
            </a:effectLst>
          </a:endParaRP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en" sz="2000" b="1" dirty="0">
              <a:effectLst>
                <a:outerShdw blurRad="38100" dist="38100" dir="2700000" algn="tl">
                  <a:srgbClr val="000000"/>
                </a:outerShdw>
              </a:effectLst>
            </a:rPr>
            <a:t>Pempherani</a:t>
          </a: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en" sz="2000" b="1" dirty="0" err="1">
              <a:effectLst>
                <a:outerShdw blurRad="38100" dist="38100" dir="2700000" algn="tl">
                  <a:srgbClr val="000000"/>
                </a:outerShdw>
              </a:effectLst>
            </a:rPr>
            <a:t>Gawani</a:t>
          </a:r>
          <a:endParaRPr lang="en" sz="2000" b="1" dirty="0">
            <a:effectLst>
              <a:outerShdw blurRad="38100" dist="38100" dir="2700000" algn="tl">
                <a:srgbClr val="000000"/>
              </a:outerShdw>
            </a:effectLst>
          </a:endParaRP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en-US" sz="2000" b="1" dirty="0">
              <a:effectLst/>
            </a:rPr>
            <a:t>Itanani Mzimu Woyera kuti akhale mtsogoleri wanu mu maphunziro anu</a:t>
          </a:r>
          <a:endParaRPr lang="en" sz="2000" b="1" dirty="0">
            <a:effectLst/>
          </a:endParaRP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fi-FI" sz="2000" b="1" dirty="0">
              <a:effectLst/>
            </a:rPr>
            <a:t>Sankhani vesi kapena ndime ya m’Baibulo</a:t>
          </a:r>
          <a:endParaRPr lang="en" sz="2000" b="1" dirty="0">
            <a:effectLst/>
          </a:endParaRP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en-US" sz="2000" b="1" dirty="0">
              <a:effectLst/>
            </a:rPr>
            <a:t>Adzakhudza mtima ndi maganizo anu kuti mumvetse zimene mukuwerenga</a:t>
          </a:r>
          <a:endParaRPr lang="es-ES" sz="20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US" sz="2000" b="1" kern="1200" dirty="0">
              <a:solidFill>
                <a:prstClr val="black"/>
              </a:solidFill>
              <a:effectLst/>
              <a:latin typeface="Aptos" panose="02110004020202020204"/>
              <a:ea typeface="+mn-ea"/>
              <a:cs typeface="+mn-cs"/>
            </a:rPr>
            <a:t>Lembani kuti zisindikizike m'maganizo mwanu</a:t>
          </a:r>
          <a:endParaRPr lang="en" sz="2000" b="1" kern="1200" dirty="0">
            <a:effectLst/>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US" sz="2000" b="1" kern="1200" dirty="0">
              <a:solidFill>
                <a:schemeClr val="bg1"/>
              </a:solidFill>
              <a:effectLst>
                <a:outerShdw blurRad="38100" dist="38100" dir="2700000" algn="tl">
                  <a:srgbClr val="000000"/>
                </a:outerShdw>
              </a:effectLst>
              <a:latin typeface="Aptos" panose="02110004020202020204"/>
              <a:ea typeface="+mn-ea"/>
              <a:cs typeface="+mn-cs"/>
            </a:rPr>
            <a:t>Lembani mzere pa mfundo zazikuluzikulu</a:t>
          </a:r>
          <a:endParaRPr lang="en" sz="2000" b="1" kern="1200" dirty="0">
            <a:solidFill>
              <a:schemeClr val="bg1"/>
            </a:solidFill>
            <a:effectLst>
              <a:outerShdw blurRad="38100" dist="38100" dir="2700000" algn="tl">
                <a:srgbClr val="000000"/>
              </a:outerShdw>
            </a:effectLst>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GB" sz="2000" b="1" dirty="0" err="1">
              <a:solidFill>
                <a:schemeClr val="bg1"/>
              </a:solidFill>
              <a:effectLst>
                <a:outerShdw blurRad="38100" dist="38100" dir="2700000" algn="tl">
                  <a:srgbClr val="000000"/>
                </a:outerShdw>
              </a:effectLst>
            </a:rPr>
            <a:t>Lembani</a:t>
          </a:r>
          <a:r>
            <a:rPr lang="en-GB" sz="2000" b="1" dirty="0">
              <a:solidFill>
                <a:schemeClr val="bg1"/>
              </a:solidFill>
              <a:effectLst>
                <a:outerShdw blurRad="38100" dist="38100" dir="2700000" algn="tl">
                  <a:srgbClr val="000000"/>
                </a:outerShdw>
              </a:effectLst>
            </a:rPr>
            <a:t> </a:t>
          </a:r>
          <a:r>
            <a:rPr lang="en-GB" sz="2000" b="1" dirty="0" err="1">
              <a:solidFill>
                <a:schemeClr val="bg1"/>
              </a:solidFill>
              <a:effectLst>
                <a:outerShdw blurRad="38100" dist="38100" dir="2700000" algn="tl">
                  <a:srgbClr val="000000"/>
                </a:outerShdw>
              </a:effectLst>
            </a:rPr>
            <a:t>maganizo</a:t>
          </a:r>
          <a:r>
            <a:rPr lang="en-GB" sz="2000" b="1" dirty="0">
              <a:solidFill>
                <a:schemeClr val="bg1"/>
              </a:solidFill>
              <a:effectLst>
                <a:outerShdw blurRad="38100" dist="38100" dir="2700000" algn="tl">
                  <a:srgbClr val="000000"/>
                </a:outerShdw>
              </a:effectLst>
            </a:rPr>
            <a:t> amene </a:t>
          </a:r>
          <a:r>
            <a:rPr lang="en-GB" sz="2000" b="1" dirty="0" err="1">
              <a:solidFill>
                <a:schemeClr val="bg1"/>
              </a:solidFill>
              <a:effectLst>
                <a:outerShdw blurRad="38100" dist="38100" dir="2700000" algn="tl">
                  <a:srgbClr val="000000"/>
                </a:outerShdw>
              </a:effectLst>
            </a:rPr>
            <a:t>amalimbikitsa</a:t>
          </a:r>
          <a:r>
            <a:rPr lang="en-GB" sz="2000" b="1" dirty="0">
              <a:solidFill>
                <a:schemeClr val="bg1"/>
              </a:solidFill>
              <a:effectLst>
                <a:outerShdw blurRad="38100" dist="38100" dir="2700000" algn="tl">
                  <a:srgbClr val="000000"/>
                </a:outerShdw>
              </a:effectLst>
            </a:rPr>
            <a:t> </a:t>
          </a:r>
          <a:r>
            <a:rPr lang="en-GB" sz="2000" b="1" dirty="0" err="1">
              <a:solidFill>
                <a:schemeClr val="bg1"/>
              </a:solidFill>
              <a:effectLst>
                <a:outerShdw blurRad="38100" dist="38100" dir="2700000" algn="tl">
                  <a:srgbClr val="000000"/>
                </a:outerShdw>
              </a:effectLst>
            </a:rPr>
            <a:t>mfundo</a:t>
          </a:r>
          <a:r>
            <a:rPr lang="en-GB" sz="2000" b="1" dirty="0">
              <a:solidFill>
                <a:schemeClr val="bg1"/>
              </a:solidFill>
              <a:effectLst>
                <a:outerShdw blurRad="38100" dist="38100" dir="2700000" algn="tl">
                  <a:srgbClr val="000000"/>
                </a:outerShdw>
              </a:effectLst>
            </a:rPr>
            <a:t> </a:t>
          </a:r>
          <a:r>
            <a:rPr lang="en-GB" sz="2000" b="1" dirty="0" err="1">
              <a:solidFill>
                <a:schemeClr val="bg1"/>
              </a:solidFill>
              <a:effectLst>
                <a:outerShdw blurRad="38100" dist="38100" dir="2700000" algn="tl">
                  <a:srgbClr val="000000"/>
                </a:outerShdw>
              </a:effectLst>
            </a:rPr>
            <a:t>zazikuluzo</a:t>
          </a:r>
          <a:endParaRPr lang="en" sz="2000" b="1" dirty="0">
            <a:solidFill>
              <a:schemeClr val="bg1"/>
            </a:solidFill>
            <a:effectLst>
              <a:outerShdw blurRad="38100" dist="38100" dir="2700000" algn="tl">
                <a:srgbClr val="000000"/>
              </a:outerShdw>
            </a:effectLst>
          </a:endParaRP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US" sz="1800" b="1" kern="1200" dirty="0">
              <a:effectLst/>
            </a:rPr>
            <a:t>Pemphani Mulungu kuti akuthandizeni kugwiritsa ntchito mfundo zimene mwaphunzira</a:t>
          </a:r>
          <a:endParaRPr lang="en" sz="1800" b="1" kern="1200" dirty="0">
            <a:effectLst/>
          </a:endParaRP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US" sz="2000" b="1" kern="1200" dirty="0">
              <a:effectLst/>
            </a:rPr>
            <a:t>Ganizirani za </a:t>
          </a:r>
          <a:r>
            <a:rPr lang="en-US" sz="2000" b="1" kern="1200" dirty="0" err="1">
              <a:effectLst/>
            </a:rPr>
            <a:t>yemwe</a:t>
          </a:r>
          <a:r>
            <a:rPr lang="en-US" sz="2000" b="1" kern="1200" dirty="0">
              <a:effectLst/>
            </a:rPr>
            <a:t> mungamuuze zomwe mwaphunzira</a:t>
          </a:r>
          <a:endParaRPr lang="en" sz="2000" b="1" kern="1200" dirty="0">
            <a:effectLst/>
          </a:endParaRP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custLinFactNeighborX="-8940">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en-US" sz="2400" b="1" dirty="0">
              <a:effectLst>
                <a:outerShdw blurRad="38100" dist="38100" dir="2700000" algn="tl">
                  <a:srgbClr val="000000"/>
                </a:outerShdw>
              </a:effectLst>
            </a:rPr>
            <a:t>Njira zina zophunzirira Baibulo</a:t>
          </a:r>
          <a:endParaRPr lang="en" sz="2400" b="1" dirty="0">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fi-FI" sz="2000" b="1" dirty="0">
              <a:solidFill>
                <a:schemeClr val="tx1"/>
              </a:solidFill>
              <a:effectLst/>
            </a:rPr>
            <a:t>Yerekezerani vesi ndi vesi (Yesaya 28:10)</a:t>
          </a:r>
          <a:endParaRPr lang="en" sz="2000" b="1" dirty="0">
            <a:solidFill>
              <a:schemeClr val="tx1"/>
            </a:solidFill>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fi-FI" sz="2000" b="1" dirty="0" err="1">
              <a:solidFill>
                <a:schemeClr val="tx1"/>
              </a:solidFill>
              <a:effectLst/>
            </a:rPr>
            <a:t>Phunzirani</a:t>
          </a:r>
          <a:r>
            <a:rPr lang="fi-FI" sz="2000" b="1" dirty="0">
              <a:solidFill>
                <a:schemeClr val="tx1"/>
              </a:solidFill>
              <a:effectLst/>
            </a:rPr>
            <a:t> </a:t>
          </a:r>
          <a:r>
            <a:rPr lang="fi-FI" sz="2000" b="1" dirty="0" err="1">
              <a:solidFill>
                <a:schemeClr val="tx1"/>
              </a:solidFill>
              <a:effectLst/>
            </a:rPr>
            <a:t>ndime</a:t>
          </a:r>
          <a:r>
            <a:rPr lang="fi-FI" sz="2000" b="1" dirty="0">
              <a:solidFill>
                <a:schemeClr val="tx1"/>
              </a:solidFill>
              <a:effectLst/>
            </a:rPr>
            <a:t> kapena mabuku onse</a:t>
          </a:r>
          <a:endParaRPr lang="en" sz="2000" b="1" dirty="0">
            <a:solidFill>
              <a:schemeClr val="tx1"/>
            </a:solidFill>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en-GB" sz="2000" b="1" dirty="0" err="1">
              <a:solidFill>
                <a:schemeClr val="tx1"/>
              </a:solidFill>
              <a:effectLst/>
            </a:rPr>
            <a:t>Kuphunzira</a:t>
          </a:r>
          <a:r>
            <a:rPr lang="en-GB" sz="2000" b="1" dirty="0">
              <a:solidFill>
                <a:schemeClr val="tx1"/>
              </a:solidFill>
              <a:effectLst/>
            </a:rPr>
            <a:t> </a:t>
          </a:r>
          <a:r>
            <a:rPr lang="en-GB" sz="2000" b="1" dirty="0" err="1">
              <a:solidFill>
                <a:schemeClr val="tx1"/>
              </a:solidFill>
              <a:effectLst/>
            </a:rPr>
            <a:t>mutu</a:t>
          </a:r>
          <a:r>
            <a:rPr lang="en-GB" sz="2000" b="1" dirty="0">
              <a:solidFill>
                <a:schemeClr val="tx1"/>
              </a:solidFill>
              <a:effectLst/>
            </a:rPr>
            <a:t> </a:t>
          </a:r>
          <a:r>
            <a:rPr lang="en-GB" sz="2000" b="1" dirty="0" err="1">
              <a:solidFill>
                <a:schemeClr val="tx1"/>
              </a:solidFill>
              <a:effectLst/>
            </a:rPr>
            <a:t>kapena</a:t>
          </a:r>
          <a:r>
            <a:rPr lang="en-GB" sz="2000" b="1" dirty="0">
              <a:solidFill>
                <a:schemeClr val="tx1"/>
              </a:solidFill>
              <a:effectLst/>
            </a:rPr>
            <a:t> </a:t>
          </a:r>
          <a:r>
            <a:rPr lang="en-GB" sz="2000" b="1" dirty="0" err="1">
              <a:solidFill>
                <a:schemeClr val="tx1"/>
              </a:solidFill>
              <a:effectLst/>
            </a:rPr>
            <a:t>mawu</a:t>
          </a:r>
          <a:r>
            <a:rPr lang="en-GB" sz="2000" b="1" dirty="0">
              <a:solidFill>
                <a:schemeClr val="tx1"/>
              </a:solidFill>
              <a:effectLst/>
            </a:rPr>
            <a:t> </a:t>
          </a:r>
          <a:r>
            <a:rPr lang="en-GB" sz="2000" b="1" dirty="0" err="1">
              <a:solidFill>
                <a:schemeClr val="tx1"/>
              </a:solidFill>
              <a:effectLst/>
            </a:rPr>
            <a:t>pogwiritsa</a:t>
          </a:r>
          <a:r>
            <a:rPr lang="en-GB" sz="2000" b="1" dirty="0">
              <a:solidFill>
                <a:schemeClr val="tx1"/>
              </a:solidFill>
              <a:effectLst/>
            </a:rPr>
            <a:t> </a:t>
          </a:r>
          <a:r>
            <a:rPr lang="en-GB" sz="2000" b="1" dirty="0" err="1">
              <a:solidFill>
                <a:schemeClr val="tx1"/>
              </a:solidFill>
              <a:effectLst/>
            </a:rPr>
            <a:t>ntchito</a:t>
          </a:r>
          <a:r>
            <a:rPr lang="en-GB" sz="2000" b="1" dirty="0">
              <a:solidFill>
                <a:schemeClr val="tx1"/>
              </a:solidFill>
              <a:effectLst/>
            </a:rPr>
            <a:t> concordance</a:t>
          </a:r>
          <a:endParaRPr lang="en" sz="2000" b="1" dirty="0">
            <a:solidFill>
              <a:schemeClr val="tx1"/>
            </a:solidFill>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en-GB" sz="2000" b="1" dirty="0">
              <a:solidFill>
                <a:schemeClr val="tx1"/>
              </a:solidFill>
              <a:effectLst/>
            </a:rPr>
            <a:t>Funsani </a:t>
          </a:r>
          <a:r>
            <a:rPr lang="en-GB" sz="2000" b="1" dirty="0" err="1">
              <a:solidFill>
                <a:schemeClr val="tx1"/>
              </a:solidFill>
              <a:effectLst/>
            </a:rPr>
            <a:t>m’mabuku</a:t>
          </a:r>
          <a:r>
            <a:rPr lang="en-GB" sz="2000" b="1" dirty="0">
              <a:solidFill>
                <a:schemeClr val="tx1"/>
              </a:solidFill>
              <a:effectLst/>
            </a:rPr>
            <a:t> </a:t>
          </a:r>
          <a:r>
            <a:rPr lang="en-GB" sz="2000" b="1" dirty="0" err="1">
              <a:solidFill>
                <a:schemeClr val="tx1"/>
              </a:solidFill>
              <a:effectLst/>
            </a:rPr>
            <a:t>ofotokoza</a:t>
          </a:r>
          <a:r>
            <a:rPr lang="en-GB" sz="2000" b="1" dirty="0">
              <a:solidFill>
                <a:schemeClr val="tx1"/>
              </a:solidFill>
              <a:effectLst/>
            </a:rPr>
            <a:t> </a:t>
          </a:r>
          <a:r>
            <a:rPr lang="en-GB" sz="2000" b="1" dirty="0" err="1">
              <a:solidFill>
                <a:schemeClr val="tx1"/>
              </a:solidFill>
              <a:effectLst/>
            </a:rPr>
            <a:t>nkhani</a:t>
          </a:r>
          <a:r>
            <a:rPr lang="en-GB" sz="2000" b="1" dirty="0">
              <a:solidFill>
                <a:schemeClr val="tx1"/>
              </a:solidFill>
              <a:effectLst/>
            </a:rPr>
            <a:t> za </a:t>
          </a:r>
          <a:r>
            <a:rPr lang="en-GB" sz="2000" b="1" dirty="0" err="1">
              <a:solidFill>
                <a:schemeClr val="tx1"/>
              </a:solidFill>
              <a:effectLst/>
            </a:rPr>
            <a:t>m’Baibulo</a:t>
          </a:r>
          <a:r>
            <a:rPr lang="en-GB" sz="2000" b="1" dirty="0">
              <a:solidFill>
                <a:schemeClr val="tx1"/>
              </a:solidFill>
              <a:effectLst/>
            </a:rPr>
            <a:t> </a:t>
          </a:r>
          <a:r>
            <a:rPr lang="en-GB" sz="2000" b="1" dirty="0" err="1">
              <a:solidFill>
                <a:schemeClr val="tx1"/>
              </a:solidFill>
              <a:effectLst/>
            </a:rPr>
            <a:t>kapena</a:t>
          </a:r>
          <a:r>
            <a:rPr lang="en-GB" sz="2000" b="1" dirty="0">
              <a:solidFill>
                <a:schemeClr val="tx1"/>
              </a:solidFill>
              <a:effectLst/>
            </a:rPr>
            <a:t> </a:t>
          </a:r>
          <a:r>
            <a:rPr lang="en-GB" sz="2000" b="1" dirty="0" err="1">
              <a:solidFill>
                <a:schemeClr val="tx1"/>
              </a:solidFill>
              <a:effectLst/>
            </a:rPr>
            <a:t>m’mamatanthauzo</a:t>
          </a:r>
          <a:r>
            <a:rPr lang="en-GB" sz="2000" b="1" dirty="0">
              <a:solidFill>
                <a:schemeClr val="tx1"/>
              </a:solidFill>
              <a:effectLst/>
            </a:rPr>
            <a:t> a </a:t>
          </a:r>
          <a:r>
            <a:rPr lang="en-GB" sz="2000" b="1" dirty="0" err="1">
              <a:solidFill>
                <a:schemeClr val="tx1"/>
              </a:solidFill>
              <a:effectLst/>
            </a:rPr>
            <a:t>mawu</a:t>
          </a:r>
          <a:r>
            <a:rPr lang="en-GB" sz="2000" b="1" dirty="0">
              <a:solidFill>
                <a:schemeClr val="tx1"/>
              </a:solidFill>
              <a:effectLst/>
            </a:rPr>
            <a:t> a </a:t>
          </a:r>
          <a:r>
            <a:rPr lang="en-GB" sz="2000" b="1" dirty="0" err="1">
              <a:solidFill>
                <a:schemeClr val="tx1"/>
              </a:solidFill>
              <a:effectLst/>
            </a:rPr>
            <a:t>m’Baibulo</a:t>
          </a:r>
          <a:endParaRPr lang="en" sz="2000" b="1" dirty="0">
            <a:solidFill>
              <a:schemeClr val="tx1"/>
            </a:solidFill>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en-GB" sz="2000" b="1" dirty="0" err="1">
              <a:solidFill>
                <a:schemeClr val="tx1"/>
              </a:solidFill>
              <a:effectLst/>
            </a:rPr>
            <a:t>Werengani</a:t>
          </a:r>
          <a:r>
            <a:rPr lang="en-GB" sz="2000" b="1" dirty="0">
              <a:solidFill>
                <a:schemeClr val="tx1"/>
              </a:solidFill>
              <a:effectLst/>
            </a:rPr>
            <a:t> </a:t>
          </a:r>
          <a:r>
            <a:rPr lang="en-GB" sz="2000" b="1" dirty="0" err="1">
              <a:solidFill>
                <a:schemeClr val="tx1"/>
              </a:solidFill>
              <a:effectLst/>
            </a:rPr>
            <a:t>limodzi</a:t>
          </a:r>
          <a:r>
            <a:rPr lang="en-GB" sz="2000" b="1" dirty="0">
              <a:solidFill>
                <a:schemeClr val="tx1"/>
              </a:solidFill>
              <a:effectLst/>
            </a:rPr>
            <a:t> </a:t>
          </a:r>
          <a:r>
            <a:rPr lang="en-GB" sz="2000" b="1" dirty="0" err="1">
              <a:solidFill>
                <a:schemeClr val="tx1"/>
              </a:solidFill>
              <a:effectLst/>
            </a:rPr>
            <a:t>ndi</a:t>
          </a:r>
          <a:r>
            <a:rPr lang="en-GB" sz="2000" b="1" dirty="0">
              <a:solidFill>
                <a:schemeClr val="tx1"/>
              </a:solidFill>
              <a:effectLst/>
            </a:rPr>
            <a:t> </a:t>
          </a:r>
          <a:r>
            <a:rPr lang="en-GB" sz="2000" b="1" dirty="0" err="1">
              <a:solidFill>
                <a:schemeClr val="tx1"/>
              </a:solidFill>
              <a:effectLst/>
            </a:rPr>
            <a:t>mavesi</a:t>
          </a:r>
          <a:r>
            <a:rPr lang="en-GB" sz="2000" b="1" dirty="0">
              <a:solidFill>
                <a:schemeClr val="tx1"/>
              </a:solidFill>
              <a:effectLst/>
            </a:rPr>
            <a:t> </a:t>
          </a:r>
          <a:r>
            <a:rPr lang="en-GB" sz="2000" b="1" dirty="0" err="1">
              <a:solidFill>
                <a:schemeClr val="tx1"/>
              </a:solidFill>
              <a:effectLst/>
            </a:rPr>
            <a:t>ochokera</a:t>
          </a:r>
          <a:r>
            <a:rPr lang="en-GB" sz="2000" b="1" dirty="0">
              <a:solidFill>
                <a:schemeClr val="tx1"/>
              </a:solidFill>
              <a:effectLst/>
            </a:rPr>
            <a:t> </a:t>
          </a:r>
          <a:r>
            <a:rPr lang="en-GB" sz="2000" b="1" dirty="0" err="1">
              <a:solidFill>
                <a:schemeClr val="tx1"/>
              </a:solidFill>
              <a:effectLst/>
            </a:rPr>
            <a:t>m'mabuku</a:t>
          </a:r>
          <a:r>
            <a:rPr lang="en-GB" sz="2000" b="1" dirty="0">
              <a:solidFill>
                <a:schemeClr val="tx1"/>
              </a:solidFill>
              <a:effectLst/>
            </a:rPr>
            <a:t> a </a:t>
          </a:r>
          <a:r>
            <a:rPr lang="en-GB" sz="2000" b="1" dirty="0" err="1">
              <a:solidFill>
                <a:schemeClr val="tx1"/>
              </a:solidFill>
              <a:effectLst/>
            </a:rPr>
            <a:t>mndandanda</a:t>
          </a:r>
          <a:r>
            <a:rPr lang="en-GB" sz="2000" b="1" dirty="0">
              <a:solidFill>
                <a:schemeClr val="tx1"/>
              </a:solidFill>
              <a:effectLst/>
            </a:rPr>
            <a:t> </a:t>
          </a:r>
          <a:r>
            <a:rPr lang="en-GB" sz="2000" b="1" dirty="0" err="1">
              <a:solidFill>
                <a:schemeClr val="tx1"/>
              </a:solidFill>
              <a:effectLst/>
            </a:rPr>
            <a:t>wa</a:t>
          </a:r>
          <a:r>
            <a:rPr lang="en-GB" sz="2000" b="1" dirty="0">
              <a:solidFill>
                <a:schemeClr val="tx1"/>
              </a:solidFill>
              <a:effectLst/>
            </a:rPr>
            <a:t> "Conflict of the Ages" </a:t>
          </a:r>
          <a:r>
            <a:rPr lang="en-GB" sz="2000" b="1" dirty="0" err="1">
              <a:solidFill>
                <a:schemeClr val="tx1"/>
              </a:solidFill>
              <a:effectLst/>
            </a:rPr>
            <a:t>lolembedwa</a:t>
          </a:r>
          <a:r>
            <a:rPr lang="en-GB" sz="2000" b="1" dirty="0">
              <a:solidFill>
                <a:schemeClr val="tx1"/>
              </a:solidFill>
              <a:effectLst/>
            </a:rPr>
            <a:t> </a:t>
          </a:r>
          <a:r>
            <a:rPr lang="en-GB" sz="2000" b="1" dirty="0" err="1">
              <a:solidFill>
                <a:schemeClr val="tx1"/>
              </a:solidFill>
              <a:effectLst/>
            </a:rPr>
            <a:t>ndi</a:t>
          </a:r>
          <a:r>
            <a:rPr lang="en-GB" sz="2000" b="1" dirty="0">
              <a:solidFill>
                <a:schemeClr val="tx1"/>
              </a:solidFill>
              <a:effectLst/>
            </a:rPr>
            <a:t> Ellen White</a:t>
          </a:r>
          <a:endParaRPr lang="en" sz="2000" b="1" dirty="0">
            <a:solidFill>
              <a:schemeClr val="tx1"/>
            </a:solidFill>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2">
                  <a:lumMod val="50000"/>
                </a:schemeClr>
              </a:solidFill>
            </a:rPr>
            <a:t>M’mene tingaphunzirire Baibulo:</a:t>
          </a:r>
          <a:endParaRPr lang="es-ES" sz="2000" kern="1200" dirty="0">
            <a:solidFill>
              <a:schemeClr val="tx2">
                <a:lumMod val="50000"/>
              </a:schemeClr>
            </a:solidFill>
          </a:endParaRPr>
        </a:p>
      </dsp:txBody>
      <dsp:txXfrm>
        <a:off x="2770" y="0"/>
        <a:ext cx="2664742" cy="858696"/>
      </dsp:txXfrm>
    </dsp:sp>
    <dsp:sp modelId="{84FE2549-8848-4EF8-9B20-2FD2B7AB8D07}">
      <dsp:nvSpPr>
        <dsp:cNvPr id="0" name=""/>
        <dsp:cNvSpPr/>
      </dsp:nvSpPr>
      <dsp:spPr>
        <a:xfrm>
          <a:off x="112941" y="853445"/>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Nthawi</a:t>
          </a:r>
        </a:p>
      </dsp:txBody>
      <dsp:txXfrm>
        <a:off x="129411" y="869915"/>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Malo</a:t>
          </a:r>
          <a:endParaRPr lang="es-ES" sz="2000" kern="1200" dirty="0">
            <a:effectLst>
              <a:outerShdw blurRad="38100" dist="38100" dir="2700000" algn="tl">
                <a:srgbClr val="000000"/>
              </a:outerShdw>
            </a:effectLst>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Njira </a:t>
          </a:r>
          <a:endParaRPr lang="es-ES" sz="2000" kern="1200" dirty="0">
            <a:effectLst>
              <a:outerShdw blurRad="38100" dist="38100" dir="2700000" algn="tl">
                <a:srgbClr val="000000"/>
              </a:outerShdw>
            </a:effectLst>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2">
                  <a:lumMod val="50000"/>
                </a:schemeClr>
              </a:solidFill>
            </a:rPr>
            <a:t>Ubwino wophunzira Baibulo</a:t>
          </a:r>
          <a:endParaRPr lang="es-ES" sz="2000" kern="1200" dirty="0">
            <a:solidFill>
              <a:schemeClr val="accent2">
                <a:lumMod val="50000"/>
              </a:schemeClr>
            </a:solidFill>
          </a:endParaRP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Ubwino </a:t>
          </a:r>
          <a:r>
            <a:rPr lang="en-US" sz="2000" b="1" kern="1200" dirty="0" err="1">
              <a:effectLst>
                <a:outerShdw blurRad="38100" dist="38100" dir="2700000" algn="tl">
                  <a:srgbClr val="000000"/>
                </a:outerShdw>
              </a:effectLst>
            </a:rPr>
            <a:t>wogawana</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ndi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ena</a:t>
          </a:r>
          <a:endParaRPr lang="es-ES" sz="2000" kern="1200" dirty="0">
            <a:effectLst>
              <a:outerShdw blurRad="38100" dist="38100" dir="2700000" algn="tl">
                <a:srgbClr val="000000"/>
              </a:outerShdw>
            </a:effectLst>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Phindu la </a:t>
          </a:r>
          <a:r>
            <a:rPr lang="en-US" sz="2000" b="1" kern="1200" dirty="0" err="1">
              <a:effectLst>
                <a:outerShdw blurRad="38100" dist="38100" dir="2700000" algn="tl">
                  <a:srgbClr val="000000"/>
                </a:outerShdw>
              </a:effectLst>
            </a:rPr>
            <a:t>kulidya</a:t>
          </a:r>
          <a:endParaRPr lang="es-ES" sz="2000" kern="1200" dirty="0">
            <a:effectLst>
              <a:outerShdw blurRad="38100" dist="38100" dir="2700000" algn="tl">
                <a:srgbClr val="000000"/>
              </a:outerShdw>
            </a:effectLst>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89365" y="1438911"/>
          <a:ext cx="219484" cy="927616"/>
        </a:xfrm>
        <a:custGeom>
          <a:avLst/>
          <a:gdLst/>
          <a:ahLst/>
          <a:cxnLst/>
          <a:rect l="0" t="0" r="0" b="0"/>
          <a:pathLst>
            <a:path>
              <a:moveTo>
                <a:pt x="0" y="0"/>
              </a:moveTo>
              <a:lnTo>
                <a:pt x="0" y="927616"/>
              </a:lnTo>
              <a:lnTo>
                <a:pt x="219484"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3702" y="531291"/>
          <a:ext cx="4694126" cy="268450"/>
        </a:xfrm>
        <a:custGeom>
          <a:avLst/>
          <a:gdLst/>
          <a:ahLst/>
          <a:cxnLst/>
          <a:rect l="0" t="0" r="0" b="0"/>
          <a:pathLst>
            <a:path>
              <a:moveTo>
                <a:pt x="0" y="0"/>
              </a:moveTo>
              <a:lnTo>
                <a:pt x="0" y="134225"/>
              </a:lnTo>
              <a:lnTo>
                <a:pt x="4694126" y="134225"/>
              </a:lnTo>
              <a:lnTo>
                <a:pt x="4694126"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188609" y="1438911"/>
          <a:ext cx="152819" cy="906622"/>
        </a:xfrm>
        <a:custGeom>
          <a:avLst/>
          <a:gdLst/>
          <a:ahLst/>
          <a:cxnLst/>
          <a:rect l="0" t="0" r="0" b="0"/>
          <a:pathLst>
            <a:path>
              <a:moveTo>
                <a:pt x="0" y="0"/>
              </a:moveTo>
              <a:lnTo>
                <a:pt x="0" y="906622"/>
              </a:lnTo>
              <a:lnTo>
                <a:pt x="152819"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3702" y="531291"/>
          <a:ext cx="2293369" cy="268450"/>
        </a:xfrm>
        <a:custGeom>
          <a:avLst/>
          <a:gdLst/>
          <a:ahLst/>
          <a:cxnLst/>
          <a:rect l="0" t="0" r="0" b="0"/>
          <a:pathLst>
            <a:path>
              <a:moveTo>
                <a:pt x="0" y="0"/>
              </a:moveTo>
              <a:lnTo>
                <a:pt x="0" y="134225"/>
              </a:lnTo>
              <a:lnTo>
                <a:pt x="2293369" y="134225"/>
              </a:lnTo>
              <a:lnTo>
                <a:pt x="2293369"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08976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08976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08976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08976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504839" y="531291"/>
          <a:ext cx="1178863" cy="268450"/>
        </a:xfrm>
        <a:custGeom>
          <a:avLst/>
          <a:gdLst/>
          <a:ahLst/>
          <a:cxnLst/>
          <a:rect l="0" t="0" r="0" b="0"/>
          <a:pathLst>
            <a:path>
              <a:moveTo>
                <a:pt x="1178863" y="0"/>
              </a:moveTo>
              <a:lnTo>
                <a:pt x="1178863"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370349"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370349"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302436" y="531291"/>
          <a:ext cx="4381265" cy="268450"/>
        </a:xfrm>
        <a:custGeom>
          <a:avLst/>
          <a:gdLst/>
          <a:ahLst/>
          <a:cxnLst/>
          <a:rect l="0" t="0" r="0" b="0"/>
          <a:pathLst>
            <a:path>
              <a:moveTo>
                <a:pt x="4381265" y="0"/>
              </a:moveTo>
              <a:lnTo>
                <a:pt x="4381265"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351609"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outerShdw>
              </a:effectLst>
            </a:rPr>
            <a:t>Kuphunzira Baibulo </a:t>
          </a:r>
          <a:r>
            <a:rPr lang="en-GB" sz="2000" b="1" kern="1200" dirty="0" err="1">
              <a:effectLst>
                <a:outerShdw blurRad="38100" dist="38100" dir="2700000" algn="tl">
                  <a:srgbClr val="000000"/>
                </a:outerShdw>
              </a:effectLst>
            </a:rPr>
            <a:t>mozama</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kuli</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ndi</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magawo</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anayi</a:t>
          </a:r>
          <a:endParaRPr lang="en" sz="2000" b="1" kern="1200" dirty="0">
            <a:effectLst>
              <a:outerShdw blurRad="38100" dist="38100" dir="2700000" algn="tl">
                <a:srgbClr val="000000"/>
              </a:outerShdw>
            </a:effectLst>
          </a:endParaRPr>
        </a:p>
      </dsp:txBody>
      <dsp:txXfrm>
        <a:off x="351609" y="570"/>
        <a:ext cx="10664186" cy="530721"/>
      </dsp:txXfrm>
    </dsp:sp>
    <dsp:sp modelId="{25FBE55C-7604-4739-A70C-E0D555C8D2DB}">
      <dsp:nvSpPr>
        <dsp:cNvPr id="0" name=""/>
        <dsp:cNvSpPr/>
      </dsp:nvSpPr>
      <dsp:spPr>
        <a:xfrm>
          <a:off x="13732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Pempherani</a:t>
          </a:r>
        </a:p>
      </dsp:txBody>
      <dsp:txXfrm>
        <a:off x="137328" y="799742"/>
        <a:ext cx="2330217" cy="639168"/>
      </dsp:txXfrm>
    </dsp:sp>
    <dsp:sp modelId="{581F876A-5E78-460A-8BA8-059CBD9F8CF3}">
      <dsp:nvSpPr>
        <dsp:cNvPr id="0" name=""/>
        <dsp:cNvSpPr/>
      </dsp:nvSpPr>
      <dsp:spPr>
        <a:xfrm>
          <a:off x="719882"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rPr>
            <a:t>Itanani Mzimu Woyera kuti akhale mtsogoleri wanu mu maphunziro anu</a:t>
          </a:r>
          <a:endParaRPr lang="en" sz="2000" b="1" kern="1200" dirty="0">
            <a:effectLst/>
          </a:endParaRPr>
        </a:p>
      </dsp:txBody>
      <dsp:txXfrm>
        <a:off x="719882" y="1707362"/>
        <a:ext cx="1904774" cy="1565420"/>
      </dsp:txXfrm>
    </dsp:sp>
    <dsp:sp modelId="{E9A2B961-0D76-43C7-898F-1FBA133E7C1B}">
      <dsp:nvSpPr>
        <dsp:cNvPr id="0" name=""/>
        <dsp:cNvSpPr/>
      </dsp:nvSpPr>
      <dsp:spPr>
        <a:xfrm>
          <a:off x="719882"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rPr>
            <a:t>Adzakhudza mtima ndi maganizo anu kuti mumvetse zimene mukuwerenga</a:t>
          </a:r>
          <a:endParaRPr lang="es-ES" sz="2000" b="1" kern="1200" dirty="0">
            <a:effectLst/>
          </a:endParaRPr>
        </a:p>
      </dsp:txBody>
      <dsp:txXfrm>
        <a:off x="719882" y="3541233"/>
        <a:ext cx="1904774" cy="1565420"/>
      </dsp:txXfrm>
    </dsp:sp>
    <dsp:sp modelId="{E6C9E379-076F-4E92-936C-C837C8A36F33}">
      <dsp:nvSpPr>
        <dsp:cNvPr id="0" name=""/>
        <dsp:cNvSpPr/>
      </dsp:nvSpPr>
      <dsp:spPr>
        <a:xfrm>
          <a:off x="2735996"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err="1">
              <a:effectLst>
                <a:outerShdw blurRad="38100" dist="38100" dir="2700000" algn="tl">
                  <a:srgbClr val="000000"/>
                </a:outerShdw>
              </a:effectLst>
            </a:rPr>
            <a:t>Kuwerenga</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ndi</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kumvetsa</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njira</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zomwe</a:t>
          </a:r>
          <a:r>
            <a:rPr lang="en-GB" sz="2000" b="1" kern="1200" dirty="0">
              <a:effectLst>
                <a:outerShdw blurRad="38100" dist="38100" dir="2700000" algn="tl">
                  <a:srgbClr val="000000"/>
                </a:outerShdw>
              </a:effectLst>
            </a:rPr>
            <a:t> </a:t>
          </a:r>
          <a:r>
            <a:rPr lang="en-GB" sz="2000" b="1" kern="1200" dirty="0" err="1">
              <a:effectLst>
                <a:outerShdw blurRad="38100" dist="38100" dir="2700000" algn="tl">
                  <a:srgbClr val="000000"/>
                </a:outerShdw>
              </a:effectLst>
            </a:rPr>
            <a:t>zaperekedwa</a:t>
          </a:r>
          <a:r>
            <a:rPr lang="en-GB" sz="2000" b="1" kern="1200" dirty="0">
              <a:effectLst>
                <a:outerShdw blurRad="38100" dist="38100" dir="2700000" algn="tl">
                  <a:srgbClr val="000000"/>
                </a:outerShdw>
              </a:effectLst>
            </a:rPr>
            <a:t>]</a:t>
          </a:r>
          <a:endParaRPr lang="en" sz="2000" b="1" kern="1200" dirty="0">
            <a:effectLst>
              <a:outerShdw blurRad="38100" dist="38100" dir="2700000" algn="tl">
                <a:srgbClr val="000000"/>
              </a:outerShdw>
            </a:effectLst>
          </a:endParaRPr>
        </a:p>
      </dsp:txBody>
      <dsp:txXfrm>
        <a:off x="2735996" y="799742"/>
        <a:ext cx="3537684" cy="639168"/>
      </dsp:txXfrm>
    </dsp:sp>
    <dsp:sp modelId="{994F54E2-AE64-44AE-BA55-562ABA4B5042}">
      <dsp:nvSpPr>
        <dsp:cNvPr id="0" name=""/>
        <dsp:cNvSpPr/>
      </dsp:nvSpPr>
      <dsp:spPr>
        <a:xfrm>
          <a:off x="339307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i-FI" sz="2000" b="1" kern="1200" dirty="0">
              <a:effectLst/>
            </a:rPr>
            <a:t>Sankhani vesi kapena ndime ya m’Baibulo</a:t>
          </a:r>
          <a:endParaRPr lang="en" sz="2000" b="1" kern="1200" dirty="0">
            <a:effectLst/>
          </a:endParaRPr>
        </a:p>
      </dsp:txBody>
      <dsp:txXfrm>
        <a:off x="3393078" y="1707362"/>
        <a:ext cx="3566843" cy="774806"/>
      </dsp:txXfrm>
    </dsp:sp>
    <dsp:sp modelId="{46ABF043-736E-42FD-8322-B00CAF308F8C}">
      <dsp:nvSpPr>
        <dsp:cNvPr id="0" name=""/>
        <dsp:cNvSpPr/>
      </dsp:nvSpPr>
      <dsp:spPr>
        <a:xfrm>
          <a:off x="339307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black"/>
              </a:solidFill>
              <a:effectLst/>
              <a:latin typeface="Aptos" panose="02110004020202020204"/>
              <a:ea typeface="+mn-ea"/>
              <a:cs typeface="+mn-cs"/>
            </a:rPr>
            <a:t>Lembani kuti zisindikizike m'maganizo mwanu</a:t>
          </a:r>
          <a:endParaRPr lang="en" sz="2000" b="1" kern="1200" dirty="0">
            <a:effectLst/>
          </a:endParaRPr>
        </a:p>
      </dsp:txBody>
      <dsp:txXfrm>
        <a:off x="3393078" y="2750620"/>
        <a:ext cx="3566843" cy="774806"/>
      </dsp:txXfrm>
    </dsp:sp>
    <dsp:sp modelId="{7C618FE8-14FE-4ED3-889A-F0EB7DAC9545}">
      <dsp:nvSpPr>
        <dsp:cNvPr id="0" name=""/>
        <dsp:cNvSpPr/>
      </dsp:nvSpPr>
      <dsp:spPr>
        <a:xfrm>
          <a:off x="339307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effectLst>
                <a:outerShdw blurRad="38100" dist="38100" dir="2700000" algn="tl">
                  <a:srgbClr val="000000"/>
                </a:outerShdw>
              </a:effectLst>
              <a:latin typeface="Aptos" panose="02110004020202020204"/>
              <a:ea typeface="+mn-ea"/>
              <a:cs typeface="+mn-cs"/>
            </a:rPr>
            <a:t>Lembani mzere pa mfundo zazikuluzikulu</a:t>
          </a:r>
          <a:endParaRPr lang="en" sz="2000" b="1" kern="1200" dirty="0">
            <a:solidFill>
              <a:schemeClr val="bg1"/>
            </a:solidFill>
            <a:effectLst>
              <a:outerShdw blurRad="38100" dist="38100" dir="2700000" algn="tl">
                <a:srgbClr val="000000"/>
              </a:outerShdw>
            </a:effectLst>
          </a:endParaRPr>
        </a:p>
      </dsp:txBody>
      <dsp:txXfrm>
        <a:off x="3393078" y="3793877"/>
        <a:ext cx="3566843" cy="639168"/>
      </dsp:txXfrm>
    </dsp:sp>
    <dsp:sp modelId="{EFAB4D20-F384-44DF-9D95-96DD516309D7}">
      <dsp:nvSpPr>
        <dsp:cNvPr id="0" name=""/>
        <dsp:cNvSpPr/>
      </dsp:nvSpPr>
      <dsp:spPr>
        <a:xfrm>
          <a:off x="339307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err="1">
              <a:solidFill>
                <a:schemeClr val="bg1"/>
              </a:solidFill>
              <a:effectLst>
                <a:outerShdw blurRad="38100" dist="38100" dir="2700000" algn="tl">
                  <a:srgbClr val="000000"/>
                </a:outerShdw>
              </a:effectLst>
            </a:rPr>
            <a:t>Lembani</a:t>
          </a:r>
          <a:r>
            <a:rPr lang="en-GB" sz="2000" b="1" kern="1200" dirty="0">
              <a:solidFill>
                <a:schemeClr val="bg1"/>
              </a:solidFill>
              <a:effectLst>
                <a:outerShdw blurRad="38100" dist="38100" dir="2700000" algn="tl">
                  <a:srgbClr val="000000"/>
                </a:outerShdw>
              </a:effectLst>
            </a:rPr>
            <a:t> </a:t>
          </a:r>
          <a:r>
            <a:rPr lang="en-GB" sz="2000" b="1" kern="1200" dirty="0" err="1">
              <a:solidFill>
                <a:schemeClr val="bg1"/>
              </a:solidFill>
              <a:effectLst>
                <a:outerShdw blurRad="38100" dist="38100" dir="2700000" algn="tl">
                  <a:srgbClr val="000000"/>
                </a:outerShdw>
              </a:effectLst>
            </a:rPr>
            <a:t>maganizo</a:t>
          </a:r>
          <a:r>
            <a:rPr lang="en-GB" sz="2000" b="1" kern="1200" dirty="0">
              <a:solidFill>
                <a:schemeClr val="bg1"/>
              </a:solidFill>
              <a:effectLst>
                <a:outerShdw blurRad="38100" dist="38100" dir="2700000" algn="tl">
                  <a:srgbClr val="000000"/>
                </a:outerShdw>
              </a:effectLst>
            </a:rPr>
            <a:t> amene </a:t>
          </a:r>
          <a:r>
            <a:rPr lang="en-GB" sz="2000" b="1" kern="1200" dirty="0" err="1">
              <a:solidFill>
                <a:schemeClr val="bg1"/>
              </a:solidFill>
              <a:effectLst>
                <a:outerShdw blurRad="38100" dist="38100" dir="2700000" algn="tl">
                  <a:srgbClr val="000000"/>
                </a:outerShdw>
              </a:effectLst>
            </a:rPr>
            <a:t>amalimbikitsa</a:t>
          </a:r>
          <a:r>
            <a:rPr lang="en-GB" sz="2000" b="1" kern="1200" dirty="0">
              <a:solidFill>
                <a:schemeClr val="bg1"/>
              </a:solidFill>
              <a:effectLst>
                <a:outerShdw blurRad="38100" dist="38100" dir="2700000" algn="tl">
                  <a:srgbClr val="000000"/>
                </a:outerShdw>
              </a:effectLst>
            </a:rPr>
            <a:t> </a:t>
          </a:r>
          <a:r>
            <a:rPr lang="en-GB" sz="2000" b="1" kern="1200" dirty="0" err="1">
              <a:solidFill>
                <a:schemeClr val="bg1"/>
              </a:solidFill>
              <a:effectLst>
                <a:outerShdw blurRad="38100" dist="38100" dir="2700000" algn="tl">
                  <a:srgbClr val="000000"/>
                </a:outerShdw>
              </a:effectLst>
            </a:rPr>
            <a:t>mfundo</a:t>
          </a:r>
          <a:r>
            <a:rPr lang="en-GB" sz="2000" b="1" kern="1200" dirty="0">
              <a:solidFill>
                <a:schemeClr val="bg1"/>
              </a:solidFill>
              <a:effectLst>
                <a:outerShdw blurRad="38100" dist="38100" dir="2700000" algn="tl">
                  <a:srgbClr val="000000"/>
                </a:outerShdw>
              </a:effectLst>
            </a:rPr>
            <a:t> </a:t>
          </a:r>
          <a:r>
            <a:rPr lang="en-GB" sz="2000" b="1" kern="1200" dirty="0" err="1">
              <a:solidFill>
                <a:schemeClr val="bg1"/>
              </a:solidFill>
              <a:effectLst>
                <a:outerShdw blurRad="38100" dist="38100" dir="2700000" algn="tl">
                  <a:srgbClr val="000000"/>
                </a:outerShdw>
              </a:effectLst>
            </a:rPr>
            <a:t>zazikuluzo</a:t>
          </a:r>
          <a:endParaRPr lang="en" sz="2000" b="1" kern="1200" dirty="0">
            <a:solidFill>
              <a:schemeClr val="bg1"/>
            </a:solidFill>
            <a:effectLst>
              <a:outerShdw blurRad="38100" dist="38100" dir="2700000" algn="tl">
                <a:srgbClr val="000000"/>
              </a:outerShdw>
            </a:effectLst>
          </a:endParaRPr>
        </a:p>
      </dsp:txBody>
      <dsp:txXfrm>
        <a:off x="3393078" y="4701497"/>
        <a:ext cx="3566843" cy="774806"/>
      </dsp:txXfrm>
    </dsp:sp>
    <dsp:sp modelId="{9CBE719F-D12F-4ABD-B52B-46803A37B44B}">
      <dsp:nvSpPr>
        <dsp:cNvPr id="0" name=""/>
        <dsp:cNvSpPr/>
      </dsp:nvSpPr>
      <dsp:spPr>
        <a:xfrm>
          <a:off x="6991493"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Pempherani</a:t>
          </a:r>
        </a:p>
      </dsp:txBody>
      <dsp:txXfrm>
        <a:off x="6991493" y="799742"/>
        <a:ext cx="1971158" cy="639168"/>
      </dsp:txXfrm>
    </dsp:sp>
    <dsp:sp modelId="{BEAE7541-50F8-44FE-B4E4-5C0BD16B6740}">
      <dsp:nvSpPr>
        <dsp:cNvPr id="0" name=""/>
        <dsp:cNvSpPr/>
      </dsp:nvSpPr>
      <dsp:spPr>
        <a:xfrm>
          <a:off x="7341428"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rPr>
            <a:t>Pemphani Mulungu kuti akuthandizeni kugwiritsa ntchito mfundo zimene mwaphunzira</a:t>
          </a:r>
          <a:endParaRPr lang="en" sz="1800" b="1" kern="1200" dirty="0">
            <a:effectLst/>
          </a:endParaRPr>
        </a:p>
      </dsp:txBody>
      <dsp:txXfrm>
        <a:off x="7341428" y="1707362"/>
        <a:ext cx="2027545" cy="1276343"/>
      </dsp:txXfrm>
    </dsp:sp>
    <dsp:sp modelId="{F06D3B0D-33F3-4E4F-9FD7-EEDCCDABD356}">
      <dsp:nvSpPr>
        <dsp:cNvPr id="0" name=""/>
        <dsp:cNvSpPr/>
      </dsp:nvSpPr>
      <dsp:spPr>
        <a:xfrm>
          <a:off x="939224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err="1">
              <a:effectLst>
                <a:outerShdw blurRad="38100" dist="38100" dir="2700000" algn="tl">
                  <a:srgbClr val="000000"/>
                </a:outerShdw>
              </a:effectLst>
            </a:rPr>
            <a:t>Gawani</a:t>
          </a:r>
          <a:endParaRPr lang="en" sz="2000" b="1" kern="1200" dirty="0">
            <a:effectLst>
              <a:outerShdw blurRad="38100" dist="38100" dir="2700000" algn="tl">
                <a:srgbClr val="000000"/>
              </a:outerShdw>
            </a:effectLst>
          </a:endParaRPr>
        </a:p>
      </dsp:txBody>
      <dsp:txXfrm>
        <a:off x="9392249" y="799742"/>
        <a:ext cx="1971158" cy="639168"/>
      </dsp:txXfrm>
    </dsp:sp>
    <dsp:sp modelId="{CFA922AC-43B1-4C81-A717-6122794DD71F}">
      <dsp:nvSpPr>
        <dsp:cNvPr id="0" name=""/>
        <dsp:cNvSpPr/>
      </dsp:nvSpPr>
      <dsp:spPr>
        <a:xfrm>
          <a:off x="9808850"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rPr>
            <a:t>Ganizirani za </a:t>
          </a:r>
          <a:r>
            <a:rPr lang="en-US" sz="2000" b="1" kern="1200" dirty="0" err="1">
              <a:effectLst/>
            </a:rPr>
            <a:t>yemwe</a:t>
          </a:r>
          <a:r>
            <a:rPr lang="en-US" sz="2000" b="1" kern="1200" dirty="0">
              <a:effectLst/>
            </a:rPr>
            <a:t> mungamuuze zomwe mwaphunzira</a:t>
          </a:r>
          <a:endParaRPr lang="en" sz="2000" b="1" kern="1200" dirty="0">
            <a:effectLst/>
          </a:endParaRPr>
        </a:p>
      </dsp:txBody>
      <dsp:txXfrm>
        <a:off x="9808850" y="1707362"/>
        <a:ext cx="1779088" cy="1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outerShdw>
              </a:effectLst>
            </a:rPr>
            <a:t>Njira zina zophunzirira Baibulo</a:t>
          </a:r>
          <a:endParaRPr lang="en" sz="2400" b="1" kern="1200" dirty="0">
            <a:effectLst>
              <a:outerShdw blurRad="38100" dist="38100" dir="2700000" algn="tl">
                <a:srgbClr val="000000"/>
              </a:outerShdw>
            </a:effectLst>
          </a:endParaRP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i-FI" sz="2000" b="1" kern="1200" dirty="0">
              <a:solidFill>
                <a:schemeClr val="tx1"/>
              </a:solidFill>
              <a:effectLst/>
            </a:rPr>
            <a:t>Yerekezerani vesi ndi vesi (Yesaya 28:10)</a:t>
          </a:r>
          <a:endParaRPr lang="en" sz="2000" b="1" kern="1200" dirty="0">
            <a:solidFill>
              <a:schemeClr val="tx1"/>
            </a:solidFill>
            <a:effectLst/>
          </a:endParaRP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i-FI" sz="2000" b="1" kern="1200" dirty="0" err="1">
              <a:solidFill>
                <a:schemeClr val="tx1"/>
              </a:solidFill>
              <a:effectLst/>
            </a:rPr>
            <a:t>Phunzirani</a:t>
          </a:r>
          <a:r>
            <a:rPr lang="fi-FI" sz="2000" b="1" kern="1200" dirty="0">
              <a:solidFill>
                <a:schemeClr val="tx1"/>
              </a:solidFill>
              <a:effectLst/>
            </a:rPr>
            <a:t> </a:t>
          </a:r>
          <a:r>
            <a:rPr lang="fi-FI" sz="2000" b="1" kern="1200" dirty="0" err="1">
              <a:solidFill>
                <a:schemeClr val="tx1"/>
              </a:solidFill>
              <a:effectLst/>
            </a:rPr>
            <a:t>ndime</a:t>
          </a:r>
          <a:r>
            <a:rPr lang="fi-FI" sz="2000" b="1" kern="1200" dirty="0">
              <a:solidFill>
                <a:schemeClr val="tx1"/>
              </a:solidFill>
              <a:effectLst/>
            </a:rPr>
            <a:t> kapena mabuku onse</a:t>
          </a:r>
          <a:endParaRPr lang="en" sz="2000" b="1" kern="1200" dirty="0">
            <a:solidFill>
              <a:schemeClr val="tx1"/>
            </a:solidFill>
            <a:effectLst/>
          </a:endParaRP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err="1">
              <a:solidFill>
                <a:schemeClr val="tx1"/>
              </a:solidFill>
              <a:effectLst/>
            </a:rPr>
            <a:t>Kuphunzira</a:t>
          </a:r>
          <a:r>
            <a:rPr lang="en-GB" sz="2000" b="1" kern="1200" dirty="0">
              <a:solidFill>
                <a:schemeClr val="tx1"/>
              </a:solidFill>
              <a:effectLst/>
            </a:rPr>
            <a:t> </a:t>
          </a:r>
          <a:r>
            <a:rPr lang="en-GB" sz="2000" b="1" kern="1200" dirty="0" err="1">
              <a:solidFill>
                <a:schemeClr val="tx1"/>
              </a:solidFill>
              <a:effectLst/>
            </a:rPr>
            <a:t>mutu</a:t>
          </a:r>
          <a:r>
            <a:rPr lang="en-GB" sz="2000" b="1" kern="1200" dirty="0">
              <a:solidFill>
                <a:schemeClr val="tx1"/>
              </a:solidFill>
              <a:effectLst/>
            </a:rPr>
            <a:t> </a:t>
          </a:r>
          <a:r>
            <a:rPr lang="en-GB" sz="2000" b="1" kern="1200" dirty="0" err="1">
              <a:solidFill>
                <a:schemeClr val="tx1"/>
              </a:solidFill>
              <a:effectLst/>
            </a:rPr>
            <a:t>kapena</a:t>
          </a:r>
          <a:r>
            <a:rPr lang="en-GB" sz="2000" b="1" kern="1200" dirty="0">
              <a:solidFill>
                <a:schemeClr val="tx1"/>
              </a:solidFill>
              <a:effectLst/>
            </a:rPr>
            <a:t> </a:t>
          </a:r>
          <a:r>
            <a:rPr lang="en-GB" sz="2000" b="1" kern="1200" dirty="0" err="1">
              <a:solidFill>
                <a:schemeClr val="tx1"/>
              </a:solidFill>
              <a:effectLst/>
            </a:rPr>
            <a:t>mawu</a:t>
          </a:r>
          <a:r>
            <a:rPr lang="en-GB" sz="2000" b="1" kern="1200" dirty="0">
              <a:solidFill>
                <a:schemeClr val="tx1"/>
              </a:solidFill>
              <a:effectLst/>
            </a:rPr>
            <a:t> </a:t>
          </a:r>
          <a:r>
            <a:rPr lang="en-GB" sz="2000" b="1" kern="1200" dirty="0" err="1">
              <a:solidFill>
                <a:schemeClr val="tx1"/>
              </a:solidFill>
              <a:effectLst/>
            </a:rPr>
            <a:t>pogwiritsa</a:t>
          </a:r>
          <a:r>
            <a:rPr lang="en-GB" sz="2000" b="1" kern="1200" dirty="0">
              <a:solidFill>
                <a:schemeClr val="tx1"/>
              </a:solidFill>
              <a:effectLst/>
            </a:rPr>
            <a:t> </a:t>
          </a:r>
          <a:r>
            <a:rPr lang="en-GB" sz="2000" b="1" kern="1200" dirty="0" err="1">
              <a:solidFill>
                <a:schemeClr val="tx1"/>
              </a:solidFill>
              <a:effectLst/>
            </a:rPr>
            <a:t>ntchito</a:t>
          </a:r>
          <a:r>
            <a:rPr lang="en-GB" sz="2000" b="1" kern="1200" dirty="0">
              <a:solidFill>
                <a:schemeClr val="tx1"/>
              </a:solidFill>
              <a:effectLst/>
            </a:rPr>
            <a:t> concordance</a:t>
          </a:r>
          <a:endParaRPr lang="en" sz="2000" b="1" kern="1200" dirty="0">
            <a:solidFill>
              <a:schemeClr val="tx1"/>
            </a:solidFill>
            <a:effectLst/>
          </a:endParaRP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effectLst/>
            </a:rPr>
            <a:t>Funsani </a:t>
          </a:r>
          <a:r>
            <a:rPr lang="en-GB" sz="2000" b="1" kern="1200" dirty="0" err="1">
              <a:solidFill>
                <a:schemeClr val="tx1"/>
              </a:solidFill>
              <a:effectLst/>
            </a:rPr>
            <a:t>m’mabuku</a:t>
          </a:r>
          <a:r>
            <a:rPr lang="en-GB" sz="2000" b="1" kern="1200" dirty="0">
              <a:solidFill>
                <a:schemeClr val="tx1"/>
              </a:solidFill>
              <a:effectLst/>
            </a:rPr>
            <a:t> </a:t>
          </a:r>
          <a:r>
            <a:rPr lang="en-GB" sz="2000" b="1" kern="1200" dirty="0" err="1">
              <a:solidFill>
                <a:schemeClr val="tx1"/>
              </a:solidFill>
              <a:effectLst/>
            </a:rPr>
            <a:t>ofotokoza</a:t>
          </a:r>
          <a:r>
            <a:rPr lang="en-GB" sz="2000" b="1" kern="1200" dirty="0">
              <a:solidFill>
                <a:schemeClr val="tx1"/>
              </a:solidFill>
              <a:effectLst/>
            </a:rPr>
            <a:t> </a:t>
          </a:r>
          <a:r>
            <a:rPr lang="en-GB" sz="2000" b="1" kern="1200" dirty="0" err="1">
              <a:solidFill>
                <a:schemeClr val="tx1"/>
              </a:solidFill>
              <a:effectLst/>
            </a:rPr>
            <a:t>nkhani</a:t>
          </a:r>
          <a:r>
            <a:rPr lang="en-GB" sz="2000" b="1" kern="1200" dirty="0">
              <a:solidFill>
                <a:schemeClr val="tx1"/>
              </a:solidFill>
              <a:effectLst/>
            </a:rPr>
            <a:t> za </a:t>
          </a:r>
          <a:r>
            <a:rPr lang="en-GB" sz="2000" b="1" kern="1200" dirty="0" err="1">
              <a:solidFill>
                <a:schemeClr val="tx1"/>
              </a:solidFill>
              <a:effectLst/>
            </a:rPr>
            <a:t>m’Baibulo</a:t>
          </a:r>
          <a:r>
            <a:rPr lang="en-GB" sz="2000" b="1" kern="1200" dirty="0">
              <a:solidFill>
                <a:schemeClr val="tx1"/>
              </a:solidFill>
              <a:effectLst/>
            </a:rPr>
            <a:t> </a:t>
          </a:r>
          <a:r>
            <a:rPr lang="en-GB" sz="2000" b="1" kern="1200" dirty="0" err="1">
              <a:solidFill>
                <a:schemeClr val="tx1"/>
              </a:solidFill>
              <a:effectLst/>
            </a:rPr>
            <a:t>kapena</a:t>
          </a:r>
          <a:r>
            <a:rPr lang="en-GB" sz="2000" b="1" kern="1200" dirty="0">
              <a:solidFill>
                <a:schemeClr val="tx1"/>
              </a:solidFill>
              <a:effectLst/>
            </a:rPr>
            <a:t> </a:t>
          </a:r>
          <a:r>
            <a:rPr lang="en-GB" sz="2000" b="1" kern="1200" dirty="0" err="1">
              <a:solidFill>
                <a:schemeClr val="tx1"/>
              </a:solidFill>
              <a:effectLst/>
            </a:rPr>
            <a:t>m’mamatanthauzo</a:t>
          </a:r>
          <a:r>
            <a:rPr lang="en-GB" sz="2000" b="1" kern="1200" dirty="0">
              <a:solidFill>
                <a:schemeClr val="tx1"/>
              </a:solidFill>
              <a:effectLst/>
            </a:rPr>
            <a:t> a </a:t>
          </a:r>
          <a:r>
            <a:rPr lang="en-GB" sz="2000" b="1" kern="1200" dirty="0" err="1">
              <a:solidFill>
                <a:schemeClr val="tx1"/>
              </a:solidFill>
              <a:effectLst/>
            </a:rPr>
            <a:t>mawu</a:t>
          </a:r>
          <a:r>
            <a:rPr lang="en-GB" sz="2000" b="1" kern="1200" dirty="0">
              <a:solidFill>
                <a:schemeClr val="tx1"/>
              </a:solidFill>
              <a:effectLst/>
            </a:rPr>
            <a:t> a </a:t>
          </a:r>
          <a:r>
            <a:rPr lang="en-GB" sz="2000" b="1" kern="1200" dirty="0" err="1">
              <a:solidFill>
                <a:schemeClr val="tx1"/>
              </a:solidFill>
              <a:effectLst/>
            </a:rPr>
            <a:t>m’Baibulo</a:t>
          </a:r>
          <a:endParaRPr lang="en" sz="2000" b="1" kern="1200" dirty="0">
            <a:solidFill>
              <a:schemeClr val="tx1"/>
            </a:solidFill>
            <a:effectLst/>
          </a:endParaRP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err="1">
              <a:solidFill>
                <a:schemeClr val="tx1"/>
              </a:solidFill>
              <a:effectLst/>
            </a:rPr>
            <a:t>Werengani</a:t>
          </a:r>
          <a:r>
            <a:rPr lang="en-GB" sz="2000" b="1" kern="1200" dirty="0">
              <a:solidFill>
                <a:schemeClr val="tx1"/>
              </a:solidFill>
              <a:effectLst/>
            </a:rPr>
            <a:t> </a:t>
          </a:r>
          <a:r>
            <a:rPr lang="en-GB" sz="2000" b="1" kern="1200" dirty="0" err="1">
              <a:solidFill>
                <a:schemeClr val="tx1"/>
              </a:solidFill>
              <a:effectLst/>
            </a:rPr>
            <a:t>limodzi</a:t>
          </a:r>
          <a:r>
            <a:rPr lang="en-GB" sz="2000" b="1" kern="1200" dirty="0">
              <a:solidFill>
                <a:schemeClr val="tx1"/>
              </a:solidFill>
              <a:effectLst/>
            </a:rPr>
            <a:t> </a:t>
          </a:r>
          <a:r>
            <a:rPr lang="en-GB" sz="2000" b="1" kern="1200" dirty="0" err="1">
              <a:solidFill>
                <a:schemeClr val="tx1"/>
              </a:solidFill>
              <a:effectLst/>
            </a:rPr>
            <a:t>ndi</a:t>
          </a:r>
          <a:r>
            <a:rPr lang="en-GB" sz="2000" b="1" kern="1200" dirty="0">
              <a:solidFill>
                <a:schemeClr val="tx1"/>
              </a:solidFill>
              <a:effectLst/>
            </a:rPr>
            <a:t> </a:t>
          </a:r>
          <a:r>
            <a:rPr lang="en-GB" sz="2000" b="1" kern="1200" dirty="0" err="1">
              <a:solidFill>
                <a:schemeClr val="tx1"/>
              </a:solidFill>
              <a:effectLst/>
            </a:rPr>
            <a:t>mavesi</a:t>
          </a:r>
          <a:r>
            <a:rPr lang="en-GB" sz="2000" b="1" kern="1200" dirty="0">
              <a:solidFill>
                <a:schemeClr val="tx1"/>
              </a:solidFill>
              <a:effectLst/>
            </a:rPr>
            <a:t> </a:t>
          </a:r>
          <a:r>
            <a:rPr lang="en-GB" sz="2000" b="1" kern="1200" dirty="0" err="1">
              <a:solidFill>
                <a:schemeClr val="tx1"/>
              </a:solidFill>
              <a:effectLst/>
            </a:rPr>
            <a:t>ochokera</a:t>
          </a:r>
          <a:r>
            <a:rPr lang="en-GB" sz="2000" b="1" kern="1200" dirty="0">
              <a:solidFill>
                <a:schemeClr val="tx1"/>
              </a:solidFill>
              <a:effectLst/>
            </a:rPr>
            <a:t> </a:t>
          </a:r>
          <a:r>
            <a:rPr lang="en-GB" sz="2000" b="1" kern="1200" dirty="0" err="1">
              <a:solidFill>
                <a:schemeClr val="tx1"/>
              </a:solidFill>
              <a:effectLst/>
            </a:rPr>
            <a:t>m'mabuku</a:t>
          </a:r>
          <a:r>
            <a:rPr lang="en-GB" sz="2000" b="1" kern="1200" dirty="0">
              <a:solidFill>
                <a:schemeClr val="tx1"/>
              </a:solidFill>
              <a:effectLst/>
            </a:rPr>
            <a:t> a </a:t>
          </a:r>
          <a:r>
            <a:rPr lang="en-GB" sz="2000" b="1" kern="1200" dirty="0" err="1">
              <a:solidFill>
                <a:schemeClr val="tx1"/>
              </a:solidFill>
              <a:effectLst/>
            </a:rPr>
            <a:t>mndandanda</a:t>
          </a:r>
          <a:r>
            <a:rPr lang="en-GB" sz="2000" b="1" kern="1200" dirty="0">
              <a:solidFill>
                <a:schemeClr val="tx1"/>
              </a:solidFill>
              <a:effectLst/>
            </a:rPr>
            <a:t> </a:t>
          </a:r>
          <a:r>
            <a:rPr lang="en-GB" sz="2000" b="1" kern="1200" dirty="0" err="1">
              <a:solidFill>
                <a:schemeClr val="tx1"/>
              </a:solidFill>
              <a:effectLst/>
            </a:rPr>
            <a:t>wa</a:t>
          </a:r>
          <a:r>
            <a:rPr lang="en-GB" sz="2000" b="1" kern="1200" dirty="0">
              <a:solidFill>
                <a:schemeClr val="tx1"/>
              </a:solidFill>
              <a:effectLst/>
            </a:rPr>
            <a:t> "Conflict of the Ages" </a:t>
          </a:r>
          <a:r>
            <a:rPr lang="en-GB" sz="2000" b="1" kern="1200" dirty="0" err="1">
              <a:solidFill>
                <a:schemeClr val="tx1"/>
              </a:solidFill>
              <a:effectLst/>
            </a:rPr>
            <a:t>lolembedwa</a:t>
          </a:r>
          <a:r>
            <a:rPr lang="en-GB" sz="2000" b="1" kern="1200" dirty="0">
              <a:solidFill>
                <a:schemeClr val="tx1"/>
              </a:solidFill>
              <a:effectLst/>
            </a:rPr>
            <a:t> </a:t>
          </a:r>
          <a:r>
            <a:rPr lang="en-GB" sz="2000" b="1" kern="1200" dirty="0" err="1">
              <a:solidFill>
                <a:schemeClr val="tx1"/>
              </a:solidFill>
              <a:effectLst/>
            </a:rPr>
            <a:t>ndi</a:t>
          </a:r>
          <a:r>
            <a:rPr lang="en-GB" sz="2000" b="1" kern="1200" dirty="0">
              <a:solidFill>
                <a:schemeClr val="tx1"/>
              </a:solidFill>
              <a:effectLst/>
            </a:rPr>
            <a:t> Ellen White</a:t>
          </a:r>
          <a:endParaRPr lang="en" sz="2000" b="1" kern="1200" dirty="0">
            <a:solidFill>
              <a:schemeClr val="tx1"/>
            </a:solidFill>
            <a:effectLst/>
          </a:endParaRP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02/05/2026</a:t>
            </a:fld>
            <a:endParaRPr lang="es-ES" dirty="0"/>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dirty="0"/>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02/05/2026</a:t>
            </a:fld>
            <a:endParaRPr lang="es-ES" dirty="0"/>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dirty="0"/>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02/05/2026</a:t>
            </a:fld>
            <a:endParaRPr lang="es-ES" dirty="0"/>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dirty="0"/>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02/05/2026</a:t>
            </a:fld>
            <a:endParaRPr lang="es-ES" dirty="0"/>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02/05/2026</a:t>
            </a:fld>
            <a:endParaRPr lang="es-ES" dirty="0"/>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02/05/2026</a:t>
            </a:fld>
            <a:endParaRPr lang="es-ES" dirty="0"/>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02/05/2026</a:t>
            </a:fld>
            <a:endParaRPr lang="es-ES" dirty="0"/>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02/05/2026</a:t>
            </a:fld>
            <a:endParaRPr lang="es-ES" dirty="0"/>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02/05/2026</a:t>
            </a:fld>
            <a:endParaRPr lang="es-ES" dirty="0"/>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02/05/2026</a:t>
            </a:fld>
            <a:endParaRPr lang="es-ES" dirty="0"/>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02/05/2026</a:t>
            </a:fld>
            <a:endParaRPr lang="es-ES" dirty="0"/>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02/05/2026</a:t>
            </a:fld>
            <a:endParaRPr lang="es-ES" dirty="0"/>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dirty="0"/>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02/05/2026</a:t>
            </a:fld>
            <a:endParaRPr lang="es-ES" dirty="0"/>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02/05/2026</a:t>
            </a:fld>
            <a:endParaRPr lang="es-ES" dirty="0"/>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02/05/2026</a:t>
            </a:fld>
            <a:endParaRPr lang="es-ES" dirty="0"/>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dirty="0"/>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02/05/2026</a:t>
            </a:fld>
            <a:endParaRPr lang="es-ES" dirty="0"/>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dirty="0"/>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02/05/2026</a:t>
            </a:fld>
            <a:endParaRPr lang="es-ES" dirty="0"/>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dirty="0"/>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02/05/2026</a:t>
            </a:fld>
            <a:endParaRPr lang="es-ES" dirty="0"/>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dirty="0"/>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02/05/2026</a:t>
            </a:fld>
            <a:endParaRPr lang="es-ES" dirty="0"/>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dirty="0"/>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02/05/2026</a:t>
            </a:fld>
            <a:endParaRPr lang="es-ES" dirty="0"/>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dirty="0"/>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02/05/2026</a:t>
            </a:fld>
            <a:endParaRPr lang="es-ES" dirty="0"/>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dirty="0"/>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02/05/2026</a:t>
            </a:fld>
            <a:endParaRPr lang="es-ES" dirty="0"/>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dirty="0"/>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02/05/2026</a:t>
            </a:fld>
            <a:endParaRPr lang="es-ES" dirty="0"/>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dirty="0"/>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02/05/2026</a:t>
            </a:fld>
            <a:endParaRPr lang="es-ES" dirty="0"/>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dirty="0"/>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6.png"/><Relationship Id="rId5" Type="http://schemas.openxmlformats.org/officeDocument/2006/relationships/diagramLayout" Target="../diagrams/layout3.xml"/><Relationship Id="rId10"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844746"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096000" y="3272588"/>
            <a:ext cx="5171434"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 y="10"/>
            <a:ext cx="8414931" cy="3877588"/>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8571420" y="-22547"/>
            <a:ext cx="2696014"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A35E9748-F233-A2B5-9DCE-6DA4123C6FC8}"/>
              </a:ext>
            </a:extLst>
          </p:cNvPr>
          <p:cNvSpPr txBox="1"/>
          <p:nvPr/>
        </p:nvSpPr>
        <p:spPr>
          <a:xfrm>
            <a:off x="30843" y="4288304"/>
            <a:ext cx="5939530" cy="1938992"/>
          </a:xfrm>
          <a:prstGeom prst="rect">
            <a:avLst/>
          </a:prstGeom>
          <a:noFill/>
        </p:spPr>
        <p:txBody>
          <a:bodyPr wrap="square" rtlCol="0">
            <a:spAutoFit/>
          </a:bodyPr>
          <a:lstStyle/>
          <a:p>
            <a:pPr algn="ctr"/>
            <a:r>
              <a:rPr lang="en-US" sz="4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MMENE TINGAPHUNZIRIRE BAIBULO</a:t>
            </a:r>
            <a:endParaRPr lang="en" sz="4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B30C9D10-1456-54A4-17C3-7EACB9AA2FFD}"/>
              </a:ext>
            </a:extLst>
          </p:cNvPr>
          <p:cNvSpPr txBox="1"/>
          <p:nvPr/>
        </p:nvSpPr>
        <p:spPr>
          <a:xfrm>
            <a:off x="-1" y="6467474"/>
            <a:ext cx="5844745" cy="338554"/>
          </a:xfrm>
          <a:prstGeom prst="rect">
            <a:avLst/>
          </a:prstGeom>
          <a:noFill/>
        </p:spPr>
        <p:txBody>
          <a:bodyPr wrap="square" rtlCol="0">
            <a:spAutoFit/>
          </a:bodyPr>
          <a:lstStyle/>
          <a:p>
            <a:pPr algn="ctr"/>
            <a:r>
              <a:rPr lang="en" sz="1600" b="1" dirty="0">
                <a:solidFill>
                  <a:schemeClr val="accent5">
                    <a:lumMod val="40000"/>
                    <a:lumOff val="60000"/>
                  </a:schemeClr>
                </a:solidFill>
                <a:effectLst>
                  <a:outerShdw blurRad="38100" dist="38100" dir="2700000" algn="tl">
                    <a:srgbClr val="000000"/>
                  </a:outerShdw>
                </a:effectLst>
              </a:rPr>
              <a:t>Phunziro 5 May 2, 2026</a:t>
            </a: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0"/>
            <a:ext cx="12191999" cy="769441"/>
          </a:xfrm>
          <a:prstGeom prst="rect">
            <a:avLst/>
          </a:prstGeom>
          <a:noFill/>
        </p:spPr>
        <p:txBody>
          <a:bodyPr wrap="square">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UPHINDO WOGAWANA</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D75AD3EE-BE1F-9CCB-93E6-37CB448FFED6}"/>
              </a:ext>
            </a:extLst>
          </p:cNvPr>
          <p:cNvSpPr txBox="1"/>
          <p:nvPr/>
        </p:nvSpPr>
        <p:spPr>
          <a:xfrm>
            <a:off x="124994" y="508716"/>
            <a:ext cx="11922709" cy="923330"/>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Ambuye Yehova anandiphunzitsa mawu oyenera kuyankhula kudziwa mawu olimbitsa mtima anthu ofowoka. Mmawa mulimonse amandidzutsa, amathwetsa khutu langa kuti ndimve monga amachitira munthu amene akuphunzira.</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 sz="1400"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Yesaya</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50:4) </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481732"/>
            <a:ext cx="8862562" cy="1323439"/>
          </a:xfrm>
          <a:prstGeom prst="rect">
            <a:avLst/>
          </a:prstGeom>
          <a:noFill/>
        </p:spPr>
        <p:txBody>
          <a:bodyPr wrap="square" rtlCol="0">
            <a:spAutoFit/>
          </a:bodyPr>
          <a:lstStyle/>
          <a:p>
            <a:pPr>
              <a:spcBef>
                <a:spcPts val="600"/>
              </a:spcBef>
            </a:pPr>
            <a:r>
              <a:rPr lang="en-US" sz="2000" b="1" dirty="0"/>
              <a:t>Mukupemphedwa kukonzekera ulaliki wa utumiki wa Loweruka. Mumapatula nthawi yapadera kuphunzira mwapemphero mutu womwe Mzimu Woyera wakuuzirani kuti musankhe. Loweruka, mumalalikira ndi mphamvu. Kodi ndani amene akupindula kwambiri ndi ulaliki umenewu?</a:t>
            </a:r>
            <a:endParaRPr lang="en" sz="2000" b="1" dirty="0"/>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840765"/>
            <a:ext cx="6097603" cy="1015663"/>
          </a:xfrm>
          <a:prstGeom prst="rect">
            <a:avLst/>
          </a:prstGeom>
          <a:noFill/>
        </p:spPr>
        <p:txBody>
          <a:bodyPr wrap="square">
            <a:spAutoFit/>
          </a:bodyPr>
          <a:lstStyle/>
          <a:p>
            <a:pPr>
              <a:spcBef>
                <a:spcPts val="600"/>
              </a:spcBef>
            </a:pPr>
            <a:r>
              <a:rPr lang="en-US" sz="2000" b="1" dirty="0"/>
              <a:t>Phunziro la Baibulo limene timagawana ndi ena - kaya mu ulaliki kapena payekha - limakhala ndi phindu lowirikiza.</a:t>
            </a:r>
            <a:endParaRPr lang="en" sz="2000" b="1" dirty="0"/>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36578" y="5251056"/>
            <a:ext cx="6079652" cy="1323439"/>
          </a:xfrm>
          <a:prstGeom prst="rect">
            <a:avLst/>
          </a:prstGeom>
          <a:noFill/>
        </p:spPr>
        <p:txBody>
          <a:bodyPr wrap="square">
            <a:spAutoFit/>
          </a:bodyPr>
          <a:lstStyle/>
          <a:p>
            <a:pPr>
              <a:spcBef>
                <a:spcPts val="600"/>
              </a:spcBef>
            </a:pPr>
            <a:r>
              <a:rPr lang="en-US" sz="2000" b="1" dirty="0"/>
              <a:t>M’zochitika zonse ziŵiri, unansi ndi Mulungu umalimba ndi kulimba. Imeneyi ndi mphamvu ya Mawu a Mulungu, amene “sadzabwerera kwa Ine opanda kanthu” ( Yesaya 55:11 ).</a:t>
            </a:r>
            <a:endParaRPr lang="en" sz="2000" b="1" dirty="0"/>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3892022"/>
            <a:ext cx="6115555" cy="1323439"/>
          </a:xfrm>
          <a:prstGeom prst="rect">
            <a:avLst/>
          </a:prstGeom>
          <a:noFill/>
        </p:spPr>
        <p:txBody>
          <a:bodyPr wrap="square">
            <a:spAutoFit/>
          </a:bodyPr>
          <a:lstStyle/>
          <a:p>
            <a:pPr>
              <a:spcBef>
                <a:spcPts val="600"/>
              </a:spcBef>
            </a:pPr>
            <a:r>
              <a:rPr lang="en-US" sz="2000" b="1" dirty="0"/>
              <a:t>Choyamba, timapindula ndi zimene taphunzira. Chachiwiri, anthu amene timagawana nawo chidziŵitsochi amapindula ndipo akulimbikitsidwa kuti afufuze mozama m’chidziŵitsocho.</a:t>
            </a:r>
            <a:endParaRPr lang="en" sz="2000" b="1" dirty="0"/>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EBC03DB3-77AD-C7E1-9F78-AFA5D3656690}"/>
              </a:ext>
            </a:extLst>
          </p:cNvPr>
          <p:cNvSpPr txBox="1"/>
          <p:nvPr/>
        </p:nvSpPr>
        <p:spPr>
          <a:xfrm>
            <a:off x="-54708" y="-140679"/>
            <a:ext cx="12192000"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PHINDU LA KULIDYA</a:t>
            </a:r>
          </a:p>
        </p:txBody>
      </p:sp>
      <p:sp>
        <p:nvSpPr>
          <p:cNvPr id="5" name="CuadroTexto 4">
            <a:extLst>
              <a:ext uri="{FF2B5EF4-FFF2-40B4-BE49-F238E27FC236}">
                <a16:creationId xmlns:a16="http://schemas.microsoft.com/office/drawing/2014/main" id="{BA6E8906-48DA-9348-8C40-D1D3C19E673B}"/>
              </a:ext>
            </a:extLst>
          </p:cNvPr>
          <p:cNvSpPr txBox="1"/>
          <p:nvPr/>
        </p:nvSpPr>
        <p:spPr>
          <a:xfrm>
            <a:off x="640373" y="458862"/>
            <a:ext cx="10629900" cy="646331"/>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a:t>
            </a:r>
            <a:r>
              <a:rPr lang="en-US" b="1" dirty="0">
                <a:solidFill>
                  <a:schemeClr val="accent5">
                    <a:lumMod val="50000"/>
                  </a:schemeClr>
                </a:solidFill>
                <a:latin typeface="Comic Sans MS" panose="030F0702030302020204" pitchFamily="66" charset="0"/>
              </a:rPr>
              <a:t>Mawu anu ndi otsekemera ndikawalawa,</a:t>
            </a:r>
          </a:p>
          <a:p>
            <a:pPr algn="ctr"/>
            <a:r>
              <a:rPr lang="en-US" b="1" dirty="0">
                <a:solidFill>
                  <a:schemeClr val="accent5">
                    <a:lumMod val="50000"/>
                  </a:schemeClr>
                </a:solidFill>
                <a:latin typeface="Comic Sans MS" panose="030F0702030302020204" pitchFamily="66" charset="0"/>
              </a:rPr>
              <a:t>otsekemera kuposa uchi mʼkamwa mwanga!</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(Masalimo 119:103)</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202082" y="1190625"/>
            <a:ext cx="8598185" cy="400110"/>
          </a:xfrm>
          <a:prstGeom prst="rect">
            <a:avLst/>
          </a:prstGeom>
          <a:noFill/>
        </p:spPr>
        <p:txBody>
          <a:bodyPr wrap="square" rtlCol="0">
            <a:spAutoFit/>
          </a:bodyPr>
          <a:lstStyle/>
          <a:p>
            <a:pPr>
              <a:spcBef>
                <a:spcPts val="600"/>
              </a:spcBef>
            </a:pPr>
            <a:r>
              <a:rPr lang="en" sz="2000" b="1" dirty="0"/>
              <a:t>Tiyenera kudya Mau A Mulungu(</a:t>
            </a:r>
            <a:r>
              <a:rPr lang="en" sz="2000" b="1" dirty="0" err="1"/>
              <a:t>Yeremiya</a:t>
            </a:r>
            <a:r>
              <a:rPr lang="en" sz="2000" b="1" dirty="0"/>
              <a:t> 15:16)!</a:t>
            </a:r>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83362" y="1284340"/>
            <a:ext cx="3047941"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353703" y="4740564"/>
            <a:ext cx="6587138" cy="1938992"/>
          </a:xfrm>
          <a:prstGeom prst="rect">
            <a:avLst/>
          </a:prstGeom>
          <a:noFill/>
        </p:spPr>
        <p:txBody>
          <a:bodyPr wrap="square">
            <a:spAutoFit/>
          </a:bodyPr>
          <a:lstStyle/>
          <a:p>
            <a:pPr>
              <a:spcBef>
                <a:spcPts val="600"/>
              </a:spcBef>
            </a:pPr>
            <a:r>
              <a:rPr lang="en" sz="2000" b="1" dirty="0"/>
              <a:t>"</a:t>
            </a:r>
            <a:r>
              <a:rPr lang="en-US" sz="2000" b="1" dirty="0"/>
              <a:t>Mosasamala kanthu za kupita patsogolo kwa luntha la </a:t>
            </a:r>
            <a:r>
              <a:rPr lang="en-US" sz="2000" b="1" dirty="0" err="1"/>
              <a:t>munthu</a:t>
            </a:r>
            <a:r>
              <a:rPr lang="en-US" sz="2000" b="1" dirty="0"/>
              <a:t> </a:t>
            </a:r>
            <a:r>
              <a:rPr lang="en-US" sz="2000" b="1" dirty="0" err="1"/>
              <a:t>asaganize</a:t>
            </a:r>
            <a:r>
              <a:rPr lang="en-US" sz="2000" b="1" dirty="0"/>
              <a:t> </a:t>
            </a:r>
            <a:r>
              <a:rPr lang="en-US" sz="2000" b="1" dirty="0" err="1"/>
              <a:t>ngakhale</a:t>
            </a:r>
            <a:r>
              <a:rPr lang="en-US" sz="2000" b="1" dirty="0"/>
              <a:t> </a:t>
            </a:r>
            <a:r>
              <a:rPr lang="en-US" sz="2000" b="1" dirty="0" err="1"/>
              <a:t>kwa</a:t>
            </a:r>
            <a:r>
              <a:rPr lang="en-US" sz="2000" b="1" dirty="0"/>
              <a:t> </a:t>
            </a:r>
            <a:r>
              <a:rPr lang="en-US" sz="2000" b="1" dirty="0" err="1"/>
              <a:t>kanthawi</a:t>
            </a:r>
            <a:r>
              <a:rPr lang="en-US" sz="2000" b="1" dirty="0"/>
              <a:t> </a:t>
            </a:r>
            <a:r>
              <a:rPr lang="en-US" sz="2000" b="1" dirty="0" err="1"/>
              <a:t>kuti</a:t>
            </a:r>
            <a:r>
              <a:rPr lang="en-US" sz="2000" b="1" dirty="0"/>
              <a:t> </a:t>
            </a:r>
            <a:r>
              <a:rPr lang="en-US" sz="2000" b="1" dirty="0" err="1"/>
              <a:t>palibe</a:t>
            </a:r>
            <a:r>
              <a:rPr lang="en-US" sz="2000" b="1" dirty="0"/>
              <a:t> </a:t>
            </a:r>
            <a:r>
              <a:rPr lang="en-US" sz="2000" b="1" dirty="0" err="1"/>
              <a:t>chifukwa</a:t>
            </a:r>
            <a:r>
              <a:rPr lang="en-US" sz="2000" b="1" dirty="0"/>
              <a:t> </a:t>
            </a:r>
            <a:r>
              <a:rPr lang="en-US" sz="2000" b="1" dirty="0" err="1"/>
              <a:t>chofufuza</a:t>
            </a:r>
            <a:r>
              <a:rPr lang="en-US" sz="2000" b="1" dirty="0"/>
              <a:t> </a:t>
            </a:r>
            <a:r>
              <a:rPr lang="en-US" sz="2000" b="1" dirty="0" err="1"/>
              <a:t>mozama</a:t>
            </a:r>
            <a:r>
              <a:rPr lang="en-US" sz="2000" b="1" dirty="0"/>
              <a:t> </a:t>
            </a:r>
            <a:r>
              <a:rPr lang="en-US" sz="2000" b="1" dirty="0" err="1"/>
              <a:t>ndi</a:t>
            </a:r>
            <a:r>
              <a:rPr lang="en-US" sz="2000" b="1" dirty="0"/>
              <a:t> </a:t>
            </a:r>
            <a:r>
              <a:rPr lang="en-US" sz="2000" b="1" dirty="0" err="1"/>
              <a:t>mosalekeza</a:t>
            </a:r>
            <a:r>
              <a:rPr lang="en-US" sz="2000" b="1" dirty="0"/>
              <a:t> </a:t>
            </a:r>
            <a:r>
              <a:rPr lang="en-US" sz="2000" b="1" dirty="0" err="1"/>
              <a:t>m’Malemba</a:t>
            </a:r>
            <a:r>
              <a:rPr lang="en-US" sz="2000" b="1" dirty="0"/>
              <a:t> </a:t>
            </a:r>
            <a:r>
              <a:rPr lang="en-US" sz="2000" b="1" dirty="0" err="1"/>
              <a:t>kuti</a:t>
            </a:r>
            <a:r>
              <a:rPr lang="en-US" sz="2000" b="1" dirty="0"/>
              <a:t> </a:t>
            </a:r>
            <a:r>
              <a:rPr lang="en-US" sz="2000" b="1" dirty="0" err="1"/>
              <a:t>apeze</a:t>
            </a:r>
            <a:r>
              <a:rPr lang="en-US" sz="2000" b="1" dirty="0"/>
              <a:t> </a:t>
            </a:r>
            <a:r>
              <a:rPr lang="en-US" sz="2000" b="1" dirty="0" err="1"/>
              <a:t>kuunika</a:t>
            </a:r>
            <a:r>
              <a:rPr lang="en-US" sz="2000" b="1" dirty="0"/>
              <a:t> </a:t>
            </a:r>
            <a:r>
              <a:rPr lang="en-US" sz="2000" b="1" dirty="0" err="1"/>
              <a:t>kwakukulu</a:t>
            </a:r>
            <a:r>
              <a:rPr lang="en-US" sz="2000" b="1" dirty="0"/>
              <a:t>. Monga </a:t>
            </a:r>
            <a:r>
              <a:rPr lang="en-US" sz="2000" b="1" dirty="0" err="1"/>
              <a:t>anthu</a:t>
            </a:r>
            <a:r>
              <a:rPr lang="en-US" sz="2000" b="1" dirty="0"/>
              <a:t>, </a:t>
            </a:r>
            <a:r>
              <a:rPr lang="en-US" sz="2000" b="1" dirty="0" err="1"/>
              <a:t>tayitanidwa</a:t>
            </a:r>
            <a:r>
              <a:rPr lang="en-US" sz="2000" b="1" dirty="0"/>
              <a:t> </a:t>
            </a:r>
            <a:r>
              <a:rPr lang="en-US" sz="2000" b="1" dirty="0" err="1"/>
              <a:t>aliyense</a:t>
            </a:r>
            <a:r>
              <a:rPr lang="en-US" sz="2000" b="1" dirty="0"/>
              <a:t> </a:t>
            </a:r>
            <a:r>
              <a:rPr lang="en-US" sz="2000" b="1" dirty="0" err="1"/>
              <a:t>payekha</a:t>
            </a:r>
            <a:r>
              <a:rPr lang="en-US" sz="2000" b="1" dirty="0"/>
              <a:t> </a:t>
            </a:r>
            <a:r>
              <a:rPr lang="en-US" sz="2000" b="1" dirty="0" err="1"/>
              <a:t>kukhala</a:t>
            </a:r>
            <a:r>
              <a:rPr lang="en-US" sz="2000" b="1" dirty="0"/>
              <a:t> </a:t>
            </a:r>
            <a:r>
              <a:rPr lang="en-US" sz="2000" b="1" dirty="0" err="1"/>
              <a:t>ophunzira</a:t>
            </a:r>
            <a:r>
              <a:rPr lang="en-US" sz="2000" b="1" dirty="0"/>
              <a:t> a </a:t>
            </a:r>
            <a:r>
              <a:rPr lang="en-US" sz="2000" b="1" dirty="0" err="1"/>
              <a:t>ulosi</a:t>
            </a:r>
            <a:r>
              <a:rPr lang="en-US" sz="2000" dirty="0"/>
              <a:t>.</a:t>
            </a:r>
            <a:r>
              <a:rPr lang="en-US" sz="2000" b="1" dirty="0"/>
              <a:t>”      </a:t>
            </a:r>
            <a:r>
              <a:rPr lang="en-US" sz="1600" b="1" dirty="0"/>
              <a:t>Ellen G. White, Counsiels to Writers and Editors, p. 41</a:t>
            </a:r>
            <a:endParaRPr lang="en" sz="1600" b="1" dirty="0"/>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0025" y="4806777"/>
            <a:ext cx="1974764" cy="1907733"/>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189043" y="3391414"/>
            <a:ext cx="8788869" cy="1323439"/>
          </a:xfrm>
          <a:prstGeom prst="rect">
            <a:avLst/>
          </a:prstGeom>
          <a:noFill/>
        </p:spPr>
        <p:txBody>
          <a:bodyPr wrap="square">
            <a:spAutoFit/>
          </a:bodyPr>
          <a:lstStyle/>
          <a:p>
            <a:pPr>
              <a:spcBef>
                <a:spcPts val="600"/>
              </a:spcBef>
            </a:pPr>
            <a:r>
              <a:rPr lang="en-US" sz="2000" b="1" dirty="0"/>
              <a:t>Timangofunika kuyandikira ndi kumvetsera zimene Mulungu amatiuza kudzera m’Baibulo (Yesaya 55:3). Tikamakhala </a:t>
            </a:r>
            <a:r>
              <a:rPr lang="en-US" sz="2000" b="1" dirty="0" err="1"/>
              <a:t>ndi</a:t>
            </a:r>
            <a:r>
              <a:rPr lang="en-US" sz="2000" b="1" dirty="0"/>
              <a:t> nthawi yochuluka tikufufuza m’masamba ake, </a:t>
            </a:r>
            <a:r>
              <a:rPr lang="en-US" sz="2000" b="1" dirty="0" err="1"/>
              <a:t>ndipamenenso</a:t>
            </a:r>
            <a:r>
              <a:rPr lang="en-US" sz="2000" b="1" dirty="0"/>
              <a:t> </a:t>
            </a:r>
            <a:r>
              <a:rPr lang="en-US" sz="2000" b="1" dirty="0" err="1"/>
              <a:t>tidzalandire</a:t>
            </a:r>
            <a:r>
              <a:rPr lang="en-US" sz="2000" b="1" dirty="0"/>
              <a:t> </a:t>
            </a:r>
            <a:r>
              <a:rPr lang="en-US" sz="2000" b="1" dirty="0" err="1"/>
              <a:t>chakudya</a:t>
            </a:r>
            <a:r>
              <a:rPr lang="en-US" sz="2000" b="1" dirty="0"/>
              <a:t> </a:t>
            </a:r>
            <a:r>
              <a:rPr lang="en-US" sz="2000" b="1" dirty="0" err="1"/>
              <a:t>chauzimu</a:t>
            </a:r>
            <a:r>
              <a:rPr lang="en-US" sz="2000" b="1" dirty="0"/>
              <a:t> </a:t>
            </a:r>
            <a:r>
              <a:rPr lang="en-US" sz="2000" b="1" dirty="0" err="1"/>
              <a:t>chochuluka</a:t>
            </a:r>
            <a:r>
              <a:rPr lang="en-US" sz="2000" b="1" dirty="0"/>
              <a:t>, </a:t>
            </a:r>
            <a:r>
              <a:rPr lang="en-US" sz="2000" b="1" dirty="0" err="1"/>
              <a:t>ndipo</a:t>
            </a:r>
            <a:r>
              <a:rPr lang="en-US" sz="2000" b="1" dirty="0"/>
              <a:t> </a:t>
            </a:r>
            <a:r>
              <a:rPr lang="en-US" sz="2000" b="1" dirty="0" err="1"/>
              <a:t>tidzalandira</a:t>
            </a:r>
            <a:r>
              <a:rPr lang="en-US" sz="2000" b="1" dirty="0"/>
              <a:t> </a:t>
            </a:r>
            <a:r>
              <a:rPr lang="en-US" sz="2000" b="1" dirty="0" err="1"/>
              <a:t>madalitso</a:t>
            </a:r>
            <a:r>
              <a:rPr lang="en-US" sz="2000" b="1" dirty="0"/>
              <a:t> </a:t>
            </a:r>
            <a:r>
              <a:rPr lang="en-US" sz="2000" b="1" dirty="0" err="1"/>
              <a:t>ochuluka</a:t>
            </a:r>
            <a:r>
              <a:rPr lang="en-US" sz="2000" b="1" dirty="0"/>
              <a:t>.</a:t>
            </a:r>
            <a:endParaRPr lang="en" sz="2000" b="1" dirty="0"/>
          </a:p>
        </p:txBody>
      </p:sp>
      <p:sp>
        <p:nvSpPr>
          <p:cNvPr id="12" name="CuadroTexto 11">
            <a:extLst>
              <a:ext uri="{FF2B5EF4-FFF2-40B4-BE49-F238E27FC236}">
                <a16:creationId xmlns:a16="http://schemas.microsoft.com/office/drawing/2014/main" id="{D7CC24A2-15AE-1F11-AE00-50B50554AA2A}"/>
              </a:ext>
            </a:extLst>
          </p:cNvPr>
          <p:cNvSpPr txBox="1"/>
          <p:nvPr/>
        </p:nvSpPr>
        <p:spPr>
          <a:xfrm>
            <a:off x="194493" y="2965594"/>
            <a:ext cx="8788869" cy="400110"/>
          </a:xfrm>
          <a:prstGeom prst="rect">
            <a:avLst/>
          </a:prstGeom>
          <a:noFill/>
        </p:spPr>
        <p:txBody>
          <a:bodyPr wrap="square">
            <a:spAutoFit/>
          </a:bodyPr>
          <a:lstStyle/>
          <a:p>
            <a:pPr lvl="0">
              <a:spcBef>
                <a:spcPts val="600"/>
              </a:spcBef>
              <a:defRPr/>
            </a:pPr>
            <a:r>
              <a:rPr lang="en-US" sz="2000" b="1" dirty="0" err="1">
                <a:solidFill>
                  <a:prstClr val="black"/>
                </a:solidFill>
              </a:rPr>
              <a:t>Ndipo</a:t>
            </a:r>
            <a:r>
              <a:rPr lang="en-US" sz="2000" b="1" dirty="0">
                <a:solidFill>
                  <a:prstClr val="black"/>
                </a:solidFill>
              </a:rPr>
              <a:t> </a:t>
            </a:r>
            <a:r>
              <a:rPr lang="en-US" sz="2000" b="1" dirty="0" err="1">
                <a:solidFill>
                  <a:prstClr val="black"/>
                </a:solidFill>
              </a:rPr>
              <a:t>koposa</a:t>
            </a:r>
            <a:r>
              <a:rPr lang="en-US" sz="2000" b="1" dirty="0">
                <a:solidFill>
                  <a:prstClr val="black"/>
                </a:solidFill>
              </a:rPr>
              <a:t> </a:t>
            </a:r>
            <a:r>
              <a:rPr lang="en-US" sz="2000" b="1" dirty="0" err="1">
                <a:solidFill>
                  <a:prstClr val="black"/>
                </a:solidFill>
              </a:rPr>
              <a:t>pamenepo</a:t>
            </a:r>
            <a:r>
              <a:rPr lang="en-US" sz="2000" b="1" dirty="0">
                <a:solidFill>
                  <a:prstClr val="black"/>
                </a:solidFill>
              </a:rPr>
              <a:t>, </a:t>
            </a:r>
            <a:r>
              <a:rPr lang="en-US" sz="2000" b="1" dirty="0" err="1">
                <a:solidFill>
                  <a:prstClr val="black"/>
                </a:solidFill>
              </a:rPr>
              <a:t>chakudya</a:t>
            </a:r>
            <a:r>
              <a:rPr lang="en-US" sz="2000" b="1" dirty="0">
                <a:solidFill>
                  <a:prstClr val="black"/>
                </a:solidFill>
              </a:rPr>
              <a:t> </a:t>
            </a:r>
            <a:r>
              <a:rPr lang="en-US" sz="2000" b="1" dirty="0" err="1">
                <a:solidFill>
                  <a:prstClr val="black"/>
                </a:solidFill>
              </a:rPr>
              <a:t>chimenechi</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chaulere</a:t>
            </a:r>
            <a:r>
              <a:rPr lang="en-US" sz="2000" b="1" dirty="0">
                <a:solidFill>
                  <a:prstClr val="black"/>
                </a:solidFill>
              </a:rPr>
              <a:t> (</a:t>
            </a:r>
            <a:r>
              <a:rPr lang="en-US" sz="2000" b="1" dirty="0" err="1">
                <a:solidFill>
                  <a:prstClr val="black"/>
                </a:solidFill>
              </a:rPr>
              <a:t>Yesaya</a:t>
            </a:r>
            <a:r>
              <a:rPr lang="en-US" sz="2000" b="1" dirty="0">
                <a:solidFill>
                  <a:prstClr val="black"/>
                </a:solidFill>
              </a:rPr>
              <a:t> 55:1)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69496E67-6AE1-6270-C487-DDD2B75E755D}"/>
              </a:ext>
            </a:extLst>
          </p:cNvPr>
          <p:cNvSpPr txBox="1"/>
          <p:nvPr/>
        </p:nvSpPr>
        <p:spPr>
          <a:xfrm>
            <a:off x="187667" y="1616445"/>
            <a:ext cx="8600243" cy="1323439"/>
          </a:xfrm>
          <a:prstGeom prst="rect">
            <a:avLst/>
          </a:prstGeom>
          <a:noFill/>
        </p:spPr>
        <p:txBody>
          <a:bodyPr wrap="square">
            <a:spAutoFit/>
          </a:bodyPr>
          <a:lstStyle/>
          <a:p>
            <a:pPr>
              <a:spcBef>
                <a:spcPts val="600"/>
              </a:spcBef>
              <a:defRPr/>
            </a:pPr>
            <a:r>
              <a:rPr lang="en-US" sz="2000" b="1" dirty="0" err="1">
                <a:solidFill>
                  <a:prstClr val="black"/>
                </a:solidFill>
              </a:rPr>
              <a:t>Ngakhale</a:t>
            </a:r>
            <a:r>
              <a:rPr lang="en-US" sz="2000" b="1" dirty="0">
                <a:solidFill>
                  <a:prstClr val="black"/>
                </a:solidFill>
              </a:rPr>
              <a:t> </a:t>
            </a:r>
            <a:r>
              <a:rPr lang="en-US" sz="2000" b="1" dirty="0" err="1">
                <a:solidFill>
                  <a:prstClr val="black"/>
                </a:solidFill>
              </a:rPr>
              <a:t>kuti</a:t>
            </a:r>
            <a:r>
              <a:rPr lang="en-US" sz="2000" b="1" dirty="0">
                <a:solidFill>
                  <a:prstClr val="black"/>
                </a:solidFill>
              </a:rPr>
              <a:t> </a:t>
            </a:r>
            <a:r>
              <a:rPr lang="en-US" sz="2000" b="1" dirty="0" err="1">
                <a:solidFill>
                  <a:prstClr val="black"/>
                </a:solidFill>
              </a:rPr>
              <a:t>ndiwokoma</a:t>
            </a:r>
            <a:r>
              <a:rPr lang="en-US" sz="2000" b="1" dirty="0">
                <a:solidFill>
                  <a:prstClr val="black"/>
                </a:solidFill>
              </a:rPr>
              <a:t> </a:t>
            </a:r>
            <a:r>
              <a:rPr lang="en-US" sz="2000" b="1" dirty="0" err="1">
                <a:solidFill>
                  <a:prstClr val="black"/>
                </a:solidFill>
              </a:rPr>
              <a:t>kuposa</a:t>
            </a:r>
            <a:r>
              <a:rPr lang="en-US" sz="2000" b="1" dirty="0">
                <a:solidFill>
                  <a:prstClr val="black"/>
                </a:solidFill>
              </a:rPr>
              <a:t> </a:t>
            </a:r>
            <a:r>
              <a:rPr lang="en-US" sz="2000" b="1" dirty="0" err="1">
                <a:solidFill>
                  <a:prstClr val="black"/>
                </a:solidFill>
              </a:rPr>
              <a:t>uchi</a:t>
            </a:r>
            <a:r>
              <a:rPr lang="en-US" sz="2000" b="1" dirty="0">
                <a:solidFill>
                  <a:prstClr val="black"/>
                </a:solidFill>
              </a:rPr>
              <a:t>, </a:t>
            </a:r>
            <a:r>
              <a:rPr lang="en-US" sz="2000" b="1" dirty="0" err="1">
                <a:solidFill>
                  <a:prstClr val="black"/>
                </a:solidFill>
              </a:rPr>
              <a:t>sitiyenera</a:t>
            </a:r>
            <a:r>
              <a:rPr lang="en-US" sz="2000" b="1" dirty="0">
                <a:solidFill>
                  <a:prstClr val="black"/>
                </a:solidFill>
              </a:rPr>
              <a:t> </a:t>
            </a:r>
            <a:r>
              <a:rPr lang="en-US" sz="2000" b="1" dirty="0" err="1">
                <a:solidFill>
                  <a:prstClr val="black"/>
                </a:solidFill>
              </a:rPr>
              <a:t>kudya</a:t>
            </a:r>
            <a:r>
              <a:rPr lang="en-US" sz="2000" b="1" dirty="0">
                <a:solidFill>
                  <a:prstClr val="black"/>
                </a:solidFill>
              </a:rPr>
              <a:t> </a:t>
            </a:r>
            <a:r>
              <a:rPr lang="en-US" sz="2000" b="1" dirty="0" err="1">
                <a:solidFill>
                  <a:prstClr val="black"/>
                </a:solidFill>
              </a:rPr>
              <a:t>m’masamba</a:t>
            </a:r>
            <a:r>
              <a:rPr lang="en-US" sz="2000" b="1" dirty="0">
                <a:solidFill>
                  <a:prstClr val="black"/>
                </a:solidFill>
              </a:rPr>
              <a:t> </a:t>
            </a:r>
            <a:r>
              <a:rPr lang="en-US" sz="2000" b="1" dirty="0" err="1">
                <a:solidFill>
                  <a:prstClr val="black"/>
                </a:solidFill>
              </a:rPr>
              <a:t>enieni</a:t>
            </a:r>
            <a:r>
              <a:rPr lang="en-US" sz="2000" b="1" dirty="0">
                <a:solidFill>
                  <a:prstClr val="black"/>
                </a:solidFill>
              </a:rPr>
              <a:t> (</a:t>
            </a:r>
            <a:r>
              <a:rPr lang="en-US" sz="2000" b="1" dirty="0" err="1">
                <a:solidFill>
                  <a:prstClr val="black"/>
                </a:solidFill>
              </a:rPr>
              <a:t>Masalimo</a:t>
            </a:r>
            <a:r>
              <a:rPr lang="en-US" sz="2000" b="1" dirty="0">
                <a:solidFill>
                  <a:prstClr val="black"/>
                </a:solidFill>
              </a:rPr>
              <a:t> 119:103). </a:t>
            </a:r>
            <a:r>
              <a:rPr lang="en-US" sz="2000" b="1" dirty="0" err="1">
                <a:solidFill>
                  <a:prstClr val="black"/>
                </a:solidFill>
              </a:rPr>
              <a:t>Kuwerenga</a:t>
            </a:r>
            <a:r>
              <a:rPr lang="en-US" sz="2000" b="1" dirty="0">
                <a:solidFill>
                  <a:prstClr val="black"/>
                </a:solidFill>
              </a:rPr>
              <a:t> </a:t>
            </a:r>
            <a:r>
              <a:rPr lang="en-US" sz="2000" b="1" dirty="0" err="1">
                <a:solidFill>
                  <a:prstClr val="black"/>
                </a:solidFill>
              </a:rPr>
              <a:t>Baibulo</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chakudya</a:t>
            </a:r>
            <a:r>
              <a:rPr lang="en-US" sz="2000" b="1" dirty="0">
                <a:solidFill>
                  <a:prstClr val="black"/>
                </a:solidFill>
              </a:rPr>
              <a:t> cha </a:t>
            </a:r>
            <a:r>
              <a:rPr lang="en-US" sz="2000" b="1" dirty="0" err="1">
                <a:solidFill>
                  <a:prstClr val="black"/>
                </a:solidFill>
              </a:rPr>
              <a:t>moyo</a:t>
            </a:r>
            <a:r>
              <a:rPr lang="en-US" sz="2000" b="1" dirty="0">
                <a:solidFill>
                  <a:prstClr val="black"/>
                </a:solidFill>
              </a:rPr>
              <a:t>, </a:t>
            </a:r>
            <a:r>
              <a:rPr lang="en-US" sz="2000" b="1" dirty="0" err="1">
                <a:solidFill>
                  <a:prstClr val="black"/>
                </a:solidFill>
              </a:rPr>
              <a:t>chotsitsimutsa</a:t>
            </a:r>
            <a:r>
              <a:rPr lang="en-US" sz="2000" b="1" dirty="0">
                <a:solidFill>
                  <a:prstClr val="black"/>
                </a:solidFill>
              </a:rPr>
              <a:t> </a:t>
            </a:r>
            <a:r>
              <a:rPr lang="en-US" sz="2000" b="1" dirty="0" err="1">
                <a:solidFill>
                  <a:prstClr val="black"/>
                </a:solidFill>
              </a:rPr>
              <a:t>chenicheni</a:t>
            </a:r>
            <a:r>
              <a:rPr lang="en-US" sz="2000" b="1" dirty="0">
                <a:solidFill>
                  <a:prstClr val="black"/>
                </a:solidFill>
              </a:rPr>
              <a:t> </a:t>
            </a:r>
            <a:r>
              <a:rPr lang="en-US" sz="2000" b="1" dirty="0" err="1">
                <a:solidFill>
                  <a:prstClr val="black"/>
                </a:solidFill>
              </a:rPr>
              <a:t>chomwe</a:t>
            </a:r>
            <a:r>
              <a:rPr lang="en-US" sz="2000" b="1" dirty="0">
                <a:solidFill>
                  <a:prstClr val="black"/>
                </a:solidFill>
              </a:rPr>
              <a:t> </a:t>
            </a:r>
            <a:r>
              <a:rPr lang="en-US" sz="2000" b="1" dirty="0" err="1">
                <a:solidFill>
                  <a:prstClr val="black"/>
                </a:solidFill>
              </a:rPr>
              <a:t>chimachiritsa</a:t>
            </a:r>
            <a:r>
              <a:rPr lang="en-US" sz="2000" b="1" dirty="0">
                <a:solidFill>
                  <a:prstClr val="black"/>
                </a:solidFill>
              </a:rPr>
              <a:t> </a:t>
            </a:r>
            <a:r>
              <a:rPr lang="en-US" sz="2000" b="1" dirty="0" err="1">
                <a:solidFill>
                  <a:prstClr val="black"/>
                </a:solidFill>
              </a:rPr>
              <a:t>mizimu</a:t>
            </a:r>
            <a:r>
              <a:rPr lang="en-US" sz="2000" b="1" dirty="0">
                <a:solidFill>
                  <a:prstClr val="black"/>
                </a:solidFill>
              </a:rPr>
              <a:t> </a:t>
            </a:r>
            <a:r>
              <a:rPr lang="en-US" sz="2000" b="1" dirty="0" err="1">
                <a:solidFill>
                  <a:prstClr val="black"/>
                </a:solidFill>
              </a:rPr>
              <a:t>yathu</a:t>
            </a:r>
            <a:r>
              <a:rPr lang="en-US" sz="2000" b="1" dirty="0">
                <a:solidFill>
                  <a:prstClr val="black"/>
                </a:solidFill>
              </a:rPr>
              <a:t> </a:t>
            </a:r>
            <a:r>
              <a:rPr lang="en-US" sz="2000" b="1" dirty="0" err="1">
                <a:solidFill>
                  <a:prstClr val="black"/>
                </a:solidFill>
              </a:rPr>
              <a:t>ndiponso</a:t>
            </a:r>
            <a:r>
              <a:rPr lang="en-US" sz="2000" b="1" dirty="0">
                <a:solidFill>
                  <a:prstClr val="black"/>
                </a:solidFill>
              </a:rPr>
              <a:t> </a:t>
            </a:r>
            <a:r>
              <a:rPr lang="en-US" sz="2000" b="1" dirty="0" err="1">
                <a:solidFill>
                  <a:prstClr val="black"/>
                </a:solidFill>
              </a:rPr>
              <a:t>kusintha</a:t>
            </a:r>
            <a:r>
              <a:rPr lang="en-US" sz="2000" b="1" dirty="0">
                <a:solidFill>
                  <a:prstClr val="black"/>
                </a:solidFill>
              </a:rPr>
              <a:t> </a:t>
            </a:r>
            <a:r>
              <a:rPr lang="en-US" sz="2000" b="1" dirty="0" err="1">
                <a:solidFill>
                  <a:prstClr val="black"/>
                </a:solidFill>
              </a:rPr>
              <a:t>khalidwe</a:t>
            </a:r>
            <a:r>
              <a:rPr lang="en-US" sz="2000" b="1" dirty="0">
                <a:solidFill>
                  <a:prstClr val="black"/>
                </a:solidFill>
              </a:rPr>
              <a:t> </a:t>
            </a:r>
            <a:r>
              <a:rPr lang="en-US" sz="2000" b="1" dirty="0" err="1">
                <a:solidFill>
                  <a:prstClr val="black"/>
                </a:solidFill>
              </a:rPr>
              <a:t>lathu</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346010" y="888361"/>
            <a:ext cx="10515579" cy="4970591"/>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err="1">
                <a:latin typeface="Constantia" panose="02030602050306030303" pitchFamily="18" charset="0"/>
              </a:rPr>
              <a:t>Kungowerenga</a:t>
            </a:r>
            <a:r>
              <a:rPr lang="en-US" sz="2400" b="1" dirty="0">
                <a:latin typeface="Constantia" panose="02030602050306030303" pitchFamily="18" charset="0"/>
              </a:rPr>
              <a:t> Mawu </a:t>
            </a:r>
            <a:r>
              <a:rPr lang="en-US" sz="2400" b="1" dirty="0" err="1">
                <a:latin typeface="Constantia" panose="02030602050306030303" pitchFamily="18" charset="0"/>
              </a:rPr>
              <a:t>sikungakwaniritse</a:t>
            </a:r>
            <a:r>
              <a:rPr lang="en-US" sz="2400" b="1" dirty="0">
                <a:latin typeface="Constantia" panose="02030602050306030303" pitchFamily="18" charset="0"/>
              </a:rPr>
              <a:t> </a:t>
            </a:r>
            <a:r>
              <a:rPr lang="en-US" sz="2400" b="1" dirty="0" err="1">
                <a:latin typeface="Constantia" panose="02030602050306030303" pitchFamily="18" charset="0"/>
              </a:rPr>
              <a:t>cholinga</a:t>
            </a:r>
            <a:r>
              <a:rPr lang="en-US" sz="2400" b="1" dirty="0">
                <a:latin typeface="Constantia" panose="02030602050306030303" pitchFamily="18" charset="0"/>
              </a:rPr>
              <a:t> </a:t>
            </a:r>
            <a:r>
              <a:rPr lang="en-US" sz="2400" b="1" dirty="0" err="1">
                <a:latin typeface="Constantia" panose="02030602050306030303" pitchFamily="18" charset="0"/>
              </a:rPr>
              <a:t>chimene</a:t>
            </a:r>
            <a:r>
              <a:rPr lang="en-US" sz="2400" b="1" dirty="0">
                <a:latin typeface="Constantia" panose="02030602050306030303" pitchFamily="18" charset="0"/>
              </a:rPr>
              <a:t> </a:t>
            </a:r>
            <a:r>
              <a:rPr lang="en-US" sz="2400" b="1" dirty="0" err="1">
                <a:latin typeface="Constantia" panose="02030602050306030303" pitchFamily="18" charset="0"/>
              </a:rPr>
              <a:t>Kumwamba</a:t>
            </a:r>
            <a:r>
              <a:rPr lang="en-US" sz="2400" b="1" dirty="0">
                <a:latin typeface="Constantia" panose="02030602050306030303" pitchFamily="18" charset="0"/>
              </a:rPr>
              <a:t> </a:t>
            </a:r>
            <a:r>
              <a:rPr lang="en-US" sz="2400" b="1" dirty="0" err="1">
                <a:latin typeface="Constantia" panose="02030602050306030303" pitchFamily="18" charset="0"/>
              </a:rPr>
              <a:t>kunakonza</a:t>
            </a:r>
            <a:r>
              <a:rPr lang="en-US" sz="2400" b="1" dirty="0">
                <a:latin typeface="Constantia" panose="02030602050306030303" pitchFamily="18" charset="0"/>
              </a:rPr>
              <a:t>; </a:t>
            </a:r>
            <a:r>
              <a:rPr lang="en-US" sz="2400" b="1" dirty="0" err="1">
                <a:latin typeface="Constantia" panose="02030602050306030303" pitchFamily="18" charset="0"/>
              </a:rPr>
              <a:t>ayenera</a:t>
            </a:r>
            <a:r>
              <a:rPr lang="en-US" sz="2400" b="1" dirty="0">
                <a:latin typeface="Constantia" panose="02030602050306030303" pitchFamily="18" charset="0"/>
              </a:rPr>
              <a:t> </a:t>
            </a:r>
            <a:r>
              <a:rPr lang="en-US" sz="2400" b="1" dirty="0" err="1">
                <a:latin typeface="Constantia" panose="02030602050306030303" pitchFamily="18" charset="0"/>
              </a:rPr>
              <a:t>kuphunzidwa</a:t>
            </a:r>
            <a:r>
              <a:rPr lang="en-US" sz="2400" b="1" dirty="0">
                <a:latin typeface="Constantia" panose="02030602050306030303" pitchFamily="18" charset="0"/>
              </a:rPr>
              <a:t> </a:t>
            </a:r>
            <a:r>
              <a:rPr lang="en-US" sz="2400" b="1" dirty="0" err="1">
                <a:latin typeface="Constantia" panose="02030602050306030303" pitchFamily="18" charset="0"/>
              </a:rPr>
              <a:t>ndi</a:t>
            </a:r>
            <a:r>
              <a:rPr lang="en-US" sz="2400" b="1" dirty="0">
                <a:latin typeface="Constantia" panose="02030602050306030303" pitchFamily="18" charset="0"/>
              </a:rPr>
              <a:t> </a:t>
            </a:r>
            <a:r>
              <a:rPr lang="en-US" sz="2400" b="1" dirty="0" err="1">
                <a:latin typeface="Constantia" panose="02030602050306030303" pitchFamily="18" charset="0"/>
              </a:rPr>
              <a:t>kusungidwa</a:t>
            </a:r>
            <a:r>
              <a:rPr lang="en-US" sz="2400" b="1" dirty="0">
                <a:latin typeface="Constantia" panose="02030602050306030303" pitchFamily="18" charset="0"/>
              </a:rPr>
              <a:t> </a:t>
            </a:r>
            <a:r>
              <a:rPr lang="en-US" sz="2400" b="1" dirty="0" err="1">
                <a:latin typeface="Constantia" panose="02030602050306030303" pitchFamily="18" charset="0"/>
              </a:rPr>
              <a:t>m’mtima</a:t>
            </a:r>
            <a:r>
              <a:rPr lang="en-US" sz="2400" b="1" dirty="0">
                <a:latin typeface="Constantia" panose="02030602050306030303" pitchFamily="18" charset="0"/>
              </a:rPr>
              <a:t>. </a:t>
            </a:r>
            <a:r>
              <a:rPr lang="en-US" sz="2400" b="1" dirty="0" err="1">
                <a:latin typeface="Constantia" panose="02030602050306030303" pitchFamily="18" charset="0"/>
              </a:rPr>
              <a:t>Chidziwitso</a:t>
            </a:r>
            <a:r>
              <a:rPr lang="en-US" sz="2400" b="1" dirty="0">
                <a:latin typeface="Constantia" panose="02030602050306030303" pitchFamily="18" charset="0"/>
              </a:rPr>
              <a:t> cha Mulungu sichimapezedwa popanda kuyesetsa kuganiza. </a:t>
            </a:r>
            <a:r>
              <a:rPr lang="en-US" sz="2400" b="1" dirty="0" err="1">
                <a:latin typeface="Constantia" panose="02030602050306030303" pitchFamily="18" charset="0"/>
              </a:rPr>
              <a:t>Tiyenera</a:t>
            </a:r>
            <a:r>
              <a:rPr lang="en-US" sz="2400" b="1" dirty="0">
                <a:latin typeface="Constantia" panose="02030602050306030303" pitchFamily="18" charset="0"/>
              </a:rPr>
              <a:t> </a:t>
            </a:r>
            <a:r>
              <a:rPr lang="en-US" sz="2400" b="1" dirty="0" err="1">
                <a:latin typeface="Constantia" panose="02030602050306030303" pitchFamily="18" charset="0"/>
              </a:rPr>
              <a:t>kuphunzira</a:t>
            </a:r>
            <a:r>
              <a:rPr lang="en-US" sz="2400" b="1" dirty="0">
                <a:latin typeface="Constantia" panose="02030602050306030303" pitchFamily="18" charset="0"/>
              </a:rPr>
              <a:t> Baibulo </a:t>
            </a:r>
            <a:r>
              <a:rPr lang="en-US" sz="2400" b="1" dirty="0" err="1">
                <a:latin typeface="Constantia" panose="02030602050306030303" pitchFamily="18" charset="0"/>
              </a:rPr>
              <a:t>mwakhama</a:t>
            </a:r>
            <a:r>
              <a:rPr lang="en-US" sz="2400" b="1" dirty="0">
                <a:latin typeface="Constantia" panose="02030602050306030303" pitchFamily="18" charset="0"/>
              </a:rPr>
              <a:t>, </a:t>
            </a:r>
            <a:r>
              <a:rPr lang="en-US" sz="2400" b="1" dirty="0" err="1">
                <a:latin typeface="Constantia" panose="02030602050306030303" pitchFamily="18" charset="0"/>
              </a:rPr>
              <a:t>kupempha</a:t>
            </a:r>
            <a:r>
              <a:rPr lang="en-US" sz="2400" b="1" dirty="0">
                <a:latin typeface="Constantia" panose="02030602050306030303" pitchFamily="18" charset="0"/>
              </a:rPr>
              <a:t> Mulungu </a:t>
            </a:r>
            <a:r>
              <a:rPr lang="en-US" sz="2400" b="1" dirty="0" err="1">
                <a:latin typeface="Constantia" panose="02030602050306030303" pitchFamily="18" charset="0"/>
              </a:rPr>
              <a:t>thandizo</a:t>
            </a:r>
            <a:r>
              <a:rPr lang="en-US" sz="2400" b="1" dirty="0">
                <a:latin typeface="Constantia" panose="02030602050306030303" pitchFamily="18" charset="0"/>
              </a:rPr>
              <a:t> la </a:t>
            </a:r>
            <a:r>
              <a:rPr lang="en-US" sz="2400" b="1" dirty="0" err="1">
                <a:latin typeface="Constantia" panose="02030602050306030303" pitchFamily="18" charset="0"/>
              </a:rPr>
              <a:t>Mzimu</a:t>
            </a:r>
            <a:r>
              <a:rPr lang="en-US" sz="2400" b="1" dirty="0">
                <a:latin typeface="Constantia" panose="02030602050306030303" pitchFamily="18" charset="0"/>
              </a:rPr>
              <a:t> </a:t>
            </a:r>
            <a:r>
              <a:rPr lang="en-US" sz="2400" b="1" dirty="0" err="1">
                <a:latin typeface="Constantia" panose="02030602050306030303" pitchFamily="18" charset="0"/>
              </a:rPr>
              <a:t>Woyera</a:t>
            </a:r>
            <a:r>
              <a:rPr lang="en-US" sz="2400" b="1" dirty="0">
                <a:latin typeface="Constantia" panose="02030602050306030303" pitchFamily="18" charset="0"/>
              </a:rPr>
              <a:t> </a:t>
            </a:r>
            <a:r>
              <a:rPr lang="en-US" sz="2400" b="1" dirty="0" err="1">
                <a:latin typeface="Constantia" panose="02030602050306030303" pitchFamily="18" charset="0"/>
              </a:rPr>
              <a:t>kuti</a:t>
            </a:r>
            <a:r>
              <a:rPr lang="en-US" sz="2400" b="1" dirty="0">
                <a:latin typeface="Constantia" panose="02030602050306030303" pitchFamily="18" charset="0"/>
              </a:rPr>
              <a:t> </a:t>
            </a:r>
            <a:r>
              <a:rPr lang="en-US" sz="2400" b="1" dirty="0" err="1">
                <a:latin typeface="Constantia" panose="02030602050306030303" pitchFamily="18" charset="0"/>
              </a:rPr>
              <a:t>timvetsetse</a:t>
            </a:r>
            <a:r>
              <a:rPr lang="en-US" sz="2400" b="1" dirty="0">
                <a:latin typeface="Constantia" panose="02030602050306030303" pitchFamily="18" charset="0"/>
              </a:rPr>
              <a:t> Mawu </a:t>
            </a:r>
            <a:r>
              <a:rPr lang="en-US" sz="2400" b="1" dirty="0" err="1">
                <a:latin typeface="Constantia" panose="02030602050306030303" pitchFamily="18" charset="0"/>
              </a:rPr>
              <a:t>ake</a:t>
            </a:r>
            <a:r>
              <a:rPr lang="en-US" sz="2400" b="1" dirty="0">
                <a:latin typeface="Constantia" panose="02030602050306030303" pitchFamily="18" charset="0"/>
              </a:rPr>
              <a:t>. </a:t>
            </a:r>
            <a:r>
              <a:rPr lang="en-US" sz="2400" b="1" dirty="0" err="1">
                <a:latin typeface="Constantia" panose="02030602050306030303" pitchFamily="18" charset="0"/>
              </a:rPr>
              <a:t>Tiyenera</a:t>
            </a:r>
            <a:r>
              <a:rPr lang="en-US" sz="2400" b="1" dirty="0">
                <a:latin typeface="Constantia" panose="02030602050306030303" pitchFamily="18" charset="0"/>
              </a:rPr>
              <a:t> </a:t>
            </a:r>
            <a:r>
              <a:rPr lang="en-US" sz="2400" b="1" dirty="0" err="1">
                <a:latin typeface="Constantia" panose="02030602050306030303" pitchFamily="18" charset="0"/>
              </a:rPr>
              <a:t>kutenga</a:t>
            </a:r>
            <a:r>
              <a:rPr lang="en-US" sz="2400" b="1" dirty="0">
                <a:latin typeface="Constantia" panose="02030602050306030303" pitchFamily="18" charset="0"/>
              </a:rPr>
              <a:t> </a:t>
            </a:r>
            <a:r>
              <a:rPr lang="en-US" sz="2400" b="1" dirty="0" err="1">
                <a:latin typeface="Constantia" panose="02030602050306030303" pitchFamily="18" charset="0"/>
              </a:rPr>
              <a:t>vesi</a:t>
            </a:r>
            <a:r>
              <a:rPr lang="en-US" sz="2400" b="1" dirty="0">
                <a:latin typeface="Constantia" panose="02030602050306030303" pitchFamily="18" charset="0"/>
              </a:rPr>
              <a:t> </a:t>
            </a:r>
            <a:r>
              <a:rPr lang="en-US" sz="2400" b="1" dirty="0" err="1">
                <a:latin typeface="Constantia" panose="02030602050306030303" pitchFamily="18" charset="0"/>
              </a:rPr>
              <a:t>limodzi</a:t>
            </a:r>
            <a:r>
              <a:rPr lang="en-US" sz="2400" b="1" dirty="0">
                <a:latin typeface="Constantia" panose="02030602050306030303" pitchFamily="18" charset="0"/>
              </a:rPr>
              <a:t>, </a:t>
            </a:r>
            <a:r>
              <a:rPr lang="en-US" sz="2400" b="1" dirty="0" err="1">
                <a:latin typeface="Constantia" panose="02030602050306030303" pitchFamily="18" charset="0"/>
              </a:rPr>
              <a:t>ndi</a:t>
            </a:r>
            <a:r>
              <a:rPr lang="en-US" sz="2400" b="1" dirty="0">
                <a:latin typeface="Constantia" panose="02030602050306030303" pitchFamily="18" charset="0"/>
              </a:rPr>
              <a:t> </a:t>
            </a:r>
            <a:r>
              <a:rPr lang="en-US" sz="2400" b="1" dirty="0" err="1">
                <a:latin typeface="Constantia" panose="02030602050306030303" pitchFamily="18" charset="0"/>
              </a:rPr>
              <a:t>kuika</a:t>
            </a:r>
            <a:r>
              <a:rPr lang="en-US" sz="2400" b="1" dirty="0">
                <a:latin typeface="Constantia" panose="02030602050306030303" pitchFamily="18" charset="0"/>
              </a:rPr>
              <a:t> </a:t>
            </a:r>
            <a:r>
              <a:rPr lang="en-US" sz="2400" b="1" dirty="0" err="1">
                <a:latin typeface="Constantia" panose="02030602050306030303" pitchFamily="18" charset="0"/>
              </a:rPr>
              <a:t>maganizo</a:t>
            </a:r>
            <a:r>
              <a:rPr lang="en-US" sz="2400" b="1" dirty="0">
                <a:latin typeface="Constantia" panose="02030602050306030303" pitchFamily="18" charset="0"/>
              </a:rPr>
              <a:t> </a:t>
            </a:r>
            <a:r>
              <a:rPr lang="en-US" sz="2400" b="1" dirty="0" err="1">
                <a:latin typeface="Constantia" panose="02030602050306030303" pitchFamily="18" charset="0"/>
              </a:rPr>
              <a:t>athu</a:t>
            </a:r>
            <a:r>
              <a:rPr lang="en-US" sz="2400" b="1" dirty="0">
                <a:latin typeface="Constantia" panose="02030602050306030303" pitchFamily="18" charset="0"/>
              </a:rPr>
              <a:t> pa </a:t>
            </a:r>
            <a:r>
              <a:rPr lang="en-US" sz="2400" b="1" dirty="0" err="1">
                <a:latin typeface="Constantia" panose="02030602050306030303" pitchFamily="18" charset="0"/>
              </a:rPr>
              <a:t>ntchito</a:t>
            </a:r>
            <a:r>
              <a:rPr lang="en-US" sz="2400" b="1" dirty="0">
                <a:latin typeface="Constantia" panose="02030602050306030303" pitchFamily="18" charset="0"/>
              </a:rPr>
              <a:t> </a:t>
            </a:r>
            <a:r>
              <a:rPr lang="en-US" sz="2400" b="1" dirty="0" err="1">
                <a:latin typeface="Constantia" panose="02030602050306030303" pitchFamily="18" charset="0"/>
              </a:rPr>
              <a:t>yofufuza</a:t>
            </a:r>
            <a:r>
              <a:rPr lang="en-US" sz="2400" b="1" dirty="0">
                <a:latin typeface="Constantia" panose="02030602050306030303" pitchFamily="18" charset="0"/>
              </a:rPr>
              <a:t> </a:t>
            </a:r>
            <a:r>
              <a:rPr lang="en-US" sz="2400" b="1" dirty="0" err="1">
                <a:latin typeface="Constantia" panose="02030602050306030303" pitchFamily="18" charset="0"/>
              </a:rPr>
              <a:t>ganizo</a:t>
            </a:r>
            <a:r>
              <a:rPr lang="en-US" sz="2400" b="1" dirty="0">
                <a:latin typeface="Constantia" panose="02030602050306030303" pitchFamily="18" charset="0"/>
              </a:rPr>
              <a:t> </a:t>
            </a:r>
            <a:r>
              <a:rPr lang="en-US" sz="2400" b="1" dirty="0" err="1">
                <a:latin typeface="Constantia" panose="02030602050306030303" pitchFamily="18" charset="0"/>
              </a:rPr>
              <a:t>limene</a:t>
            </a:r>
            <a:r>
              <a:rPr lang="en-US" sz="2400" b="1" dirty="0">
                <a:latin typeface="Constantia" panose="02030602050306030303" pitchFamily="18" charset="0"/>
              </a:rPr>
              <a:t> Mulungu </a:t>
            </a:r>
            <a:r>
              <a:rPr lang="en-US" sz="2400" b="1" dirty="0" err="1">
                <a:latin typeface="Constantia" panose="02030602050306030303" pitchFamily="18" charset="0"/>
              </a:rPr>
              <a:t>wayika</a:t>
            </a:r>
            <a:r>
              <a:rPr lang="en-US" sz="2400" b="1" dirty="0">
                <a:latin typeface="Constantia" panose="02030602050306030303" pitchFamily="18" charset="0"/>
              </a:rPr>
              <a:t> mu </a:t>
            </a:r>
            <a:r>
              <a:rPr lang="en-US" sz="2400" b="1" dirty="0" err="1">
                <a:latin typeface="Constantia" panose="02030602050306030303" pitchFamily="18" charset="0"/>
              </a:rPr>
              <a:t>vesi</a:t>
            </a:r>
            <a:r>
              <a:rPr lang="en-US" sz="2400" b="1" dirty="0">
                <a:latin typeface="Constantia" panose="02030602050306030303" pitchFamily="18" charset="0"/>
              </a:rPr>
              <a:t> </a:t>
            </a:r>
            <a:r>
              <a:rPr lang="en-US" sz="2400" b="1" dirty="0" err="1">
                <a:latin typeface="Constantia" panose="02030602050306030303" pitchFamily="18" charset="0"/>
              </a:rPr>
              <a:t>limenelo</a:t>
            </a:r>
            <a:r>
              <a:rPr lang="en-US" sz="2400" b="1" dirty="0">
                <a:latin typeface="Constantia" panose="02030602050306030303" pitchFamily="18" charset="0"/>
              </a:rPr>
              <a:t> </a:t>
            </a:r>
            <a:r>
              <a:rPr lang="en-US" sz="2400" b="1" dirty="0" err="1">
                <a:latin typeface="Constantia" panose="02030602050306030303" pitchFamily="18" charset="0"/>
              </a:rPr>
              <a:t>kwa</a:t>
            </a:r>
            <a:r>
              <a:rPr lang="en-US" sz="2400" b="1" dirty="0">
                <a:latin typeface="Constantia" panose="02030602050306030303" pitchFamily="18" charset="0"/>
              </a:rPr>
              <a:t> </a:t>
            </a:r>
            <a:r>
              <a:rPr lang="en-US" sz="2400" b="1" dirty="0" err="1">
                <a:latin typeface="Constantia" panose="02030602050306030303" pitchFamily="18" charset="0"/>
              </a:rPr>
              <a:t>ife</a:t>
            </a:r>
            <a:r>
              <a:rPr lang="en-US" sz="2400" b="1" dirty="0">
                <a:latin typeface="Constantia" panose="02030602050306030303" pitchFamily="18" charset="0"/>
              </a:rPr>
              <a:t> […]</a:t>
            </a:r>
          </a:p>
          <a:p>
            <a:pPr>
              <a:spcBef>
                <a:spcPts val="600"/>
              </a:spcBef>
            </a:pPr>
            <a:r>
              <a:rPr lang="en-US" sz="2400" b="1" dirty="0">
                <a:latin typeface="Constantia" panose="02030602050306030303" pitchFamily="18" charset="0"/>
              </a:rPr>
              <a:t>Mawu a Mulungu </a:t>
            </a:r>
            <a:r>
              <a:rPr lang="en-US" sz="2400" b="1" dirty="0" err="1">
                <a:latin typeface="Constantia" panose="02030602050306030303" pitchFamily="18" charset="0"/>
              </a:rPr>
              <a:t>ndicho</a:t>
            </a:r>
            <a:r>
              <a:rPr lang="en-US" sz="2400" b="1" dirty="0">
                <a:latin typeface="Constantia" panose="02030602050306030303" pitchFamily="18" charset="0"/>
              </a:rPr>
              <a:t> </a:t>
            </a:r>
            <a:r>
              <a:rPr lang="en-US" sz="2400" b="1" dirty="0" err="1">
                <a:latin typeface="Constantia" panose="02030602050306030303" pitchFamily="18" charset="0"/>
              </a:rPr>
              <a:t>chakudya</a:t>
            </a:r>
            <a:r>
              <a:rPr lang="en-US" sz="2400" b="1" dirty="0">
                <a:latin typeface="Constantia" panose="02030602050306030303" pitchFamily="18" charset="0"/>
              </a:rPr>
              <a:t> cha </a:t>
            </a:r>
            <a:r>
              <a:rPr lang="en-US" sz="2400" b="1" dirty="0" err="1">
                <a:latin typeface="Constantia" panose="02030602050306030303" pitchFamily="18" charset="0"/>
              </a:rPr>
              <a:t>moyo</a:t>
            </a:r>
            <a:r>
              <a:rPr lang="en-US" sz="2400" b="1" dirty="0">
                <a:latin typeface="Constantia" panose="02030602050306030303" pitchFamily="18" charset="0"/>
              </a:rPr>
              <a:t>. Iwo amene </a:t>
            </a:r>
            <a:r>
              <a:rPr lang="en-US" sz="2400" b="1" dirty="0" err="1">
                <a:latin typeface="Constantia" panose="02030602050306030303" pitchFamily="18" charset="0"/>
              </a:rPr>
              <a:t>amadya</a:t>
            </a:r>
            <a:r>
              <a:rPr lang="en-US" sz="2400" b="1" dirty="0">
                <a:latin typeface="Constantia" panose="02030602050306030303" pitchFamily="18" charset="0"/>
              </a:rPr>
              <a:t> </a:t>
            </a:r>
            <a:r>
              <a:rPr lang="en-US" sz="2400" b="1" dirty="0" err="1">
                <a:latin typeface="Constantia" panose="02030602050306030303" pitchFamily="18" charset="0"/>
              </a:rPr>
              <a:t>ndi</a:t>
            </a:r>
            <a:r>
              <a:rPr lang="en-US" sz="2400" b="1" dirty="0">
                <a:latin typeface="Constantia" panose="02030602050306030303" pitchFamily="18" charset="0"/>
              </a:rPr>
              <a:t> </a:t>
            </a:r>
            <a:r>
              <a:rPr lang="en-US" sz="2400" b="1" dirty="0" err="1">
                <a:latin typeface="Constantia" panose="02030602050306030303" pitchFamily="18" charset="0"/>
              </a:rPr>
              <a:t>kugaya</a:t>
            </a:r>
            <a:r>
              <a:rPr lang="en-US" sz="2400" b="1" dirty="0">
                <a:latin typeface="Constantia" panose="02030602050306030303" pitchFamily="18" charset="0"/>
              </a:rPr>
              <a:t> Mawu </a:t>
            </a:r>
            <a:r>
              <a:rPr lang="en-US" sz="2400" b="1" dirty="0" err="1">
                <a:latin typeface="Constantia" panose="02030602050306030303" pitchFamily="18" charset="0"/>
              </a:rPr>
              <a:t>amenewa</a:t>
            </a:r>
            <a:r>
              <a:rPr lang="en-US" sz="2400" b="1" dirty="0">
                <a:latin typeface="Constantia" panose="02030602050306030303" pitchFamily="18" charset="0"/>
              </a:rPr>
              <a:t>, </a:t>
            </a:r>
            <a:r>
              <a:rPr lang="en-US" sz="2400" b="1" dirty="0" err="1">
                <a:latin typeface="Constantia" panose="02030602050306030303" pitchFamily="18" charset="0"/>
              </a:rPr>
              <a:t>kuwapanga</a:t>
            </a:r>
            <a:r>
              <a:rPr lang="en-US" sz="2400" b="1" dirty="0">
                <a:latin typeface="Constantia" panose="02030602050306030303" pitchFamily="18" charset="0"/>
              </a:rPr>
              <a:t> </a:t>
            </a:r>
            <a:r>
              <a:rPr lang="en-US" sz="2400" b="1" dirty="0" err="1">
                <a:latin typeface="Constantia" panose="02030602050306030303" pitchFamily="18" charset="0"/>
              </a:rPr>
              <a:t>kukhala</a:t>
            </a:r>
            <a:r>
              <a:rPr lang="en-US" sz="2400" b="1" dirty="0">
                <a:latin typeface="Constantia" panose="02030602050306030303" pitchFamily="18" charset="0"/>
              </a:rPr>
              <a:t> </a:t>
            </a:r>
            <a:r>
              <a:rPr lang="en-US" sz="2400" b="1" dirty="0" err="1">
                <a:latin typeface="Constantia" panose="02030602050306030303" pitchFamily="18" charset="0"/>
              </a:rPr>
              <a:t>mbali</a:t>
            </a:r>
            <a:r>
              <a:rPr lang="en-US" sz="2400" b="1" dirty="0">
                <a:latin typeface="Constantia" panose="02030602050306030303" pitchFamily="18" charset="0"/>
              </a:rPr>
              <a:t> </a:t>
            </a:r>
            <a:r>
              <a:rPr lang="en-US" sz="2400" b="1" dirty="0" err="1">
                <a:latin typeface="Constantia" panose="02030602050306030303" pitchFamily="18" charset="0"/>
              </a:rPr>
              <a:t>ya</a:t>
            </a:r>
            <a:r>
              <a:rPr lang="en-US" sz="2400" b="1" dirty="0">
                <a:latin typeface="Constantia" panose="02030602050306030303" pitchFamily="18" charset="0"/>
              </a:rPr>
              <a:t> </a:t>
            </a:r>
            <a:r>
              <a:rPr lang="en-US" sz="2400" b="1" dirty="0" err="1">
                <a:latin typeface="Constantia" panose="02030602050306030303" pitchFamily="18" charset="0"/>
              </a:rPr>
              <a:t>zochita</a:t>
            </a:r>
            <a:r>
              <a:rPr lang="en-US" sz="2400" b="1" dirty="0">
                <a:latin typeface="Constantia" panose="02030602050306030303" pitchFamily="18" charset="0"/>
              </a:rPr>
              <a:t> </a:t>
            </a:r>
            <a:r>
              <a:rPr lang="en-US" sz="2400" b="1" dirty="0" err="1">
                <a:latin typeface="Constantia" panose="02030602050306030303" pitchFamily="18" charset="0"/>
              </a:rPr>
              <a:t>zawo</a:t>
            </a:r>
            <a:r>
              <a:rPr lang="en-US" sz="2400" b="1" dirty="0">
                <a:latin typeface="Constantia" panose="02030602050306030303" pitchFamily="18" charset="0"/>
              </a:rPr>
              <a:t> </a:t>
            </a:r>
            <a:r>
              <a:rPr lang="en-US" sz="2400" b="1" dirty="0" err="1">
                <a:latin typeface="Constantia" panose="02030602050306030303" pitchFamily="18" charset="0"/>
              </a:rPr>
              <a:t>zonse</a:t>
            </a:r>
            <a:r>
              <a:rPr lang="en-US" sz="2400" b="1" dirty="0">
                <a:latin typeface="Constantia" panose="02030602050306030303" pitchFamily="18" charset="0"/>
              </a:rPr>
              <a:t> </a:t>
            </a:r>
            <a:r>
              <a:rPr lang="en-US" sz="2400" b="1" dirty="0" err="1">
                <a:latin typeface="Constantia" panose="02030602050306030303" pitchFamily="18" charset="0"/>
              </a:rPr>
              <a:t>ndiponso</a:t>
            </a:r>
            <a:r>
              <a:rPr lang="en-US" sz="2400" b="1" dirty="0">
                <a:latin typeface="Constantia" panose="02030602050306030303" pitchFamily="18" charset="0"/>
              </a:rPr>
              <a:t> </a:t>
            </a:r>
            <a:r>
              <a:rPr lang="en-US" sz="2400" b="1" dirty="0" err="1">
                <a:latin typeface="Constantia" panose="02030602050306030303" pitchFamily="18" charset="0"/>
              </a:rPr>
              <a:t>mbali</a:t>
            </a:r>
            <a:r>
              <a:rPr lang="en-US" sz="2400" b="1" dirty="0">
                <a:latin typeface="Constantia" panose="02030602050306030303" pitchFamily="18" charset="0"/>
              </a:rPr>
              <a:t> </a:t>
            </a:r>
            <a:r>
              <a:rPr lang="en-US" sz="2400" b="1" dirty="0" err="1">
                <a:latin typeface="Constantia" panose="02030602050306030303" pitchFamily="18" charset="0"/>
              </a:rPr>
              <a:t>ya</a:t>
            </a:r>
            <a:r>
              <a:rPr lang="en-US" sz="2400" b="1" dirty="0">
                <a:latin typeface="Constantia" panose="02030602050306030303" pitchFamily="18" charset="0"/>
              </a:rPr>
              <a:t> </a:t>
            </a:r>
            <a:r>
              <a:rPr lang="en-US" sz="2400" b="1" dirty="0" err="1">
                <a:latin typeface="Constantia" panose="02030602050306030303" pitchFamily="18" charset="0"/>
              </a:rPr>
              <a:t>khalidwe</a:t>
            </a:r>
            <a:r>
              <a:rPr lang="en-US" sz="2400" b="1" dirty="0">
                <a:latin typeface="Constantia" panose="02030602050306030303" pitchFamily="18" charset="0"/>
              </a:rPr>
              <a:t> </a:t>
            </a:r>
            <a:r>
              <a:rPr lang="en-US" sz="2400" b="1" dirty="0" err="1">
                <a:latin typeface="Constantia" panose="02030602050306030303" pitchFamily="18" charset="0"/>
              </a:rPr>
              <a:t>lawo</a:t>
            </a:r>
            <a:r>
              <a:rPr lang="en-US" sz="2400" b="1" dirty="0">
                <a:latin typeface="Constantia" panose="02030602050306030303" pitchFamily="18" charset="0"/>
              </a:rPr>
              <a:t> </a:t>
            </a:r>
            <a:r>
              <a:rPr lang="en-US" sz="2400" b="1" dirty="0" err="1">
                <a:latin typeface="Constantia" panose="02030602050306030303" pitchFamily="18" charset="0"/>
              </a:rPr>
              <a:t>lonse</a:t>
            </a:r>
            <a:r>
              <a:rPr lang="en-US" sz="2400" b="1" dirty="0">
                <a:latin typeface="Constantia" panose="02030602050306030303" pitchFamily="18" charset="0"/>
              </a:rPr>
              <a:t>, </a:t>
            </a:r>
            <a:r>
              <a:rPr lang="en-US" sz="2400" b="1" dirty="0" err="1">
                <a:latin typeface="Constantia" panose="02030602050306030303" pitchFamily="18" charset="0"/>
              </a:rPr>
              <a:t>amakula</a:t>
            </a:r>
            <a:r>
              <a:rPr lang="en-US" sz="2400" b="1" dirty="0">
                <a:latin typeface="Constantia" panose="02030602050306030303" pitchFamily="18" charset="0"/>
              </a:rPr>
              <a:t> mu mphamvu ya Mulungu. </a:t>
            </a:r>
            <a:r>
              <a:rPr lang="en-US" sz="2400" b="1" dirty="0" err="1">
                <a:latin typeface="Constantia" panose="02030602050306030303" pitchFamily="18" charset="0"/>
              </a:rPr>
              <a:t>Amapatsa</a:t>
            </a:r>
            <a:r>
              <a:rPr lang="en-US" sz="2400" b="1" dirty="0">
                <a:latin typeface="Constantia" panose="02030602050306030303" pitchFamily="18" charset="0"/>
              </a:rPr>
              <a:t> </a:t>
            </a:r>
            <a:r>
              <a:rPr lang="en-US" sz="2400" b="1" dirty="0" err="1">
                <a:latin typeface="Constantia" panose="02030602050306030303" pitchFamily="18" charset="0"/>
              </a:rPr>
              <a:t>moyo</a:t>
            </a:r>
            <a:r>
              <a:rPr lang="en-US" sz="2400" b="1" dirty="0">
                <a:latin typeface="Constantia" panose="02030602050306030303" pitchFamily="18" charset="0"/>
              </a:rPr>
              <a:t> </a:t>
            </a:r>
            <a:r>
              <a:rPr lang="en-US" sz="2400" b="1" dirty="0" err="1">
                <a:latin typeface="Constantia" panose="02030602050306030303" pitchFamily="18" charset="0"/>
              </a:rPr>
              <a:t>nyonga</a:t>
            </a:r>
            <a:r>
              <a:rPr lang="en-US" sz="2400" b="1" dirty="0">
                <a:latin typeface="Constantia" panose="02030602050306030303" pitchFamily="18" charset="0"/>
              </a:rPr>
              <a:t> </a:t>
            </a:r>
            <a:r>
              <a:rPr lang="en-US" sz="2400" b="1" dirty="0" err="1">
                <a:latin typeface="Constantia" panose="02030602050306030303" pitchFamily="18" charset="0"/>
              </a:rPr>
              <a:t>yosatha</a:t>
            </a:r>
            <a:r>
              <a:rPr lang="en-US" sz="2400" b="1" dirty="0">
                <a:latin typeface="Constantia" panose="02030602050306030303" pitchFamily="18" charset="0"/>
              </a:rPr>
              <a:t>, </a:t>
            </a:r>
            <a:r>
              <a:rPr lang="en-US" sz="2400" b="1" dirty="0" err="1">
                <a:latin typeface="Constantia" panose="02030602050306030303" pitchFamily="18" charset="0"/>
              </a:rPr>
              <a:t>kukonza</a:t>
            </a:r>
            <a:r>
              <a:rPr lang="en-US" sz="2400" b="1" dirty="0">
                <a:latin typeface="Constantia" panose="02030602050306030303" pitchFamily="18" charset="0"/>
              </a:rPr>
              <a:t> </a:t>
            </a:r>
            <a:r>
              <a:rPr lang="en-US" sz="2400" b="1" dirty="0" err="1">
                <a:latin typeface="Constantia" panose="02030602050306030303" pitchFamily="18" charset="0"/>
              </a:rPr>
              <a:t>zochitika</a:t>
            </a:r>
            <a:r>
              <a:rPr lang="en-US" sz="2400" b="1" dirty="0">
                <a:latin typeface="Constantia" panose="02030602050306030303" pitchFamily="18" charset="0"/>
              </a:rPr>
              <a:t> za </a:t>
            </a:r>
            <a:r>
              <a:rPr lang="en-US" sz="2400" b="1" dirty="0" err="1">
                <a:latin typeface="Constantia" panose="02030602050306030303" pitchFamily="18" charset="0"/>
              </a:rPr>
              <a:t>m’moyo</a:t>
            </a:r>
            <a:r>
              <a:rPr lang="en-US" sz="2400" b="1" dirty="0">
                <a:latin typeface="Constantia" panose="02030602050306030303" pitchFamily="18" charset="0"/>
              </a:rPr>
              <a:t> </a:t>
            </a:r>
            <a:r>
              <a:rPr lang="en-US" sz="2400" b="1" dirty="0" err="1">
                <a:latin typeface="Constantia" panose="02030602050306030303" pitchFamily="18" charset="0"/>
              </a:rPr>
              <a:t>komanso</a:t>
            </a:r>
            <a:r>
              <a:rPr lang="en-US" sz="2400" b="1" dirty="0">
                <a:latin typeface="Constantia" panose="02030602050306030303" pitchFamily="18" charset="0"/>
              </a:rPr>
              <a:t> </a:t>
            </a:r>
            <a:r>
              <a:rPr lang="en-US" sz="2400" b="1" dirty="0" err="1">
                <a:latin typeface="Constantia" panose="02030602050306030303" pitchFamily="18" charset="0"/>
              </a:rPr>
              <a:t>kubweretsa</a:t>
            </a:r>
            <a:r>
              <a:rPr lang="en-US" sz="2400" b="1" dirty="0">
                <a:latin typeface="Constantia" panose="02030602050306030303" pitchFamily="18" charset="0"/>
              </a:rPr>
              <a:t> </a:t>
            </a:r>
            <a:r>
              <a:rPr lang="en-US" sz="2400" b="1" dirty="0" err="1">
                <a:latin typeface="Constantia" panose="02030602050306030303" pitchFamily="18" charset="0"/>
              </a:rPr>
              <a:t>chimwemwe</a:t>
            </a:r>
            <a:r>
              <a:rPr lang="en-US" sz="2400" b="1" dirty="0">
                <a:latin typeface="Constantia" panose="02030602050306030303" pitchFamily="18" charset="0"/>
              </a:rPr>
              <a:t> </a:t>
            </a:r>
            <a:r>
              <a:rPr lang="en-US" sz="2400" b="1" dirty="0" err="1">
                <a:latin typeface="Constantia" panose="02030602050306030303" pitchFamily="18" charset="0"/>
              </a:rPr>
              <a:t>chomwe</a:t>
            </a:r>
            <a:r>
              <a:rPr lang="en-US" sz="2400" b="1" dirty="0">
                <a:latin typeface="Constantia" panose="02030602050306030303" pitchFamily="18" charset="0"/>
              </a:rPr>
              <a:t> </a:t>
            </a:r>
            <a:r>
              <a:rPr lang="en-US" sz="2400" b="1" dirty="0" err="1">
                <a:latin typeface="Constantia" panose="02030602050306030303" pitchFamily="18" charset="0"/>
              </a:rPr>
              <a:t>chidzakhalapo</a:t>
            </a:r>
            <a:r>
              <a:rPr lang="en-US" sz="2400" b="1" dirty="0">
                <a:latin typeface="Constantia" panose="02030602050306030303" pitchFamily="18" charset="0"/>
              </a:rPr>
              <a:t> </a:t>
            </a:r>
            <a:r>
              <a:rPr lang="en-US" sz="2400" b="1" dirty="0" err="1">
                <a:latin typeface="Constantia" panose="02030602050306030303" pitchFamily="18" charset="0"/>
              </a:rPr>
              <a:t>mpaka</a:t>
            </a:r>
            <a:r>
              <a:rPr lang="en-US" sz="2400" b="1" dirty="0">
                <a:latin typeface="Constantia" panose="02030602050306030303" pitchFamily="18" charset="0"/>
              </a:rPr>
              <a:t> </a:t>
            </a:r>
            <a:r>
              <a:rPr lang="en-US" sz="2400" b="1">
                <a:latin typeface="Constantia" panose="02030602050306030303" pitchFamily="18" charset="0"/>
              </a:rPr>
              <a:t>kalekale.</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5B44EB59-82F9-15E0-BFCD-3F93D0B28D6C}"/>
              </a:ext>
            </a:extLst>
          </p:cNvPr>
          <p:cNvSpPr txBox="1"/>
          <p:nvPr/>
        </p:nvSpPr>
        <p:spPr>
          <a:xfrm>
            <a:off x="8212101" y="5692018"/>
            <a:ext cx="2524794" cy="338554"/>
          </a:xfrm>
          <a:prstGeom prst="rect">
            <a:avLst/>
          </a:prstGeom>
          <a:noFill/>
        </p:spPr>
        <p:txBody>
          <a:bodyPr wrap="none" rtlCol="0">
            <a:spAutoFit/>
          </a:bodyPr>
          <a:lstStyle/>
          <a:p>
            <a:pPr algn="r"/>
            <a:r>
              <a:rPr lang="en" sz="1600" b="1" dirty="0"/>
              <a:t>EGW (</a:t>
            </a:r>
            <a:r>
              <a:rPr lang="en-US" sz="1600" b="1" dirty="0"/>
              <a:t>Lift Him Up, April 7)</a:t>
            </a:r>
            <a:endParaRPr lang="en" sz="1600" b="1" dirty="0"/>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361950" y="70375"/>
            <a:ext cx="7398093" cy="1938992"/>
          </a:xfrm>
          <a:prstGeom prst="rect">
            <a:avLst/>
          </a:prstGeom>
          <a:noFill/>
        </p:spPr>
        <p:txBody>
          <a:bodyPr wrap="square">
            <a:spAutoFit/>
            <a:scene3d>
              <a:camera prst="orthographicFront"/>
              <a:lightRig rig="contrasting"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“Ndi mmenenso amachitira mawu ochokera mʼkamwa </a:t>
            </a:r>
            <a:r>
              <a:rPr kumimoji="0" lang="es-E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mwanga</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Sadzabwerera</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kwa Ine kopanda phindu </a:t>
            </a:r>
            <a:r>
              <a:rPr kumimoji="0" lang="es-E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lake</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koma</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adzachita zonse zimene </a:t>
            </a:r>
            <a:r>
              <a:rPr kumimoji="0" lang="es-E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ndifuna</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ndipo</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adzakwaniritsa cholinga chimene ndinawatumira.” </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(Yesaya 55:11, </a:t>
            </a:r>
            <a:r>
              <a:rPr kumimoji="0" lang="es-ES" sz="1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CCL</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519273066"/>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154622" y="76959"/>
            <a:ext cx="6898843" cy="1015663"/>
          </a:xfrm>
          <a:prstGeom prst="rect">
            <a:avLst/>
          </a:prstGeom>
          <a:noFill/>
        </p:spPr>
        <p:txBody>
          <a:bodyPr wrap="square" rtlCol="0">
            <a:spAutoFit/>
          </a:bodyPr>
          <a:lstStyle/>
          <a:p>
            <a:pPr>
              <a:spcBef>
                <a:spcPts val="600"/>
              </a:spcBef>
            </a:pPr>
            <a:r>
              <a:rPr lang="en" sz="2000" b="1" dirty="0"/>
              <a:t>“</a:t>
            </a:r>
            <a:r>
              <a:rPr lang="en-US" sz="2000" b="1" dirty="0" err="1"/>
              <a:t>Anthu</a:t>
            </a:r>
            <a:r>
              <a:rPr lang="en-US" sz="2000" b="1" dirty="0"/>
              <a:t> </a:t>
            </a:r>
            <a:r>
              <a:rPr lang="en-US" sz="2000" b="1" dirty="0" err="1"/>
              <a:t>oyera</a:t>
            </a:r>
            <a:r>
              <a:rPr lang="en-US" sz="2000" b="1" dirty="0"/>
              <a:t> a Mulungu </a:t>
            </a:r>
            <a:r>
              <a:rPr lang="en-US" sz="2000" b="1" dirty="0" err="1"/>
              <a:t>adalankhula</a:t>
            </a:r>
            <a:r>
              <a:rPr lang="en-US" sz="2000" b="1" dirty="0"/>
              <a:t> </a:t>
            </a:r>
            <a:r>
              <a:rPr lang="en-US" sz="2000" b="1" dirty="0" err="1"/>
              <a:t>motsogoleredwa</a:t>
            </a:r>
            <a:r>
              <a:rPr lang="en-US" sz="2000" b="1" dirty="0"/>
              <a:t> </a:t>
            </a:r>
            <a:r>
              <a:rPr lang="en-US" sz="2000" b="1" dirty="0" err="1"/>
              <a:t>ndi</a:t>
            </a:r>
            <a:r>
              <a:rPr lang="en-US" sz="2000" b="1" dirty="0"/>
              <a:t> Mzimu </a:t>
            </a:r>
            <a:r>
              <a:rPr lang="en-US" sz="2000" b="1" dirty="0" err="1"/>
              <a:t>Woyera</a:t>
            </a:r>
            <a:r>
              <a:rPr lang="en-US" sz="2000" b="1" dirty="0"/>
              <a:t>” (2 Petro 1:21), </a:t>
            </a:r>
            <a:r>
              <a:rPr lang="en-US" sz="2000" b="1" dirty="0" err="1"/>
              <a:t>ndipo</a:t>
            </a:r>
            <a:r>
              <a:rPr lang="en-US" sz="2000" b="1" dirty="0"/>
              <a:t> </a:t>
            </a:r>
            <a:r>
              <a:rPr lang="en-US" sz="2000" b="1" dirty="0" err="1"/>
              <a:t>adalemba</a:t>
            </a:r>
            <a:r>
              <a:rPr lang="en-US" sz="2000" b="1" dirty="0"/>
              <a:t> </a:t>
            </a:r>
            <a:r>
              <a:rPr lang="en-US" sz="2000" b="1" dirty="0" err="1"/>
              <a:t>uthenga</a:t>
            </a:r>
            <a:r>
              <a:rPr lang="en-US" sz="2000" b="1" dirty="0"/>
              <a:t> </a:t>
            </a:r>
            <a:r>
              <a:rPr lang="en-US" sz="2000" b="1" dirty="0" err="1"/>
              <a:t>wawo</a:t>
            </a:r>
            <a:r>
              <a:rPr lang="en-US" sz="2000" b="1" dirty="0"/>
              <a:t> </a:t>
            </a:r>
            <a:r>
              <a:rPr lang="en-US" sz="2000" b="1" dirty="0" err="1"/>
              <a:t>m’masamba</a:t>
            </a:r>
            <a:r>
              <a:rPr lang="en-US" sz="2000" b="1" dirty="0"/>
              <a:t> a </a:t>
            </a:r>
            <a:r>
              <a:rPr lang="en-US" sz="2000" b="1" dirty="0" err="1"/>
              <a:t>Baibulo</a:t>
            </a:r>
            <a:r>
              <a:rPr lang="en-US" sz="2000" b="1" dirty="0"/>
              <a:t>. </a:t>
            </a:r>
            <a:endParaRPr lang="en" sz="2000" b="1" dirty="0"/>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7092777" y="101705"/>
            <a:ext cx="4964503"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34718" y="2327466"/>
            <a:ext cx="6938155" cy="1015663"/>
          </a:xfrm>
          <a:prstGeom prst="rect">
            <a:avLst/>
          </a:prstGeom>
          <a:noFill/>
        </p:spPr>
        <p:txBody>
          <a:bodyPr wrap="square">
            <a:spAutoFit/>
          </a:bodyPr>
          <a:lstStyle/>
          <a:p>
            <a:pPr>
              <a:spcBef>
                <a:spcPts val="600"/>
              </a:spcBef>
              <a:defRPr/>
            </a:pPr>
            <a:r>
              <a:rPr lang="en-US" sz="2000" b="1" dirty="0">
                <a:solidFill>
                  <a:prstClr val="black"/>
                </a:solidFill>
              </a:rPr>
              <a:t>Kodi </a:t>
            </a:r>
            <a:r>
              <a:rPr lang="en-US" sz="2000" b="1" dirty="0" err="1">
                <a:solidFill>
                  <a:prstClr val="black"/>
                </a:solidFill>
              </a:rPr>
              <a:t>tingazifukule</a:t>
            </a:r>
            <a:r>
              <a:rPr lang="en-US" sz="2000" b="1" dirty="0">
                <a:solidFill>
                  <a:prstClr val="black"/>
                </a:solidFill>
              </a:rPr>
              <a:t> </a:t>
            </a:r>
            <a:r>
              <a:rPr lang="en-US" sz="2000" b="1" dirty="0" err="1">
                <a:solidFill>
                  <a:prstClr val="black"/>
                </a:solidFill>
              </a:rPr>
              <a:t>bwanji</a:t>
            </a:r>
            <a:r>
              <a:rPr lang="en-US" sz="2000" b="1" dirty="0">
                <a:solidFill>
                  <a:prstClr val="black"/>
                </a:solidFill>
              </a:rPr>
              <a:t> </a:t>
            </a:r>
            <a:r>
              <a:rPr lang="en-US" sz="2000" b="1" dirty="0" err="1">
                <a:solidFill>
                  <a:prstClr val="black"/>
                </a:solidFill>
              </a:rPr>
              <a:t>miyala</a:t>
            </a:r>
            <a:r>
              <a:rPr lang="en-US" sz="2000" b="1" dirty="0">
                <a:solidFill>
                  <a:prstClr val="black"/>
                </a:solidFill>
              </a:rPr>
              <a:t> </a:t>
            </a:r>
            <a:r>
              <a:rPr lang="en-US" sz="2000" b="1" dirty="0" err="1">
                <a:solidFill>
                  <a:prstClr val="black"/>
                </a:solidFill>
              </a:rPr>
              <a:t>yamtengo</a:t>
            </a:r>
            <a:r>
              <a:rPr lang="en-US" sz="2000" b="1" dirty="0">
                <a:solidFill>
                  <a:prstClr val="black"/>
                </a:solidFill>
              </a:rPr>
              <a:t> </a:t>
            </a:r>
            <a:r>
              <a:rPr lang="en-US" sz="2000" b="1" dirty="0" err="1">
                <a:solidFill>
                  <a:prstClr val="black"/>
                </a:solidFill>
              </a:rPr>
              <a:t>wapatali</a:t>
            </a:r>
            <a:r>
              <a:rPr lang="en-US" sz="2000" b="1" dirty="0">
                <a:solidFill>
                  <a:prstClr val="black"/>
                </a:solidFill>
              </a:rPr>
              <a:t> </a:t>
            </a:r>
            <a:r>
              <a:rPr lang="en-US" sz="2000" b="1" dirty="0" err="1">
                <a:solidFill>
                  <a:prstClr val="black"/>
                </a:solidFill>
              </a:rPr>
              <a:t>imene</a:t>
            </a:r>
            <a:r>
              <a:rPr lang="en-US" sz="2000" b="1" dirty="0">
                <a:solidFill>
                  <a:prstClr val="black"/>
                </a:solidFill>
              </a:rPr>
              <a:t> Mulungu </a:t>
            </a:r>
            <a:r>
              <a:rPr lang="en-US" sz="2000" b="1" dirty="0" err="1">
                <a:solidFill>
                  <a:prstClr val="black"/>
                </a:solidFill>
              </a:rPr>
              <a:t>atisungira</a:t>
            </a:r>
            <a:r>
              <a:rPr lang="en-US" sz="2000" b="1" dirty="0">
                <a:solidFill>
                  <a:prstClr val="black"/>
                </a:solidFill>
              </a:rPr>
              <a:t> </a:t>
            </a:r>
            <a:r>
              <a:rPr lang="en-US" sz="2000" b="1" dirty="0" err="1">
                <a:solidFill>
                  <a:prstClr val="black"/>
                </a:solidFill>
              </a:rPr>
              <a:t>m’Baibulo</a:t>
            </a:r>
            <a:r>
              <a:rPr lang="en-US" sz="2000" b="1" dirty="0">
                <a:solidFill>
                  <a:prstClr val="black"/>
                </a:solidFill>
              </a:rPr>
              <a:t>, </a:t>
            </a:r>
            <a:r>
              <a:rPr lang="en-US" sz="2000" b="1" dirty="0" err="1">
                <a:solidFill>
                  <a:prstClr val="black"/>
                </a:solidFill>
              </a:rPr>
              <a:t>nanga</a:t>
            </a:r>
            <a:r>
              <a:rPr lang="en-US" sz="2000" b="1" dirty="0">
                <a:solidFill>
                  <a:prstClr val="black"/>
                </a:solidFill>
              </a:rPr>
              <a:t> </a:t>
            </a:r>
            <a:r>
              <a:rPr lang="en-US" sz="2000" b="1" dirty="0" err="1">
                <a:solidFill>
                  <a:prstClr val="black"/>
                </a:solidFill>
              </a:rPr>
              <a:t>timapindula</a:t>
            </a:r>
            <a:r>
              <a:rPr lang="en-US" sz="2000" b="1" dirty="0">
                <a:solidFill>
                  <a:prstClr val="black"/>
                </a:solidFill>
              </a:rPr>
              <a:t> </a:t>
            </a:r>
            <a:r>
              <a:rPr lang="en-US" sz="2000" b="1" dirty="0" err="1">
                <a:solidFill>
                  <a:prstClr val="black"/>
                </a:solidFill>
              </a:rPr>
              <a:t>phindu</a:t>
            </a:r>
            <a:r>
              <a:rPr lang="en-US" sz="2000" b="1" dirty="0">
                <a:solidFill>
                  <a:prstClr val="black"/>
                </a:solidFill>
              </a:rPr>
              <a:t> </a:t>
            </a:r>
            <a:r>
              <a:rPr lang="en-US" sz="2000" b="1" dirty="0" err="1">
                <a:solidFill>
                  <a:prstClr val="black"/>
                </a:solidFill>
              </a:rPr>
              <a:t>lanji</a:t>
            </a:r>
            <a:r>
              <a:rPr lang="en-US" sz="2000" b="1" dirty="0">
                <a:solidFill>
                  <a:prstClr val="black"/>
                </a:solidFill>
              </a:rPr>
              <a:t> </a:t>
            </a:r>
            <a:r>
              <a:rPr lang="en-US" sz="2000" b="1" dirty="0" err="1">
                <a:solidFill>
                  <a:prstClr val="black"/>
                </a:solidFill>
              </a:rPr>
              <a:t>tikamaliphunzira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54621" y="1061617"/>
            <a:ext cx="6938155" cy="1323439"/>
          </a:xfrm>
          <a:prstGeom prst="rect">
            <a:avLst/>
          </a:prstGeom>
          <a:noFill/>
        </p:spPr>
        <p:txBody>
          <a:bodyPr wrap="square">
            <a:spAutoFit/>
          </a:bodyPr>
          <a:lstStyle/>
          <a:p>
            <a:pPr>
              <a:spcBef>
                <a:spcPts val="600"/>
              </a:spcBef>
              <a:defRPr/>
            </a:pPr>
            <a:r>
              <a:rPr lang="en-US" sz="2000" b="1" dirty="0">
                <a:solidFill>
                  <a:prstClr val="black"/>
                </a:solidFill>
              </a:rPr>
              <a:t>M'menemo </a:t>
            </a:r>
            <a:r>
              <a:rPr lang="en-US" sz="2000" b="1" dirty="0" err="1">
                <a:solidFill>
                  <a:prstClr val="black"/>
                </a:solidFill>
              </a:rPr>
              <a:t>timapezamo</a:t>
            </a:r>
            <a:r>
              <a:rPr lang="en-US" sz="2000" b="1" dirty="0">
                <a:solidFill>
                  <a:prstClr val="black"/>
                </a:solidFill>
              </a:rPr>
              <a:t> </a:t>
            </a:r>
            <a:r>
              <a:rPr lang="en-US" sz="2000" b="1" dirty="0" err="1">
                <a:solidFill>
                  <a:prstClr val="black"/>
                </a:solidFill>
              </a:rPr>
              <a:t>miyala</a:t>
            </a:r>
            <a:r>
              <a:rPr lang="en-US" sz="2000" b="1" dirty="0">
                <a:solidFill>
                  <a:prstClr val="black"/>
                </a:solidFill>
              </a:rPr>
              <a:t> </a:t>
            </a:r>
            <a:r>
              <a:rPr lang="en-US" sz="2000" b="1" dirty="0" err="1">
                <a:solidFill>
                  <a:prstClr val="black"/>
                </a:solidFill>
              </a:rPr>
              <a:t>yamtengo</a:t>
            </a:r>
            <a:r>
              <a:rPr lang="en-US" sz="2000" b="1" dirty="0">
                <a:solidFill>
                  <a:prstClr val="black"/>
                </a:solidFill>
              </a:rPr>
              <a:t> </a:t>
            </a:r>
            <a:r>
              <a:rPr lang="en-US" sz="2000" b="1" dirty="0" err="1">
                <a:solidFill>
                  <a:prstClr val="black"/>
                </a:solidFill>
              </a:rPr>
              <a:t>wapatali</a:t>
            </a:r>
            <a:r>
              <a:rPr lang="en-US" sz="2000" b="1" dirty="0">
                <a:solidFill>
                  <a:prstClr val="black"/>
                </a:solidFill>
              </a:rPr>
              <a:t> </a:t>
            </a:r>
            <a:r>
              <a:rPr lang="en-US" sz="2000" b="1" dirty="0" err="1">
                <a:solidFill>
                  <a:prstClr val="black"/>
                </a:solidFill>
              </a:rPr>
              <a:t>imene</a:t>
            </a:r>
            <a:r>
              <a:rPr lang="en-US" sz="2000" b="1" dirty="0">
                <a:solidFill>
                  <a:prstClr val="black"/>
                </a:solidFill>
              </a:rPr>
              <a:t> </a:t>
            </a:r>
            <a:r>
              <a:rPr lang="en-US" sz="2000" b="1" dirty="0" err="1">
                <a:solidFill>
                  <a:prstClr val="black"/>
                </a:solidFill>
              </a:rPr>
              <a:t>imapereka</a:t>
            </a:r>
            <a:r>
              <a:rPr lang="en-US" sz="2000" b="1" dirty="0">
                <a:solidFill>
                  <a:prstClr val="black"/>
                </a:solidFill>
              </a:rPr>
              <a:t> </a:t>
            </a:r>
            <a:r>
              <a:rPr lang="en-US" sz="2000" b="1" dirty="0" err="1">
                <a:solidFill>
                  <a:prstClr val="black"/>
                </a:solidFill>
              </a:rPr>
              <a:t>moyo</a:t>
            </a:r>
            <a:r>
              <a:rPr lang="en-US" sz="2000" b="1" dirty="0">
                <a:solidFill>
                  <a:prstClr val="black"/>
                </a:solidFill>
              </a:rPr>
              <a:t>, </a:t>
            </a:r>
            <a:r>
              <a:rPr lang="en-US" sz="2000" b="1" dirty="0" err="1">
                <a:solidFill>
                  <a:prstClr val="black"/>
                </a:solidFill>
              </a:rPr>
              <a:t>chiyembekezo</a:t>
            </a:r>
            <a:r>
              <a:rPr lang="en-US" sz="2000" b="1" dirty="0">
                <a:solidFill>
                  <a:prstClr val="black"/>
                </a:solidFill>
              </a:rPr>
              <a:t>, </a:t>
            </a:r>
            <a:r>
              <a:rPr lang="en-US" sz="2000" b="1" dirty="0" err="1">
                <a:solidFill>
                  <a:prstClr val="black"/>
                </a:solidFill>
              </a:rPr>
              <a:t>chilimbikitso</a:t>
            </a:r>
            <a:r>
              <a:rPr lang="en-US" sz="2000" b="1" dirty="0">
                <a:solidFill>
                  <a:prstClr val="black"/>
                </a:solidFill>
              </a:rPr>
              <a:t>, </a:t>
            </a:r>
            <a:r>
              <a:rPr lang="en-US" sz="2000" b="1" dirty="0" err="1">
                <a:solidFill>
                  <a:prstClr val="black"/>
                </a:solidFill>
              </a:rPr>
              <a:t>komanso</a:t>
            </a:r>
            <a:r>
              <a:rPr lang="en-US" sz="2000" b="1" dirty="0">
                <a:solidFill>
                  <a:prstClr val="black"/>
                </a:solidFill>
              </a:rPr>
              <a:t> </a:t>
            </a:r>
            <a:r>
              <a:rPr lang="en-US" sz="2000" b="1" dirty="0" err="1">
                <a:solidFill>
                  <a:prstClr val="black"/>
                </a:solidFill>
              </a:rPr>
              <a:t>chitonthozo</a:t>
            </a:r>
            <a:r>
              <a:rPr lang="en-US" sz="2000" b="1" dirty="0">
                <a:solidFill>
                  <a:prstClr val="black"/>
                </a:solidFill>
              </a:rPr>
              <a:t>, ... </a:t>
            </a:r>
            <a:r>
              <a:rPr lang="en-US" sz="2000" b="1" dirty="0" err="1">
                <a:solidFill>
                  <a:prstClr val="black"/>
                </a:solidFill>
              </a:rPr>
              <a:t>ina</a:t>
            </a:r>
            <a:r>
              <a:rPr lang="en-US" sz="2000" b="1" dirty="0">
                <a:solidFill>
                  <a:prstClr val="black"/>
                </a:solidFill>
              </a:rPr>
              <a:t> </a:t>
            </a:r>
            <a:r>
              <a:rPr lang="en-US" sz="2000" b="1" dirty="0" err="1">
                <a:solidFill>
                  <a:prstClr val="black"/>
                </a:solidFill>
              </a:rPr>
              <a:t>imawoneka</a:t>
            </a:r>
            <a:r>
              <a:rPr lang="en-US" sz="2000" b="1" dirty="0">
                <a:solidFill>
                  <a:prstClr val="black"/>
                </a:solidFill>
              </a:rPr>
              <a:t> </a:t>
            </a:r>
            <a:r>
              <a:rPr lang="en-US" sz="2000" b="1" dirty="0" err="1">
                <a:solidFill>
                  <a:prstClr val="black"/>
                </a:solidFill>
              </a:rPr>
              <a:t>nthawi</a:t>
            </a:r>
            <a:r>
              <a:rPr lang="en-US" sz="2000" b="1" dirty="0">
                <a:solidFill>
                  <a:prstClr val="black"/>
                </a:solidFill>
              </a:rPr>
              <a:t> </a:t>
            </a:r>
            <a:r>
              <a:rPr lang="en-US" sz="2000" b="1" dirty="0" err="1">
                <a:solidFill>
                  <a:prstClr val="black"/>
                </a:solidFill>
              </a:rPr>
              <a:t>yomweyo</a:t>
            </a:r>
            <a:r>
              <a:rPr lang="en-US" sz="2000" b="1" dirty="0">
                <a:solidFill>
                  <a:prstClr val="black"/>
                </a:solidFill>
              </a:rPr>
              <a:t>, </a:t>
            </a:r>
            <a:r>
              <a:rPr lang="en-US" sz="2000" b="1" dirty="0" err="1">
                <a:solidFill>
                  <a:prstClr val="black"/>
                </a:solidFill>
              </a:rPr>
              <a:t>ina</a:t>
            </a:r>
            <a:r>
              <a:rPr lang="en-US" sz="2000" b="1" dirty="0">
                <a:solidFill>
                  <a:prstClr val="black"/>
                </a:solidFill>
              </a:rPr>
              <a:t> </a:t>
            </a:r>
            <a:r>
              <a:rPr lang="en-US" sz="2000" b="1" dirty="0" err="1">
                <a:solidFill>
                  <a:prstClr val="black"/>
                </a:solidFill>
              </a:rPr>
              <a:t>iyenera</a:t>
            </a:r>
            <a:r>
              <a:rPr lang="en-US" sz="2000" b="1" dirty="0">
                <a:solidFill>
                  <a:prstClr val="black"/>
                </a:solidFill>
              </a:rPr>
              <a:t> </a:t>
            </a:r>
            <a:r>
              <a:rPr lang="en-US" sz="2000" b="1" dirty="0" err="1">
                <a:solidFill>
                  <a:prstClr val="black"/>
                </a:solidFill>
              </a:rPr>
              <a:t>kufufuzidwa</a:t>
            </a:r>
            <a:r>
              <a:rPr lang="en-US" sz="2000" b="1" dirty="0">
                <a:solidFill>
                  <a:prstClr val="black"/>
                </a:solidFill>
              </a:rPr>
              <a:t> </a:t>
            </a:r>
            <a:r>
              <a:rPr lang="en-US" sz="2000" b="1" dirty="0" err="1">
                <a:solidFill>
                  <a:prstClr val="black"/>
                </a:solidFill>
              </a:rPr>
              <a:t>mosamala</a:t>
            </a:r>
            <a:r>
              <a:rPr lang="en-US" sz="2000" b="1" dirty="0">
                <a:solidFill>
                  <a:prstClr val="black"/>
                </a:solidFill>
              </a:rPr>
              <a:t> </a:t>
            </a:r>
            <a:r>
              <a:rPr lang="en-US" sz="2000" b="1" dirty="0" err="1">
                <a:solidFill>
                  <a:prstClr val="black"/>
                </a:solidFill>
              </a:rPr>
              <a:t>kwambiri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2471949" y="1136839"/>
            <a:ext cx="7248101" cy="371197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en-US" sz="5400" b="1" spc="600" dirty="0">
                <a:ln/>
                <a:solidFill>
                  <a:srgbClr val="A32FFF"/>
                </a:solidFill>
                <a:effectLst>
                  <a:reflection blurRad="6350" stA="55000" endA="300" endPos="45500" dir="5400000" sy="-100000" algn="bl" rotWithShape="0"/>
                </a:effectLst>
              </a:rPr>
              <a:t>M’MENE TINGAPHUNZIRIRE BAIBULO</a:t>
            </a: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rPr>
              <a:t>NTHAWI</a:t>
            </a: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69332"/>
          </a:xfrm>
          <a:prstGeom prst="rect">
            <a:avLst/>
          </a:prstGeom>
          <a:noFill/>
        </p:spPr>
        <p:txBody>
          <a:bodyPr wrap="square">
            <a:spAutoFit/>
          </a:bodyPr>
          <a:lstStyle/>
          <a:p>
            <a:pPr algn="ctr"/>
            <a:r>
              <a:rPr lang="es-ES" sz="11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es-E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Mudzandifunafuna ndipo mudzandipeza. Mukadzandifuna ndi mtima wanu wonse” </a:t>
            </a:r>
            <a:r>
              <a:rPr lang="es-ES"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es-ES" sz="1400"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Yeremiya</a:t>
            </a:r>
            <a:r>
              <a:rPr lang="es-ES"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29:13)</a:t>
            </a: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275268"/>
            <a:ext cx="8866367" cy="400110"/>
          </a:xfrm>
          <a:prstGeom prst="rect">
            <a:avLst/>
          </a:prstGeom>
          <a:noFill/>
        </p:spPr>
        <p:txBody>
          <a:bodyPr wrap="square" rtlCol="0">
            <a:spAutoFit/>
          </a:bodyPr>
          <a:lstStyle/>
          <a:p>
            <a:pPr>
              <a:spcBef>
                <a:spcPts val="600"/>
              </a:spcBef>
            </a:pPr>
            <a:r>
              <a:rPr lang="en" sz="2000" b="1" dirty="0"/>
              <a:t>Nthawi yabwino kuphinzira Baibulo ndi iti?</a:t>
            </a:r>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611483"/>
            <a:ext cx="3466422" cy="1913133"/>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1603289"/>
            <a:ext cx="5151616" cy="1015663"/>
          </a:xfrm>
          <a:prstGeom prst="rect">
            <a:avLst/>
          </a:prstGeom>
          <a:noFill/>
        </p:spPr>
        <p:txBody>
          <a:bodyPr wrap="square">
            <a:spAutoFit/>
          </a:bodyPr>
          <a:lstStyle/>
          <a:p>
            <a:pPr>
              <a:spcBef>
                <a:spcPts val="600"/>
              </a:spcBef>
            </a:pPr>
            <a:r>
              <a:rPr lang="en-US" sz="2000" b="1" dirty="0" err="1"/>
              <a:t>Tiyenera</a:t>
            </a:r>
            <a:r>
              <a:rPr lang="en-US" sz="2000" b="1" dirty="0"/>
              <a:t> </a:t>
            </a:r>
            <a:r>
              <a:rPr lang="en-US" sz="2000" b="1" dirty="0" err="1"/>
              <a:t>kusanthula</a:t>
            </a:r>
            <a:r>
              <a:rPr lang="en-US" sz="2000" b="1" dirty="0"/>
              <a:t> </a:t>
            </a:r>
            <a:r>
              <a:rPr lang="en-US" sz="2000" b="1" dirty="0" err="1"/>
              <a:t>yankho</a:t>
            </a:r>
            <a:r>
              <a:rPr lang="en-US" sz="2000" b="1" dirty="0"/>
              <a:t> </a:t>
            </a:r>
            <a:r>
              <a:rPr lang="en-US" sz="2000" b="1" dirty="0" err="1"/>
              <a:t>lathu</a:t>
            </a:r>
            <a:r>
              <a:rPr lang="en-US" sz="2000" b="1" dirty="0"/>
              <a:t> </a:t>
            </a:r>
            <a:r>
              <a:rPr lang="en-US" sz="2000" b="1" dirty="0" err="1"/>
              <a:t>poganizira</a:t>
            </a:r>
            <a:r>
              <a:rPr lang="en-US" sz="2000" b="1" dirty="0"/>
              <a:t> </a:t>
            </a:r>
            <a:r>
              <a:rPr lang="en-US" sz="2000" b="1" dirty="0" err="1"/>
              <a:t>zinthu</a:t>
            </a:r>
            <a:r>
              <a:rPr lang="en-US" sz="2000" b="1" dirty="0"/>
              <a:t> </a:t>
            </a:r>
            <a:r>
              <a:rPr lang="en-US" sz="2000" b="1" dirty="0" err="1"/>
              <a:t>ziwiri</a:t>
            </a:r>
            <a:r>
              <a:rPr lang="en-US" sz="2000" b="1" dirty="0"/>
              <a:t>: </a:t>
            </a:r>
            <a:r>
              <a:rPr lang="en-US" sz="2000" b="1" dirty="0" err="1"/>
              <a:t>nthawi</a:t>
            </a:r>
            <a:r>
              <a:rPr lang="en-US" sz="2000" b="1" dirty="0"/>
              <a:t> </a:t>
            </a:r>
            <a:r>
              <a:rPr lang="en-US" sz="2000" b="1" dirty="0" err="1"/>
              <a:t>ndi</a:t>
            </a:r>
            <a:r>
              <a:rPr lang="en-US" sz="2000" b="1" dirty="0"/>
              <a:t> </a:t>
            </a:r>
            <a:r>
              <a:rPr lang="en-US" sz="2000" b="1" dirty="0" err="1"/>
              <a:t>ubwino</a:t>
            </a:r>
            <a:r>
              <a:rPr lang="en-US" sz="2000" b="1" dirty="0"/>
              <a:t> wake.</a:t>
            </a:r>
            <a:endParaRPr lang="en" sz="2000" b="1" dirty="0"/>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2" y="3800914"/>
            <a:ext cx="8735294" cy="1631216"/>
          </a:xfrm>
          <a:prstGeom prst="rect">
            <a:avLst/>
          </a:prstGeom>
          <a:noFill/>
        </p:spPr>
        <p:txBody>
          <a:bodyPr wrap="square">
            <a:spAutoFit/>
          </a:bodyPr>
          <a:lstStyle/>
          <a:p>
            <a:pPr>
              <a:spcBef>
                <a:spcPts val="600"/>
              </a:spcBef>
            </a:pPr>
            <a:r>
              <a:rPr lang="en-US" sz="2000" b="1" dirty="0" err="1"/>
              <a:t>Komabe</a:t>
            </a:r>
            <a:r>
              <a:rPr lang="en-US" sz="2000" b="1" dirty="0"/>
              <a:t>, </a:t>
            </a:r>
            <a:r>
              <a:rPr lang="en-US" sz="2000" b="1" dirty="0" err="1"/>
              <a:t>nthawi</a:t>
            </a:r>
            <a:r>
              <a:rPr lang="en-US" sz="2000" b="1" dirty="0"/>
              <a:t> </a:t>
            </a:r>
            <a:r>
              <a:rPr lang="en-US" sz="2000" b="1" dirty="0" err="1"/>
              <a:t>yomwe</a:t>
            </a:r>
            <a:r>
              <a:rPr lang="en-US" sz="2000" b="1" dirty="0"/>
              <a:t> </a:t>
            </a:r>
            <a:r>
              <a:rPr lang="en-US" sz="2000" b="1" dirty="0" err="1"/>
              <a:t>timapatula</a:t>
            </a:r>
            <a:r>
              <a:rPr lang="en-US" sz="2000" b="1" dirty="0"/>
              <a:t> </a:t>
            </a:r>
            <a:r>
              <a:rPr lang="en-US" sz="2000" b="1" dirty="0" err="1"/>
              <a:t>pophunzira</a:t>
            </a:r>
            <a:r>
              <a:rPr lang="en-US" sz="2000" b="1" dirty="0"/>
              <a:t> </a:t>
            </a:r>
            <a:r>
              <a:rPr lang="en-US" sz="2000" b="1" dirty="0" err="1"/>
              <a:t>siyenera</a:t>
            </a:r>
            <a:r>
              <a:rPr lang="en-US" sz="2000" b="1" dirty="0"/>
              <a:t> </a:t>
            </a:r>
            <a:r>
              <a:rPr lang="en-US" sz="2000" b="1" dirty="0" err="1"/>
              <a:t>kukhala</a:t>
            </a:r>
            <a:r>
              <a:rPr lang="en-US" sz="2000" b="1" dirty="0"/>
              <a:t> </a:t>
            </a:r>
            <a:r>
              <a:rPr lang="en-US" sz="2000" b="1" dirty="0" err="1"/>
              <a:t>yowerenga</a:t>
            </a:r>
            <a:r>
              <a:rPr lang="en-US" sz="2000" b="1" dirty="0"/>
              <a:t> </a:t>
            </a:r>
            <a:r>
              <a:rPr lang="en-US" sz="2000" b="1" dirty="0" err="1"/>
              <a:t>chabe</a:t>
            </a:r>
            <a:r>
              <a:rPr lang="en-US" sz="2000" b="1" dirty="0"/>
              <a:t> </a:t>
            </a:r>
            <a:r>
              <a:rPr lang="en-US" sz="2000" b="1" dirty="0" err="1"/>
              <a:t>mwapamwamba</a:t>
            </a:r>
            <a:r>
              <a:rPr lang="en-US" sz="2000" b="1" dirty="0"/>
              <a:t>. Apa </a:t>
            </a:r>
            <a:r>
              <a:rPr lang="en-US" sz="2000" b="1" dirty="0" err="1"/>
              <a:t>ndi</a:t>
            </a:r>
            <a:r>
              <a:rPr lang="en-US" sz="2000" b="1" dirty="0"/>
              <a:t> </a:t>
            </a:r>
            <a:r>
              <a:rPr lang="en-US" sz="2000" b="1" dirty="0" err="1"/>
              <a:t>pamene</a:t>
            </a:r>
            <a:r>
              <a:rPr lang="en-US" sz="2000" b="1" dirty="0"/>
              <a:t> </a:t>
            </a:r>
            <a:r>
              <a:rPr lang="en-US" sz="2000" b="1" dirty="0" err="1"/>
              <a:t>cholinga</a:t>
            </a:r>
            <a:r>
              <a:rPr lang="en-US" sz="2000" b="1" dirty="0"/>
              <a:t> </a:t>
            </a:r>
            <a:r>
              <a:rPr lang="en-US" sz="2000" b="1" dirty="0" err="1"/>
              <a:t>chathu</a:t>
            </a:r>
            <a:r>
              <a:rPr lang="en-US" sz="2000" b="1" dirty="0"/>
              <a:t> </a:t>
            </a:r>
            <a:r>
              <a:rPr lang="en-US" sz="2000" b="1" dirty="0" err="1"/>
              <a:t>chimagwira</a:t>
            </a:r>
            <a:r>
              <a:rPr lang="en-US" sz="2000" b="1" dirty="0"/>
              <a:t> </a:t>
            </a:r>
            <a:r>
              <a:rPr lang="en-US" sz="2000" b="1" dirty="0" err="1"/>
              <a:t>ntchito</a:t>
            </a:r>
            <a:r>
              <a:rPr lang="en-US" sz="2000" b="1" dirty="0"/>
              <a:t>. </a:t>
            </a:r>
            <a:r>
              <a:rPr lang="en-US" sz="2000" b="1" dirty="0" err="1"/>
              <a:t>N’chifukwa</a:t>
            </a:r>
            <a:r>
              <a:rPr lang="en-US" sz="2000" b="1" dirty="0"/>
              <a:t> </a:t>
            </a:r>
            <a:r>
              <a:rPr lang="en-US" sz="2000" b="1" dirty="0" err="1"/>
              <a:t>chiyani</a:t>
            </a:r>
            <a:r>
              <a:rPr lang="en-US" sz="2000" b="1" dirty="0"/>
              <a:t> </a:t>
            </a:r>
            <a:r>
              <a:rPr lang="en-US" sz="2000" b="1" dirty="0" err="1"/>
              <a:t>ndimawerenga</a:t>
            </a:r>
            <a:r>
              <a:rPr lang="en-US" sz="2000" b="1" dirty="0"/>
              <a:t> </a:t>
            </a:r>
            <a:r>
              <a:rPr lang="en-US" sz="2000" b="1" dirty="0" err="1"/>
              <a:t>Baibulo</a:t>
            </a:r>
            <a:r>
              <a:rPr lang="en-US" sz="2000" b="1" dirty="0"/>
              <a:t>? Kodi </a:t>
            </a:r>
            <a:r>
              <a:rPr lang="en-US" sz="2000" b="1" dirty="0" err="1"/>
              <a:t>ndikungofuna</a:t>
            </a:r>
            <a:r>
              <a:rPr lang="en-US" sz="2000" b="1" dirty="0"/>
              <a:t> </a:t>
            </a:r>
            <a:r>
              <a:rPr lang="en-US" sz="2000" b="1" dirty="0" err="1"/>
              <a:t>kudziwa</a:t>
            </a:r>
            <a:r>
              <a:rPr lang="en-US" sz="2000" b="1" dirty="0"/>
              <a:t> </a:t>
            </a:r>
            <a:r>
              <a:rPr lang="en-US" sz="2000" b="1" dirty="0" err="1"/>
              <a:t>zinthu</a:t>
            </a:r>
            <a:r>
              <a:rPr lang="en-US" sz="2000" b="1" dirty="0"/>
              <a:t>, </a:t>
            </a:r>
            <a:r>
              <a:rPr lang="en-US" sz="2000" b="1" dirty="0" err="1"/>
              <a:t>kapena</a:t>
            </a:r>
            <a:r>
              <a:rPr lang="en-US" sz="2000" b="1" dirty="0"/>
              <a:t> </a:t>
            </a:r>
            <a:r>
              <a:rPr lang="en-US" sz="2000" b="1" dirty="0" err="1"/>
              <a:t>kodi</a:t>
            </a:r>
            <a:r>
              <a:rPr lang="en-US" sz="2000" b="1" dirty="0"/>
              <a:t> </a:t>
            </a:r>
            <a:r>
              <a:rPr lang="en-US" sz="2000" b="1" dirty="0" err="1"/>
              <a:t>ndili</a:t>
            </a:r>
            <a:r>
              <a:rPr lang="en-US" sz="2000" b="1" dirty="0"/>
              <a:t> </a:t>
            </a:r>
            <a:r>
              <a:rPr lang="en-US" sz="2000" b="1" dirty="0" err="1"/>
              <a:t>ndi</a:t>
            </a:r>
            <a:r>
              <a:rPr lang="en-US" sz="2000" b="1" dirty="0"/>
              <a:t> </a:t>
            </a:r>
            <a:r>
              <a:rPr lang="en-US" sz="2000" b="1" dirty="0" err="1"/>
              <a:t>chilakolako</a:t>
            </a:r>
            <a:r>
              <a:rPr lang="en-US" sz="2000" b="1" dirty="0"/>
              <a:t> </a:t>
            </a:r>
            <a:r>
              <a:rPr lang="en-US" sz="2000" b="1" dirty="0" err="1"/>
              <a:t>chozama</a:t>
            </a:r>
            <a:r>
              <a:rPr lang="en-US" sz="2000" b="1" dirty="0"/>
              <a:t> </a:t>
            </a:r>
            <a:r>
              <a:rPr lang="en-US" sz="2000" b="1" dirty="0" err="1"/>
              <a:t>chofuna</a:t>
            </a:r>
            <a:r>
              <a:rPr lang="en-US" sz="2000" b="1" dirty="0"/>
              <a:t> </a:t>
            </a:r>
            <a:r>
              <a:rPr lang="en-US" sz="2000" b="1" dirty="0" err="1"/>
              <a:t>kudziwa</a:t>
            </a:r>
            <a:r>
              <a:rPr lang="en-US" sz="2000" b="1" dirty="0"/>
              <a:t> </a:t>
            </a:r>
            <a:r>
              <a:rPr lang="en-US" sz="2000" b="1" dirty="0" err="1"/>
              <a:t>zambiri</a:t>
            </a:r>
            <a:r>
              <a:rPr lang="en-US" sz="2000" b="1" dirty="0"/>
              <a:t> za Mulungu?</a:t>
            </a:r>
            <a:endParaRPr lang="en" sz="2000" b="1" dirty="0"/>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4" y="2534506"/>
            <a:ext cx="5151616" cy="1323439"/>
          </a:xfrm>
          <a:prstGeom prst="rect">
            <a:avLst/>
          </a:prstGeom>
          <a:noFill/>
        </p:spPr>
        <p:txBody>
          <a:bodyPr wrap="square">
            <a:spAutoFit/>
          </a:bodyPr>
          <a:lstStyle/>
          <a:p>
            <a:pPr>
              <a:spcBef>
                <a:spcPts val="600"/>
              </a:spcBef>
              <a:defRPr/>
            </a:pPr>
            <a:r>
              <a:rPr lang="en-US" sz="2000" b="1" dirty="0" err="1">
                <a:solidFill>
                  <a:prstClr val="black"/>
                </a:solidFill>
              </a:rPr>
              <a:t>N’zoonekeratu</a:t>
            </a:r>
            <a:r>
              <a:rPr lang="en-US" sz="2000" b="1" dirty="0">
                <a:solidFill>
                  <a:prstClr val="black"/>
                </a:solidFill>
              </a:rPr>
              <a:t> </a:t>
            </a:r>
            <a:r>
              <a:rPr lang="en-US" sz="2000" b="1" dirty="0" err="1">
                <a:solidFill>
                  <a:prstClr val="black"/>
                </a:solidFill>
              </a:rPr>
              <a:t>kuti</a:t>
            </a:r>
            <a:r>
              <a:rPr lang="en-US" sz="2000" b="1" dirty="0">
                <a:solidFill>
                  <a:prstClr val="black"/>
                </a:solidFill>
              </a:rPr>
              <a:t> </a:t>
            </a:r>
            <a:r>
              <a:rPr lang="en-US" sz="2000" b="1" dirty="0" err="1">
                <a:solidFill>
                  <a:prstClr val="black"/>
                </a:solidFill>
              </a:rPr>
              <a:t>tidzapindula</a:t>
            </a:r>
            <a:r>
              <a:rPr lang="en-US" sz="2000" b="1" dirty="0">
                <a:solidFill>
                  <a:prstClr val="black"/>
                </a:solidFill>
              </a:rPr>
              <a:t> </a:t>
            </a:r>
            <a:r>
              <a:rPr lang="en-US" sz="2000" b="1" dirty="0" err="1">
                <a:solidFill>
                  <a:prstClr val="black"/>
                </a:solidFill>
              </a:rPr>
              <a:t>kwambiri</a:t>
            </a:r>
            <a:r>
              <a:rPr lang="en-US" sz="2000" b="1" dirty="0">
                <a:solidFill>
                  <a:prstClr val="black"/>
                </a:solidFill>
              </a:rPr>
              <a:t> </a:t>
            </a:r>
            <a:r>
              <a:rPr lang="en-US" sz="2000" b="1" dirty="0" err="1">
                <a:solidFill>
                  <a:prstClr val="black"/>
                </a:solidFill>
              </a:rPr>
              <a:t>tikapatula</a:t>
            </a:r>
            <a:r>
              <a:rPr lang="en-US" sz="2000" b="1" dirty="0">
                <a:solidFill>
                  <a:prstClr val="black"/>
                </a:solidFill>
              </a:rPr>
              <a:t> ola </a:t>
            </a:r>
            <a:r>
              <a:rPr lang="en-US" sz="2000" b="1" dirty="0" err="1">
                <a:solidFill>
                  <a:prstClr val="black"/>
                </a:solidFill>
              </a:rPr>
              <a:t>limodzi</a:t>
            </a:r>
            <a:r>
              <a:rPr lang="en-US" sz="2000" b="1" dirty="0">
                <a:solidFill>
                  <a:prstClr val="black"/>
                </a:solidFill>
              </a:rPr>
              <a:t> pa </a:t>
            </a:r>
            <a:r>
              <a:rPr lang="en-US" sz="2000" b="1" dirty="0" err="1">
                <a:solidFill>
                  <a:prstClr val="black"/>
                </a:solidFill>
              </a:rPr>
              <a:t>ndandanda</a:t>
            </a:r>
            <a:r>
              <a:rPr lang="en-US" sz="2000" b="1" dirty="0">
                <a:solidFill>
                  <a:prstClr val="black"/>
                </a:solidFill>
              </a:rPr>
              <a:t> </a:t>
            </a:r>
            <a:r>
              <a:rPr lang="en-US" sz="2000" b="1" dirty="0" err="1">
                <a:solidFill>
                  <a:prstClr val="black"/>
                </a:solidFill>
              </a:rPr>
              <a:t>yathu</a:t>
            </a:r>
            <a:r>
              <a:rPr lang="en-US" sz="2000" b="1" dirty="0">
                <a:solidFill>
                  <a:prstClr val="black"/>
                </a:solidFill>
              </a:rPr>
              <a:t> pa </a:t>
            </a:r>
            <a:r>
              <a:rPr lang="en-US" sz="2000" b="1" dirty="0" err="1">
                <a:solidFill>
                  <a:prstClr val="black"/>
                </a:solidFill>
              </a:rPr>
              <a:t>kuphunzira</a:t>
            </a:r>
            <a:r>
              <a:rPr lang="en-US" sz="2000" b="1" dirty="0">
                <a:solidFill>
                  <a:prstClr val="black"/>
                </a:solidFill>
              </a:rPr>
              <a:t> </a:t>
            </a:r>
            <a:r>
              <a:rPr lang="en-US" sz="2000" b="1" dirty="0" err="1">
                <a:solidFill>
                  <a:prstClr val="black"/>
                </a:solidFill>
              </a:rPr>
              <a:t>Baibulo</a:t>
            </a:r>
            <a:r>
              <a:rPr lang="en-US" sz="2000" b="1" dirty="0">
                <a:solidFill>
                  <a:prstClr val="black"/>
                </a:solidFill>
              </a:rPr>
              <a:t>, </a:t>
            </a:r>
            <a:r>
              <a:rPr lang="en-US" sz="2000" b="1" dirty="0" err="1">
                <a:solidFill>
                  <a:prstClr val="black"/>
                </a:solidFill>
              </a:rPr>
              <a:t>kusiyana</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kudzipereka</a:t>
            </a:r>
            <a:r>
              <a:rPr lang="en-US" sz="2000" b="1" dirty="0">
                <a:solidFill>
                  <a:prstClr val="black"/>
                </a:solidFill>
              </a:rPr>
              <a:t> </a:t>
            </a:r>
            <a:r>
              <a:rPr lang="en-US" sz="2000" b="1" dirty="0" err="1">
                <a:solidFill>
                  <a:prstClr val="black"/>
                </a:solidFill>
              </a:rPr>
              <a:t>mphindi</a:t>
            </a:r>
            <a:r>
              <a:rPr lang="en-US" sz="2000" b="1" dirty="0">
                <a:solidFill>
                  <a:prstClr val="black"/>
                </a:solidFill>
              </a:rPr>
              <a:t> </a:t>
            </a:r>
            <a:r>
              <a:rPr lang="en-US" sz="2000" b="1" dirty="0" err="1">
                <a:solidFill>
                  <a:prstClr val="black"/>
                </a:solidFill>
              </a:rPr>
              <a:t>zisanu</a:t>
            </a:r>
            <a:r>
              <a:rPr lang="en-US" sz="2000" b="1" dirty="0">
                <a:solidFill>
                  <a:prstClr val="black"/>
                </a:solidFill>
              </a:rPr>
              <a:t> </a:t>
            </a:r>
            <a:r>
              <a:rPr lang="en-US" sz="2000" b="1" dirty="0" err="1">
                <a:solidFill>
                  <a:prstClr val="black"/>
                </a:solidFill>
              </a:rPr>
              <a:t>zokha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2" y="5420274"/>
            <a:ext cx="8866367" cy="1323439"/>
          </a:xfrm>
          <a:prstGeom prst="rect">
            <a:avLst/>
          </a:prstGeom>
          <a:noFill/>
        </p:spPr>
        <p:txBody>
          <a:bodyPr wrap="square">
            <a:spAutoFit/>
          </a:bodyPr>
          <a:lstStyle/>
          <a:p>
            <a:pPr>
              <a:spcBef>
                <a:spcPts val="600"/>
              </a:spcBef>
              <a:defRPr/>
            </a:pPr>
            <a:r>
              <a:rPr lang="en-US" sz="2000" b="1" dirty="0" err="1">
                <a:solidFill>
                  <a:prstClr val="black"/>
                </a:solidFill>
              </a:rPr>
              <a:t>Tidzapindula</a:t>
            </a:r>
            <a:r>
              <a:rPr lang="en-US" sz="2000" b="1" dirty="0">
                <a:solidFill>
                  <a:prstClr val="black"/>
                </a:solidFill>
              </a:rPr>
              <a:t> </a:t>
            </a:r>
            <a:r>
              <a:rPr lang="en-US" sz="2000" b="1" dirty="0" err="1">
                <a:solidFill>
                  <a:prstClr val="black"/>
                </a:solidFill>
              </a:rPr>
              <a:t>kwambiri</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kuphunzira</a:t>
            </a:r>
            <a:r>
              <a:rPr lang="en-US" sz="2000" b="1" dirty="0">
                <a:solidFill>
                  <a:prstClr val="black"/>
                </a:solidFill>
              </a:rPr>
              <a:t> </a:t>
            </a:r>
            <a:r>
              <a:rPr lang="en-US" sz="2000" b="1" dirty="0" err="1">
                <a:solidFill>
                  <a:prstClr val="black"/>
                </a:solidFill>
              </a:rPr>
              <a:t>kwathu</a:t>
            </a:r>
            <a:r>
              <a:rPr lang="en-US" sz="2000" b="1" dirty="0">
                <a:solidFill>
                  <a:prstClr val="black"/>
                </a:solidFill>
              </a:rPr>
              <a:t> </a:t>
            </a:r>
            <a:r>
              <a:rPr lang="en-US" sz="2000" b="1" dirty="0" err="1">
                <a:solidFill>
                  <a:prstClr val="black"/>
                </a:solidFill>
              </a:rPr>
              <a:t>Baibulo</a:t>
            </a:r>
            <a:r>
              <a:rPr lang="en-US" sz="2000" b="1" dirty="0">
                <a:solidFill>
                  <a:prstClr val="black"/>
                </a:solidFill>
              </a:rPr>
              <a:t> </a:t>
            </a:r>
            <a:r>
              <a:rPr lang="en-US" sz="2000" b="1" dirty="0" err="1">
                <a:solidFill>
                  <a:prstClr val="black"/>
                </a:solidFill>
              </a:rPr>
              <a:t>pamene</a:t>
            </a:r>
            <a:r>
              <a:rPr lang="en-US" sz="2000" b="1" dirty="0">
                <a:solidFill>
                  <a:prstClr val="black"/>
                </a:solidFill>
              </a:rPr>
              <a:t> </a:t>
            </a:r>
            <a:r>
              <a:rPr lang="en-US" sz="2000" b="1" dirty="0" err="1">
                <a:solidFill>
                  <a:prstClr val="black"/>
                </a:solidFill>
              </a:rPr>
              <a:t>kukhala</a:t>
            </a:r>
            <a:r>
              <a:rPr lang="en-US" sz="2000" b="1" dirty="0">
                <a:solidFill>
                  <a:prstClr val="black"/>
                </a:solidFill>
              </a:rPr>
              <a:t> </a:t>
            </a:r>
            <a:r>
              <a:rPr lang="en-US" sz="2000" b="1" dirty="0" err="1">
                <a:solidFill>
                  <a:prstClr val="black"/>
                </a:solidFill>
              </a:rPr>
              <a:t>nthawi</a:t>
            </a:r>
            <a:r>
              <a:rPr lang="en-US" sz="2000" b="1" dirty="0">
                <a:solidFill>
                  <a:prstClr val="black"/>
                </a:solidFill>
              </a:rPr>
              <a:t> </a:t>
            </a:r>
            <a:r>
              <a:rPr lang="en-US" sz="2000" b="1" dirty="0" err="1">
                <a:solidFill>
                  <a:prstClr val="black"/>
                </a:solidFill>
              </a:rPr>
              <a:t>yocheza</a:t>
            </a:r>
            <a:r>
              <a:rPr lang="en-US" sz="2000" b="1" dirty="0">
                <a:solidFill>
                  <a:prstClr val="black"/>
                </a:solidFill>
              </a:rPr>
              <a:t> </a:t>
            </a:r>
            <a:r>
              <a:rPr lang="en-US" sz="2000" b="1" dirty="0" err="1">
                <a:solidFill>
                  <a:prstClr val="black"/>
                </a:solidFill>
              </a:rPr>
              <a:t>ndi</a:t>
            </a:r>
            <a:r>
              <a:rPr lang="en-US" sz="2000" b="1" dirty="0">
                <a:solidFill>
                  <a:prstClr val="black"/>
                </a:solidFill>
              </a:rPr>
              <a:t> Mulungu (</a:t>
            </a:r>
            <a:r>
              <a:rPr lang="en-US" sz="2000" b="1" dirty="0" err="1">
                <a:solidFill>
                  <a:prstClr val="black"/>
                </a:solidFill>
              </a:rPr>
              <a:t>Yeremiya</a:t>
            </a:r>
            <a:r>
              <a:rPr lang="en-US" sz="2000" b="1" dirty="0">
                <a:solidFill>
                  <a:prstClr val="black"/>
                </a:solidFill>
              </a:rPr>
              <a:t> 29:13), </a:t>
            </a:r>
            <a:r>
              <a:rPr lang="en-US" sz="2000" b="1" dirty="0" err="1">
                <a:solidFill>
                  <a:prstClr val="black"/>
                </a:solidFill>
              </a:rPr>
              <a:t>ndi</a:t>
            </a:r>
            <a:r>
              <a:rPr lang="en-US" sz="2000" b="1" dirty="0">
                <a:solidFill>
                  <a:prstClr val="black"/>
                </a:solidFill>
              </a:rPr>
              <a:t> </a:t>
            </a:r>
            <a:r>
              <a:rPr lang="en-US" sz="2000" b="1" dirty="0" err="1">
                <a:solidFill>
                  <a:prstClr val="black"/>
                </a:solidFill>
              </a:rPr>
              <a:t>kusangalala</a:t>
            </a:r>
            <a:r>
              <a:rPr lang="en-US" sz="2000" b="1" dirty="0">
                <a:solidFill>
                  <a:prstClr val="black"/>
                </a:solidFill>
              </a:rPr>
              <a:t> </a:t>
            </a:r>
            <a:r>
              <a:rPr lang="en-US" sz="2000" b="1" dirty="0" err="1">
                <a:solidFill>
                  <a:prstClr val="black"/>
                </a:solidFill>
              </a:rPr>
              <a:t>mwa</a:t>
            </a:r>
            <a:r>
              <a:rPr lang="en-US" sz="2000" b="1" dirty="0">
                <a:solidFill>
                  <a:prstClr val="black"/>
                </a:solidFill>
              </a:rPr>
              <a:t> Iye (</a:t>
            </a:r>
            <a:r>
              <a:rPr lang="en-US" sz="2000" b="1" dirty="0" err="1">
                <a:solidFill>
                  <a:prstClr val="black"/>
                </a:solidFill>
              </a:rPr>
              <a:t>Masalimo</a:t>
            </a:r>
            <a:r>
              <a:rPr lang="en-US" sz="2000" b="1" dirty="0">
                <a:solidFill>
                  <a:prstClr val="black"/>
                </a:solidFill>
              </a:rPr>
              <a:t> 37:4); </a:t>
            </a:r>
            <a:r>
              <a:rPr lang="en-US" sz="2000" b="1" dirty="0" err="1">
                <a:solidFill>
                  <a:prstClr val="black"/>
                </a:solidFill>
              </a:rPr>
              <a:t>tiyang’ana</a:t>
            </a:r>
            <a:r>
              <a:rPr lang="en-US" sz="2000" b="1" dirty="0">
                <a:solidFill>
                  <a:prstClr val="black"/>
                </a:solidFill>
              </a:rPr>
              <a:t> m’masamba ake uthenga wapadera wa Mulungu kwa ife.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9832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accent5"/>
                </a:solidFill>
              </a:rPr>
              <a:t>MALO </a:t>
            </a:r>
          </a:p>
        </p:txBody>
      </p:sp>
      <p:sp>
        <p:nvSpPr>
          <p:cNvPr id="5" name="CuadroTexto 4">
            <a:extLst>
              <a:ext uri="{FF2B5EF4-FFF2-40B4-BE49-F238E27FC236}">
                <a16:creationId xmlns:a16="http://schemas.microsoft.com/office/drawing/2014/main" id="{7BFF996C-CC13-8D7E-C58A-B1092A7C9104}"/>
              </a:ext>
            </a:extLst>
          </p:cNvPr>
          <p:cNvSpPr txBox="1"/>
          <p:nvPr/>
        </p:nvSpPr>
        <p:spPr>
          <a:xfrm>
            <a:off x="990599" y="731189"/>
            <a:ext cx="10210800" cy="646331"/>
          </a:xfrm>
          <a:prstGeom prst="rect">
            <a:avLst/>
          </a:prstGeom>
          <a:noFill/>
        </p:spPr>
        <p:txBody>
          <a:bodyPr wrap="square">
            <a:spAutoFit/>
          </a:bodyPr>
          <a:lstStyle/>
          <a:p>
            <a:pPr algn="ctr"/>
            <a:r>
              <a:rPr lang="en" b="1" dirty="0">
                <a:solidFill>
                  <a:srgbClr val="002060"/>
                </a:solidFill>
                <a:effectLst>
                  <a:glow rad="127000">
                    <a:srgbClr val="4CEE7B"/>
                  </a:glow>
                </a:effectLst>
                <a:latin typeface="Comic Sans MS" panose="030F0702030302020204" pitchFamily="66" charset="0"/>
              </a:rPr>
              <a:t>“</a:t>
            </a:r>
            <a:r>
              <a:rPr lang="en-US" b="1" dirty="0">
                <a:solidFill>
                  <a:srgbClr val="002060"/>
                </a:solidFill>
                <a:effectLst>
                  <a:glow rad="127000">
                    <a:srgbClr val="4CEE7B"/>
                  </a:glow>
                </a:effectLst>
                <a:latin typeface="Comic Sans MS" panose="030F0702030302020204" pitchFamily="66" charset="0"/>
              </a:rPr>
              <a:t>Mmamawa, kukanali kamdima, Yesu anadzuka, nachoka pa nyumbapo kupita kumalo kwa yekha, kumene anakapemphera. </a:t>
            </a:r>
            <a:r>
              <a:rPr lang="en" b="1" dirty="0">
                <a:solidFill>
                  <a:srgbClr val="002060"/>
                </a:solidFill>
                <a:effectLst>
                  <a:glow rad="127000">
                    <a:srgbClr val="4CEE7B"/>
                  </a:glow>
                </a:effectLst>
                <a:latin typeface="Comic Sans MS" panose="030F0702030302020204" pitchFamily="66" charset="0"/>
              </a:rPr>
              <a:t>” </a:t>
            </a:r>
            <a:r>
              <a:rPr lang="en" sz="1400" b="1" dirty="0">
                <a:solidFill>
                  <a:srgbClr val="002060"/>
                </a:solidFill>
                <a:effectLst>
                  <a:glow rad="127000">
                    <a:srgbClr val="4CEE7B"/>
                  </a:glow>
                </a:effectLst>
                <a:latin typeface="Comic Sans MS" panose="030F0702030302020204" pitchFamily="66" charset="0"/>
              </a:rPr>
              <a:t>(Marko 1:35)</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371859" cy="1015663"/>
          </a:xfrm>
          <a:prstGeom prst="rect">
            <a:avLst/>
          </a:prstGeom>
          <a:noFill/>
        </p:spPr>
        <p:txBody>
          <a:bodyPr wrap="square" rtlCol="0">
            <a:spAutoFit/>
          </a:bodyPr>
          <a:lstStyle/>
          <a:p>
            <a:pPr>
              <a:spcBef>
                <a:spcPts val="600"/>
              </a:spcBef>
            </a:pPr>
            <a:r>
              <a:rPr lang="en-US" sz="2000" b="1" dirty="0"/>
              <a:t>Pamene Yesu </a:t>
            </a:r>
            <a:r>
              <a:rPr lang="en-US" sz="2000" b="1" dirty="0" err="1"/>
              <a:t>ankafuna</a:t>
            </a:r>
            <a:r>
              <a:rPr lang="en-US" sz="2000" b="1" dirty="0"/>
              <a:t> </a:t>
            </a:r>
            <a:r>
              <a:rPr lang="en-US" sz="2000" b="1" dirty="0" err="1"/>
              <a:t>nthawi</a:t>
            </a:r>
            <a:r>
              <a:rPr lang="en-US" sz="2000" b="1" dirty="0"/>
              <a:t> </a:t>
            </a:r>
            <a:r>
              <a:rPr lang="en-US" sz="2000" b="1" dirty="0" err="1"/>
              <a:t>yapadera</a:t>
            </a:r>
            <a:r>
              <a:rPr lang="en-US" sz="2000" b="1" dirty="0"/>
              <a:t> </a:t>
            </a:r>
            <a:r>
              <a:rPr lang="en-US" sz="2000" b="1" dirty="0" err="1"/>
              <a:t>yolumikizana</a:t>
            </a:r>
            <a:r>
              <a:rPr lang="en-US" sz="2000" b="1" dirty="0"/>
              <a:t> </a:t>
            </a:r>
            <a:r>
              <a:rPr lang="en-US" sz="2000" b="1" dirty="0" err="1"/>
              <a:t>ndi</a:t>
            </a:r>
            <a:r>
              <a:rPr lang="en-US" sz="2000" b="1" dirty="0"/>
              <a:t> Mulungu, </a:t>
            </a:r>
            <a:r>
              <a:rPr lang="en-US" sz="2000" b="1" dirty="0" err="1"/>
              <a:t>ankadzuka</a:t>
            </a:r>
            <a:r>
              <a:rPr lang="en-US" sz="2000" b="1" dirty="0"/>
              <a:t> </a:t>
            </a:r>
            <a:r>
              <a:rPr lang="en-US" sz="2000" b="1" dirty="0" err="1"/>
              <a:t>m’mawa</a:t>
            </a:r>
            <a:r>
              <a:rPr lang="en-US" sz="2000" b="1" dirty="0"/>
              <a:t> </a:t>
            </a:r>
            <a:r>
              <a:rPr lang="en-US" sz="2000" b="1" dirty="0" err="1"/>
              <a:t>kwambiri</a:t>
            </a:r>
            <a:r>
              <a:rPr lang="en-US" sz="2000" b="1" dirty="0"/>
              <a:t> </a:t>
            </a:r>
            <a:r>
              <a:rPr lang="en-US" sz="2000" b="1" dirty="0" err="1"/>
              <a:t>ndi</a:t>
            </a:r>
            <a:r>
              <a:rPr lang="en-US" sz="2000" b="1" dirty="0"/>
              <a:t> </a:t>
            </a:r>
            <a:r>
              <a:rPr lang="en-US" sz="2000" b="1" dirty="0" err="1"/>
              <a:t>kufunafuna</a:t>
            </a:r>
            <a:r>
              <a:rPr lang="en-US" sz="2000" b="1" dirty="0"/>
              <a:t> </a:t>
            </a:r>
            <a:r>
              <a:rPr lang="en-US" sz="2000" b="1" dirty="0" err="1"/>
              <a:t>malo</a:t>
            </a:r>
            <a:r>
              <a:rPr lang="en-US" sz="2000" b="1" dirty="0"/>
              <a:t> </a:t>
            </a:r>
            <a:r>
              <a:rPr lang="en-US" sz="2000" b="1" dirty="0" err="1"/>
              <a:t>chete</a:t>
            </a:r>
            <a:r>
              <a:rPr lang="en-US" sz="2000" b="1" dirty="0"/>
              <a:t> (Marko 1:35). Izi </a:t>
            </a:r>
            <a:r>
              <a:rPr lang="en-US" sz="2000" b="1" dirty="0" err="1"/>
              <a:t>zingagwiritsidwe</a:t>
            </a:r>
            <a:r>
              <a:rPr lang="en-US" sz="2000" b="1" dirty="0"/>
              <a:t> </a:t>
            </a:r>
            <a:r>
              <a:rPr lang="en-US" sz="2000" b="1" dirty="0" err="1"/>
              <a:t>ntchito</a:t>
            </a:r>
            <a:r>
              <a:rPr lang="en-US" sz="2000" b="1" dirty="0"/>
              <a:t> pa </a:t>
            </a:r>
            <a:r>
              <a:rPr lang="en-US" sz="2000" b="1" dirty="0" err="1"/>
              <a:t>pemphero</a:t>
            </a:r>
            <a:r>
              <a:rPr lang="en-US" sz="2000" b="1" dirty="0"/>
              <a:t> </a:t>
            </a:r>
            <a:r>
              <a:rPr lang="en-US" sz="2000" b="1" dirty="0" err="1"/>
              <a:t>komanso</a:t>
            </a:r>
            <a:r>
              <a:rPr lang="en-US" sz="2000" b="1" dirty="0"/>
              <a:t> </a:t>
            </a:r>
            <a:r>
              <a:rPr lang="en-US" sz="2000" b="1" dirty="0" err="1"/>
              <a:t>kuphunzira</a:t>
            </a:r>
            <a:r>
              <a:rPr lang="en-US" sz="2000" b="1" dirty="0"/>
              <a:t> </a:t>
            </a:r>
            <a:r>
              <a:rPr lang="en-US" sz="2000" b="1" dirty="0" err="1"/>
              <a:t>Baibulo</a:t>
            </a:r>
            <a:r>
              <a:rPr lang="en-US" sz="2000" b="1" dirty="0"/>
              <a:t>.</a:t>
            </a:r>
            <a:endParaRPr lang="en" sz="2000" b="1" dirty="0"/>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13358" y="2375735"/>
            <a:ext cx="5839130" cy="1323439"/>
          </a:xfrm>
          <a:prstGeom prst="rect">
            <a:avLst/>
          </a:prstGeom>
          <a:noFill/>
        </p:spPr>
        <p:txBody>
          <a:bodyPr wrap="square">
            <a:spAutoFit/>
          </a:bodyPr>
          <a:lstStyle/>
          <a:p>
            <a:pPr>
              <a:spcBef>
                <a:spcPts val="600"/>
              </a:spcBef>
            </a:pPr>
            <a:r>
              <a:rPr lang="en-US" sz="2000" b="1" dirty="0" err="1"/>
              <a:t>N’zovuta</a:t>
            </a:r>
            <a:r>
              <a:rPr lang="en-US" sz="2000" b="1" dirty="0"/>
              <a:t> </a:t>
            </a:r>
            <a:r>
              <a:rPr lang="en-US" sz="2000" b="1" dirty="0" err="1"/>
              <a:t>kuika</a:t>
            </a:r>
            <a:r>
              <a:rPr lang="en-US" sz="2000" b="1" dirty="0"/>
              <a:t> </a:t>
            </a:r>
            <a:r>
              <a:rPr lang="en-US" sz="2000" b="1" dirty="0" err="1"/>
              <a:t>maganizo</a:t>
            </a:r>
            <a:r>
              <a:rPr lang="en-US" sz="2000" b="1" dirty="0"/>
              <a:t> </a:t>
            </a:r>
            <a:r>
              <a:rPr lang="en-US" sz="2000" b="1" dirty="0" err="1"/>
              <a:t>onse</a:t>
            </a:r>
            <a:r>
              <a:rPr lang="en-US" sz="2000" b="1" dirty="0"/>
              <a:t> pa </a:t>
            </a:r>
            <a:r>
              <a:rPr lang="en-US" sz="2000" b="1" dirty="0" err="1"/>
              <a:t>kuphunzira</a:t>
            </a:r>
            <a:r>
              <a:rPr lang="en-US" sz="2000" b="1" dirty="0"/>
              <a:t> </a:t>
            </a:r>
            <a:r>
              <a:rPr lang="en-US" sz="2000" b="1" dirty="0" err="1"/>
              <a:t>m’malo</a:t>
            </a:r>
            <a:r>
              <a:rPr lang="en-US" sz="2000" b="1" dirty="0"/>
              <a:t> </a:t>
            </a:r>
            <a:r>
              <a:rPr lang="en-US" sz="2000" b="1" dirty="0" err="1"/>
              <a:t>aphokoso</a:t>
            </a:r>
            <a:r>
              <a:rPr lang="en-US" sz="2000" b="1" dirty="0"/>
              <a:t> </a:t>
            </a:r>
            <a:r>
              <a:rPr lang="en-US" sz="2000" b="1" dirty="0" err="1"/>
              <a:t>kapena</a:t>
            </a:r>
            <a:r>
              <a:rPr lang="en-US" sz="2000" b="1" dirty="0"/>
              <a:t> </a:t>
            </a:r>
            <a:r>
              <a:rPr lang="en-US" sz="2000" b="1" dirty="0" err="1"/>
              <a:t>otanganidwa</a:t>
            </a:r>
            <a:r>
              <a:rPr lang="en-US" sz="2000" b="1" dirty="0"/>
              <a:t>. </a:t>
            </a:r>
            <a:r>
              <a:rPr lang="en-US" sz="2000" b="1" dirty="0" err="1"/>
              <a:t>N’kosavuta</a:t>
            </a:r>
            <a:r>
              <a:rPr lang="en-US" sz="2000" b="1" dirty="0"/>
              <a:t> </a:t>
            </a:r>
            <a:r>
              <a:rPr lang="en-US" sz="2000" b="1" dirty="0" err="1"/>
              <a:t>kutero</a:t>
            </a:r>
            <a:r>
              <a:rPr lang="en-US" sz="2000" b="1" dirty="0"/>
              <a:t> </a:t>
            </a:r>
            <a:r>
              <a:rPr lang="en-US" sz="2000" b="1" dirty="0" err="1"/>
              <a:t>m’malo</a:t>
            </a:r>
            <a:r>
              <a:rPr lang="en-US" sz="2000" b="1" dirty="0"/>
              <a:t> </a:t>
            </a:r>
            <a:r>
              <a:rPr lang="en-US" sz="2000" b="1" dirty="0" err="1"/>
              <a:t>omasuka</a:t>
            </a:r>
            <a:r>
              <a:rPr lang="en-US" sz="2000" b="1" dirty="0"/>
              <a:t>, </a:t>
            </a:r>
            <a:r>
              <a:rPr lang="en-US" sz="2000" b="1" dirty="0" err="1"/>
              <a:t>abata</a:t>
            </a:r>
            <a:r>
              <a:rPr lang="en-US" sz="2000" b="1" dirty="0"/>
              <a:t> </a:t>
            </a:r>
            <a:r>
              <a:rPr lang="en-US" sz="2000" b="1" dirty="0" err="1"/>
              <a:t>komanso</a:t>
            </a:r>
            <a:r>
              <a:rPr lang="en-US" sz="2000" b="1" dirty="0"/>
              <a:t> </a:t>
            </a:r>
            <a:r>
              <a:rPr lang="en-US" sz="2000" b="1" dirty="0" err="1"/>
              <a:t>odzipatula</a:t>
            </a:r>
            <a:r>
              <a:rPr lang="en-US" sz="2000" b="1" dirty="0"/>
              <a:t>.</a:t>
            </a:r>
            <a:endParaRPr lang="en" sz="2000" b="1" dirty="0"/>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5" y="4893797"/>
            <a:ext cx="5839133" cy="1938992"/>
          </a:xfrm>
          <a:prstGeom prst="rect">
            <a:avLst/>
          </a:prstGeom>
          <a:noFill/>
        </p:spPr>
        <p:txBody>
          <a:bodyPr wrap="square">
            <a:spAutoFit/>
          </a:bodyPr>
          <a:lstStyle/>
          <a:p>
            <a:pPr>
              <a:spcBef>
                <a:spcPts val="600"/>
              </a:spcBef>
              <a:defRPr/>
            </a:pPr>
            <a:r>
              <a:rPr lang="en-US" sz="2000" b="1" dirty="0">
                <a:solidFill>
                  <a:prstClr val="black"/>
                </a:solidFill>
              </a:rPr>
              <a:t>Tikapeza </a:t>
            </a:r>
            <a:r>
              <a:rPr lang="en-US" sz="2000" b="1" dirty="0" err="1">
                <a:solidFill>
                  <a:prstClr val="black"/>
                </a:solidFill>
              </a:rPr>
              <a:t>nthawi</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malo</a:t>
            </a:r>
            <a:r>
              <a:rPr lang="en-US" sz="2000" b="1" dirty="0">
                <a:solidFill>
                  <a:prstClr val="black"/>
                </a:solidFill>
              </a:rPr>
              <a:t> </a:t>
            </a:r>
            <a:r>
              <a:rPr lang="en-US" sz="2000" b="1" dirty="0" err="1">
                <a:solidFill>
                  <a:prstClr val="black"/>
                </a:solidFill>
              </a:rPr>
              <a:t>oyenera</a:t>
            </a:r>
            <a:r>
              <a:rPr lang="en-US" sz="2000" b="1" dirty="0">
                <a:solidFill>
                  <a:prstClr val="black"/>
                </a:solidFill>
              </a:rPr>
              <a:t>, </a:t>
            </a:r>
            <a:r>
              <a:rPr lang="en-US" sz="2000" b="1" dirty="0" err="1">
                <a:solidFill>
                  <a:prstClr val="black"/>
                </a:solidFill>
              </a:rPr>
              <a:t>tiyeni</a:t>
            </a:r>
            <a:r>
              <a:rPr lang="en-US" sz="2000" b="1" dirty="0">
                <a:solidFill>
                  <a:prstClr val="black"/>
                </a:solidFill>
              </a:rPr>
              <a:t> </a:t>
            </a:r>
            <a:r>
              <a:rPr lang="en-US" sz="2000" b="1" dirty="0" err="1">
                <a:solidFill>
                  <a:prstClr val="black"/>
                </a:solidFill>
              </a:rPr>
              <a:t>tichipange</a:t>
            </a:r>
            <a:r>
              <a:rPr lang="en-US" sz="2000" b="1" dirty="0">
                <a:solidFill>
                  <a:prstClr val="black"/>
                </a:solidFill>
              </a:rPr>
              <a:t> </a:t>
            </a:r>
            <a:r>
              <a:rPr lang="en-US" sz="2000" b="1" dirty="0" err="1">
                <a:solidFill>
                  <a:prstClr val="black"/>
                </a:solidFill>
              </a:rPr>
              <a:t>ichi</a:t>
            </a:r>
            <a:r>
              <a:rPr lang="en-US" sz="2000" b="1" dirty="0">
                <a:solidFill>
                  <a:prstClr val="black"/>
                </a:solidFill>
              </a:rPr>
              <a:t> </a:t>
            </a:r>
            <a:r>
              <a:rPr lang="en-US" sz="2000" b="1" dirty="0" err="1">
                <a:solidFill>
                  <a:prstClr val="black"/>
                </a:solidFill>
              </a:rPr>
              <a:t>kukhala</a:t>
            </a:r>
            <a:r>
              <a:rPr lang="en-US" sz="2000" b="1" dirty="0">
                <a:solidFill>
                  <a:prstClr val="black"/>
                </a:solidFill>
              </a:rPr>
              <a:t> </a:t>
            </a:r>
            <a:r>
              <a:rPr lang="en-US" sz="2000" b="1" dirty="0" err="1">
                <a:solidFill>
                  <a:prstClr val="black"/>
                </a:solidFill>
              </a:rPr>
              <a:t>chochitika</a:t>
            </a:r>
            <a:r>
              <a:rPr lang="en-US" sz="2000" b="1" dirty="0">
                <a:solidFill>
                  <a:prstClr val="black"/>
                </a:solidFill>
              </a:rPr>
              <a:t> </a:t>
            </a:r>
            <a:r>
              <a:rPr lang="en-US" sz="2000" b="1" dirty="0" err="1">
                <a:solidFill>
                  <a:prstClr val="black"/>
                </a:solidFill>
              </a:rPr>
              <a:t>chanthawi</a:t>
            </a:r>
            <a:r>
              <a:rPr lang="en-US" sz="2000" b="1" dirty="0">
                <a:solidFill>
                  <a:prstClr val="black"/>
                </a:solidFill>
              </a:rPr>
              <a:t> </a:t>
            </a:r>
            <a:r>
              <a:rPr lang="en-US" sz="2000" b="1" dirty="0" err="1">
                <a:solidFill>
                  <a:prstClr val="black"/>
                </a:solidFill>
              </a:rPr>
              <a:t>zonse</a:t>
            </a:r>
            <a:r>
              <a:rPr lang="en-US" sz="2000" b="1" dirty="0">
                <a:solidFill>
                  <a:prstClr val="black"/>
                </a:solidFill>
              </a:rPr>
              <a:t>. Mwina </a:t>
            </a:r>
            <a:r>
              <a:rPr lang="en-US" sz="2000" b="1" dirty="0" err="1">
                <a:solidFill>
                  <a:prstClr val="black"/>
                </a:solidFill>
              </a:rPr>
              <a:t>zochitika</a:t>
            </a:r>
            <a:r>
              <a:rPr lang="en-US" sz="2000" b="1" dirty="0">
                <a:solidFill>
                  <a:prstClr val="black"/>
                </a:solidFill>
              </a:rPr>
              <a:t> zina </a:t>
            </a:r>
            <a:r>
              <a:rPr lang="en-US" sz="2000" b="1" dirty="0" err="1">
                <a:solidFill>
                  <a:prstClr val="black"/>
                </a:solidFill>
              </a:rPr>
              <a:t>zapadera</a:t>
            </a:r>
            <a:r>
              <a:rPr lang="en-US" sz="2000" b="1" dirty="0">
                <a:solidFill>
                  <a:prstClr val="black"/>
                </a:solidFill>
              </a:rPr>
              <a:t> </a:t>
            </a:r>
            <a:r>
              <a:rPr lang="en-US" sz="2000" b="1" dirty="0" err="1">
                <a:solidFill>
                  <a:prstClr val="black"/>
                </a:solidFill>
              </a:rPr>
              <a:t>zingatipangitse</a:t>
            </a:r>
            <a:r>
              <a:rPr lang="en-US" sz="2000" b="1" dirty="0">
                <a:solidFill>
                  <a:prstClr val="black"/>
                </a:solidFill>
              </a:rPr>
              <a:t> </a:t>
            </a:r>
            <a:r>
              <a:rPr lang="en-US" sz="2000" b="1" dirty="0" err="1">
                <a:solidFill>
                  <a:prstClr val="black"/>
                </a:solidFill>
              </a:rPr>
              <a:t>kuphonya</a:t>
            </a:r>
            <a:r>
              <a:rPr lang="en-US" sz="2000" b="1" dirty="0">
                <a:solidFill>
                  <a:prstClr val="black"/>
                </a:solidFill>
              </a:rPr>
              <a:t> </a:t>
            </a:r>
            <a:r>
              <a:rPr lang="en-US" sz="2000" b="1" dirty="0" err="1">
                <a:solidFill>
                  <a:prstClr val="black"/>
                </a:solidFill>
              </a:rPr>
              <a:t>nthawi</a:t>
            </a:r>
            <a:r>
              <a:rPr lang="en-US" sz="2000" b="1" dirty="0">
                <a:solidFill>
                  <a:prstClr val="black"/>
                </a:solidFill>
              </a:rPr>
              <a:t> </a:t>
            </a:r>
            <a:r>
              <a:rPr lang="en-US" sz="2000" b="1" dirty="0" err="1">
                <a:solidFill>
                  <a:prstClr val="black"/>
                </a:solidFill>
              </a:rPr>
              <a:t>imeneyo</a:t>
            </a:r>
            <a:r>
              <a:rPr lang="en-US" sz="2000" b="1" dirty="0">
                <a:solidFill>
                  <a:prstClr val="black"/>
                </a:solidFill>
              </a:rPr>
              <a:t>, </a:t>
            </a:r>
            <a:r>
              <a:rPr lang="en-US" sz="2000" b="1" dirty="0" err="1">
                <a:solidFill>
                  <a:prstClr val="black"/>
                </a:solidFill>
              </a:rPr>
              <a:t>koma</a:t>
            </a:r>
            <a:r>
              <a:rPr lang="en-US" sz="2000" b="1" dirty="0">
                <a:solidFill>
                  <a:prstClr val="black"/>
                </a:solidFill>
              </a:rPr>
              <a:t> </a:t>
            </a:r>
            <a:r>
              <a:rPr lang="en-US" sz="2000" b="1" dirty="0" err="1">
                <a:solidFill>
                  <a:prstClr val="black"/>
                </a:solidFill>
              </a:rPr>
              <a:t>tisalole</a:t>
            </a:r>
            <a:r>
              <a:rPr lang="en-US" sz="2000" b="1" dirty="0">
                <a:solidFill>
                  <a:prstClr val="black"/>
                </a:solidFill>
              </a:rPr>
              <a:t> </a:t>
            </a:r>
            <a:r>
              <a:rPr lang="en-US" sz="2000" b="1" dirty="0" err="1">
                <a:solidFill>
                  <a:prstClr val="black"/>
                </a:solidFill>
              </a:rPr>
              <a:t>kuti</a:t>
            </a:r>
            <a:r>
              <a:rPr lang="en-US" sz="2000" b="1" dirty="0">
                <a:solidFill>
                  <a:prstClr val="black"/>
                </a:solidFill>
              </a:rPr>
              <a:t> </a:t>
            </a:r>
            <a:r>
              <a:rPr lang="en-US" sz="2000" b="1" dirty="0" err="1">
                <a:solidFill>
                  <a:prstClr val="black"/>
                </a:solidFill>
              </a:rPr>
              <a:t>nthawi</a:t>
            </a:r>
            <a:r>
              <a:rPr lang="en-US" sz="2000" b="1" dirty="0">
                <a:solidFill>
                  <a:prstClr val="black"/>
                </a:solidFill>
              </a:rPr>
              <a:t> </a:t>
            </a:r>
            <a:r>
              <a:rPr lang="en-US" sz="2000" b="1" dirty="0" err="1">
                <a:solidFill>
                  <a:prstClr val="black"/>
                </a:solidFill>
              </a:rPr>
              <a:t>yaitali</a:t>
            </a:r>
            <a:r>
              <a:rPr lang="en-US" sz="2000" b="1" dirty="0">
                <a:solidFill>
                  <a:prstClr val="black"/>
                </a:solidFill>
              </a:rPr>
              <a:t> </a:t>
            </a:r>
            <a:r>
              <a:rPr lang="en-US" sz="2000" b="1" dirty="0" err="1">
                <a:solidFill>
                  <a:prstClr val="black"/>
                </a:solidFill>
              </a:rPr>
              <a:t>ipite</a:t>
            </a:r>
            <a:r>
              <a:rPr lang="en-US" sz="2000" b="1" dirty="0">
                <a:solidFill>
                  <a:prstClr val="black"/>
                </a:solidFill>
              </a:rPr>
              <a:t> </a:t>
            </a:r>
            <a:r>
              <a:rPr lang="en-US" sz="2000" b="1" dirty="0" err="1">
                <a:solidFill>
                  <a:prstClr val="black"/>
                </a:solidFill>
              </a:rPr>
              <a:t>tisanaphunzire</a:t>
            </a:r>
            <a:r>
              <a:rPr lang="en-US" sz="2000" b="1" dirty="0">
                <a:solidFill>
                  <a:prstClr val="black"/>
                </a:solidFill>
              </a:rPr>
              <a:t> </a:t>
            </a:r>
            <a:r>
              <a:rPr lang="en-US" sz="2000" b="1" dirty="0" err="1">
                <a:solidFill>
                  <a:prstClr val="black"/>
                </a:solidFill>
              </a:rPr>
              <a:t>Baibulo</a:t>
            </a:r>
            <a:r>
              <a:rPr lang="en-US" sz="2000" b="1" dirty="0">
                <a:solidFill>
                  <a:prstClr val="black"/>
                </a:solidFill>
              </a:rPr>
              <a:t> </a:t>
            </a:r>
            <a:r>
              <a:rPr lang="en-US" sz="2000" b="1" dirty="0" err="1">
                <a:solidFill>
                  <a:prstClr val="black"/>
                </a:solidFill>
              </a:rPr>
              <a:t>tsiku</a:t>
            </a:r>
            <a:r>
              <a:rPr lang="en-US" sz="2000" b="1" dirty="0">
                <a:solidFill>
                  <a:prstClr val="black"/>
                </a:solidFill>
              </a:rPr>
              <a:t> </a:t>
            </a:r>
            <a:r>
              <a:rPr lang="en-US" sz="2000" b="1" dirty="0" err="1">
                <a:solidFill>
                  <a:prstClr val="black"/>
                </a:solidFill>
              </a:rPr>
              <a:t>ndi</a:t>
            </a:r>
            <a:r>
              <a:rPr lang="en-US" sz="2000" b="1" dirty="0">
                <a:solidFill>
                  <a:prstClr val="black"/>
                </a:solidFill>
              </a:rPr>
              <a:t> </a:t>
            </a:r>
            <a:r>
              <a:rPr lang="en-US" sz="2000" b="1" dirty="0" err="1">
                <a:solidFill>
                  <a:prstClr val="black"/>
                </a:solidFill>
              </a:rPr>
              <a:t>tsiku</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13357" y="3639579"/>
            <a:ext cx="5839133" cy="1323439"/>
          </a:xfrm>
          <a:prstGeom prst="rect">
            <a:avLst/>
          </a:prstGeom>
          <a:noFill/>
        </p:spPr>
        <p:txBody>
          <a:bodyPr wrap="square">
            <a:spAutoFit/>
          </a:bodyPr>
          <a:lstStyle/>
          <a:p>
            <a:pPr>
              <a:spcBef>
                <a:spcPts val="600"/>
              </a:spcBef>
              <a:defRPr/>
            </a:pPr>
            <a:r>
              <a:rPr lang="en-US" sz="2000" b="1" dirty="0">
                <a:solidFill>
                  <a:prstClr val="black"/>
                </a:solidFill>
              </a:rPr>
              <a:t>Maola </a:t>
            </a:r>
            <a:r>
              <a:rPr lang="en-US" sz="2000" b="1" dirty="0" err="1">
                <a:solidFill>
                  <a:prstClr val="black"/>
                </a:solidFill>
              </a:rPr>
              <a:t>oyambirira</a:t>
            </a:r>
            <a:r>
              <a:rPr lang="en-US" sz="2000" b="1" dirty="0">
                <a:solidFill>
                  <a:prstClr val="black"/>
                </a:solidFill>
              </a:rPr>
              <a:t> </a:t>
            </a:r>
            <a:r>
              <a:rPr lang="en-US" sz="2000" b="1" dirty="0" err="1">
                <a:solidFill>
                  <a:prstClr val="black"/>
                </a:solidFill>
              </a:rPr>
              <a:t>kapena</a:t>
            </a:r>
            <a:r>
              <a:rPr lang="en-US" sz="2000" b="1" dirty="0">
                <a:solidFill>
                  <a:prstClr val="black"/>
                </a:solidFill>
              </a:rPr>
              <a:t> </a:t>
            </a:r>
            <a:r>
              <a:rPr lang="en-US" sz="2000" b="1" dirty="0" err="1">
                <a:solidFill>
                  <a:prstClr val="black"/>
                </a:solidFill>
              </a:rPr>
              <a:t>omaliza</a:t>
            </a:r>
            <a:r>
              <a:rPr lang="en-US" sz="2000" b="1" dirty="0">
                <a:solidFill>
                  <a:prstClr val="black"/>
                </a:solidFill>
              </a:rPr>
              <a:t> a </a:t>
            </a:r>
            <a:r>
              <a:rPr lang="en-US" sz="2000" b="1" dirty="0" err="1">
                <a:solidFill>
                  <a:prstClr val="black"/>
                </a:solidFill>
              </a:rPr>
              <a:t>tsiku</a:t>
            </a:r>
            <a:r>
              <a:rPr lang="en-US" sz="2000" b="1" dirty="0">
                <a:solidFill>
                  <a:prstClr val="black"/>
                </a:solidFill>
              </a:rPr>
              <a:t>, </a:t>
            </a:r>
            <a:r>
              <a:rPr lang="en-US" sz="2000" b="1" dirty="0" err="1">
                <a:solidFill>
                  <a:prstClr val="black"/>
                </a:solidFill>
              </a:rPr>
              <a:t>pamene</a:t>
            </a:r>
            <a:r>
              <a:rPr lang="en-US" sz="2000" b="1" dirty="0">
                <a:solidFill>
                  <a:prstClr val="black"/>
                </a:solidFill>
              </a:rPr>
              <a:t> </a:t>
            </a:r>
            <a:r>
              <a:rPr lang="en-US" sz="2000" b="1" dirty="0" err="1">
                <a:solidFill>
                  <a:prstClr val="black"/>
                </a:solidFill>
              </a:rPr>
              <a:t>pali</a:t>
            </a:r>
            <a:r>
              <a:rPr lang="en-US" sz="2000" b="1" dirty="0">
                <a:solidFill>
                  <a:prstClr val="black"/>
                </a:solidFill>
              </a:rPr>
              <a:t> bata </a:t>
            </a:r>
            <a:r>
              <a:rPr lang="en-US" sz="2000" b="1" dirty="0" err="1">
                <a:solidFill>
                  <a:prstClr val="black"/>
                </a:solidFill>
              </a:rPr>
              <a:t>lochuluka</a:t>
            </a:r>
            <a:r>
              <a:rPr lang="en-US" sz="2000" b="1" dirty="0">
                <a:solidFill>
                  <a:prstClr val="black"/>
                </a:solidFill>
              </a:rPr>
              <a:t>, </a:t>
            </a:r>
            <a:r>
              <a:rPr lang="en-US" sz="2000" b="1" dirty="0" err="1">
                <a:solidFill>
                  <a:prstClr val="black"/>
                </a:solidFill>
              </a:rPr>
              <a:t>angakhale</a:t>
            </a:r>
            <a:r>
              <a:rPr lang="en-US" sz="2000" b="1" dirty="0">
                <a:solidFill>
                  <a:prstClr val="black"/>
                </a:solidFill>
              </a:rPr>
              <a:t> </a:t>
            </a:r>
            <a:r>
              <a:rPr lang="en-US" sz="2000" b="1" dirty="0" err="1">
                <a:solidFill>
                  <a:prstClr val="black"/>
                </a:solidFill>
              </a:rPr>
              <a:t>nthawi</a:t>
            </a:r>
            <a:r>
              <a:rPr lang="en-US" sz="2000" b="1" dirty="0">
                <a:solidFill>
                  <a:prstClr val="black"/>
                </a:solidFill>
              </a:rPr>
              <a:t> </a:t>
            </a:r>
            <a:r>
              <a:rPr lang="en-US" sz="2000" b="1" dirty="0" err="1">
                <a:solidFill>
                  <a:prstClr val="black"/>
                </a:solidFill>
              </a:rPr>
              <a:t>imene</a:t>
            </a:r>
            <a:r>
              <a:rPr lang="en-US" sz="2000" b="1" dirty="0">
                <a:solidFill>
                  <a:prstClr val="black"/>
                </a:solidFill>
              </a:rPr>
              <a:t> </a:t>
            </a:r>
            <a:r>
              <a:rPr lang="en-US" sz="2000" b="1" dirty="0" err="1">
                <a:solidFill>
                  <a:prstClr val="black"/>
                </a:solidFill>
              </a:rPr>
              <a:t>tingathe</a:t>
            </a:r>
            <a:r>
              <a:rPr lang="en-US" sz="2000" b="1" dirty="0">
                <a:solidFill>
                  <a:prstClr val="black"/>
                </a:solidFill>
              </a:rPr>
              <a:t> </a:t>
            </a:r>
            <a:r>
              <a:rPr lang="en-US" sz="2000" b="1" dirty="0" err="1">
                <a:solidFill>
                  <a:prstClr val="black"/>
                </a:solidFill>
              </a:rPr>
              <a:t>kuika</a:t>
            </a:r>
            <a:r>
              <a:rPr lang="en-US" sz="2000" b="1" dirty="0">
                <a:solidFill>
                  <a:prstClr val="black"/>
                </a:solidFill>
              </a:rPr>
              <a:t> </a:t>
            </a:r>
            <a:r>
              <a:rPr lang="en-US" sz="2000" b="1" dirty="0" err="1">
                <a:solidFill>
                  <a:prstClr val="black"/>
                </a:solidFill>
              </a:rPr>
              <a:t>maganizo</a:t>
            </a:r>
            <a:r>
              <a:rPr lang="en-US" sz="2000" b="1" dirty="0">
                <a:solidFill>
                  <a:prstClr val="black"/>
                </a:solidFill>
              </a:rPr>
              <a:t> </a:t>
            </a:r>
            <a:r>
              <a:rPr lang="en-US" sz="2000" b="1" dirty="0" err="1">
                <a:solidFill>
                  <a:prstClr val="black"/>
                </a:solidFill>
              </a:rPr>
              <a:t>athu</a:t>
            </a:r>
            <a:r>
              <a:rPr lang="en-US" sz="2000" b="1" dirty="0">
                <a:solidFill>
                  <a:prstClr val="black"/>
                </a:solidFill>
              </a:rPr>
              <a:t> pa Mulungu </a:t>
            </a:r>
            <a:r>
              <a:rPr lang="en-US" sz="2000" b="1" dirty="0" err="1">
                <a:solidFill>
                  <a:prstClr val="black"/>
                </a:solidFill>
              </a:rPr>
              <a:t>mosavuta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197907"/>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rPr>
              <a:t>NJIRA </a:t>
            </a:r>
            <a:r>
              <a:rPr lang="en" spc="0" dirty="0">
                <a:solidFill>
                  <a:schemeClr val="bg2">
                    <a:lumMod val="40000"/>
                    <a:lumOff val="60000"/>
                  </a:schemeClr>
                </a:solidFill>
              </a:rPr>
              <a:t>(1)</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2015613" y="527440"/>
            <a:ext cx="10176386" cy="830997"/>
          </a:xfrm>
          <a:prstGeom prst="rect">
            <a:avLst/>
          </a:prstGeom>
          <a:noFill/>
        </p:spPr>
        <p:txBody>
          <a:bodyPr wrap="square">
            <a:spAutoFit/>
          </a:bodyPr>
          <a:lstStyle/>
          <a:p>
            <a:r>
              <a:rPr lang="en-U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Ndi mmenenso amachitira mawu ochokera mʼkamwa mwanga.Sadzabwerera kwa Ine kopanda phindu lake, koma adzachita zonse zimene ndifuna, ndipo adzakwaniritsa cholinga chimene ndinawatumira. </a:t>
            </a:r>
            <a:r>
              <a:rPr lang="en-US" sz="14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(Yesaya 55:11)</a:t>
            </a:r>
            <a:endParaRPr lang="es-ES" sz="14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1256671022"/>
              </p:ext>
            </p:extLst>
          </p:nvPr>
        </p:nvGraphicFramePr>
        <p:xfrm>
          <a:off x="219075" y="13049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1906448255"/>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2015613" y="-165446"/>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US" dirty="0">
                <a:solidFill>
                  <a:schemeClr val="bg2">
                    <a:lumMod val="40000"/>
                    <a:lumOff val="60000"/>
                  </a:schemeClr>
                </a:solidFill>
              </a:rPr>
              <a:t>NJIRA (2)</a:t>
            </a:r>
            <a:endParaRPr lang="en" spc="0" dirty="0">
              <a:solidFill>
                <a:schemeClr val="bg2">
                  <a:lumMod val="40000"/>
                  <a:lumOff val="60000"/>
                </a:schemeClr>
              </a:solidFill>
            </a:endParaRP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667250"/>
            <a:ext cx="10176386" cy="523220"/>
          </a:xfrm>
          <a:prstGeom prst="rect">
            <a:avLst/>
          </a:prstGeom>
          <a:noFill/>
        </p:spPr>
        <p:txBody>
          <a:bodyPr wrap="square">
            <a:spAutoFit/>
          </a:bodyPr>
          <a:lstStyle/>
          <a:p>
            <a:r>
              <a:rPr lang="en" sz="14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en-US" sz="14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Ndi mmenenso amachitira mawu ochokera mʼkamwa mwanga. Sadzabwerera kwa Ine kopanda phindu lake,koma adzachita zonse zimene ndifuna, ndipo adzakwaniritsa cholinga chimene ndinawatumira.</a:t>
            </a:r>
            <a:r>
              <a:rPr lang="en" sz="14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(Yesaya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nodeType="clickEffect">
                                  <p:stCondLst>
                                    <p:cond delay="0"/>
                                  </p:stCondLst>
                                  <p:childTnLst>
                                    <p:set>
                                      <p:cBhvr>
                                        <p:cTn id="23"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4"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5"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6"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par>
                                <p:cTn id="28" presetID="22" presetClass="entr" presetSubtype="8" fill="hold" nodeType="with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par>
                                <p:cTn id="39" presetID="22" presetClass="entr" presetSubtype="8" fill="hold" nodeType="withEffect">
                                  <p:stCondLst>
                                    <p:cond delay="0"/>
                                  </p:stCondLst>
                                  <p:childTnLst>
                                    <p:set>
                                      <p:cBhvr>
                                        <p:cTn id="40"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1" dur="500"/>
                                        <p:tgtEl>
                                          <p:spTgt spid="2">
                                            <p:graphicEl>
                                              <a:dgm id="{BF8D5CE6-4AFE-4D10-ACB1-391B684D5F34}"/>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6"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7"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8"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par>
                                <p:cTn id="50" presetID="22" presetClass="entr" presetSubtype="8" fill="hold" nodeType="withEffect">
                                  <p:stCondLst>
                                    <p:cond delay="0"/>
                                  </p:stCondLst>
                                  <p:childTnLst>
                                    <p:set>
                                      <p:cBhvr>
                                        <p:cTn id="51"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2" dur="500"/>
                                        <p:tgtEl>
                                          <p:spTgt spid="2">
                                            <p:graphicEl>
                                              <a:dgm id="{3E788F97-CE63-42C8-A33F-05AD955DB55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360"/>
                                          </p:val>
                                        </p:tav>
                                        <p:tav tm="100000">
                                          <p:val>
                                            <p:fltVal val="0"/>
                                          </p:val>
                                        </p:tav>
                                      </p:tavLst>
                                    </p:anim>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7" presetClass="entr" presetSubtype="8" fill="hold" nodeType="clickEffect">
                                  <p:stCondLst>
                                    <p:cond delay="0"/>
                                  </p:stCondLst>
                                  <p:childTnLst>
                                    <p:set>
                                      <p:cBhvr>
                                        <p:cTn id="64"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5"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par>
                                <p:cTn id="69" presetID="22" presetClass="entr" presetSubtype="8" fill="hold" nodeType="withEffect">
                                  <p:stCondLst>
                                    <p:cond delay="0"/>
                                  </p:stCondLst>
                                  <p:childTnLst>
                                    <p:set>
                                      <p:cBhvr>
                                        <p:cTn id="70"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1" dur="500"/>
                                        <p:tgtEl>
                                          <p:spTgt spid="2">
                                            <p:graphicEl>
                                              <a:dgm id="{A6A6043D-95C5-4250-B836-E4B2606C072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8" fill="hold" nodeType="clickEffect">
                                  <p:stCondLst>
                                    <p:cond delay="0"/>
                                  </p:stCondLst>
                                  <p:childTnLst>
                                    <p:set>
                                      <p:cBhvr>
                                        <p:cTn id="75"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76"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77"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78"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par>
                                <p:cTn id="80" presetID="22" presetClass="entr" presetSubtype="8" fill="hold" nodeType="withEffect">
                                  <p:stCondLst>
                                    <p:cond delay="0"/>
                                  </p:stCondLst>
                                  <p:childTnLst>
                                    <p:set>
                                      <p:cBhvr>
                                        <p:cTn id="8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82" dur="500"/>
                                        <p:tgtEl>
                                          <p:spTgt spid="2">
                                            <p:graphicEl>
                                              <a:dgm id="{EAF75300-8453-4026-9FB3-D22C8B49DAEE}"/>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ppt_w</p:attrName>
                                        </p:attrNameLst>
                                      </p:cBhvr>
                                      <p:tavLst>
                                        <p:tav tm="0">
                                          <p:val>
                                            <p:fltVal val="0"/>
                                          </p:val>
                                        </p:tav>
                                        <p:tav tm="100000">
                                          <p:val>
                                            <p:strVal val="#ppt_w"/>
                                          </p:val>
                                        </p:tav>
                                      </p:tavLst>
                                    </p:anim>
                                    <p:anim calcmode="lin" valueType="num">
                                      <p:cBhvr>
                                        <p:cTn id="88" dur="500" fill="hold"/>
                                        <p:tgtEl>
                                          <p:spTgt spid="11"/>
                                        </p:tgtEl>
                                        <p:attrNameLst>
                                          <p:attrName>ppt_h</p:attrName>
                                        </p:attrNameLst>
                                      </p:cBhvr>
                                      <p:tavLst>
                                        <p:tav tm="0">
                                          <p:val>
                                            <p:fltVal val="0"/>
                                          </p:val>
                                        </p:tav>
                                        <p:tav tm="100000">
                                          <p:val>
                                            <p:strVal val="#ppt_h"/>
                                          </p:val>
                                        </p:tav>
                                      </p:tavLst>
                                    </p:anim>
                                    <p:anim calcmode="lin" valueType="num">
                                      <p:cBhvr>
                                        <p:cTn id="89" dur="500" fill="hold"/>
                                        <p:tgtEl>
                                          <p:spTgt spid="11"/>
                                        </p:tgtEl>
                                        <p:attrNameLst>
                                          <p:attrName>style.rotation</p:attrName>
                                        </p:attrNameLst>
                                      </p:cBhvr>
                                      <p:tavLst>
                                        <p:tav tm="0">
                                          <p:val>
                                            <p:fltVal val="360"/>
                                          </p:val>
                                        </p:tav>
                                        <p:tav tm="100000">
                                          <p:val>
                                            <p:fltVal val="0"/>
                                          </p:val>
                                        </p:tav>
                                      </p:tavLst>
                                    </p:anim>
                                    <p:animEffect transition="in" filter="fade">
                                      <p:cBhvr>
                                        <p:cTn id="9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721511" y="1510509"/>
            <a:ext cx="5669623" cy="3126753"/>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en-US" sz="6000" b="1" spc="600" dirty="0">
                <a:ln/>
                <a:solidFill>
                  <a:srgbClr val="FF0000"/>
                </a:solidFill>
                <a:effectLst>
                  <a:reflection blurRad="6350" stA="55000" endA="300" endPos="30000" dir="5400000" sy="-100000" algn="bl" rotWithShape="0"/>
                </a:effectLst>
              </a:rPr>
              <a:t>PHINDU POPHUNZIRA BAIBULO</a:t>
            </a:r>
            <a:endParaRPr lang="en" sz="6000" b="1" spc="600" dirty="0">
              <a:ln/>
              <a:solidFill>
                <a:srgbClr val="FF0000"/>
              </a:solidFill>
              <a:effectLst>
                <a:reflection blurRad="6350" stA="55000" endA="300" endPos="30000" dir="5400000" sy="-100000" algn="bl" rotWithShape="0"/>
              </a:effectLst>
            </a:endParaRP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1349</TotalTime>
  <Words>1028</Words>
  <Application>Microsoft Office PowerPoint</Application>
  <PresentationFormat>Panorámica</PresentationFormat>
  <Paragraphs>68</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94</cp:revision>
  <dcterms:created xsi:type="dcterms:W3CDTF">2026-03-21T15:43:08Z</dcterms:created>
  <dcterms:modified xsi:type="dcterms:W3CDTF">2026-05-02T04:09:10Z</dcterms:modified>
</cp:coreProperties>
</file>