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70" autoAdjust="0"/>
    <p:restoredTop sz="94660"/>
  </p:normalViewPr>
  <p:slideViewPr>
    <p:cSldViewPr snapToGrid="0">
      <p:cViewPr varScale="1">
        <p:scale>
          <a:sx n="96" d="100"/>
          <a:sy n="96" d="100"/>
        </p:scale>
        <p:origin x="42" y="2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2CEA8-C3F6-416F-8252-B4585EF9F3A2}" type="doc">
      <dgm:prSet loTypeId="urn:microsoft.com/office/officeart/2005/8/layout/vProcess5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7E45D00-68E8-4236-8B2B-FF1BF12696A7}">
      <dgm:prSet phldrT="[Texto]" phldr="0" custT="1"/>
      <dgm:spPr/>
      <dgm:t>
        <a:bodyPr/>
        <a:lstStyle/>
        <a:p>
          <a:r>
            <a:rPr lang="en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Maitanidwe</a:t>
          </a:r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 Paulo</a:t>
          </a:r>
        </a:p>
      </dgm:t>
    </dgm:pt>
    <dgm:pt modelId="{260978AE-14E6-466A-B817-797B96C8DC81}" type="parTrans" cxnId="{39954250-E3C6-4D48-B8AA-750CA5C14689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D688FD-1038-4F1C-9705-B220D8E3BD46}" type="sibTrans" cxnId="{39954250-E3C6-4D48-B8AA-750CA5C14689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B16BCE2-730E-45FF-8BAB-0ECA5A979999}">
      <dgm:prSet phldrT="[Texto]" phldr="0" custT="1"/>
      <dgm:spPr/>
      <dgm:t>
        <a:bodyPr/>
        <a:lstStyle/>
        <a:p>
          <a:r>
            <a:rPr lang="en-PL" sz="2600" b="1" dirty="0"/>
            <a:t>Ulendo wopita ku Akorinto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DA4F471-89E3-4D3C-9C44-FFA1CAE833B7}" type="parTrans" cxnId="{3F48AAAC-0854-463B-9225-34F58A76DE33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A7CC67-BCAC-4C36-8F81-18E47A886A66}" type="sibTrans" cxnId="{3F48AAAC-0854-463B-9225-34F58A76DE33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A12D8B3-E34D-48DF-BC55-C72825D9FBA6}">
      <dgm:prSet phldrT="[Texto]" phldr="0" custT="1"/>
      <dgm:spPr/>
      <dgm:t>
        <a:bodyPr/>
        <a:lstStyle/>
        <a:p>
          <a:r>
            <a:rPr lang="en-GB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Mzinda</a:t>
          </a:r>
          <a:r>
            <a:rPr lang="en-GB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wa</a:t>
          </a:r>
          <a:r>
            <a:rPr lang="en-GB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Korinto</a:t>
          </a:r>
          <a:r>
            <a:rPr lang="en-GB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5765537-D2F2-4D98-9BBD-94B411FC71DB}" type="parTrans" cxnId="{301D0863-57D9-4AB5-B28D-8FC198E84E31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A1EA41D-E296-4DA4-882C-B8CEEE160402}" type="sibTrans" cxnId="{301D0863-57D9-4AB5-B28D-8FC198E84E31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C0F3075-A77A-428D-8933-5B241659F799}">
      <dgm:prSet phldrT="[Texto]" phldr="0" custT="1"/>
      <dgm:spPr/>
      <dgm:t>
        <a:bodyPr/>
        <a:lstStyle/>
        <a:p>
          <a:r>
            <a:rPr lang="en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Akorinto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F2D860A-D92D-40E4-A94D-B1DE579FAFB6}" type="parTrans" cxnId="{898334F8-2B36-4C2D-A1C5-7FE86E8EB475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A0D4520-F8E6-4DC9-B28B-FF14EB96C8A8}" type="sibTrans" cxnId="{898334F8-2B36-4C2D-A1C5-7FE86E8EB475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5EB6C3F-ABD0-4183-8330-FD4AB89EA6D1}">
      <dgm:prSet phldrT="[Texto]" phldr="0" custT="1"/>
      <dgm:spPr/>
      <dgm:t>
        <a:bodyPr/>
        <a:lstStyle/>
        <a:p>
          <a:r>
            <a:rPr lang="en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Makalata</a:t>
          </a:r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 </a:t>
          </a:r>
          <a:r>
            <a:rPr lang="en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ku</a:t>
          </a:r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Akorinto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2B5860E-36A9-4E63-80CF-C45475EB98AE}" type="par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C112D73-AB64-472F-9814-A4650539D9D7}" type="sib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4016377-1216-4243-9179-31DD5CE7E4BC}" type="pres">
      <dgm:prSet presAssocID="{0612CEA8-C3F6-416F-8252-B4585EF9F3A2}" presName="outerComposite" presStyleCnt="0">
        <dgm:presLayoutVars>
          <dgm:chMax val="5"/>
          <dgm:dir/>
          <dgm:resizeHandles val="exact"/>
        </dgm:presLayoutVars>
      </dgm:prSet>
      <dgm:spPr/>
    </dgm:pt>
    <dgm:pt modelId="{3032DAA0-9B77-4081-B7F2-5A2B1B1E0A07}" type="pres">
      <dgm:prSet presAssocID="{0612CEA8-C3F6-416F-8252-B4585EF9F3A2}" presName="dummyMaxCanvas" presStyleCnt="0">
        <dgm:presLayoutVars/>
      </dgm:prSet>
      <dgm:spPr/>
    </dgm:pt>
    <dgm:pt modelId="{560ECC3F-D595-4EE6-A7AE-4050B537BF00}" type="pres">
      <dgm:prSet presAssocID="{0612CEA8-C3F6-416F-8252-B4585EF9F3A2}" presName="FiveNodes_1" presStyleLbl="node1" presStyleIdx="0" presStyleCnt="5">
        <dgm:presLayoutVars>
          <dgm:bulletEnabled val="1"/>
        </dgm:presLayoutVars>
      </dgm:prSet>
      <dgm:spPr/>
    </dgm:pt>
    <dgm:pt modelId="{FAC792D5-4117-4527-BFFA-AD1E2C12CB7B}" type="pres">
      <dgm:prSet presAssocID="{0612CEA8-C3F6-416F-8252-B4585EF9F3A2}" presName="FiveNodes_2" presStyleLbl="node1" presStyleIdx="1" presStyleCnt="5">
        <dgm:presLayoutVars>
          <dgm:bulletEnabled val="1"/>
        </dgm:presLayoutVars>
      </dgm:prSet>
      <dgm:spPr/>
    </dgm:pt>
    <dgm:pt modelId="{A4769B0C-11C2-47B7-A6A7-52579446E8B9}" type="pres">
      <dgm:prSet presAssocID="{0612CEA8-C3F6-416F-8252-B4585EF9F3A2}" presName="FiveNodes_3" presStyleLbl="node1" presStyleIdx="2" presStyleCnt="5">
        <dgm:presLayoutVars>
          <dgm:bulletEnabled val="1"/>
        </dgm:presLayoutVars>
      </dgm:prSet>
      <dgm:spPr/>
    </dgm:pt>
    <dgm:pt modelId="{D16E78D5-F212-49D8-9C32-18EA073A8EB6}" type="pres">
      <dgm:prSet presAssocID="{0612CEA8-C3F6-416F-8252-B4585EF9F3A2}" presName="FiveNodes_4" presStyleLbl="node1" presStyleIdx="3" presStyleCnt="5">
        <dgm:presLayoutVars>
          <dgm:bulletEnabled val="1"/>
        </dgm:presLayoutVars>
      </dgm:prSet>
      <dgm:spPr/>
    </dgm:pt>
    <dgm:pt modelId="{C105352C-7085-4BFD-B463-B0F860E365EA}" type="pres">
      <dgm:prSet presAssocID="{0612CEA8-C3F6-416F-8252-B4585EF9F3A2}" presName="FiveNodes_5" presStyleLbl="node1" presStyleIdx="4" presStyleCnt="5">
        <dgm:presLayoutVars>
          <dgm:bulletEnabled val="1"/>
        </dgm:presLayoutVars>
      </dgm:prSet>
      <dgm:spPr/>
    </dgm:pt>
    <dgm:pt modelId="{24C2F7A0-3B9B-4550-9C1B-0762B8A40C19}" type="pres">
      <dgm:prSet presAssocID="{0612CEA8-C3F6-416F-8252-B4585EF9F3A2}" presName="FiveConn_1-2" presStyleLbl="fgAccFollowNode1" presStyleIdx="0" presStyleCnt="4">
        <dgm:presLayoutVars>
          <dgm:bulletEnabled val="1"/>
        </dgm:presLayoutVars>
      </dgm:prSet>
      <dgm:spPr/>
    </dgm:pt>
    <dgm:pt modelId="{2D28A9E1-DAB2-4C81-AD5A-FAD7260FFD58}" type="pres">
      <dgm:prSet presAssocID="{0612CEA8-C3F6-416F-8252-B4585EF9F3A2}" presName="FiveConn_2-3" presStyleLbl="fgAccFollowNode1" presStyleIdx="1" presStyleCnt="4">
        <dgm:presLayoutVars>
          <dgm:bulletEnabled val="1"/>
        </dgm:presLayoutVars>
      </dgm:prSet>
      <dgm:spPr/>
    </dgm:pt>
    <dgm:pt modelId="{FF3B14A5-C43A-4CBC-A2D0-4A8A0D2D65DA}" type="pres">
      <dgm:prSet presAssocID="{0612CEA8-C3F6-416F-8252-B4585EF9F3A2}" presName="FiveConn_3-4" presStyleLbl="fgAccFollowNode1" presStyleIdx="2" presStyleCnt="4">
        <dgm:presLayoutVars>
          <dgm:bulletEnabled val="1"/>
        </dgm:presLayoutVars>
      </dgm:prSet>
      <dgm:spPr/>
    </dgm:pt>
    <dgm:pt modelId="{40526A09-FFBA-45E1-9BE0-EC2AACD7D231}" type="pres">
      <dgm:prSet presAssocID="{0612CEA8-C3F6-416F-8252-B4585EF9F3A2}" presName="FiveConn_4-5" presStyleLbl="fgAccFollowNode1" presStyleIdx="3" presStyleCnt="4">
        <dgm:presLayoutVars>
          <dgm:bulletEnabled val="1"/>
        </dgm:presLayoutVars>
      </dgm:prSet>
      <dgm:spPr/>
    </dgm:pt>
    <dgm:pt modelId="{AAAC5ED0-28B6-4A5D-983A-F2E8D276BC5E}" type="pres">
      <dgm:prSet presAssocID="{0612CEA8-C3F6-416F-8252-B4585EF9F3A2}" presName="FiveNodes_1_text" presStyleLbl="node1" presStyleIdx="4" presStyleCnt="5">
        <dgm:presLayoutVars>
          <dgm:bulletEnabled val="1"/>
        </dgm:presLayoutVars>
      </dgm:prSet>
      <dgm:spPr/>
    </dgm:pt>
    <dgm:pt modelId="{3AB6A10D-75EF-4C18-BF1A-19067BFB58E8}" type="pres">
      <dgm:prSet presAssocID="{0612CEA8-C3F6-416F-8252-B4585EF9F3A2}" presName="FiveNodes_2_text" presStyleLbl="node1" presStyleIdx="4" presStyleCnt="5">
        <dgm:presLayoutVars>
          <dgm:bulletEnabled val="1"/>
        </dgm:presLayoutVars>
      </dgm:prSet>
      <dgm:spPr/>
    </dgm:pt>
    <dgm:pt modelId="{50A8D0A9-47FC-4B2B-A0ED-058878F901F6}" type="pres">
      <dgm:prSet presAssocID="{0612CEA8-C3F6-416F-8252-B4585EF9F3A2}" presName="FiveNodes_3_text" presStyleLbl="node1" presStyleIdx="4" presStyleCnt="5">
        <dgm:presLayoutVars>
          <dgm:bulletEnabled val="1"/>
        </dgm:presLayoutVars>
      </dgm:prSet>
      <dgm:spPr/>
    </dgm:pt>
    <dgm:pt modelId="{C214406C-DEE7-401C-889C-1E5E1864C780}" type="pres">
      <dgm:prSet presAssocID="{0612CEA8-C3F6-416F-8252-B4585EF9F3A2}" presName="FiveNodes_4_text" presStyleLbl="node1" presStyleIdx="4" presStyleCnt="5">
        <dgm:presLayoutVars>
          <dgm:bulletEnabled val="1"/>
        </dgm:presLayoutVars>
      </dgm:prSet>
      <dgm:spPr/>
    </dgm:pt>
    <dgm:pt modelId="{84A31515-0815-499F-9C22-130A5E3CE010}" type="pres">
      <dgm:prSet presAssocID="{0612CEA8-C3F6-416F-8252-B4585EF9F3A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0FDC121-A07C-4720-A0FC-E379D488B3A8}" type="presOf" srcId="{5B16BCE2-730E-45FF-8BAB-0ECA5A979999}" destId="{FAC792D5-4117-4527-BFFA-AD1E2C12CB7B}" srcOrd="0" destOrd="0" presId="urn:microsoft.com/office/officeart/2005/8/layout/vProcess5"/>
    <dgm:cxn modelId="{301D0863-57D9-4AB5-B28D-8FC198E84E31}" srcId="{0612CEA8-C3F6-416F-8252-B4585EF9F3A2}" destId="{2A12D8B3-E34D-48DF-BC55-C72825D9FBA6}" srcOrd="2" destOrd="0" parTransId="{E5765537-D2F2-4D98-9BBD-94B411FC71DB}" sibTransId="{DA1EA41D-E296-4DA4-882C-B8CEEE160402}"/>
    <dgm:cxn modelId="{0B1A0764-63D8-4C9C-B58B-E68096D66E5C}" type="presOf" srcId="{5B16BCE2-730E-45FF-8BAB-0ECA5A979999}" destId="{3AB6A10D-75EF-4C18-BF1A-19067BFB58E8}" srcOrd="1" destOrd="0" presId="urn:microsoft.com/office/officeart/2005/8/layout/vProcess5"/>
    <dgm:cxn modelId="{FD08BF66-2DBF-440A-8A34-B44D6364170A}" type="presOf" srcId="{65EB6C3F-ABD0-4183-8330-FD4AB89EA6D1}" destId="{C105352C-7085-4BFD-B463-B0F860E365EA}" srcOrd="0" destOrd="0" presId="urn:microsoft.com/office/officeart/2005/8/layout/vProcess5"/>
    <dgm:cxn modelId="{BE406A49-FE1E-4780-A550-42CA252882EF}" type="presOf" srcId="{C7E45D00-68E8-4236-8B2B-FF1BF12696A7}" destId="{AAAC5ED0-28B6-4A5D-983A-F2E8D276BC5E}" srcOrd="1" destOrd="0" presId="urn:microsoft.com/office/officeart/2005/8/layout/vProcess5"/>
    <dgm:cxn modelId="{232C224B-0B13-4FCB-BAFE-07C091C29379}" type="presOf" srcId="{DA1EA41D-E296-4DA4-882C-B8CEEE160402}" destId="{FF3B14A5-C43A-4CBC-A2D0-4A8A0D2D65DA}" srcOrd="0" destOrd="0" presId="urn:microsoft.com/office/officeart/2005/8/layout/vProcess5"/>
    <dgm:cxn modelId="{09CDC66E-DE38-46F0-BB97-AB087EB266D8}" type="presOf" srcId="{2A12D8B3-E34D-48DF-BC55-C72825D9FBA6}" destId="{50A8D0A9-47FC-4B2B-A0ED-058878F901F6}" srcOrd="1" destOrd="0" presId="urn:microsoft.com/office/officeart/2005/8/layout/vProcess5"/>
    <dgm:cxn modelId="{39954250-E3C6-4D48-B8AA-750CA5C14689}" srcId="{0612CEA8-C3F6-416F-8252-B4585EF9F3A2}" destId="{C7E45D00-68E8-4236-8B2B-FF1BF12696A7}" srcOrd="0" destOrd="0" parTransId="{260978AE-14E6-466A-B817-797B96C8DC81}" sibTransId="{4FD688FD-1038-4F1C-9705-B220D8E3BD46}"/>
    <dgm:cxn modelId="{404C1F51-93E5-49C5-A8BF-0C0D430B61F8}" srcId="{0612CEA8-C3F6-416F-8252-B4585EF9F3A2}" destId="{65EB6C3F-ABD0-4183-8330-FD4AB89EA6D1}" srcOrd="4" destOrd="0" parTransId="{C2B5860E-36A9-4E63-80CF-C45475EB98AE}" sibTransId="{FC112D73-AB64-472F-9814-A4650539D9D7}"/>
    <dgm:cxn modelId="{17F1CF76-ABBB-4BC3-8220-904295D607BF}" type="presOf" srcId="{C7E45D00-68E8-4236-8B2B-FF1BF12696A7}" destId="{560ECC3F-D595-4EE6-A7AE-4050B537BF00}" srcOrd="0" destOrd="0" presId="urn:microsoft.com/office/officeart/2005/8/layout/vProcess5"/>
    <dgm:cxn modelId="{46510685-DB34-483E-8D0C-50C86A539BC1}" type="presOf" srcId="{38A7CC67-BCAC-4C36-8F81-18E47A886A66}" destId="{2D28A9E1-DAB2-4C81-AD5A-FAD7260FFD58}" srcOrd="0" destOrd="0" presId="urn:microsoft.com/office/officeart/2005/8/layout/vProcess5"/>
    <dgm:cxn modelId="{2A8852A7-D292-4614-AC1E-ACFE98973144}" type="presOf" srcId="{9A0D4520-F8E6-4DC9-B28B-FF14EB96C8A8}" destId="{40526A09-FFBA-45E1-9BE0-EC2AACD7D231}" srcOrd="0" destOrd="0" presId="urn:microsoft.com/office/officeart/2005/8/layout/vProcess5"/>
    <dgm:cxn modelId="{3F48AAAC-0854-463B-9225-34F58A76DE33}" srcId="{0612CEA8-C3F6-416F-8252-B4585EF9F3A2}" destId="{5B16BCE2-730E-45FF-8BAB-0ECA5A979999}" srcOrd="1" destOrd="0" parTransId="{DDA4F471-89E3-4D3C-9C44-FFA1CAE833B7}" sibTransId="{38A7CC67-BCAC-4C36-8F81-18E47A886A66}"/>
    <dgm:cxn modelId="{C801C9AC-F876-4960-9ADF-C602CF9CEEC2}" type="presOf" srcId="{4FD688FD-1038-4F1C-9705-B220D8E3BD46}" destId="{24C2F7A0-3B9B-4550-9C1B-0762B8A40C19}" srcOrd="0" destOrd="0" presId="urn:microsoft.com/office/officeart/2005/8/layout/vProcess5"/>
    <dgm:cxn modelId="{5A5A06C1-60E1-45E7-8315-3F03085D4E9A}" type="presOf" srcId="{65EB6C3F-ABD0-4183-8330-FD4AB89EA6D1}" destId="{84A31515-0815-499F-9C22-130A5E3CE010}" srcOrd="1" destOrd="0" presId="urn:microsoft.com/office/officeart/2005/8/layout/vProcess5"/>
    <dgm:cxn modelId="{3994C4D0-91D6-4708-9639-29A484734A8C}" type="presOf" srcId="{2A12D8B3-E34D-48DF-BC55-C72825D9FBA6}" destId="{A4769B0C-11C2-47B7-A6A7-52579446E8B9}" srcOrd="0" destOrd="0" presId="urn:microsoft.com/office/officeart/2005/8/layout/vProcess5"/>
    <dgm:cxn modelId="{8482A3D9-3B6A-4958-A2BB-958FEF758BCC}" type="presOf" srcId="{0C0F3075-A77A-428D-8933-5B241659F799}" destId="{D16E78D5-F212-49D8-9C32-18EA073A8EB6}" srcOrd="0" destOrd="0" presId="urn:microsoft.com/office/officeart/2005/8/layout/vProcess5"/>
    <dgm:cxn modelId="{EDB596E1-DB7C-4BCB-A8D5-B7229EF8CD08}" type="presOf" srcId="{0612CEA8-C3F6-416F-8252-B4585EF9F3A2}" destId="{64016377-1216-4243-9179-31DD5CE7E4BC}" srcOrd="0" destOrd="0" presId="urn:microsoft.com/office/officeart/2005/8/layout/vProcess5"/>
    <dgm:cxn modelId="{898334F8-2B36-4C2D-A1C5-7FE86E8EB475}" srcId="{0612CEA8-C3F6-416F-8252-B4585EF9F3A2}" destId="{0C0F3075-A77A-428D-8933-5B241659F799}" srcOrd="3" destOrd="0" parTransId="{8F2D860A-D92D-40E4-A94D-B1DE579FAFB6}" sibTransId="{9A0D4520-F8E6-4DC9-B28B-FF14EB96C8A8}"/>
    <dgm:cxn modelId="{295465F9-1616-475D-937D-825ED1AF8853}" type="presOf" srcId="{0C0F3075-A77A-428D-8933-5B241659F799}" destId="{C214406C-DEE7-401C-889C-1E5E1864C780}" srcOrd="1" destOrd="0" presId="urn:microsoft.com/office/officeart/2005/8/layout/vProcess5"/>
    <dgm:cxn modelId="{2F334012-2DEA-4C49-B32E-6C5B941017BB}" type="presParOf" srcId="{64016377-1216-4243-9179-31DD5CE7E4BC}" destId="{3032DAA0-9B77-4081-B7F2-5A2B1B1E0A07}" srcOrd="0" destOrd="0" presId="urn:microsoft.com/office/officeart/2005/8/layout/vProcess5"/>
    <dgm:cxn modelId="{0AAC4DE2-513E-442F-8599-06217FF62225}" type="presParOf" srcId="{64016377-1216-4243-9179-31DD5CE7E4BC}" destId="{560ECC3F-D595-4EE6-A7AE-4050B537BF00}" srcOrd="1" destOrd="0" presId="urn:microsoft.com/office/officeart/2005/8/layout/vProcess5"/>
    <dgm:cxn modelId="{6B9FA837-3433-4005-857C-4275FD269AB3}" type="presParOf" srcId="{64016377-1216-4243-9179-31DD5CE7E4BC}" destId="{FAC792D5-4117-4527-BFFA-AD1E2C12CB7B}" srcOrd="2" destOrd="0" presId="urn:microsoft.com/office/officeart/2005/8/layout/vProcess5"/>
    <dgm:cxn modelId="{88902A2D-6558-45A9-B362-1EC1B3685C2F}" type="presParOf" srcId="{64016377-1216-4243-9179-31DD5CE7E4BC}" destId="{A4769B0C-11C2-47B7-A6A7-52579446E8B9}" srcOrd="3" destOrd="0" presId="urn:microsoft.com/office/officeart/2005/8/layout/vProcess5"/>
    <dgm:cxn modelId="{17A13A32-D040-4CC6-8C7F-1735DE8DD5A0}" type="presParOf" srcId="{64016377-1216-4243-9179-31DD5CE7E4BC}" destId="{D16E78D5-F212-49D8-9C32-18EA073A8EB6}" srcOrd="4" destOrd="0" presId="urn:microsoft.com/office/officeart/2005/8/layout/vProcess5"/>
    <dgm:cxn modelId="{FD60B35E-091C-4D6A-A7C3-47895BDAAD82}" type="presParOf" srcId="{64016377-1216-4243-9179-31DD5CE7E4BC}" destId="{C105352C-7085-4BFD-B463-B0F860E365EA}" srcOrd="5" destOrd="0" presId="urn:microsoft.com/office/officeart/2005/8/layout/vProcess5"/>
    <dgm:cxn modelId="{7E7C4728-FAE6-4E4C-9201-F71027465BCF}" type="presParOf" srcId="{64016377-1216-4243-9179-31DD5CE7E4BC}" destId="{24C2F7A0-3B9B-4550-9C1B-0762B8A40C19}" srcOrd="6" destOrd="0" presId="urn:microsoft.com/office/officeart/2005/8/layout/vProcess5"/>
    <dgm:cxn modelId="{417A74FF-D693-49CD-B41B-90FEB886BA92}" type="presParOf" srcId="{64016377-1216-4243-9179-31DD5CE7E4BC}" destId="{2D28A9E1-DAB2-4C81-AD5A-FAD7260FFD58}" srcOrd="7" destOrd="0" presId="urn:microsoft.com/office/officeart/2005/8/layout/vProcess5"/>
    <dgm:cxn modelId="{1DB0811B-D721-4A58-8D15-4C6DF409D9AD}" type="presParOf" srcId="{64016377-1216-4243-9179-31DD5CE7E4BC}" destId="{FF3B14A5-C43A-4CBC-A2D0-4A8A0D2D65DA}" srcOrd="8" destOrd="0" presId="urn:microsoft.com/office/officeart/2005/8/layout/vProcess5"/>
    <dgm:cxn modelId="{FBB2B1D1-BB45-4945-B339-3892F3A471C4}" type="presParOf" srcId="{64016377-1216-4243-9179-31DD5CE7E4BC}" destId="{40526A09-FFBA-45E1-9BE0-EC2AACD7D231}" srcOrd="9" destOrd="0" presId="urn:microsoft.com/office/officeart/2005/8/layout/vProcess5"/>
    <dgm:cxn modelId="{F8962A2F-9A9D-4746-8F64-4E29199D5E6C}" type="presParOf" srcId="{64016377-1216-4243-9179-31DD5CE7E4BC}" destId="{AAAC5ED0-28B6-4A5D-983A-F2E8D276BC5E}" srcOrd="10" destOrd="0" presId="urn:microsoft.com/office/officeart/2005/8/layout/vProcess5"/>
    <dgm:cxn modelId="{BA69C213-C009-45C9-B979-B69A4F42DE49}" type="presParOf" srcId="{64016377-1216-4243-9179-31DD5CE7E4BC}" destId="{3AB6A10D-75EF-4C18-BF1A-19067BFB58E8}" srcOrd="11" destOrd="0" presId="urn:microsoft.com/office/officeart/2005/8/layout/vProcess5"/>
    <dgm:cxn modelId="{08AAF8F1-4EA8-4B53-BD05-C5690AE8EA40}" type="presParOf" srcId="{64016377-1216-4243-9179-31DD5CE7E4BC}" destId="{50A8D0A9-47FC-4B2B-A0ED-058878F901F6}" srcOrd="12" destOrd="0" presId="urn:microsoft.com/office/officeart/2005/8/layout/vProcess5"/>
    <dgm:cxn modelId="{472335B7-B9F6-4440-89D5-8DCAB14363C2}" type="presParOf" srcId="{64016377-1216-4243-9179-31DD5CE7E4BC}" destId="{C214406C-DEE7-401C-889C-1E5E1864C780}" srcOrd="13" destOrd="0" presId="urn:microsoft.com/office/officeart/2005/8/layout/vProcess5"/>
    <dgm:cxn modelId="{88811684-F460-4FEC-8CB1-B3CF2D325920}" type="presParOf" srcId="{64016377-1216-4243-9179-31DD5CE7E4BC}" destId="{84A31515-0815-499F-9C22-130A5E3CE01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57084B-A67C-4152-B271-40ED67CE9E21}" type="doc">
      <dgm:prSet loTypeId="urn:microsoft.com/office/officeart/2005/8/layout/vList5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D7C0099-A8FE-4C17-8BF1-59DAF3426D6E}">
      <dgm:prSet custT="1"/>
      <dgm:spPr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r>
            <a:rPr lang="en-GB" sz="20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Kodi Paulo </a:t>
          </a:r>
          <a:r>
            <a:rPr lang="en-GB" sz="2000" b="1" i="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anakhala</a:t>
          </a:r>
          <a:r>
            <a:rPr lang="en-GB" sz="20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i="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bwanji</a:t>
          </a:r>
          <a:r>
            <a:rPr lang="en-GB" sz="20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i="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mtumwi</a:t>
          </a:r>
          <a:r>
            <a:rPr lang="en" sz="20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A551D68-77E3-4860-9438-A26548CD1378}" type="parTrans" cxnId="{DBDDCA28-02DF-42F9-8AFE-80B890F718A7}">
      <dgm:prSet/>
      <dgm:spPr/>
      <dgm:t>
        <a:bodyPr/>
        <a:lstStyle/>
        <a:p>
          <a:endParaRPr lang="es-ES" sz="2000"/>
        </a:p>
      </dgm:t>
    </dgm:pt>
    <dgm:pt modelId="{2A2378DC-D437-4D31-A09F-353CCC79CB6A}" type="sibTrans" cxnId="{DBDDCA28-02DF-42F9-8AFE-80B890F718A7}">
      <dgm:prSet/>
      <dgm:spPr/>
      <dgm:t>
        <a:bodyPr/>
        <a:lstStyle/>
        <a:p>
          <a:endParaRPr lang="es-ES" sz="2000"/>
        </a:p>
      </dgm:t>
    </dgm:pt>
    <dgm:pt modelId="{4A793952-9C6C-4013-B8BE-5DF08C207C01}">
      <dgm:prSet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" sz="2000" b="1" noProof="0" dirty="0" err="1"/>
            <a:t>Muchisankho</a:t>
          </a:r>
          <a:r>
            <a:rPr lang="en" sz="2000" b="1" noProof="0" dirty="0"/>
            <a:t> cha Yesu </a:t>
          </a:r>
          <a:r>
            <a:rPr lang="en" sz="1800" b="1" noProof="0" dirty="0"/>
            <a:t>(</a:t>
          </a:r>
          <a:r>
            <a:rPr lang="en" sz="1800" b="1" noProof="0" dirty="0" err="1"/>
            <a:t>Agalatiya</a:t>
          </a:r>
          <a:r>
            <a:rPr lang="en" sz="1800" b="1" noProof="0" dirty="0"/>
            <a:t>. 1:1)</a:t>
          </a:r>
          <a:endParaRPr lang="en" sz="2000" noProof="0" dirty="0"/>
        </a:p>
      </dgm:t>
    </dgm:pt>
    <dgm:pt modelId="{66ABB793-9548-44B3-9C3F-67DE13D1BDE8}" type="parTrans" cxnId="{E55F7916-2F7B-4A61-9686-23E93AF0BA07}">
      <dgm:prSet/>
      <dgm:spPr/>
      <dgm:t>
        <a:bodyPr/>
        <a:lstStyle/>
        <a:p>
          <a:endParaRPr lang="es-ES" sz="2000"/>
        </a:p>
      </dgm:t>
    </dgm:pt>
    <dgm:pt modelId="{44597F3B-CD99-40E2-A977-43DF612351BA}" type="sibTrans" cxnId="{E55F7916-2F7B-4A61-9686-23E93AF0BA07}">
      <dgm:prSet/>
      <dgm:spPr/>
      <dgm:t>
        <a:bodyPr/>
        <a:lstStyle/>
        <a:p>
          <a:endParaRPr lang="es-ES" sz="2000"/>
        </a:p>
      </dgm:t>
    </dgm:pt>
    <dgm:pt modelId="{37F59CA0-631E-45B6-9514-9118C1EF3E20}">
      <dgm:prSet custT="1"/>
      <dgm:spPr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en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Anasankhidwa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liti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9EF1E86-43F9-48BB-8584-C17E08C7C29A}" type="parTrans" cxnId="{B37287AC-80D2-4177-9585-8AF1BF17D287}">
      <dgm:prSet/>
      <dgm:spPr/>
      <dgm:t>
        <a:bodyPr/>
        <a:lstStyle/>
        <a:p>
          <a:endParaRPr lang="es-ES" sz="2000"/>
        </a:p>
      </dgm:t>
    </dgm:pt>
    <dgm:pt modelId="{2EDF595D-9824-45F9-A8B7-6A3CF4686F8C}" type="sibTrans" cxnId="{B37287AC-80D2-4177-9585-8AF1BF17D287}">
      <dgm:prSet/>
      <dgm:spPr/>
      <dgm:t>
        <a:bodyPr/>
        <a:lstStyle/>
        <a:p>
          <a:endParaRPr lang="es-ES" sz="2000"/>
        </a:p>
      </dgm:t>
    </dgm:pt>
    <dgm:pt modelId="{14B99F3B-384A-4817-85C9-B56C1278C1E2}">
      <dgm:prSet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" sz="2000" b="1" noProof="0" dirty="0"/>
            <a:t>Kuchokera </a:t>
          </a:r>
          <a:r>
            <a:rPr lang="en" sz="2000" b="1" noProof="0" dirty="0" err="1"/>
            <a:t>m’mimba</a:t>
          </a:r>
          <a:r>
            <a:rPr lang="en" sz="2000" b="1" noProof="0" dirty="0"/>
            <a:t> </a:t>
          </a:r>
          <a:r>
            <a:rPr lang="en" sz="2000" b="1" noProof="0" dirty="0" err="1"/>
            <a:t>mwa</a:t>
          </a:r>
          <a:r>
            <a:rPr lang="en" sz="2000" b="1" noProof="0" dirty="0"/>
            <a:t> Mayi </a:t>
          </a:r>
          <a:r>
            <a:rPr lang="en" sz="2000" b="1" noProof="0" dirty="0" err="1"/>
            <a:t>ake</a:t>
          </a:r>
          <a:r>
            <a:rPr lang="en" sz="2000" b="1" noProof="0" dirty="0"/>
            <a:t> </a:t>
          </a:r>
          <a:r>
            <a:rPr lang="en" sz="1800" b="1" noProof="0" dirty="0"/>
            <a:t>(</a:t>
          </a:r>
          <a:r>
            <a:rPr lang="en" sz="1800" b="1" noProof="0" dirty="0" err="1"/>
            <a:t>Agalatiya</a:t>
          </a:r>
          <a:r>
            <a:rPr lang="en" sz="1800" b="1" noProof="0" dirty="0"/>
            <a:t> 1:15)</a:t>
          </a:r>
          <a:endParaRPr lang="en" sz="2000" noProof="0" dirty="0"/>
        </a:p>
      </dgm:t>
    </dgm:pt>
    <dgm:pt modelId="{C4C419B3-CB1A-4EBB-AAB9-F12F0387CB16}" type="parTrans" cxnId="{8FDD6708-703A-4FC6-B631-DF23C4B14FE3}">
      <dgm:prSet/>
      <dgm:spPr/>
      <dgm:t>
        <a:bodyPr/>
        <a:lstStyle/>
        <a:p>
          <a:endParaRPr lang="es-ES" sz="2000"/>
        </a:p>
      </dgm:t>
    </dgm:pt>
    <dgm:pt modelId="{F5DB8E69-5E2B-40D5-87E8-AA065FD9593B}" type="sibTrans" cxnId="{8FDD6708-703A-4FC6-B631-DF23C4B14FE3}">
      <dgm:prSet/>
      <dgm:spPr/>
      <dgm:t>
        <a:bodyPr/>
        <a:lstStyle/>
        <a:p>
          <a:endParaRPr lang="es-ES" sz="2000"/>
        </a:p>
      </dgm:t>
    </dgm:pt>
    <dgm:pt modelId="{03F52222-B2E5-4E0D-AADE-02A6898FBDF4}">
      <dgm:prSet custT="1"/>
      <dgm:spPr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r>
            <a:rPr lang="en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Anaitanidwa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liti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7AE719-9DAD-4493-A511-133DD17DD300}" type="parTrans" cxnId="{0CBD8B46-3AD3-41CC-B2BE-0A1C3602AF07}">
      <dgm:prSet/>
      <dgm:spPr/>
      <dgm:t>
        <a:bodyPr/>
        <a:lstStyle/>
        <a:p>
          <a:endParaRPr lang="es-ES" sz="2000"/>
        </a:p>
      </dgm:t>
    </dgm:pt>
    <dgm:pt modelId="{3ACBA797-2B98-40F5-95A3-BFE3834F0B57}" type="sibTrans" cxnId="{0CBD8B46-3AD3-41CC-B2BE-0A1C3602AF07}">
      <dgm:prSet/>
      <dgm:spPr/>
      <dgm:t>
        <a:bodyPr/>
        <a:lstStyle/>
        <a:p>
          <a:endParaRPr lang="es-ES" sz="2000"/>
        </a:p>
      </dgm:t>
    </dgm:pt>
    <dgm:pt modelId="{FFC9045C-D2D7-4491-B6CB-413BB16281F3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" sz="2000" b="1" noProof="0" dirty="0"/>
            <a:t>Pa </a:t>
          </a:r>
          <a:r>
            <a:rPr lang="en" sz="2000" b="1" noProof="0" dirty="0" err="1"/>
            <a:t>mseu</a:t>
          </a:r>
          <a:r>
            <a:rPr lang="en" sz="2000" b="1" noProof="0" dirty="0"/>
            <a:t> </a:t>
          </a:r>
          <a:r>
            <a:rPr lang="en" sz="2000" b="1" noProof="0" dirty="0" err="1"/>
            <a:t>wa</a:t>
          </a:r>
          <a:r>
            <a:rPr lang="en" sz="2000" b="1" noProof="0" dirty="0"/>
            <a:t> </a:t>
          </a:r>
          <a:r>
            <a:rPr lang="en" sz="2000" b="1" noProof="0" dirty="0" err="1"/>
            <a:t>ku</a:t>
          </a:r>
          <a:r>
            <a:rPr lang="en" sz="2000" b="1" noProof="0" dirty="0"/>
            <a:t> </a:t>
          </a:r>
          <a:r>
            <a:rPr lang="en" sz="2000" b="1" noProof="0" dirty="0" err="1"/>
            <a:t>damasiko</a:t>
          </a:r>
          <a:r>
            <a:rPr lang="en" sz="2000" b="1" noProof="0" dirty="0"/>
            <a:t> </a:t>
          </a:r>
          <a:r>
            <a:rPr lang="en" sz="1800" b="1" noProof="0" dirty="0"/>
            <a:t>(</a:t>
          </a:r>
          <a:r>
            <a:rPr lang="en" sz="1800" b="1" noProof="0" dirty="0" err="1"/>
            <a:t>Machitidwe</a:t>
          </a:r>
          <a:r>
            <a:rPr lang="en" sz="1800" b="1" noProof="0" dirty="0"/>
            <a:t> 22:6-7)</a:t>
          </a:r>
          <a:endParaRPr lang="en" sz="2000" noProof="0" dirty="0"/>
        </a:p>
      </dgm:t>
    </dgm:pt>
    <dgm:pt modelId="{B8CAA0CA-0A80-48A3-A212-AC143EF1E8CF}" type="parTrans" cxnId="{C3084F35-B36C-4DF9-8E28-754DDFB71CFC}">
      <dgm:prSet/>
      <dgm:spPr/>
      <dgm:t>
        <a:bodyPr/>
        <a:lstStyle/>
        <a:p>
          <a:endParaRPr lang="es-ES" sz="2000"/>
        </a:p>
      </dgm:t>
    </dgm:pt>
    <dgm:pt modelId="{F9F0FB67-F4E3-4393-8311-2D8C014AAEB7}" type="sibTrans" cxnId="{C3084F35-B36C-4DF9-8E28-754DDFB71CFC}">
      <dgm:prSet/>
      <dgm:spPr/>
      <dgm:t>
        <a:bodyPr/>
        <a:lstStyle/>
        <a:p>
          <a:endParaRPr lang="es-ES" sz="2000"/>
        </a:p>
      </dgm:t>
    </dgm:pt>
    <dgm:pt modelId="{FE48766C-6F80-4CDB-9AB6-F807173E5946}">
      <dgm:prSet custT="1"/>
      <dgm:spPr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endParaRPr lang="en-GB" sz="20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  <a:p>
          <a:r>
            <a:rPr lang="en-GB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Kodi iye </a:t>
          </a:r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anali</a:t>
          </a:r>
          <a:r>
            <a:rPr lang="en-GB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mtumwi</a:t>
          </a:r>
          <a:r>
            <a:rPr lang="en-GB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wa</a:t>
          </a:r>
          <a:r>
            <a:rPr lang="en-GB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ndani</a:t>
          </a:r>
          <a:r>
            <a:rPr lang="en-GB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?
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2EF9C7C-15F2-445C-9108-09DAF31EFF62}" type="parTrans" cxnId="{EC857898-0C10-47F3-9723-A372D9BD0E74}">
      <dgm:prSet/>
      <dgm:spPr/>
      <dgm:t>
        <a:bodyPr/>
        <a:lstStyle/>
        <a:p>
          <a:endParaRPr lang="es-ES" sz="2000"/>
        </a:p>
      </dgm:t>
    </dgm:pt>
    <dgm:pt modelId="{1A170546-43C8-4D7C-AB54-7D54D14EECE7}" type="sibTrans" cxnId="{EC857898-0C10-47F3-9723-A372D9BD0E74}">
      <dgm:prSet/>
      <dgm:spPr/>
      <dgm:t>
        <a:bodyPr/>
        <a:lstStyle/>
        <a:p>
          <a:endParaRPr lang="es-ES" sz="2000"/>
        </a:p>
      </dgm:t>
    </dgm:pt>
    <dgm:pt modelId="{652F7617-080F-45D8-A29A-135B3E14BB41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-GB" sz="2000" b="1" noProof="0" dirty="0" err="1"/>
            <a:t>Wa</a:t>
          </a:r>
          <a:r>
            <a:rPr lang="en-GB" sz="2000" b="1" noProof="0" dirty="0"/>
            <a:t> </a:t>
          </a:r>
          <a:r>
            <a:rPr lang="en-GB" sz="2000" b="1" noProof="0" dirty="0" err="1"/>
            <a:t>kwa</a:t>
          </a:r>
          <a:r>
            <a:rPr lang="en-GB" sz="2000" b="1" noProof="0" dirty="0"/>
            <a:t> </a:t>
          </a:r>
          <a:r>
            <a:rPr lang="en-GB" sz="2000" b="1" noProof="0" dirty="0" err="1"/>
            <a:t>Amitundu</a:t>
          </a:r>
          <a:r>
            <a:rPr lang="en-GB" sz="2000" b="1" noProof="0" dirty="0"/>
            <a:t> (</a:t>
          </a:r>
          <a:r>
            <a:rPr lang="en-GB" sz="2000" b="1" noProof="0" dirty="0" err="1"/>
            <a:t>Agalatiya</a:t>
          </a:r>
          <a:r>
            <a:rPr lang="en-GB" sz="2000" b="1" noProof="0" dirty="0"/>
            <a:t> 2:9).</a:t>
          </a:r>
          <a:endParaRPr lang="en" sz="2000" noProof="0" dirty="0"/>
        </a:p>
      </dgm:t>
    </dgm:pt>
    <dgm:pt modelId="{8E147701-2D20-41B5-A82D-7D156C9686E7}" type="parTrans" cxnId="{4C6D0289-8419-41A6-8CE0-352DE4692A76}">
      <dgm:prSet/>
      <dgm:spPr/>
      <dgm:t>
        <a:bodyPr/>
        <a:lstStyle/>
        <a:p>
          <a:endParaRPr lang="es-ES" sz="2000"/>
        </a:p>
      </dgm:t>
    </dgm:pt>
    <dgm:pt modelId="{E98D7670-C40D-4E3A-AA33-E100BD4FE161}" type="sibTrans" cxnId="{4C6D0289-8419-41A6-8CE0-352DE4692A76}">
      <dgm:prSet/>
      <dgm:spPr/>
      <dgm:t>
        <a:bodyPr/>
        <a:lstStyle/>
        <a:p>
          <a:endParaRPr lang="es-ES" sz="2000"/>
        </a:p>
      </dgm:t>
    </dgm:pt>
    <dgm:pt modelId="{DDB6F8FE-0CAB-49A6-9F2D-90D32BF646C4}" type="pres">
      <dgm:prSet presAssocID="{F757084B-A67C-4152-B271-40ED67CE9E21}" presName="Name0" presStyleCnt="0">
        <dgm:presLayoutVars>
          <dgm:dir/>
          <dgm:animLvl val="lvl"/>
          <dgm:resizeHandles val="exact"/>
        </dgm:presLayoutVars>
      </dgm:prSet>
      <dgm:spPr/>
    </dgm:pt>
    <dgm:pt modelId="{CCF436B2-9163-40B8-BEC9-A72B702E1EC8}" type="pres">
      <dgm:prSet presAssocID="{3D7C0099-A8FE-4C17-8BF1-59DAF3426D6E}" presName="linNode" presStyleCnt="0"/>
      <dgm:spPr/>
    </dgm:pt>
    <dgm:pt modelId="{19653C40-9276-4878-854D-836A70DA7530}" type="pres">
      <dgm:prSet presAssocID="{3D7C0099-A8FE-4C17-8BF1-59DAF3426D6E}" presName="parentText" presStyleLbl="node1" presStyleIdx="0" presStyleCnt="4" custScaleX="104325" custScaleY="96119">
        <dgm:presLayoutVars>
          <dgm:chMax val="1"/>
          <dgm:bulletEnabled val="1"/>
        </dgm:presLayoutVars>
      </dgm:prSet>
      <dgm:spPr/>
    </dgm:pt>
    <dgm:pt modelId="{4D0B5CCF-E1F5-4E78-A368-7A29948EDAE3}" type="pres">
      <dgm:prSet presAssocID="{3D7C0099-A8FE-4C17-8BF1-59DAF3426D6E}" presName="descendantText" presStyleLbl="alignAccFollowNode1" presStyleIdx="0" presStyleCnt="4" custLinFactNeighborY="-12758">
        <dgm:presLayoutVars>
          <dgm:bulletEnabled val="1"/>
        </dgm:presLayoutVars>
      </dgm:prSet>
      <dgm:spPr/>
    </dgm:pt>
    <dgm:pt modelId="{5666BEA4-5781-4C52-8AC2-F1EC8FCC7D7E}" type="pres">
      <dgm:prSet presAssocID="{2A2378DC-D437-4D31-A09F-353CCC79CB6A}" presName="sp" presStyleCnt="0"/>
      <dgm:spPr/>
    </dgm:pt>
    <dgm:pt modelId="{FAF372CA-468F-423D-9AC3-359ABDF88B6A}" type="pres">
      <dgm:prSet presAssocID="{37F59CA0-631E-45B6-9514-9118C1EF3E20}" presName="linNode" presStyleCnt="0"/>
      <dgm:spPr/>
    </dgm:pt>
    <dgm:pt modelId="{E98D6F57-984E-4FF8-836B-27F805DC12DB}" type="pres">
      <dgm:prSet presAssocID="{37F59CA0-631E-45B6-9514-9118C1EF3E2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BBA056F3-27F5-4E35-A1BD-EBF5C5D8AEC1}" type="pres">
      <dgm:prSet presAssocID="{37F59CA0-631E-45B6-9514-9118C1EF3E20}" presName="descendantText" presStyleLbl="alignAccFollowNode1" presStyleIdx="1" presStyleCnt="4">
        <dgm:presLayoutVars>
          <dgm:bulletEnabled val="1"/>
        </dgm:presLayoutVars>
      </dgm:prSet>
      <dgm:spPr/>
    </dgm:pt>
    <dgm:pt modelId="{EA26260C-E14B-48BE-85EC-7612B5E73920}" type="pres">
      <dgm:prSet presAssocID="{2EDF595D-9824-45F9-A8B7-6A3CF4686F8C}" presName="sp" presStyleCnt="0"/>
      <dgm:spPr/>
    </dgm:pt>
    <dgm:pt modelId="{03188803-BE68-4E12-8C9C-E7A47E0DB5E1}" type="pres">
      <dgm:prSet presAssocID="{03F52222-B2E5-4E0D-AADE-02A6898FBDF4}" presName="linNode" presStyleCnt="0"/>
      <dgm:spPr/>
    </dgm:pt>
    <dgm:pt modelId="{9A558A9B-5A16-4B63-AE62-398B1C144A50}" type="pres">
      <dgm:prSet presAssocID="{03F52222-B2E5-4E0D-AADE-02A6898FBDF4}" presName="parentText" presStyleLbl="node1" presStyleIdx="2" presStyleCnt="4" custScaleY="74140">
        <dgm:presLayoutVars>
          <dgm:chMax val="1"/>
          <dgm:bulletEnabled val="1"/>
        </dgm:presLayoutVars>
      </dgm:prSet>
      <dgm:spPr/>
    </dgm:pt>
    <dgm:pt modelId="{EE59CC25-5453-4CE0-A8CC-571412A1ACEE}" type="pres">
      <dgm:prSet presAssocID="{03F52222-B2E5-4E0D-AADE-02A6898FBDF4}" presName="descendantText" presStyleLbl="alignAccFollowNode1" presStyleIdx="2" presStyleCnt="4">
        <dgm:presLayoutVars>
          <dgm:bulletEnabled val="1"/>
        </dgm:presLayoutVars>
      </dgm:prSet>
      <dgm:spPr/>
    </dgm:pt>
    <dgm:pt modelId="{585962A7-CEF4-4677-9FCB-628073909FC9}" type="pres">
      <dgm:prSet presAssocID="{3ACBA797-2B98-40F5-95A3-BFE3834F0B57}" presName="sp" presStyleCnt="0"/>
      <dgm:spPr/>
    </dgm:pt>
    <dgm:pt modelId="{81CD2144-DB0E-4743-9F6B-0C4E6A5A6354}" type="pres">
      <dgm:prSet presAssocID="{FE48766C-6F80-4CDB-9AB6-F807173E5946}" presName="linNode" presStyleCnt="0"/>
      <dgm:spPr/>
    </dgm:pt>
    <dgm:pt modelId="{C31EC41D-D6D1-4464-A94C-74E14FAE7809}" type="pres">
      <dgm:prSet presAssocID="{FE48766C-6F80-4CDB-9AB6-F807173E5946}" presName="parentText" presStyleLbl="node1" presStyleIdx="3" presStyleCnt="4" custScaleX="107182">
        <dgm:presLayoutVars>
          <dgm:chMax val="1"/>
          <dgm:bulletEnabled val="1"/>
        </dgm:presLayoutVars>
      </dgm:prSet>
      <dgm:spPr/>
    </dgm:pt>
    <dgm:pt modelId="{0A771D7F-B254-46CB-8BFB-95A76E4052C9}" type="pres">
      <dgm:prSet presAssocID="{FE48766C-6F80-4CDB-9AB6-F807173E5946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8FDD6708-703A-4FC6-B631-DF23C4B14FE3}" srcId="{37F59CA0-631E-45B6-9514-9118C1EF3E20}" destId="{14B99F3B-384A-4817-85C9-B56C1278C1E2}" srcOrd="0" destOrd="0" parTransId="{C4C419B3-CB1A-4EBB-AAB9-F12F0387CB16}" sibTransId="{F5DB8E69-5E2B-40D5-87E8-AA065FD9593B}"/>
    <dgm:cxn modelId="{E55F7916-2F7B-4A61-9686-23E93AF0BA07}" srcId="{3D7C0099-A8FE-4C17-8BF1-59DAF3426D6E}" destId="{4A793952-9C6C-4013-B8BE-5DF08C207C01}" srcOrd="0" destOrd="0" parTransId="{66ABB793-9548-44B3-9C3F-67DE13D1BDE8}" sibTransId="{44597F3B-CD99-40E2-A977-43DF612351BA}"/>
    <dgm:cxn modelId="{13D7FA1D-758C-4CEE-9DF0-F29B5BEE1AF9}" type="presOf" srcId="{FE48766C-6F80-4CDB-9AB6-F807173E5946}" destId="{C31EC41D-D6D1-4464-A94C-74E14FAE7809}" srcOrd="0" destOrd="0" presId="urn:microsoft.com/office/officeart/2005/8/layout/vList5"/>
    <dgm:cxn modelId="{DBDDCA28-02DF-42F9-8AFE-80B890F718A7}" srcId="{F757084B-A67C-4152-B271-40ED67CE9E21}" destId="{3D7C0099-A8FE-4C17-8BF1-59DAF3426D6E}" srcOrd="0" destOrd="0" parTransId="{7A551D68-77E3-4860-9438-A26548CD1378}" sibTransId="{2A2378DC-D437-4D31-A09F-353CCC79CB6A}"/>
    <dgm:cxn modelId="{C3084F35-B36C-4DF9-8E28-754DDFB71CFC}" srcId="{03F52222-B2E5-4E0D-AADE-02A6898FBDF4}" destId="{FFC9045C-D2D7-4491-B6CB-413BB16281F3}" srcOrd="0" destOrd="0" parTransId="{B8CAA0CA-0A80-48A3-A212-AC143EF1E8CF}" sibTransId="{F9F0FB67-F4E3-4393-8311-2D8C014AAEB7}"/>
    <dgm:cxn modelId="{89415538-028F-4853-9D7F-EF3D347DC55E}" type="presOf" srcId="{4A793952-9C6C-4013-B8BE-5DF08C207C01}" destId="{4D0B5CCF-E1F5-4E78-A368-7A29948EDAE3}" srcOrd="0" destOrd="0" presId="urn:microsoft.com/office/officeart/2005/8/layout/vList5"/>
    <dgm:cxn modelId="{71A2DE39-B045-4F29-937B-4E3068236B16}" type="presOf" srcId="{37F59CA0-631E-45B6-9514-9118C1EF3E20}" destId="{E98D6F57-984E-4FF8-836B-27F805DC12DB}" srcOrd="0" destOrd="0" presId="urn:microsoft.com/office/officeart/2005/8/layout/vList5"/>
    <dgm:cxn modelId="{0CBD8B46-3AD3-41CC-B2BE-0A1C3602AF07}" srcId="{F757084B-A67C-4152-B271-40ED67CE9E21}" destId="{03F52222-B2E5-4E0D-AADE-02A6898FBDF4}" srcOrd="2" destOrd="0" parTransId="{6A7AE719-9DAD-4493-A511-133DD17DD300}" sibTransId="{3ACBA797-2B98-40F5-95A3-BFE3834F0B57}"/>
    <dgm:cxn modelId="{57C3554E-B0B7-4DCB-B2A1-8B927B54B8EC}" type="presOf" srcId="{F757084B-A67C-4152-B271-40ED67CE9E21}" destId="{DDB6F8FE-0CAB-49A6-9F2D-90D32BF646C4}" srcOrd="0" destOrd="0" presId="urn:microsoft.com/office/officeart/2005/8/layout/vList5"/>
    <dgm:cxn modelId="{41ED2E75-883B-49B8-935F-3637F6E93DF7}" type="presOf" srcId="{3D7C0099-A8FE-4C17-8BF1-59DAF3426D6E}" destId="{19653C40-9276-4878-854D-836A70DA7530}" srcOrd="0" destOrd="0" presId="urn:microsoft.com/office/officeart/2005/8/layout/vList5"/>
    <dgm:cxn modelId="{BEF50676-C86C-44EE-95CD-6E8D2DA73A12}" type="presOf" srcId="{03F52222-B2E5-4E0D-AADE-02A6898FBDF4}" destId="{9A558A9B-5A16-4B63-AE62-398B1C144A50}" srcOrd="0" destOrd="0" presId="urn:microsoft.com/office/officeart/2005/8/layout/vList5"/>
    <dgm:cxn modelId="{4C6D0289-8419-41A6-8CE0-352DE4692A76}" srcId="{FE48766C-6F80-4CDB-9AB6-F807173E5946}" destId="{652F7617-080F-45D8-A29A-135B3E14BB41}" srcOrd="0" destOrd="0" parTransId="{8E147701-2D20-41B5-A82D-7D156C9686E7}" sibTransId="{E98D7670-C40D-4E3A-AA33-E100BD4FE161}"/>
    <dgm:cxn modelId="{CE23798E-3822-4E5D-AB20-5F6C0920C88D}" type="presOf" srcId="{14B99F3B-384A-4817-85C9-B56C1278C1E2}" destId="{BBA056F3-27F5-4E35-A1BD-EBF5C5D8AEC1}" srcOrd="0" destOrd="0" presId="urn:microsoft.com/office/officeart/2005/8/layout/vList5"/>
    <dgm:cxn modelId="{CC3A7896-D25D-437B-BDAA-2AA37856948E}" type="presOf" srcId="{FFC9045C-D2D7-4491-B6CB-413BB16281F3}" destId="{EE59CC25-5453-4CE0-A8CC-571412A1ACEE}" srcOrd="0" destOrd="0" presId="urn:microsoft.com/office/officeart/2005/8/layout/vList5"/>
    <dgm:cxn modelId="{EC857898-0C10-47F3-9723-A372D9BD0E74}" srcId="{F757084B-A67C-4152-B271-40ED67CE9E21}" destId="{FE48766C-6F80-4CDB-9AB6-F807173E5946}" srcOrd="3" destOrd="0" parTransId="{92EF9C7C-15F2-445C-9108-09DAF31EFF62}" sibTransId="{1A170546-43C8-4D7C-AB54-7D54D14EECE7}"/>
    <dgm:cxn modelId="{F9A1F1A7-811B-4DF6-AE2A-4E3A257722BA}" type="presOf" srcId="{652F7617-080F-45D8-A29A-135B3E14BB41}" destId="{0A771D7F-B254-46CB-8BFB-95A76E4052C9}" srcOrd="0" destOrd="0" presId="urn:microsoft.com/office/officeart/2005/8/layout/vList5"/>
    <dgm:cxn modelId="{B37287AC-80D2-4177-9585-8AF1BF17D287}" srcId="{F757084B-A67C-4152-B271-40ED67CE9E21}" destId="{37F59CA0-631E-45B6-9514-9118C1EF3E20}" srcOrd="1" destOrd="0" parTransId="{D9EF1E86-43F9-48BB-8584-C17E08C7C29A}" sibTransId="{2EDF595D-9824-45F9-A8B7-6A3CF4686F8C}"/>
    <dgm:cxn modelId="{EE681CA9-4A22-4DEB-B95E-0F2DFE8C9DD8}" type="presParOf" srcId="{DDB6F8FE-0CAB-49A6-9F2D-90D32BF646C4}" destId="{CCF436B2-9163-40B8-BEC9-A72B702E1EC8}" srcOrd="0" destOrd="0" presId="urn:microsoft.com/office/officeart/2005/8/layout/vList5"/>
    <dgm:cxn modelId="{3D820F37-13A0-41A0-BC80-CD3C404D427E}" type="presParOf" srcId="{CCF436B2-9163-40B8-BEC9-A72B702E1EC8}" destId="{19653C40-9276-4878-854D-836A70DA7530}" srcOrd="0" destOrd="0" presId="urn:microsoft.com/office/officeart/2005/8/layout/vList5"/>
    <dgm:cxn modelId="{5BE7F727-665C-4028-88CA-7E572CCF3647}" type="presParOf" srcId="{CCF436B2-9163-40B8-BEC9-A72B702E1EC8}" destId="{4D0B5CCF-E1F5-4E78-A368-7A29948EDAE3}" srcOrd="1" destOrd="0" presId="urn:microsoft.com/office/officeart/2005/8/layout/vList5"/>
    <dgm:cxn modelId="{C9CE0335-FBA8-49BA-968A-AB19EDD825E5}" type="presParOf" srcId="{DDB6F8FE-0CAB-49A6-9F2D-90D32BF646C4}" destId="{5666BEA4-5781-4C52-8AC2-F1EC8FCC7D7E}" srcOrd="1" destOrd="0" presId="urn:microsoft.com/office/officeart/2005/8/layout/vList5"/>
    <dgm:cxn modelId="{14E92F82-6B44-483D-A59D-7D69D65EE34B}" type="presParOf" srcId="{DDB6F8FE-0CAB-49A6-9F2D-90D32BF646C4}" destId="{FAF372CA-468F-423D-9AC3-359ABDF88B6A}" srcOrd="2" destOrd="0" presId="urn:microsoft.com/office/officeart/2005/8/layout/vList5"/>
    <dgm:cxn modelId="{7FDCD9DE-B2EF-41C0-AA36-D5869E2AC5C0}" type="presParOf" srcId="{FAF372CA-468F-423D-9AC3-359ABDF88B6A}" destId="{E98D6F57-984E-4FF8-836B-27F805DC12DB}" srcOrd="0" destOrd="0" presId="urn:microsoft.com/office/officeart/2005/8/layout/vList5"/>
    <dgm:cxn modelId="{6E713344-16C9-4A0A-82A6-92E391EF42B5}" type="presParOf" srcId="{FAF372CA-468F-423D-9AC3-359ABDF88B6A}" destId="{BBA056F3-27F5-4E35-A1BD-EBF5C5D8AEC1}" srcOrd="1" destOrd="0" presId="urn:microsoft.com/office/officeart/2005/8/layout/vList5"/>
    <dgm:cxn modelId="{5BA8E519-8479-4E66-8290-FAFA1AF195E7}" type="presParOf" srcId="{DDB6F8FE-0CAB-49A6-9F2D-90D32BF646C4}" destId="{EA26260C-E14B-48BE-85EC-7612B5E73920}" srcOrd="3" destOrd="0" presId="urn:microsoft.com/office/officeart/2005/8/layout/vList5"/>
    <dgm:cxn modelId="{781E2697-AF57-4EA4-A811-B09268176293}" type="presParOf" srcId="{DDB6F8FE-0CAB-49A6-9F2D-90D32BF646C4}" destId="{03188803-BE68-4E12-8C9C-E7A47E0DB5E1}" srcOrd="4" destOrd="0" presId="urn:microsoft.com/office/officeart/2005/8/layout/vList5"/>
    <dgm:cxn modelId="{FC557E1A-54CA-4432-BAA9-FBD79D068DB2}" type="presParOf" srcId="{03188803-BE68-4E12-8C9C-E7A47E0DB5E1}" destId="{9A558A9B-5A16-4B63-AE62-398B1C144A50}" srcOrd="0" destOrd="0" presId="urn:microsoft.com/office/officeart/2005/8/layout/vList5"/>
    <dgm:cxn modelId="{E1A74ADF-70F8-49FB-98E9-D4DB5BB21BA1}" type="presParOf" srcId="{03188803-BE68-4E12-8C9C-E7A47E0DB5E1}" destId="{EE59CC25-5453-4CE0-A8CC-571412A1ACEE}" srcOrd="1" destOrd="0" presId="urn:microsoft.com/office/officeart/2005/8/layout/vList5"/>
    <dgm:cxn modelId="{7BB8D6C2-7FF5-4EA3-AE3B-5779F864FFB7}" type="presParOf" srcId="{DDB6F8FE-0CAB-49A6-9F2D-90D32BF646C4}" destId="{585962A7-CEF4-4677-9FCB-628073909FC9}" srcOrd="5" destOrd="0" presId="urn:microsoft.com/office/officeart/2005/8/layout/vList5"/>
    <dgm:cxn modelId="{82EA6A31-7A38-447A-A989-1EF34794E92C}" type="presParOf" srcId="{DDB6F8FE-0CAB-49A6-9F2D-90D32BF646C4}" destId="{81CD2144-DB0E-4743-9F6B-0C4E6A5A6354}" srcOrd="6" destOrd="0" presId="urn:microsoft.com/office/officeart/2005/8/layout/vList5"/>
    <dgm:cxn modelId="{85FCD288-285E-48C1-AF8B-999546C35ACB}" type="presParOf" srcId="{81CD2144-DB0E-4743-9F6B-0C4E6A5A6354}" destId="{C31EC41D-D6D1-4464-A94C-74E14FAE7809}" srcOrd="0" destOrd="0" presId="urn:microsoft.com/office/officeart/2005/8/layout/vList5"/>
    <dgm:cxn modelId="{22216D6A-A223-4ADF-9557-E95CD9A35219}" type="presParOf" srcId="{81CD2144-DB0E-4743-9F6B-0C4E6A5A6354}" destId="{0A771D7F-B254-46CB-8BFB-95A76E4052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BC106D-5811-4B6D-B942-6ADC4D343E40}" type="doc">
      <dgm:prSet loTypeId="urn:microsoft.com/office/officeart/2005/8/layout/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222B58F-A554-4166-AB8D-6789A65C6E9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</a:t>
          </a:r>
          <a:r>
            <a:rPr lang="en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Akorinto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1-6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444ADC2-94B7-4C11-8B60-10AB9C367F81}" type="parTrans" cxnId="{5FE5E055-8529-447D-ADAB-2BE851978BCE}">
      <dgm:prSet/>
      <dgm:spPr/>
      <dgm:t>
        <a:bodyPr/>
        <a:lstStyle/>
        <a:p>
          <a:endParaRPr lang="es-ES" sz="1800"/>
        </a:p>
      </dgm:t>
    </dgm:pt>
    <dgm:pt modelId="{556A5190-F9C3-4488-ADE6-0488E696DEA2}" type="sibTrans" cxnId="{5FE5E055-8529-447D-ADAB-2BE851978BCE}">
      <dgm:prSet/>
      <dgm:spPr/>
      <dgm:t>
        <a:bodyPr/>
        <a:lstStyle/>
        <a:p>
          <a:endParaRPr lang="es-ES" sz="1800"/>
        </a:p>
      </dgm:t>
    </dgm:pt>
    <dgm:pt modelId="{CCAE371C-0BDF-460C-BB1E-E565EEA45E9B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 lIns="180000" rIns="180000"/>
        <a:lstStyle/>
        <a:p>
          <a:pPr marL="0" indent="0">
            <a:buNone/>
          </a:pPr>
          <a:r>
            <a:rPr lang="en-GB" sz="1800" b="1" noProof="0" dirty="0" err="1"/>
            <a:t>Atamva</a:t>
          </a:r>
          <a:r>
            <a:rPr lang="en-GB" sz="1800" b="1" noProof="0" dirty="0"/>
            <a:t> </a:t>
          </a:r>
          <a:r>
            <a:rPr lang="en-GB" sz="1800" b="1" noProof="0" dirty="0" err="1"/>
            <a:t>kuchokera</a:t>
          </a:r>
          <a:r>
            <a:rPr lang="en-GB" sz="1800" b="1" noProof="0" dirty="0"/>
            <a:t> </a:t>
          </a:r>
          <a:r>
            <a:rPr lang="en-GB" sz="1800" b="1" noProof="0" dirty="0" err="1"/>
            <a:t>kwa</a:t>
          </a:r>
          <a:r>
            <a:rPr lang="en-GB" sz="1800" b="1" noProof="0" dirty="0"/>
            <a:t> </a:t>
          </a:r>
          <a:r>
            <a:rPr lang="en-GB" sz="1800" b="1" noProof="0" dirty="0" err="1"/>
            <a:t>Kuloe</a:t>
          </a:r>
          <a:r>
            <a:rPr lang="en-GB" sz="1800" b="1" noProof="0" dirty="0"/>
            <a:t> za </a:t>
          </a:r>
          <a:r>
            <a:rPr lang="en-GB" sz="1800" b="1" noProof="0" dirty="0" err="1"/>
            <a:t>mavuto</a:t>
          </a:r>
          <a:r>
            <a:rPr lang="en-GB" sz="1800" b="1" noProof="0" dirty="0"/>
            <a:t> </a:t>
          </a:r>
          <a:r>
            <a:rPr lang="en-GB" sz="1800" b="1" noProof="0" dirty="0" err="1"/>
            <a:t>angapo</a:t>
          </a:r>
          <a:r>
            <a:rPr lang="en-GB" sz="1800" b="1" noProof="0" dirty="0"/>
            <a:t> amene </a:t>
          </a:r>
          <a:r>
            <a:rPr lang="en-GB" sz="1800" b="1" noProof="0" dirty="0" err="1"/>
            <a:t>analipo</a:t>
          </a:r>
          <a:r>
            <a:rPr lang="en-GB" sz="1800" b="1" noProof="0" dirty="0"/>
            <a:t> mu mpingo, Paulo </a:t>
          </a:r>
          <a:r>
            <a:rPr lang="en-GB" sz="1800" b="1" noProof="0" dirty="0" err="1"/>
            <a:t>anawadzudzula</a:t>
          </a:r>
          <a:r>
            <a:rPr lang="en-GB" sz="1800" b="1" noProof="0" dirty="0"/>
            <a:t> </a:t>
          </a:r>
          <a:r>
            <a:rPr lang="en-GB" sz="1800" b="1" noProof="0" dirty="0" err="1"/>
            <a:t>ndi</a:t>
          </a:r>
          <a:r>
            <a:rPr lang="en-GB" sz="1800" b="1" noProof="0" dirty="0"/>
            <a:t> </a:t>
          </a:r>
          <a:r>
            <a:rPr lang="en-GB" sz="1800" b="1" noProof="0" dirty="0" err="1"/>
            <a:t>kuwaphunzitsa</a:t>
          </a:r>
          <a:r>
            <a:rPr lang="en-GB" sz="1800" b="1" noProof="0" dirty="0"/>
            <a:t> pa </a:t>
          </a:r>
          <a:r>
            <a:rPr lang="en-GB" sz="1800" b="1" noProof="0" dirty="0" err="1"/>
            <a:t>nkhani</a:t>
          </a:r>
          <a:r>
            <a:rPr lang="en-GB" sz="1800" b="1" noProof="0" dirty="0"/>
            <a:t> za: </a:t>
          </a:r>
          <a:r>
            <a:rPr lang="en-GB" sz="1800" b="1" noProof="0" dirty="0" err="1"/>
            <a:t>magawano</a:t>
          </a:r>
          <a:r>
            <a:rPr lang="en-GB" sz="1800" b="1" noProof="0" dirty="0"/>
            <a:t>; </a:t>
          </a:r>
          <a:r>
            <a:rPr lang="en-GB" sz="1800" b="1" noProof="0" dirty="0" err="1"/>
            <a:t>chiwerewere</a:t>
          </a:r>
          <a:r>
            <a:rPr lang="en-GB" sz="1800" b="1" noProof="0" dirty="0"/>
            <a:t>; </a:t>
          </a:r>
          <a:r>
            <a:rPr lang="en-GB" sz="1800" b="1" noProof="0" dirty="0" err="1"/>
            <a:t>mikangano</a:t>
          </a:r>
          <a:r>
            <a:rPr lang="en-GB" sz="1800" b="1" noProof="0" dirty="0"/>
            <a:t>; </a:t>
          </a:r>
          <a:r>
            <a:rPr lang="en-GB" sz="1800" b="1" noProof="0" dirty="0" err="1"/>
            <a:t>ndi</a:t>
          </a:r>
          <a:r>
            <a:rPr lang="en-GB" sz="1800" b="1" noProof="0" dirty="0"/>
            <a:t> </a:t>
          </a:r>
          <a:r>
            <a:rPr lang="en-GB" sz="1800" b="1" noProof="0" dirty="0" err="1"/>
            <a:t>uhule</a:t>
          </a:r>
          <a:r>
            <a:rPr lang="en" sz="1800" b="1" noProof="0" dirty="0"/>
            <a:t>.</a:t>
          </a:r>
          <a:endParaRPr lang="en" sz="1800" noProof="0" dirty="0"/>
        </a:p>
      </dgm:t>
    </dgm:pt>
    <dgm:pt modelId="{488092FE-7A51-4CC6-99DF-DBB7D428A3CC}" type="parTrans" cxnId="{CB50A183-EB2F-4FDD-A731-3561FD1E2FAD}">
      <dgm:prSet/>
      <dgm:spPr/>
      <dgm:t>
        <a:bodyPr/>
        <a:lstStyle/>
        <a:p>
          <a:endParaRPr lang="es-ES" sz="1800"/>
        </a:p>
      </dgm:t>
    </dgm:pt>
    <dgm:pt modelId="{125FACD9-A2D8-4FCB-9DE1-7485C6CA227B}" type="sibTrans" cxnId="{CB50A183-EB2F-4FDD-A731-3561FD1E2FAD}">
      <dgm:prSet/>
      <dgm:spPr/>
      <dgm:t>
        <a:bodyPr/>
        <a:lstStyle/>
        <a:p>
          <a:endParaRPr lang="es-ES" sz="1800"/>
        </a:p>
      </dgm:t>
    </dgm:pt>
    <dgm:pt modelId="{9ED67DD9-9A29-4640-B035-9B246A5F6E0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</a:t>
          </a:r>
          <a:r>
            <a:rPr lang="en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Akorinto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7-16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3FEC5AF-0BFC-44BB-8349-C6B72D1D4D99}" type="parTrans" cxnId="{2EA9353F-872D-4AF6-870A-B8E5FC4B3A66}">
      <dgm:prSet/>
      <dgm:spPr/>
      <dgm:t>
        <a:bodyPr/>
        <a:lstStyle/>
        <a:p>
          <a:endParaRPr lang="es-ES" sz="1800"/>
        </a:p>
      </dgm:t>
    </dgm:pt>
    <dgm:pt modelId="{5948C030-3705-414D-A5A4-C8B7D3697545}" type="sibTrans" cxnId="{2EA9353F-872D-4AF6-870A-B8E5FC4B3A66}">
      <dgm:prSet/>
      <dgm:spPr/>
      <dgm:t>
        <a:bodyPr/>
        <a:lstStyle/>
        <a:p>
          <a:endParaRPr lang="es-ES" sz="1800"/>
        </a:p>
      </dgm:t>
    </dgm:pt>
    <dgm:pt modelId="{90202049-6EEF-4E74-849B-78E3AAEB92E8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 lIns="180000" rIns="180000"/>
        <a:lstStyle/>
        <a:p>
          <a:pPr marL="0" indent="0">
            <a:buNone/>
          </a:pPr>
          <a:r>
            <a:rPr lang="en-GB" sz="1800" b="1" noProof="0" dirty="0" err="1"/>
            <a:t>Anthu</a:t>
          </a:r>
          <a:r>
            <a:rPr lang="en-GB" sz="1800" b="1" noProof="0" dirty="0"/>
            <a:t> a </a:t>
          </a:r>
          <a:r>
            <a:rPr lang="en-GB" sz="1800" b="1" noProof="0" dirty="0" err="1"/>
            <a:t>m’banja</a:t>
          </a:r>
          <a:r>
            <a:rPr lang="en-GB" sz="1800" b="1" noProof="0" dirty="0"/>
            <a:t> la </a:t>
          </a:r>
          <a:r>
            <a:rPr lang="en-GB" sz="1800" b="1" noProof="0" dirty="0" err="1"/>
            <a:t>Kuloe</a:t>
          </a:r>
          <a:r>
            <a:rPr lang="en-GB" sz="1800" b="1" noProof="0" dirty="0"/>
            <a:t> </a:t>
          </a:r>
          <a:r>
            <a:rPr lang="en-GB" sz="1800" b="1" noProof="0" dirty="0" err="1"/>
            <a:t>anabweretsanso</a:t>
          </a:r>
          <a:r>
            <a:rPr lang="en-GB" sz="1800" b="1" noProof="0" dirty="0"/>
            <a:t> </a:t>
          </a:r>
          <a:r>
            <a:rPr lang="en-GB" sz="1800" b="1" noProof="0" dirty="0" err="1"/>
            <a:t>kwa</a:t>
          </a:r>
          <a:r>
            <a:rPr lang="en-GB" sz="1800" b="1" noProof="0" dirty="0"/>
            <a:t> Paulo </a:t>
          </a:r>
          <a:r>
            <a:rPr lang="en-GB" sz="1800" b="1" noProof="0" dirty="0" err="1"/>
            <a:t>kalata</a:t>
          </a:r>
          <a:r>
            <a:rPr lang="en-GB" sz="1800" b="1" noProof="0" dirty="0"/>
            <a:t> </a:t>
          </a:r>
          <a:r>
            <a:rPr lang="en-GB" sz="1800" b="1" noProof="0" dirty="0" err="1"/>
            <a:t>yochokera</a:t>
          </a:r>
          <a:r>
            <a:rPr lang="en-GB" sz="1800" b="1" noProof="0" dirty="0"/>
            <a:t> </a:t>
          </a:r>
          <a:r>
            <a:rPr lang="en-GB" sz="1800" b="1" noProof="0" dirty="0" err="1"/>
            <a:t>ku</a:t>
          </a:r>
          <a:r>
            <a:rPr lang="en-GB" sz="1800" b="1" noProof="0" dirty="0"/>
            <a:t> mpingo </a:t>
          </a:r>
          <a:r>
            <a:rPr lang="en-GB" sz="1800" b="1" noProof="0" dirty="0" err="1"/>
            <a:t>yokhala</a:t>
          </a:r>
          <a:r>
            <a:rPr lang="en-GB" sz="1800" b="1" noProof="0" dirty="0"/>
            <a:t> </a:t>
          </a:r>
          <a:r>
            <a:rPr lang="en-GB" sz="1800" b="1" noProof="0" dirty="0" err="1"/>
            <a:t>ndi</a:t>
          </a:r>
          <a:r>
            <a:rPr lang="en-GB" sz="1800" b="1" noProof="0" dirty="0"/>
            <a:t> </a:t>
          </a:r>
          <a:r>
            <a:rPr lang="en-GB" sz="1800" b="1" noProof="0" dirty="0" err="1"/>
            <a:t>mafunso</a:t>
          </a:r>
          <a:r>
            <a:rPr lang="en-GB" sz="1800" b="1" noProof="0" dirty="0"/>
            <a:t> </a:t>
          </a:r>
          <a:r>
            <a:rPr lang="en-GB" sz="1800" b="1" noProof="0" dirty="0" err="1"/>
            <a:t>angapo</a:t>
          </a:r>
          <a:r>
            <a:rPr lang="en-GB" sz="1800" b="1" noProof="0" dirty="0"/>
            <a:t>. </a:t>
          </a:r>
          <a:r>
            <a:rPr lang="en-GB" sz="1800" b="1" noProof="0" dirty="0" err="1"/>
            <a:t>Poyankha</a:t>
          </a:r>
          <a:r>
            <a:rPr lang="en-GB" sz="1800" b="1" noProof="0" dirty="0"/>
            <a:t> </a:t>
          </a:r>
          <a:r>
            <a:rPr lang="en-GB" sz="1800" b="1" noProof="0" dirty="0" err="1"/>
            <a:t>mafunso</a:t>
          </a:r>
          <a:r>
            <a:rPr lang="en-GB" sz="1800" b="1" noProof="0" dirty="0"/>
            <a:t> </a:t>
          </a:r>
          <a:r>
            <a:rPr lang="en-GB" sz="1800" b="1" noProof="0" dirty="0" err="1"/>
            <a:t>amenewo</a:t>
          </a:r>
          <a:r>
            <a:rPr lang="en-GB" sz="1800" b="1" noProof="0" dirty="0"/>
            <a:t>, Paulo </a:t>
          </a:r>
          <a:r>
            <a:rPr lang="en-GB" sz="1800" b="1" noProof="0" dirty="0" err="1"/>
            <a:t>anaphunzitsa</a:t>
          </a:r>
          <a:r>
            <a:rPr lang="en-GB" sz="1800" b="1" noProof="0" dirty="0"/>
            <a:t> pa </a:t>
          </a:r>
          <a:r>
            <a:rPr lang="en-GB" sz="1800" b="1" noProof="0" dirty="0" err="1"/>
            <a:t>nkhani</a:t>
          </a:r>
          <a:r>
            <a:rPr lang="en-GB" sz="1800" b="1" noProof="0" dirty="0"/>
            <a:t> za: </a:t>
          </a:r>
          <a:r>
            <a:rPr lang="en-GB" sz="1800" b="1" noProof="0" dirty="0" err="1"/>
            <a:t>ukwati</a:t>
          </a:r>
          <a:r>
            <a:rPr lang="en-GB" sz="1800" b="1" noProof="0" dirty="0"/>
            <a:t>; </a:t>
          </a:r>
          <a:r>
            <a:rPr lang="en-GB" sz="1800" b="1" noProof="0" dirty="0" err="1"/>
            <a:t>chisudzulo</a:t>
          </a:r>
          <a:r>
            <a:rPr lang="en-GB" sz="1800" b="1" noProof="0" dirty="0"/>
            <a:t>; </a:t>
          </a:r>
          <a:r>
            <a:rPr lang="en-GB" sz="1800" b="1" noProof="0" dirty="0" err="1"/>
            <a:t>kusakwatira</a:t>
          </a:r>
          <a:r>
            <a:rPr lang="en-GB" sz="1800" b="1" noProof="0" dirty="0"/>
            <a:t>; </a:t>
          </a:r>
          <a:r>
            <a:rPr lang="en-GB" sz="1800" b="1" noProof="0" dirty="0" err="1"/>
            <a:t>zakudya</a:t>
          </a:r>
          <a:r>
            <a:rPr lang="en-GB" sz="1800" b="1" noProof="0" dirty="0"/>
            <a:t> </a:t>
          </a:r>
          <a:r>
            <a:rPr lang="en-GB" sz="1800" b="1" noProof="0" dirty="0" err="1"/>
            <a:t>zoperekedwa</a:t>
          </a:r>
          <a:r>
            <a:rPr lang="en-GB" sz="1800" b="1" noProof="0" dirty="0"/>
            <a:t> </a:t>
          </a:r>
          <a:r>
            <a:rPr lang="en-GB" sz="1800" b="1" noProof="0" dirty="0" err="1"/>
            <a:t>nsembe</a:t>
          </a:r>
          <a:r>
            <a:rPr lang="en-GB" sz="1800" b="1" noProof="0" dirty="0"/>
            <a:t> </a:t>
          </a:r>
          <a:r>
            <a:rPr lang="en-GB" sz="1800" b="1" noProof="0" dirty="0" err="1"/>
            <a:t>kwa</a:t>
          </a:r>
          <a:r>
            <a:rPr lang="en-GB" sz="1800" b="1" noProof="0" dirty="0"/>
            <a:t> </a:t>
          </a:r>
          <a:r>
            <a:rPr lang="en-GB" sz="1800" b="1" noProof="0" dirty="0" err="1"/>
            <a:t>mafano</a:t>
          </a:r>
          <a:r>
            <a:rPr lang="en-GB" sz="1800" b="1" noProof="0" dirty="0"/>
            <a:t>; </a:t>
          </a:r>
          <a:r>
            <a:rPr lang="en-GB" sz="1800" b="1" noProof="0" dirty="0" err="1"/>
            <a:t>zochitika</a:t>
          </a:r>
          <a:r>
            <a:rPr lang="en-GB" sz="1800" b="1" noProof="0" dirty="0"/>
            <a:t> pa </a:t>
          </a:r>
          <a:r>
            <a:rPr lang="en-GB" sz="1800" b="1" noProof="0" dirty="0" err="1"/>
            <a:t>nthawi</a:t>
          </a:r>
          <a:r>
            <a:rPr lang="en-GB" sz="1800" b="1" noProof="0" dirty="0"/>
            <a:t> </a:t>
          </a:r>
          <a:r>
            <a:rPr lang="en-GB" sz="1800" b="1" noProof="0" dirty="0" err="1"/>
            <a:t>ya</a:t>
          </a:r>
          <a:r>
            <a:rPr lang="en-GB" sz="1800" b="1" noProof="0" dirty="0"/>
            <a:t> </a:t>
          </a:r>
          <a:r>
            <a:rPr lang="en-GB" sz="1800" b="1" noProof="0" dirty="0" err="1"/>
            <a:t>kulambira</a:t>
          </a:r>
          <a:r>
            <a:rPr lang="en-GB" sz="1800" b="1" noProof="0" dirty="0"/>
            <a:t>; </a:t>
          </a:r>
          <a:r>
            <a:rPr lang="en-GB" sz="1800" b="1" noProof="0" dirty="0" err="1"/>
            <a:t>kagwiritsidwe</a:t>
          </a:r>
          <a:r>
            <a:rPr lang="en-GB" sz="1800" b="1" noProof="0" dirty="0"/>
            <a:t> </a:t>
          </a:r>
          <a:r>
            <a:rPr lang="en-GB" sz="1800" b="1" noProof="0" dirty="0" err="1"/>
            <a:t>ntchito</a:t>
          </a:r>
          <a:r>
            <a:rPr lang="en-GB" sz="1800" b="1" noProof="0" dirty="0"/>
            <a:t> ka </a:t>
          </a:r>
          <a:r>
            <a:rPr lang="en-GB" sz="1800" b="1" noProof="0" dirty="0" err="1"/>
            <a:t>mphatso</a:t>
          </a:r>
          <a:r>
            <a:rPr lang="en-GB" sz="1800" b="1" noProof="0" dirty="0"/>
            <a:t> za </a:t>
          </a:r>
          <a:r>
            <a:rPr lang="en-GB" sz="1800" b="1" noProof="0" dirty="0" err="1"/>
            <a:t>Mzimu</a:t>
          </a:r>
          <a:r>
            <a:rPr lang="en-GB" sz="1800" b="1" noProof="0" dirty="0"/>
            <a:t>; </a:t>
          </a:r>
          <a:r>
            <a:rPr lang="en-GB" sz="1800" b="1" noProof="0" dirty="0" err="1"/>
            <a:t>ndi</a:t>
          </a:r>
          <a:r>
            <a:rPr lang="en-GB" sz="1800" b="1" noProof="0" dirty="0"/>
            <a:t> </a:t>
          </a:r>
          <a:r>
            <a:rPr lang="en-GB" sz="1800" b="1" noProof="0" dirty="0" err="1"/>
            <a:t>kuuka</a:t>
          </a:r>
          <a:r>
            <a:rPr lang="en-GB" sz="1800" b="1" noProof="0" dirty="0"/>
            <a:t> </a:t>
          </a:r>
          <a:r>
            <a:rPr lang="en-GB" sz="1800" b="1" noProof="0" dirty="0" err="1"/>
            <a:t>kwa</a:t>
          </a:r>
          <a:r>
            <a:rPr lang="en-GB" sz="1800" b="1" noProof="0" dirty="0"/>
            <a:t> </a:t>
          </a:r>
          <a:r>
            <a:rPr lang="en-GB" sz="1800" b="1" noProof="0" dirty="0" err="1"/>
            <a:t>akufa</a:t>
          </a:r>
          <a:r>
            <a:rPr lang="en" sz="1800" b="1" noProof="0" dirty="0"/>
            <a:t>.</a:t>
          </a:r>
          <a:endParaRPr lang="en" sz="1800" noProof="0" dirty="0"/>
        </a:p>
      </dgm:t>
    </dgm:pt>
    <dgm:pt modelId="{D22194F4-528C-4871-A8BB-F832570CA578}" type="parTrans" cxnId="{545B21B1-3473-40A8-8C15-96E1BCF37144}">
      <dgm:prSet/>
      <dgm:spPr/>
      <dgm:t>
        <a:bodyPr/>
        <a:lstStyle/>
        <a:p>
          <a:endParaRPr lang="es-ES" sz="1800"/>
        </a:p>
      </dgm:t>
    </dgm:pt>
    <dgm:pt modelId="{60BF462E-50B0-43F1-9E86-B0CB77F8B0DC}" type="sibTrans" cxnId="{545B21B1-3473-40A8-8C15-96E1BCF37144}">
      <dgm:prSet/>
      <dgm:spPr/>
      <dgm:t>
        <a:bodyPr/>
        <a:lstStyle/>
        <a:p>
          <a:endParaRPr lang="es-ES" sz="1800"/>
        </a:p>
      </dgm:t>
    </dgm:pt>
    <dgm:pt modelId="{3263BA8C-8C46-4557-9337-23AE41ACA7AE}">
      <dgm:prSet custT="1"/>
      <dgm:spPr/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2 </a:t>
          </a:r>
          <a:r>
            <a:rPr lang="en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Akorinto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4419FFF-6C17-4435-BC0F-99BAD8A90C1A}" type="parTrans" cxnId="{5E864914-8E9B-42DB-A21E-3D81DC8BE480}">
      <dgm:prSet/>
      <dgm:spPr/>
      <dgm:t>
        <a:bodyPr/>
        <a:lstStyle/>
        <a:p>
          <a:endParaRPr lang="es-ES" sz="1800"/>
        </a:p>
      </dgm:t>
    </dgm:pt>
    <dgm:pt modelId="{A588AF8A-E0AF-46DB-9036-932E6B17650C}" type="sibTrans" cxnId="{5E864914-8E9B-42DB-A21E-3D81DC8BE480}">
      <dgm:prSet/>
      <dgm:spPr/>
      <dgm:t>
        <a:bodyPr/>
        <a:lstStyle/>
        <a:p>
          <a:endParaRPr lang="es-ES" sz="1800"/>
        </a:p>
      </dgm:t>
    </dgm:pt>
    <dgm:pt modelId="{2C58859A-9D53-428E-BC4A-A842E0CF2AED}">
      <dgm:prSet custT="1"/>
      <dgm:spPr>
        <a:solidFill>
          <a:srgbClr val="E5FFE5"/>
        </a:solidFill>
      </dgm:spPr>
      <dgm:t>
        <a:bodyPr lIns="180000" rIns="180000"/>
        <a:lstStyle/>
        <a:p>
          <a:pPr marL="0" indent="0">
            <a:buNone/>
          </a:pPr>
          <a:r>
            <a:rPr lang="en-GB" sz="1800" b="1" noProof="0" dirty="0"/>
            <a:t>Iyi </a:t>
          </a:r>
          <a:r>
            <a:rPr lang="en-GB" sz="1800" b="1" noProof="0" dirty="0" err="1"/>
            <a:t>ndi</a:t>
          </a:r>
          <a:r>
            <a:rPr lang="en-GB" sz="1800" b="1" noProof="0" dirty="0"/>
            <a:t> </a:t>
          </a:r>
          <a:r>
            <a:rPr lang="en-GB" sz="1800" b="1" noProof="0" dirty="0" err="1"/>
            <a:t>kalata</a:t>
          </a:r>
          <a:r>
            <a:rPr lang="en-GB" sz="1800" b="1" noProof="0" dirty="0"/>
            <a:t> </a:t>
          </a:r>
          <a:r>
            <a:rPr lang="en-GB" sz="1800" b="1" noProof="0" dirty="0" err="1"/>
            <a:t>yachiwiri</a:t>
          </a:r>
          <a:r>
            <a:rPr lang="en-GB" sz="1800" b="1" noProof="0" dirty="0"/>
            <a:t> </a:t>
          </a:r>
          <a:r>
            <a:rPr lang="en-GB" sz="1800" b="1" noProof="0" dirty="0" err="1"/>
            <a:t>imene</a:t>
          </a:r>
          <a:r>
            <a:rPr lang="en-GB" sz="1800" b="1" noProof="0" dirty="0"/>
            <a:t> </a:t>
          </a:r>
          <a:r>
            <a:rPr lang="en-GB" sz="1800" b="1" noProof="0" dirty="0" err="1"/>
            <a:t>yanasungidwa</a:t>
          </a:r>
          <a:r>
            <a:rPr lang="en-GB" sz="1800" b="1" noProof="0" dirty="0"/>
            <a:t> </a:t>
          </a:r>
          <a:r>
            <a:rPr lang="en-GB" sz="1800" b="1" noProof="0" dirty="0" err="1"/>
            <a:t>mpaka</a:t>
          </a:r>
          <a:r>
            <a:rPr lang="en-GB" sz="1800" b="1" noProof="0" dirty="0"/>
            <a:t> </a:t>
          </a:r>
          <a:r>
            <a:rPr lang="en-GB" sz="1800" b="1" noProof="0" dirty="0" err="1"/>
            <a:t>lero</a:t>
          </a:r>
          <a:r>
            <a:rPr lang="en-GB" sz="1800" b="1" noProof="0" dirty="0"/>
            <a:t>, </a:t>
          </a:r>
          <a:r>
            <a:rPr lang="en-GB" sz="1800" b="1" noProof="0" dirty="0" err="1"/>
            <a:t>ngakhale</a:t>
          </a:r>
          <a:r>
            <a:rPr lang="en-GB" sz="1800" b="1" noProof="0" dirty="0"/>
            <a:t> </a:t>
          </a:r>
          <a:r>
            <a:rPr lang="en-GB" sz="1800" b="1" noProof="0" dirty="0" err="1"/>
            <a:t>kuti</a:t>
          </a:r>
          <a:r>
            <a:rPr lang="en-GB" sz="1800" b="1" noProof="0" dirty="0"/>
            <a:t> Paulo </a:t>
          </a:r>
          <a:r>
            <a:rPr lang="en-GB" sz="1800" b="1" noProof="0" dirty="0" err="1"/>
            <a:t>analemba</a:t>
          </a:r>
          <a:r>
            <a:rPr lang="en-GB" sz="1800" b="1" noProof="0" dirty="0"/>
            <a:t> </a:t>
          </a:r>
          <a:r>
            <a:rPr lang="en-GB" sz="1800" b="1" noProof="0" dirty="0" err="1"/>
            <a:t>makalata</a:t>
          </a:r>
          <a:r>
            <a:rPr lang="en-GB" sz="1800" b="1" noProof="0" dirty="0"/>
            <a:t> </a:t>
          </a:r>
          <a:r>
            <a:rPr lang="en-GB" sz="1800" b="1" noProof="0" dirty="0" err="1"/>
            <a:t>ena</a:t>
          </a:r>
          <a:r>
            <a:rPr lang="en-GB" sz="1800" b="1" noProof="0" dirty="0"/>
            <a:t> </a:t>
          </a:r>
          <a:r>
            <a:rPr lang="en-GB" sz="1800" b="1" noProof="0" dirty="0" err="1"/>
            <a:t>angapo</a:t>
          </a:r>
          <a:r>
            <a:rPr lang="en-GB" sz="1800" b="1" noProof="0" dirty="0"/>
            <a:t> (</a:t>
          </a:r>
          <a:r>
            <a:rPr lang="en-GB" sz="1800" b="1" noProof="0" dirty="0" err="1"/>
            <a:t>mwina</a:t>
          </a:r>
          <a:r>
            <a:rPr lang="en-GB" sz="1800" b="1" noProof="0" dirty="0"/>
            <a:t> </a:t>
          </a:r>
          <a:r>
            <a:rPr lang="en-GB" sz="1800" b="1" noProof="0" dirty="0" err="1"/>
            <a:t>asanalembedwa</a:t>
          </a:r>
          <a:r>
            <a:rPr lang="en-GB" sz="1800" b="1" noProof="0" dirty="0"/>
            <a:t> </a:t>
          </a:r>
          <a:r>
            <a:rPr lang="en-GB" sz="1800" b="1" noProof="0" dirty="0" err="1"/>
            <a:t>makalata</a:t>
          </a:r>
          <a:r>
            <a:rPr lang="en-GB" sz="1800" b="1" noProof="0" dirty="0"/>
            <a:t> </a:t>
          </a:r>
          <a:r>
            <a:rPr lang="en-GB" sz="1800" b="1" noProof="0" dirty="0" err="1"/>
            <a:t>awiri</a:t>
          </a:r>
          <a:r>
            <a:rPr lang="en-GB" sz="1800" b="1" noProof="0" dirty="0"/>
            <a:t> amene </a:t>
          </a:r>
          <a:r>
            <a:rPr lang="en-GB" sz="1800" b="1" noProof="0" dirty="0" err="1"/>
            <a:t>alipowa</a:t>
          </a:r>
          <a:r>
            <a:rPr lang="en-GB" sz="1800" b="1" noProof="0" dirty="0"/>
            <a:t>, </a:t>
          </a:r>
          <a:r>
            <a:rPr lang="en-GB" sz="1800" b="1" noProof="0" dirty="0" err="1"/>
            <a:t>kapena</a:t>
          </a:r>
          <a:r>
            <a:rPr lang="en-GB" sz="1800" b="1" noProof="0" dirty="0"/>
            <a:t> </a:t>
          </a:r>
          <a:r>
            <a:rPr lang="en-GB" sz="1800" b="1" noProof="0" dirty="0" err="1"/>
            <a:t>analembedwa</a:t>
          </a:r>
          <a:r>
            <a:rPr lang="en-GB" sz="1800" b="1" noProof="0" dirty="0"/>
            <a:t> </a:t>
          </a:r>
          <a:r>
            <a:rPr lang="en-GB" sz="1800" b="1" noProof="0" dirty="0" err="1"/>
            <a:t>pakati</a:t>
          </a:r>
          <a:r>
            <a:rPr lang="en-GB" sz="1800" b="1" noProof="0" dirty="0"/>
            <a:t> pa </a:t>
          </a:r>
          <a:r>
            <a:rPr lang="en-GB" sz="1800" b="1" noProof="0" dirty="0" err="1"/>
            <a:t>makalata</a:t>
          </a:r>
          <a:r>
            <a:rPr lang="en-GB" sz="1800" b="1" noProof="0" dirty="0"/>
            <a:t> </a:t>
          </a:r>
          <a:r>
            <a:rPr lang="en-GB" sz="1800" b="1" noProof="0" dirty="0" err="1"/>
            <a:t>awiriwa</a:t>
          </a:r>
          <a:r>
            <a:rPr lang="en-GB" sz="1800" b="1" noProof="0" dirty="0"/>
            <a:t>). Iye </a:t>
          </a:r>
          <a:r>
            <a:rPr lang="en-GB" sz="1800" b="1" noProof="0" dirty="0" err="1"/>
            <a:t>anayamikira</a:t>
          </a:r>
          <a:r>
            <a:rPr lang="en-GB" sz="1800" b="1" noProof="0" dirty="0"/>
            <a:t> </a:t>
          </a:r>
          <a:r>
            <a:rPr lang="en-GB" sz="1800" b="1" noProof="0" dirty="0" err="1"/>
            <a:t>Akorinto</a:t>
          </a:r>
          <a:r>
            <a:rPr lang="en-GB" sz="1800" b="1" noProof="0" dirty="0"/>
            <a:t> </a:t>
          </a:r>
          <a:r>
            <a:rPr lang="en-GB" sz="1800" b="1" noProof="0" dirty="0" err="1"/>
            <a:t>chifukwa</a:t>
          </a:r>
          <a:r>
            <a:rPr lang="en-GB" sz="1800" b="1" noProof="0" dirty="0"/>
            <a:t> cha </a:t>
          </a:r>
          <a:r>
            <a:rPr lang="en-GB" sz="1800" b="1" noProof="0" dirty="0" err="1"/>
            <a:t>mmene</a:t>
          </a:r>
          <a:r>
            <a:rPr lang="en-GB" sz="1800" b="1" noProof="0" dirty="0"/>
            <a:t> </a:t>
          </a:r>
          <a:r>
            <a:rPr lang="en-GB" sz="1800" b="1" noProof="0" dirty="0" err="1"/>
            <a:t>anathetsera</a:t>
          </a:r>
          <a:r>
            <a:rPr lang="en-GB" sz="1800" b="1" noProof="0" dirty="0"/>
            <a:t> </a:t>
          </a:r>
          <a:r>
            <a:rPr lang="en-GB" sz="1800" b="1" noProof="0" dirty="0" err="1"/>
            <a:t>mavuto</a:t>
          </a:r>
          <a:r>
            <a:rPr lang="en-GB" sz="1800" b="1" noProof="0" dirty="0"/>
            <a:t> </a:t>
          </a:r>
          <a:r>
            <a:rPr lang="en-GB" sz="1800" b="1" noProof="0" dirty="0" err="1"/>
            <a:t>ena</a:t>
          </a:r>
          <a:r>
            <a:rPr lang="en-GB" sz="1800" b="1" noProof="0" dirty="0"/>
            <a:t>, </a:t>
          </a:r>
          <a:r>
            <a:rPr lang="en-GB" sz="1800" b="1" noProof="0" dirty="0" err="1"/>
            <a:t>koma</a:t>
          </a:r>
          <a:r>
            <a:rPr lang="en-GB" sz="1800" b="1" noProof="0" dirty="0"/>
            <a:t> </a:t>
          </a:r>
          <a:r>
            <a:rPr lang="en-GB" sz="1800" b="1" noProof="0" dirty="0" err="1"/>
            <a:t>anawalimbikitsa</a:t>
          </a:r>
          <a:r>
            <a:rPr lang="en-GB" sz="1800" b="1" noProof="0" dirty="0"/>
            <a:t> </a:t>
          </a:r>
          <a:r>
            <a:rPr lang="en-GB" sz="1800" b="1" noProof="0" dirty="0" err="1"/>
            <a:t>kuti</a:t>
          </a:r>
          <a:r>
            <a:rPr lang="en-GB" sz="1800" b="1" noProof="0" dirty="0"/>
            <a:t> </a:t>
          </a:r>
          <a:r>
            <a:rPr lang="en-GB" sz="1800" b="1" noProof="0" dirty="0" err="1"/>
            <a:t>aziyang’ana</a:t>
          </a:r>
          <a:r>
            <a:rPr lang="en-GB" sz="1800" b="1" noProof="0" dirty="0"/>
            <a:t> </a:t>
          </a:r>
          <a:r>
            <a:rPr lang="en-GB" sz="1800" b="1" noProof="0" dirty="0" err="1"/>
            <a:t>dziko</a:t>
          </a:r>
          <a:r>
            <a:rPr lang="en-GB" sz="1800" b="1" noProof="0" dirty="0"/>
            <a:t> </a:t>
          </a:r>
          <a:r>
            <a:rPr lang="en-GB" sz="1800" b="1" noProof="0" dirty="0" err="1"/>
            <a:t>kudzera</a:t>
          </a:r>
          <a:r>
            <a:rPr lang="en-GB" sz="1800" b="1" noProof="0" dirty="0"/>
            <a:t> </a:t>
          </a:r>
          <a:r>
            <a:rPr lang="en-GB" sz="1800" b="1" noProof="0" dirty="0" err="1"/>
            <a:t>m’maso</a:t>
          </a:r>
          <a:r>
            <a:rPr lang="en-GB" sz="1800" b="1" noProof="0" dirty="0"/>
            <a:t> a </a:t>
          </a:r>
          <a:r>
            <a:rPr lang="en-GB" sz="1800" b="1" noProof="0" dirty="0" err="1"/>
            <a:t>Uthenga</a:t>
          </a:r>
          <a:r>
            <a:rPr lang="en-GB" sz="1800" b="1" noProof="0" dirty="0"/>
            <a:t> </a:t>
          </a:r>
          <a:r>
            <a:rPr lang="en-GB" sz="1800" b="1" noProof="0" dirty="0" err="1"/>
            <a:t>Wabwino</a:t>
          </a:r>
          <a:r>
            <a:rPr lang="en-GB" sz="1800" b="1" noProof="0" dirty="0"/>
            <a:t>, </a:t>
          </a:r>
          <a:r>
            <a:rPr lang="en-GB" sz="1800" b="1" noProof="0" dirty="0" err="1"/>
            <a:t>kupewa</a:t>
          </a:r>
          <a:r>
            <a:rPr lang="en-GB" sz="1800" b="1" noProof="0" dirty="0"/>
            <a:t> </a:t>
          </a:r>
          <a:r>
            <a:rPr lang="en-GB" sz="1800" b="1" noProof="0" dirty="0" err="1"/>
            <a:t>kutengera</a:t>
          </a:r>
          <a:r>
            <a:rPr lang="en-GB" sz="1800" b="1" noProof="0" dirty="0"/>
            <a:t> </a:t>
          </a:r>
          <a:r>
            <a:rPr lang="en-GB" sz="1800" b="1" noProof="0" dirty="0" err="1"/>
            <a:t>chikhalidwe</a:t>
          </a:r>
          <a:r>
            <a:rPr lang="en-GB" sz="1800" b="1" noProof="0" dirty="0"/>
            <a:t> cha </a:t>
          </a:r>
          <a:r>
            <a:rPr lang="en-GB" sz="1800" b="1" noProof="0" dirty="0" err="1"/>
            <a:t>anthu</a:t>
          </a:r>
          <a:r>
            <a:rPr lang="en-GB" sz="1800" b="1" noProof="0" dirty="0"/>
            <a:t> </a:t>
          </a:r>
          <a:r>
            <a:rPr lang="en-GB" sz="1800" b="1" noProof="0" dirty="0" err="1"/>
            <a:t>owazungulira</a:t>
          </a:r>
          <a:r>
            <a:rPr lang="en" sz="1800" b="1" noProof="0" dirty="0"/>
            <a:t>.</a:t>
          </a:r>
          <a:endParaRPr lang="en" sz="1800" noProof="0" dirty="0"/>
        </a:p>
      </dgm:t>
    </dgm:pt>
    <dgm:pt modelId="{E8ECF323-24CE-44D2-A346-2910B2CB6600}" type="parTrans" cxnId="{EAEAC76B-FD6D-4822-853D-D32C0BF9633F}">
      <dgm:prSet/>
      <dgm:spPr/>
      <dgm:t>
        <a:bodyPr/>
        <a:lstStyle/>
        <a:p>
          <a:endParaRPr lang="es-ES" sz="1800"/>
        </a:p>
      </dgm:t>
    </dgm:pt>
    <dgm:pt modelId="{3F6C76F8-1996-47EA-9F96-EA80CF045C06}" type="sibTrans" cxnId="{EAEAC76B-FD6D-4822-853D-D32C0BF9633F}">
      <dgm:prSet/>
      <dgm:spPr/>
      <dgm:t>
        <a:bodyPr/>
        <a:lstStyle/>
        <a:p>
          <a:endParaRPr lang="es-ES" sz="1800"/>
        </a:p>
      </dgm:t>
    </dgm:pt>
    <dgm:pt modelId="{6E54ECCB-59EA-4A32-88AD-C1F127C2B75D}" type="pres">
      <dgm:prSet presAssocID="{CEBC106D-5811-4B6D-B942-6ADC4D343E40}" presName="linear" presStyleCnt="0">
        <dgm:presLayoutVars>
          <dgm:dir/>
          <dgm:animLvl val="lvl"/>
          <dgm:resizeHandles val="exact"/>
        </dgm:presLayoutVars>
      </dgm:prSet>
      <dgm:spPr/>
    </dgm:pt>
    <dgm:pt modelId="{436EEF07-88A7-4FC8-8180-CD3061A3AA0B}" type="pres">
      <dgm:prSet presAssocID="{B222B58F-A554-4166-AB8D-6789A65C6E92}" presName="parentLin" presStyleCnt="0"/>
      <dgm:spPr/>
    </dgm:pt>
    <dgm:pt modelId="{CBEFB6DD-BDC2-4785-9DB4-3C3F2A44F919}" type="pres">
      <dgm:prSet presAssocID="{B222B58F-A554-4166-AB8D-6789A65C6E92}" presName="parentLeftMargin" presStyleLbl="node1" presStyleIdx="0" presStyleCnt="3"/>
      <dgm:spPr/>
    </dgm:pt>
    <dgm:pt modelId="{4F3DFAC6-32B5-4FF7-80EC-1BCA53706CDB}" type="pres">
      <dgm:prSet presAssocID="{B222B58F-A554-4166-AB8D-6789A65C6E9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70EE361-33AC-48C7-BC11-1895838C226B}" type="pres">
      <dgm:prSet presAssocID="{B222B58F-A554-4166-AB8D-6789A65C6E92}" presName="negativeSpace" presStyleCnt="0"/>
      <dgm:spPr/>
    </dgm:pt>
    <dgm:pt modelId="{41F364DF-B52E-469E-8669-659447B5C1C5}" type="pres">
      <dgm:prSet presAssocID="{B222B58F-A554-4166-AB8D-6789A65C6E92}" presName="childText" presStyleLbl="conFgAcc1" presStyleIdx="0" presStyleCnt="3">
        <dgm:presLayoutVars>
          <dgm:bulletEnabled val="1"/>
        </dgm:presLayoutVars>
      </dgm:prSet>
      <dgm:spPr/>
    </dgm:pt>
    <dgm:pt modelId="{B8CD7A3C-D292-40BC-A954-01A7D086C647}" type="pres">
      <dgm:prSet presAssocID="{556A5190-F9C3-4488-ADE6-0488E696DEA2}" presName="spaceBetweenRectangles" presStyleCnt="0"/>
      <dgm:spPr/>
    </dgm:pt>
    <dgm:pt modelId="{4AB685B9-3831-45FD-BEBF-1316986B0518}" type="pres">
      <dgm:prSet presAssocID="{9ED67DD9-9A29-4640-B035-9B246A5F6E05}" presName="parentLin" presStyleCnt="0"/>
      <dgm:spPr/>
    </dgm:pt>
    <dgm:pt modelId="{C252571E-9A07-4D41-AC29-28542DA627A3}" type="pres">
      <dgm:prSet presAssocID="{9ED67DD9-9A29-4640-B035-9B246A5F6E05}" presName="parentLeftMargin" presStyleLbl="node1" presStyleIdx="0" presStyleCnt="3"/>
      <dgm:spPr/>
    </dgm:pt>
    <dgm:pt modelId="{2F0E2FE6-2CF5-496B-BA7C-3E702B20CEB1}" type="pres">
      <dgm:prSet presAssocID="{9ED67DD9-9A29-4640-B035-9B246A5F6E0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403D65B-5FAC-4866-9192-DEC01E0CD6DC}" type="pres">
      <dgm:prSet presAssocID="{9ED67DD9-9A29-4640-B035-9B246A5F6E05}" presName="negativeSpace" presStyleCnt="0"/>
      <dgm:spPr/>
    </dgm:pt>
    <dgm:pt modelId="{4356964C-7D4C-4136-BFD4-003022A3A988}" type="pres">
      <dgm:prSet presAssocID="{9ED67DD9-9A29-4640-B035-9B246A5F6E05}" presName="childText" presStyleLbl="conFgAcc1" presStyleIdx="1" presStyleCnt="3">
        <dgm:presLayoutVars>
          <dgm:bulletEnabled val="1"/>
        </dgm:presLayoutVars>
      </dgm:prSet>
      <dgm:spPr/>
    </dgm:pt>
    <dgm:pt modelId="{04F8AB5E-3D93-4EA0-AE32-5727576F4C86}" type="pres">
      <dgm:prSet presAssocID="{5948C030-3705-414D-A5A4-C8B7D3697545}" presName="spaceBetweenRectangles" presStyleCnt="0"/>
      <dgm:spPr/>
    </dgm:pt>
    <dgm:pt modelId="{C6A35237-E7ED-439C-8E4A-3ACAA6FC17E6}" type="pres">
      <dgm:prSet presAssocID="{3263BA8C-8C46-4557-9337-23AE41ACA7AE}" presName="parentLin" presStyleCnt="0"/>
      <dgm:spPr/>
    </dgm:pt>
    <dgm:pt modelId="{6980D42A-981F-429C-80F7-C5322222A993}" type="pres">
      <dgm:prSet presAssocID="{3263BA8C-8C46-4557-9337-23AE41ACA7AE}" presName="parentLeftMargin" presStyleLbl="node1" presStyleIdx="1" presStyleCnt="3"/>
      <dgm:spPr/>
    </dgm:pt>
    <dgm:pt modelId="{D60E5BAA-BA57-4680-A2E7-E8124F89EBA6}" type="pres">
      <dgm:prSet presAssocID="{3263BA8C-8C46-4557-9337-23AE41ACA7A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BFC42E-AB37-47E5-AB86-5EBA3C450762}" type="pres">
      <dgm:prSet presAssocID="{3263BA8C-8C46-4557-9337-23AE41ACA7AE}" presName="negativeSpace" presStyleCnt="0"/>
      <dgm:spPr/>
    </dgm:pt>
    <dgm:pt modelId="{BF2165CA-3783-4C74-A25A-6E59360B8C21}" type="pres">
      <dgm:prSet presAssocID="{3263BA8C-8C46-4557-9337-23AE41ACA7A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96CA00B-2F17-4863-82EC-F5A9A0396749}" type="presOf" srcId="{9ED67DD9-9A29-4640-B035-9B246A5F6E05}" destId="{2F0E2FE6-2CF5-496B-BA7C-3E702B20CEB1}" srcOrd="1" destOrd="0" presId="urn:microsoft.com/office/officeart/2005/8/layout/list1"/>
    <dgm:cxn modelId="{5E864914-8E9B-42DB-A21E-3D81DC8BE480}" srcId="{CEBC106D-5811-4B6D-B942-6ADC4D343E40}" destId="{3263BA8C-8C46-4557-9337-23AE41ACA7AE}" srcOrd="2" destOrd="0" parTransId="{84419FFF-6C17-4435-BC0F-99BAD8A90C1A}" sibTransId="{A588AF8A-E0AF-46DB-9036-932E6B17650C}"/>
    <dgm:cxn modelId="{78590915-AC88-4B05-883C-6D38CFE15998}" type="presOf" srcId="{CCAE371C-0BDF-460C-BB1E-E565EEA45E9B}" destId="{41F364DF-B52E-469E-8669-659447B5C1C5}" srcOrd="0" destOrd="0" presId="urn:microsoft.com/office/officeart/2005/8/layout/list1"/>
    <dgm:cxn modelId="{4CB5611D-59EB-4732-B149-373A10DE3DCA}" type="presOf" srcId="{3263BA8C-8C46-4557-9337-23AE41ACA7AE}" destId="{6980D42A-981F-429C-80F7-C5322222A993}" srcOrd="0" destOrd="0" presId="urn:microsoft.com/office/officeart/2005/8/layout/list1"/>
    <dgm:cxn modelId="{2EA9353F-872D-4AF6-870A-B8E5FC4B3A66}" srcId="{CEBC106D-5811-4B6D-B942-6ADC4D343E40}" destId="{9ED67DD9-9A29-4640-B035-9B246A5F6E05}" srcOrd="1" destOrd="0" parTransId="{C3FEC5AF-0BFC-44BB-8349-C6B72D1D4D99}" sibTransId="{5948C030-3705-414D-A5A4-C8B7D3697545}"/>
    <dgm:cxn modelId="{12E30D64-62C5-4C82-AA60-992257953DC5}" type="presOf" srcId="{9ED67DD9-9A29-4640-B035-9B246A5F6E05}" destId="{C252571E-9A07-4D41-AC29-28542DA627A3}" srcOrd="0" destOrd="0" presId="urn:microsoft.com/office/officeart/2005/8/layout/list1"/>
    <dgm:cxn modelId="{EAEAC76B-FD6D-4822-853D-D32C0BF9633F}" srcId="{3263BA8C-8C46-4557-9337-23AE41ACA7AE}" destId="{2C58859A-9D53-428E-BC4A-A842E0CF2AED}" srcOrd="0" destOrd="0" parTransId="{E8ECF323-24CE-44D2-A346-2910B2CB6600}" sibTransId="{3F6C76F8-1996-47EA-9F96-EA80CF045C06}"/>
    <dgm:cxn modelId="{5FE5E055-8529-447D-ADAB-2BE851978BCE}" srcId="{CEBC106D-5811-4B6D-B942-6ADC4D343E40}" destId="{B222B58F-A554-4166-AB8D-6789A65C6E92}" srcOrd="0" destOrd="0" parTransId="{F444ADC2-94B7-4C11-8B60-10AB9C367F81}" sibTransId="{556A5190-F9C3-4488-ADE6-0488E696DEA2}"/>
    <dgm:cxn modelId="{CB50A183-EB2F-4FDD-A731-3561FD1E2FAD}" srcId="{B222B58F-A554-4166-AB8D-6789A65C6E92}" destId="{CCAE371C-0BDF-460C-BB1E-E565EEA45E9B}" srcOrd="0" destOrd="0" parTransId="{488092FE-7A51-4CC6-99DF-DBB7D428A3CC}" sibTransId="{125FACD9-A2D8-4FCB-9DE1-7485C6CA227B}"/>
    <dgm:cxn modelId="{8A869D8D-E65E-44E9-85A2-348715EF5B60}" type="presOf" srcId="{90202049-6EEF-4E74-849B-78E3AAEB92E8}" destId="{4356964C-7D4C-4136-BFD4-003022A3A988}" srcOrd="0" destOrd="0" presId="urn:microsoft.com/office/officeart/2005/8/layout/list1"/>
    <dgm:cxn modelId="{78E5DD93-157E-4AD0-8E21-CBCE563DB32D}" type="presOf" srcId="{B222B58F-A554-4166-AB8D-6789A65C6E92}" destId="{4F3DFAC6-32B5-4FF7-80EC-1BCA53706CDB}" srcOrd="1" destOrd="0" presId="urn:microsoft.com/office/officeart/2005/8/layout/list1"/>
    <dgm:cxn modelId="{608A5A97-18C8-4440-8E95-5627560B2933}" type="presOf" srcId="{CEBC106D-5811-4B6D-B942-6ADC4D343E40}" destId="{6E54ECCB-59EA-4A32-88AD-C1F127C2B75D}" srcOrd="0" destOrd="0" presId="urn:microsoft.com/office/officeart/2005/8/layout/list1"/>
    <dgm:cxn modelId="{AA980AA3-634C-4BF5-979C-1BC3D8F2B97E}" type="presOf" srcId="{B222B58F-A554-4166-AB8D-6789A65C6E92}" destId="{CBEFB6DD-BDC2-4785-9DB4-3C3F2A44F919}" srcOrd="0" destOrd="0" presId="urn:microsoft.com/office/officeart/2005/8/layout/list1"/>
    <dgm:cxn modelId="{545B21B1-3473-40A8-8C15-96E1BCF37144}" srcId="{9ED67DD9-9A29-4640-B035-9B246A5F6E05}" destId="{90202049-6EEF-4E74-849B-78E3AAEB92E8}" srcOrd="0" destOrd="0" parTransId="{D22194F4-528C-4871-A8BB-F832570CA578}" sibTransId="{60BF462E-50B0-43F1-9E86-B0CB77F8B0DC}"/>
    <dgm:cxn modelId="{415413DF-46AA-4F42-A5E0-4A4BD48A1175}" type="presOf" srcId="{2C58859A-9D53-428E-BC4A-A842E0CF2AED}" destId="{BF2165CA-3783-4C74-A25A-6E59360B8C21}" srcOrd="0" destOrd="0" presId="urn:microsoft.com/office/officeart/2005/8/layout/list1"/>
    <dgm:cxn modelId="{7D862AEB-8401-4DA9-B149-2FAD09353C3A}" type="presOf" srcId="{3263BA8C-8C46-4557-9337-23AE41ACA7AE}" destId="{D60E5BAA-BA57-4680-A2E7-E8124F89EBA6}" srcOrd="1" destOrd="0" presId="urn:microsoft.com/office/officeart/2005/8/layout/list1"/>
    <dgm:cxn modelId="{8D021ECA-836B-44E6-A9FF-383A2EBEB9F3}" type="presParOf" srcId="{6E54ECCB-59EA-4A32-88AD-C1F127C2B75D}" destId="{436EEF07-88A7-4FC8-8180-CD3061A3AA0B}" srcOrd="0" destOrd="0" presId="urn:microsoft.com/office/officeart/2005/8/layout/list1"/>
    <dgm:cxn modelId="{E9DADC4E-7D5E-4FBD-9999-8ED5404AC29C}" type="presParOf" srcId="{436EEF07-88A7-4FC8-8180-CD3061A3AA0B}" destId="{CBEFB6DD-BDC2-4785-9DB4-3C3F2A44F919}" srcOrd="0" destOrd="0" presId="urn:microsoft.com/office/officeart/2005/8/layout/list1"/>
    <dgm:cxn modelId="{A63159DE-FA74-4322-A03F-92E98A1B7CD9}" type="presParOf" srcId="{436EEF07-88A7-4FC8-8180-CD3061A3AA0B}" destId="{4F3DFAC6-32B5-4FF7-80EC-1BCA53706CDB}" srcOrd="1" destOrd="0" presId="urn:microsoft.com/office/officeart/2005/8/layout/list1"/>
    <dgm:cxn modelId="{D9B885CA-1D6B-4885-854B-FDCAC39750A1}" type="presParOf" srcId="{6E54ECCB-59EA-4A32-88AD-C1F127C2B75D}" destId="{870EE361-33AC-48C7-BC11-1895838C226B}" srcOrd="1" destOrd="0" presId="urn:microsoft.com/office/officeart/2005/8/layout/list1"/>
    <dgm:cxn modelId="{63A7A76D-931C-4B34-B813-9A5330685237}" type="presParOf" srcId="{6E54ECCB-59EA-4A32-88AD-C1F127C2B75D}" destId="{41F364DF-B52E-469E-8669-659447B5C1C5}" srcOrd="2" destOrd="0" presId="urn:microsoft.com/office/officeart/2005/8/layout/list1"/>
    <dgm:cxn modelId="{96C0505A-9366-48BB-84F7-DE6E608742B1}" type="presParOf" srcId="{6E54ECCB-59EA-4A32-88AD-C1F127C2B75D}" destId="{B8CD7A3C-D292-40BC-A954-01A7D086C647}" srcOrd="3" destOrd="0" presId="urn:microsoft.com/office/officeart/2005/8/layout/list1"/>
    <dgm:cxn modelId="{743F6A82-C003-4E49-8A30-7768D8DA9B83}" type="presParOf" srcId="{6E54ECCB-59EA-4A32-88AD-C1F127C2B75D}" destId="{4AB685B9-3831-45FD-BEBF-1316986B0518}" srcOrd="4" destOrd="0" presId="urn:microsoft.com/office/officeart/2005/8/layout/list1"/>
    <dgm:cxn modelId="{EEE3ED53-F9E9-4E94-9E48-5ADF0BA9E560}" type="presParOf" srcId="{4AB685B9-3831-45FD-BEBF-1316986B0518}" destId="{C252571E-9A07-4D41-AC29-28542DA627A3}" srcOrd="0" destOrd="0" presId="urn:microsoft.com/office/officeart/2005/8/layout/list1"/>
    <dgm:cxn modelId="{F4101390-8257-445A-BB74-DE37E8B94527}" type="presParOf" srcId="{4AB685B9-3831-45FD-BEBF-1316986B0518}" destId="{2F0E2FE6-2CF5-496B-BA7C-3E702B20CEB1}" srcOrd="1" destOrd="0" presId="urn:microsoft.com/office/officeart/2005/8/layout/list1"/>
    <dgm:cxn modelId="{9221916F-C0EB-4474-AA0D-41B2474159F4}" type="presParOf" srcId="{6E54ECCB-59EA-4A32-88AD-C1F127C2B75D}" destId="{A403D65B-5FAC-4866-9192-DEC01E0CD6DC}" srcOrd="5" destOrd="0" presId="urn:microsoft.com/office/officeart/2005/8/layout/list1"/>
    <dgm:cxn modelId="{E6D56130-DD78-4152-8746-30EC3EB933A1}" type="presParOf" srcId="{6E54ECCB-59EA-4A32-88AD-C1F127C2B75D}" destId="{4356964C-7D4C-4136-BFD4-003022A3A988}" srcOrd="6" destOrd="0" presId="urn:microsoft.com/office/officeart/2005/8/layout/list1"/>
    <dgm:cxn modelId="{B8512F6A-5502-4BBB-8EE3-9AB774F2485F}" type="presParOf" srcId="{6E54ECCB-59EA-4A32-88AD-C1F127C2B75D}" destId="{04F8AB5E-3D93-4EA0-AE32-5727576F4C86}" srcOrd="7" destOrd="0" presId="urn:microsoft.com/office/officeart/2005/8/layout/list1"/>
    <dgm:cxn modelId="{8DB97F97-B620-4FE6-8BAB-4E6E6E507BD5}" type="presParOf" srcId="{6E54ECCB-59EA-4A32-88AD-C1F127C2B75D}" destId="{C6A35237-E7ED-439C-8E4A-3ACAA6FC17E6}" srcOrd="8" destOrd="0" presId="urn:microsoft.com/office/officeart/2005/8/layout/list1"/>
    <dgm:cxn modelId="{2B26D26F-2215-48C6-8800-0F8EE5B18596}" type="presParOf" srcId="{C6A35237-E7ED-439C-8E4A-3ACAA6FC17E6}" destId="{6980D42A-981F-429C-80F7-C5322222A993}" srcOrd="0" destOrd="0" presId="urn:microsoft.com/office/officeart/2005/8/layout/list1"/>
    <dgm:cxn modelId="{38C994F6-3DBE-443D-9580-2A41CF4FF465}" type="presParOf" srcId="{C6A35237-E7ED-439C-8E4A-3ACAA6FC17E6}" destId="{D60E5BAA-BA57-4680-A2E7-E8124F89EBA6}" srcOrd="1" destOrd="0" presId="urn:microsoft.com/office/officeart/2005/8/layout/list1"/>
    <dgm:cxn modelId="{0905A168-B498-46CE-9C12-588C44352FDE}" type="presParOf" srcId="{6E54ECCB-59EA-4A32-88AD-C1F127C2B75D}" destId="{6FBFC42E-AB37-47E5-AB86-5EBA3C450762}" srcOrd="9" destOrd="0" presId="urn:microsoft.com/office/officeart/2005/8/layout/list1"/>
    <dgm:cxn modelId="{6FC5EAA1-472A-429F-A4EE-EE41CA6AB811}" type="presParOf" srcId="{6E54ECCB-59EA-4A32-88AD-C1F127C2B75D}" destId="{BF2165CA-3783-4C74-A25A-6E59360B8C2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ECC3F-D595-4EE6-A7AE-4050B537BF00}">
      <dsp:nvSpPr>
        <dsp:cNvPr id="0" name=""/>
        <dsp:cNvSpPr/>
      </dsp:nvSpPr>
      <dsp:spPr>
        <a:xfrm>
          <a:off x="0" y="0"/>
          <a:ext cx="5370827" cy="5692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Maitanidwe</a:t>
          </a: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 Paulo</a:t>
          </a:r>
        </a:p>
      </dsp:txBody>
      <dsp:txXfrm>
        <a:off x="16672" y="16672"/>
        <a:ext cx="4690002" cy="535870"/>
      </dsp:txXfrm>
    </dsp:sp>
    <dsp:sp modelId="{FAC792D5-4117-4527-BFFA-AD1E2C12CB7B}">
      <dsp:nvSpPr>
        <dsp:cNvPr id="0" name=""/>
        <dsp:cNvSpPr/>
      </dsp:nvSpPr>
      <dsp:spPr>
        <a:xfrm>
          <a:off x="401068" y="648271"/>
          <a:ext cx="5370827" cy="5692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L" sz="2600" b="1" kern="1200" dirty="0"/>
            <a:t>Ulendo wopita ku Akorinto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7740" y="664943"/>
        <a:ext cx="4566426" cy="535870"/>
      </dsp:txXfrm>
    </dsp:sp>
    <dsp:sp modelId="{A4769B0C-11C2-47B7-A6A7-52579446E8B9}">
      <dsp:nvSpPr>
        <dsp:cNvPr id="0" name=""/>
        <dsp:cNvSpPr/>
      </dsp:nvSpPr>
      <dsp:spPr>
        <a:xfrm>
          <a:off x="802136" y="1296543"/>
          <a:ext cx="5370827" cy="5692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Mzinda</a:t>
          </a:r>
          <a:r>
            <a:rPr lang="en-GB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wa</a:t>
          </a:r>
          <a:r>
            <a:rPr lang="en-GB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Korinto</a:t>
          </a:r>
          <a:r>
            <a:rPr lang="en-GB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18808" y="1313215"/>
        <a:ext cx="4566426" cy="535869"/>
      </dsp:txXfrm>
    </dsp:sp>
    <dsp:sp modelId="{D16E78D5-F212-49D8-9C32-18EA073A8EB6}">
      <dsp:nvSpPr>
        <dsp:cNvPr id="0" name=""/>
        <dsp:cNvSpPr/>
      </dsp:nvSpPr>
      <dsp:spPr>
        <a:xfrm>
          <a:off x="1203204" y="1944814"/>
          <a:ext cx="5370827" cy="5692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Akorinto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219876" y="1961486"/>
        <a:ext cx="4566426" cy="535870"/>
      </dsp:txXfrm>
    </dsp:sp>
    <dsp:sp modelId="{C105352C-7085-4BFD-B463-B0F860E365EA}">
      <dsp:nvSpPr>
        <dsp:cNvPr id="0" name=""/>
        <dsp:cNvSpPr/>
      </dsp:nvSpPr>
      <dsp:spPr>
        <a:xfrm>
          <a:off x="1604273" y="2593086"/>
          <a:ext cx="5370827" cy="5692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Makalata</a:t>
          </a: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 </a:t>
          </a:r>
          <a:r>
            <a:rPr lang="en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ku</a:t>
          </a: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Akorinto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620945" y="2609758"/>
        <a:ext cx="4566426" cy="535869"/>
      </dsp:txXfrm>
    </dsp:sp>
    <dsp:sp modelId="{24C2F7A0-3B9B-4550-9C1B-0762B8A40C19}">
      <dsp:nvSpPr>
        <dsp:cNvPr id="0" name=""/>
        <dsp:cNvSpPr/>
      </dsp:nvSpPr>
      <dsp:spPr>
        <a:xfrm>
          <a:off x="5000838" y="415842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084086" y="415842"/>
        <a:ext cx="203493" cy="278417"/>
      </dsp:txXfrm>
    </dsp:sp>
    <dsp:sp modelId="{2D28A9E1-DAB2-4C81-AD5A-FAD7260FFD58}">
      <dsp:nvSpPr>
        <dsp:cNvPr id="0" name=""/>
        <dsp:cNvSpPr/>
      </dsp:nvSpPr>
      <dsp:spPr>
        <a:xfrm>
          <a:off x="5401906" y="1064113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485154" y="1064113"/>
        <a:ext cx="203493" cy="278417"/>
      </dsp:txXfrm>
    </dsp:sp>
    <dsp:sp modelId="{FF3B14A5-C43A-4CBC-A2D0-4A8A0D2D65DA}">
      <dsp:nvSpPr>
        <dsp:cNvPr id="0" name=""/>
        <dsp:cNvSpPr/>
      </dsp:nvSpPr>
      <dsp:spPr>
        <a:xfrm>
          <a:off x="5802975" y="1702898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886223" y="1702898"/>
        <a:ext cx="203493" cy="278417"/>
      </dsp:txXfrm>
    </dsp:sp>
    <dsp:sp modelId="{40526A09-FFBA-45E1-9BE0-EC2AACD7D231}">
      <dsp:nvSpPr>
        <dsp:cNvPr id="0" name=""/>
        <dsp:cNvSpPr/>
      </dsp:nvSpPr>
      <dsp:spPr>
        <a:xfrm>
          <a:off x="6204043" y="2357494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287291" y="2357494"/>
        <a:ext cx="203493" cy="278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B5CCF-E1F5-4E78-A368-7A29948EDAE3}">
      <dsp:nvSpPr>
        <dsp:cNvPr id="0" name=""/>
        <dsp:cNvSpPr/>
      </dsp:nvSpPr>
      <dsp:spPr>
        <a:xfrm rot="5400000">
          <a:off x="5263212" y="-2290653"/>
          <a:ext cx="484158" cy="5065466"/>
        </a:xfrm>
        <a:prstGeom prst="round2Same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noProof="0" dirty="0" err="1"/>
            <a:t>Muchisankho</a:t>
          </a:r>
          <a:r>
            <a:rPr lang="en" sz="2000" b="1" kern="1200" noProof="0" dirty="0"/>
            <a:t> cha Yesu </a:t>
          </a:r>
          <a:r>
            <a:rPr lang="en" sz="1800" b="1" kern="1200" noProof="0" dirty="0"/>
            <a:t>(</a:t>
          </a:r>
          <a:r>
            <a:rPr lang="en" sz="1800" b="1" kern="1200" noProof="0" dirty="0" err="1"/>
            <a:t>Agalatiya</a:t>
          </a:r>
          <a:r>
            <a:rPr lang="en" sz="1800" b="1" kern="1200" noProof="0" dirty="0"/>
            <a:t>. 1:1)</a:t>
          </a:r>
          <a:endParaRPr lang="en" sz="2000" kern="1200" noProof="0" dirty="0"/>
        </a:p>
      </dsp:txBody>
      <dsp:txXfrm rot="-5400000">
        <a:off x="2972559" y="23635"/>
        <a:ext cx="5041831" cy="436888"/>
      </dsp:txXfrm>
    </dsp:sp>
    <dsp:sp modelId="{19653C40-9276-4878-854D-836A70DA7530}">
      <dsp:nvSpPr>
        <dsp:cNvPr id="0" name=""/>
        <dsp:cNvSpPr/>
      </dsp:nvSpPr>
      <dsp:spPr>
        <a:xfrm>
          <a:off x="0" y="1416"/>
          <a:ext cx="2972558" cy="581710"/>
        </a:xfrm>
        <a:prstGeom prst="roundRect">
          <a:avLst/>
        </a:prstGeom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Kodi Paulo </a:t>
          </a:r>
          <a:r>
            <a:rPr lang="en-GB" sz="2000" b="1" i="0" kern="120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anakhala</a:t>
          </a:r>
          <a:r>
            <a:rPr lang="en-GB" sz="20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i="0" kern="120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bwanji</a:t>
          </a:r>
          <a:r>
            <a:rPr lang="en-GB" sz="20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i="0" kern="120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mtumwi</a:t>
          </a:r>
          <a:r>
            <a:rPr lang="en" sz="20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397" y="29813"/>
        <a:ext cx="2915764" cy="524916"/>
      </dsp:txXfrm>
    </dsp:sp>
    <dsp:sp modelId="{BBA056F3-27F5-4E35-A1BD-EBF5C5D8AEC1}">
      <dsp:nvSpPr>
        <dsp:cNvPr id="0" name=""/>
        <dsp:cNvSpPr/>
      </dsp:nvSpPr>
      <dsp:spPr>
        <a:xfrm rot="5400000">
          <a:off x="5225408" y="-1656949"/>
          <a:ext cx="484158" cy="5145870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4111859"/>
              <a:satOff val="-17712"/>
              <a:lumOff val="-1731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noProof="0" dirty="0"/>
            <a:t>Kuchokera </a:t>
          </a:r>
          <a:r>
            <a:rPr lang="en" sz="2000" b="1" kern="1200" noProof="0" dirty="0" err="1"/>
            <a:t>m’mimba</a:t>
          </a:r>
          <a:r>
            <a:rPr lang="en" sz="2000" b="1" kern="1200" noProof="0" dirty="0"/>
            <a:t> </a:t>
          </a:r>
          <a:r>
            <a:rPr lang="en" sz="2000" b="1" kern="1200" noProof="0" dirty="0" err="1"/>
            <a:t>mwa</a:t>
          </a:r>
          <a:r>
            <a:rPr lang="en" sz="2000" b="1" kern="1200" noProof="0" dirty="0"/>
            <a:t> Mayi </a:t>
          </a:r>
          <a:r>
            <a:rPr lang="en" sz="2000" b="1" kern="1200" noProof="0" dirty="0" err="1"/>
            <a:t>ake</a:t>
          </a:r>
          <a:r>
            <a:rPr lang="en" sz="2000" b="1" kern="1200" noProof="0" dirty="0"/>
            <a:t> </a:t>
          </a:r>
          <a:r>
            <a:rPr lang="en" sz="1800" b="1" kern="1200" noProof="0" dirty="0"/>
            <a:t>(</a:t>
          </a:r>
          <a:r>
            <a:rPr lang="en" sz="1800" b="1" kern="1200" noProof="0" dirty="0" err="1"/>
            <a:t>Agalatiya</a:t>
          </a:r>
          <a:r>
            <a:rPr lang="en" sz="1800" b="1" kern="1200" noProof="0" dirty="0"/>
            <a:t> 1:15)</a:t>
          </a:r>
          <a:endParaRPr lang="en" sz="2000" kern="1200" noProof="0" dirty="0"/>
        </a:p>
      </dsp:txBody>
      <dsp:txXfrm rot="-5400000">
        <a:off x="2894553" y="697541"/>
        <a:ext cx="5122235" cy="436888"/>
      </dsp:txXfrm>
    </dsp:sp>
    <dsp:sp modelId="{E98D6F57-984E-4FF8-836B-27F805DC12DB}">
      <dsp:nvSpPr>
        <dsp:cNvPr id="0" name=""/>
        <dsp:cNvSpPr/>
      </dsp:nvSpPr>
      <dsp:spPr>
        <a:xfrm>
          <a:off x="0" y="613386"/>
          <a:ext cx="2894552" cy="605198"/>
        </a:xfrm>
        <a:prstGeom prst="roundRect">
          <a:avLst/>
        </a:prstGeom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Anasankhidwa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liti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9543" y="642929"/>
        <a:ext cx="2835466" cy="546112"/>
      </dsp:txXfrm>
    </dsp:sp>
    <dsp:sp modelId="{EE59CC25-5453-4CE0-A8CC-571412A1ACEE}">
      <dsp:nvSpPr>
        <dsp:cNvPr id="0" name=""/>
        <dsp:cNvSpPr/>
      </dsp:nvSpPr>
      <dsp:spPr>
        <a:xfrm rot="5400000">
          <a:off x="5225408" y="-1082010"/>
          <a:ext cx="484158" cy="5145870"/>
        </a:xfrm>
        <a:prstGeom prst="round2Same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8223719"/>
              <a:satOff val="-35425"/>
              <a:lumOff val="-346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noProof="0" dirty="0"/>
            <a:t>Pa </a:t>
          </a:r>
          <a:r>
            <a:rPr lang="en" sz="2000" b="1" kern="1200" noProof="0" dirty="0" err="1"/>
            <a:t>mseu</a:t>
          </a:r>
          <a:r>
            <a:rPr lang="en" sz="2000" b="1" kern="1200" noProof="0" dirty="0"/>
            <a:t> </a:t>
          </a:r>
          <a:r>
            <a:rPr lang="en" sz="2000" b="1" kern="1200" noProof="0" dirty="0" err="1"/>
            <a:t>wa</a:t>
          </a:r>
          <a:r>
            <a:rPr lang="en" sz="2000" b="1" kern="1200" noProof="0" dirty="0"/>
            <a:t> </a:t>
          </a:r>
          <a:r>
            <a:rPr lang="en" sz="2000" b="1" kern="1200" noProof="0" dirty="0" err="1"/>
            <a:t>ku</a:t>
          </a:r>
          <a:r>
            <a:rPr lang="en" sz="2000" b="1" kern="1200" noProof="0" dirty="0"/>
            <a:t> </a:t>
          </a:r>
          <a:r>
            <a:rPr lang="en" sz="2000" b="1" kern="1200" noProof="0" dirty="0" err="1"/>
            <a:t>damasiko</a:t>
          </a:r>
          <a:r>
            <a:rPr lang="en" sz="2000" b="1" kern="1200" noProof="0" dirty="0"/>
            <a:t> </a:t>
          </a:r>
          <a:r>
            <a:rPr lang="en" sz="1800" b="1" kern="1200" noProof="0" dirty="0"/>
            <a:t>(</a:t>
          </a:r>
          <a:r>
            <a:rPr lang="en" sz="1800" b="1" kern="1200" noProof="0" dirty="0" err="1"/>
            <a:t>Machitidwe</a:t>
          </a:r>
          <a:r>
            <a:rPr lang="en" sz="1800" b="1" kern="1200" noProof="0" dirty="0"/>
            <a:t> 22:6-7)</a:t>
          </a:r>
          <a:endParaRPr lang="en" sz="2000" kern="1200" noProof="0" dirty="0"/>
        </a:p>
      </dsp:txBody>
      <dsp:txXfrm rot="-5400000">
        <a:off x="2894553" y="1272480"/>
        <a:ext cx="5122235" cy="436888"/>
      </dsp:txXfrm>
    </dsp:sp>
    <dsp:sp modelId="{9A558A9B-5A16-4B63-AE62-398B1C144A50}">
      <dsp:nvSpPr>
        <dsp:cNvPr id="0" name=""/>
        <dsp:cNvSpPr/>
      </dsp:nvSpPr>
      <dsp:spPr>
        <a:xfrm>
          <a:off x="0" y="1266577"/>
          <a:ext cx="2894552" cy="448694"/>
        </a:xfrm>
        <a:prstGeom prst="roundRect">
          <a:avLst/>
        </a:prstGeom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Anaitanidwa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liti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1903" y="1288480"/>
        <a:ext cx="2850746" cy="404888"/>
      </dsp:txXfrm>
    </dsp:sp>
    <dsp:sp modelId="{0A771D7F-B254-46CB-8BFB-95A76E4052C9}">
      <dsp:nvSpPr>
        <dsp:cNvPr id="0" name=""/>
        <dsp:cNvSpPr/>
      </dsp:nvSpPr>
      <dsp:spPr>
        <a:xfrm rot="5400000">
          <a:off x="5289193" y="-441743"/>
          <a:ext cx="484158" cy="5015213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12335577"/>
              <a:satOff val="-53137"/>
              <a:lumOff val="-5194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000" b="1" kern="1200" noProof="0" dirty="0" err="1"/>
            <a:t>Wa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kwa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Amitundu</a:t>
          </a:r>
          <a:r>
            <a:rPr lang="en-GB" sz="2000" b="1" kern="1200" noProof="0" dirty="0"/>
            <a:t> (</a:t>
          </a:r>
          <a:r>
            <a:rPr lang="en-GB" sz="2000" b="1" kern="1200" noProof="0" dirty="0" err="1"/>
            <a:t>Agalatiya</a:t>
          </a:r>
          <a:r>
            <a:rPr lang="en-GB" sz="2000" b="1" kern="1200" noProof="0" dirty="0"/>
            <a:t> 2:9).</a:t>
          </a:r>
          <a:endParaRPr lang="en" sz="2000" kern="1200" noProof="0" dirty="0"/>
        </a:p>
      </dsp:txBody>
      <dsp:txXfrm rot="-5400000">
        <a:off x="3023666" y="1847419"/>
        <a:ext cx="4991578" cy="436888"/>
      </dsp:txXfrm>
    </dsp:sp>
    <dsp:sp modelId="{C31EC41D-D6D1-4464-A94C-74E14FAE7809}">
      <dsp:nvSpPr>
        <dsp:cNvPr id="0" name=""/>
        <dsp:cNvSpPr/>
      </dsp:nvSpPr>
      <dsp:spPr>
        <a:xfrm>
          <a:off x="0" y="1763264"/>
          <a:ext cx="3023666" cy="605198"/>
        </a:xfrm>
        <a:prstGeom prst="roundRect">
          <a:avLst/>
        </a:prstGeom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Kodi iye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anali</a:t>
          </a:r>
          <a:r>
            <a:rPr lang="en-GB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mtumwi</a:t>
          </a:r>
          <a:r>
            <a:rPr lang="en-GB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wa</a:t>
          </a:r>
          <a:r>
            <a:rPr lang="en-GB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ndani</a:t>
          </a:r>
          <a:r>
            <a:rPr lang="en-GB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
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9543" y="1792807"/>
        <a:ext cx="2964580" cy="5461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364DF-B52E-469E-8669-659447B5C1C5}">
      <dsp:nvSpPr>
        <dsp:cNvPr id="0" name=""/>
        <dsp:cNvSpPr/>
      </dsp:nvSpPr>
      <dsp:spPr>
        <a:xfrm>
          <a:off x="0" y="163189"/>
          <a:ext cx="7980720" cy="110250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08280" rIns="180000" bIns="128016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b="1" kern="1200" noProof="0" dirty="0" err="1"/>
            <a:t>Atamva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kuchokera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kwa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Kuloe</a:t>
          </a:r>
          <a:r>
            <a:rPr lang="en-GB" sz="1800" b="1" kern="1200" noProof="0" dirty="0"/>
            <a:t> za </a:t>
          </a:r>
          <a:r>
            <a:rPr lang="en-GB" sz="1800" b="1" kern="1200" noProof="0" dirty="0" err="1"/>
            <a:t>mavuto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angapo</a:t>
          </a:r>
          <a:r>
            <a:rPr lang="en-GB" sz="1800" b="1" kern="1200" noProof="0" dirty="0"/>
            <a:t> amene </a:t>
          </a:r>
          <a:r>
            <a:rPr lang="en-GB" sz="1800" b="1" kern="1200" noProof="0" dirty="0" err="1"/>
            <a:t>analipo</a:t>
          </a:r>
          <a:r>
            <a:rPr lang="en-GB" sz="1800" b="1" kern="1200" noProof="0" dirty="0"/>
            <a:t> mu mpingo, Paulo </a:t>
          </a:r>
          <a:r>
            <a:rPr lang="en-GB" sz="1800" b="1" kern="1200" noProof="0" dirty="0" err="1"/>
            <a:t>anawadzudzula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ndi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kuwaphunzitsa</a:t>
          </a:r>
          <a:r>
            <a:rPr lang="en-GB" sz="1800" b="1" kern="1200" noProof="0" dirty="0"/>
            <a:t> pa </a:t>
          </a:r>
          <a:r>
            <a:rPr lang="en-GB" sz="1800" b="1" kern="1200" noProof="0" dirty="0" err="1"/>
            <a:t>nkhani</a:t>
          </a:r>
          <a:r>
            <a:rPr lang="en-GB" sz="1800" b="1" kern="1200" noProof="0" dirty="0"/>
            <a:t> za: </a:t>
          </a:r>
          <a:r>
            <a:rPr lang="en-GB" sz="1800" b="1" kern="1200" noProof="0" dirty="0" err="1"/>
            <a:t>magawano</a:t>
          </a:r>
          <a:r>
            <a:rPr lang="en-GB" sz="1800" b="1" kern="1200" noProof="0" dirty="0"/>
            <a:t>; </a:t>
          </a:r>
          <a:r>
            <a:rPr lang="en-GB" sz="1800" b="1" kern="1200" noProof="0" dirty="0" err="1"/>
            <a:t>chiwerewere</a:t>
          </a:r>
          <a:r>
            <a:rPr lang="en-GB" sz="1800" b="1" kern="1200" noProof="0" dirty="0"/>
            <a:t>; </a:t>
          </a:r>
          <a:r>
            <a:rPr lang="en-GB" sz="1800" b="1" kern="1200" noProof="0" dirty="0" err="1"/>
            <a:t>mikangano</a:t>
          </a:r>
          <a:r>
            <a:rPr lang="en-GB" sz="1800" b="1" kern="1200" noProof="0" dirty="0"/>
            <a:t>; </a:t>
          </a:r>
          <a:r>
            <a:rPr lang="en-GB" sz="1800" b="1" kern="1200" noProof="0" dirty="0" err="1"/>
            <a:t>ndi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uhule</a:t>
          </a:r>
          <a:r>
            <a:rPr lang="en" sz="1800" b="1" kern="1200" noProof="0" dirty="0"/>
            <a:t>.</a:t>
          </a:r>
          <a:endParaRPr lang="en" sz="1800" kern="1200" noProof="0" dirty="0"/>
        </a:p>
      </dsp:txBody>
      <dsp:txXfrm>
        <a:off x="0" y="163189"/>
        <a:ext cx="7980720" cy="1102500"/>
      </dsp:txXfrm>
    </dsp:sp>
    <dsp:sp modelId="{4F3DFAC6-32B5-4FF7-80EC-1BCA53706CDB}">
      <dsp:nvSpPr>
        <dsp:cNvPr id="0" name=""/>
        <dsp:cNvSpPr/>
      </dsp:nvSpPr>
      <dsp:spPr>
        <a:xfrm>
          <a:off x="399036" y="15589"/>
          <a:ext cx="5586504" cy="29520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</a:t>
          </a:r>
          <a:r>
            <a:rPr lang="en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Akorinto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1-6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3446" y="29999"/>
        <a:ext cx="5557684" cy="266380"/>
      </dsp:txXfrm>
    </dsp:sp>
    <dsp:sp modelId="{4356964C-7D4C-4136-BFD4-003022A3A988}">
      <dsp:nvSpPr>
        <dsp:cNvPr id="0" name=""/>
        <dsp:cNvSpPr/>
      </dsp:nvSpPr>
      <dsp:spPr>
        <a:xfrm>
          <a:off x="0" y="1467289"/>
          <a:ext cx="7980720" cy="185850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08280" rIns="180000" bIns="128016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b="1" kern="1200" noProof="0" dirty="0" err="1"/>
            <a:t>Anthu</a:t>
          </a:r>
          <a:r>
            <a:rPr lang="en-GB" sz="1800" b="1" kern="1200" noProof="0" dirty="0"/>
            <a:t> a </a:t>
          </a:r>
          <a:r>
            <a:rPr lang="en-GB" sz="1800" b="1" kern="1200" noProof="0" dirty="0" err="1"/>
            <a:t>m’banja</a:t>
          </a:r>
          <a:r>
            <a:rPr lang="en-GB" sz="1800" b="1" kern="1200" noProof="0" dirty="0"/>
            <a:t> la </a:t>
          </a:r>
          <a:r>
            <a:rPr lang="en-GB" sz="1800" b="1" kern="1200" noProof="0" dirty="0" err="1"/>
            <a:t>Kuloe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anabweretsanso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kwa</a:t>
          </a:r>
          <a:r>
            <a:rPr lang="en-GB" sz="1800" b="1" kern="1200" noProof="0" dirty="0"/>
            <a:t> Paulo </a:t>
          </a:r>
          <a:r>
            <a:rPr lang="en-GB" sz="1800" b="1" kern="1200" noProof="0" dirty="0" err="1"/>
            <a:t>kalata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yochokera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ku</a:t>
          </a:r>
          <a:r>
            <a:rPr lang="en-GB" sz="1800" b="1" kern="1200" noProof="0" dirty="0"/>
            <a:t> mpingo </a:t>
          </a:r>
          <a:r>
            <a:rPr lang="en-GB" sz="1800" b="1" kern="1200" noProof="0" dirty="0" err="1"/>
            <a:t>yokhala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ndi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mafunso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angapo</a:t>
          </a:r>
          <a:r>
            <a:rPr lang="en-GB" sz="1800" b="1" kern="1200" noProof="0" dirty="0"/>
            <a:t>. </a:t>
          </a:r>
          <a:r>
            <a:rPr lang="en-GB" sz="1800" b="1" kern="1200" noProof="0" dirty="0" err="1"/>
            <a:t>Poyankha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mafunso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amenewo</a:t>
          </a:r>
          <a:r>
            <a:rPr lang="en-GB" sz="1800" b="1" kern="1200" noProof="0" dirty="0"/>
            <a:t>, Paulo </a:t>
          </a:r>
          <a:r>
            <a:rPr lang="en-GB" sz="1800" b="1" kern="1200" noProof="0" dirty="0" err="1"/>
            <a:t>anaphunzitsa</a:t>
          </a:r>
          <a:r>
            <a:rPr lang="en-GB" sz="1800" b="1" kern="1200" noProof="0" dirty="0"/>
            <a:t> pa </a:t>
          </a:r>
          <a:r>
            <a:rPr lang="en-GB" sz="1800" b="1" kern="1200" noProof="0" dirty="0" err="1"/>
            <a:t>nkhani</a:t>
          </a:r>
          <a:r>
            <a:rPr lang="en-GB" sz="1800" b="1" kern="1200" noProof="0" dirty="0"/>
            <a:t> za: </a:t>
          </a:r>
          <a:r>
            <a:rPr lang="en-GB" sz="1800" b="1" kern="1200" noProof="0" dirty="0" err="1"/>
            <a:t>ukwati</a:t>
          </a:r>
          <a:r>
            <a:rPr lang="en-GB" sz="1800" b="1" kern="1200" noProof="0" dirty="0"/>
            <a:t>; </a:t>
          </a:r>
          <a:r>
            <a:rPr lang="en-GB" sz="1800" b="1" kern="1200" noProof="0" dirty="0" err="1"/>
            <a:t>chisudzulo</a:t>
          </a:r>
          <a:r>
            <a:rPr lang="en-GB" sz="1800" b="1" kern="1200" noProof="0" dirty="0"/>
            <a:t>; </a:t>
          </a:r>
          <a:r>
            <a:rPr lang="en-GB" sz="1800" b="1" kern="1200" noProof="0" dirty="0" err="1"/>
            <a:t>kusakwatira</a:t>
          </a:r>
          <a:r>
            <a:rPr lang="en-GB" sz="1800" b="1" kern="1200" noProof="0" dirty="0"/>
            <a:t>; </a:t>
          </a:r>
          <a:r>
            <a:rPr lang="en-GB" sz="1800" b="1" kern="1200" noProof="0" dirty="0" err="1"/>
            <a:t>zakudya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zoperekedwa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nsembe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kwa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mafano</a:t>
          </a:r>
          <a:r>
            <a:rPr lang="en-GB" sz="1800" b="1" kern="1200" noProof="0" dirty="0"/>
            <a:t>; </a:t>
          </a:r>
          <a:r>
            <a:rPr lang="en-GB" sz="1800" b="1" kern="1200" noProof="0" dirty="0" err="1"/>
            <a:t>zochitika</a:t>
          </a:r>
          <a:r>
            <a:rPr lang="en-GB" sz="1800" b="1" kern="1200" noProof="0" dirty="0"/>
            <a:t> pa </a:t>
          </a:r>
          <a:r>
            <a:rPr lang="en-GB" sz="1800" b="1" kern="1200" noProof="0" dirty="0" err="1"/>
            <a:t>nthawi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ya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kulambira</a:t>
          </a:r>
          <a:r>
            <a:rPr lang="en-GB" sz="1800" b="1" kern="1200" noProof="0" dirty="0"/>
            <a:t>; </a:t>
          </a:r>
          <a:r>
            <a:rPr lang="en-GB" sz="1800" b="1" kern="1200" noProof="0" dirty="0" err="1"/>
            <a:t>kagwiritsidwe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ntchito</a:t>
          </a:r>
          <a:r>
            <a:rPr lang="en-GB" sz="1800" b="1" kern="1200" noProof="0" dirty="0"/>
            <a:t> ka </a:t>
          </a:r>
          <a:r>
            <a:rPr lang="en-GB" sz="1800" b="1" kern="1200" noProof="0" dirty="0" err="1"/>
            <a:t>mphatso</a:t>
          </a:r>
          <a:r>
            <a:rPr lang="en-GB" sz="1800" b="1" kern="1200" noProof="0" dirty="0"/>
            <a:t> za </a:t>
          </a:r>
          <a:r>
            <a:rPr lang="en-GB" sz="1800" b="1" kern="1200" noProof="0" dirty="0" err="1"/>
            <a:t>Mzimu</a:t>
          </a:r>
          <a:r>
            <a:rPr lang="en-GB" sz="1800" b="1" kern="1200" noProof="0" dirty="0"/>
            <a:t>; </a:t>
          </a:r>
          <a:r>
            <a:rPr lang="en-GB" sz="1800" b="1" kern="1200" noProof="0" dirty="0" err="1"/>
            <a:t>ndi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kuuka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kwa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akufa</a:t>
          </a:r>
          <a:r>
            <a:rPr lang="en" sz="1800" b="1" kern="1200" noProof="0" dirty="0"/>
            <a:t>.</a:t>
          </a:r>
          <a:endParaRPr lang="en" sz="1800" kern="1200" noProof="0" dirty="0"/>
        </a:p>
      </dsp:txBody>
      <dsp:txXfrm>
        <a:off x="0" y="1467289"/>
        <a:ext cx="7980720" cy="1858500"/>
      </dsp:txXfrm>
    </dsp:sp>
    <dsp:sp modelId="{2F0E2FE6-2CF5-496B-BA7C-3E702B20CEB1}">
      <dsp:nvSpPr>
        <dsp:cNvPr id="0" name=""/>
        <dsp:cNvSpPr/>
      </dsp:nvSpPr>
      <dsp:spPr>
        <a:xfrm>
          <a:off x="399036" y="1319689"/>
          <a:ext cx="5586504" cy="29520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</a:t>
          </a:r>
          <a:r>
            <a:rPr lang="en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Akorinto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7-16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3446" y="1334099"/>
        <a:ext cx="5557684" cy="266380"/>
      </dsp:txXfrm>
    </dsp:sp>
    <dsp:sp modelId="{BF2165CA-3783-4C74-A25A-6E59360B8C21}">
      <dsp:nvSpPr>
        <dsp:cNvPr id="0" name=""/>
        <dsp:cNvSpPr/>
      </dsp:nvSpPr>
      <dsp:spPr>
        <a:xfrm>
          <a:off x="0" y="3527389"/>
          <a:ext cx="7980720" cy="1858500"/>
        </a:xfrm>
        <a:prstGeom prst="rect">
          <a:avLst/>
        </a:prstGeom>
        <a:solidFill>
          <a:srgbClr val="E5FFE5"/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08280" rIns="180000" bIns="128016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b="1" kern="1200" noProof="0" dirty="0"/>
            <a:t>Iyi </a:t>
          </a:r>
          <a:r>
            <a:rPr lang="en-GB" sz="1800" b="1" kern="1200" noProof="0" dirty="0" err="1"/>
            <a:t>ndi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kalata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yachiwiri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imene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yanasungidwa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mpaka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lero</a:t>
          </a:r>
          <a:r>
            <a:rPr lang="en-GB" sz="1800" b="1" kern="1200" noProof="0" dirty="0"/>
            <a:t>, </a:t>
          </a:r>
          <a:r>
            <a:rPr lang="en-GB" sz="1800" b="1" kern="1200" noProof="0" dirty="0" err="1"/>
            <a:t>ngakhale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kuti</a:t>
          </a:r>
          <a:r>
            <a:rPr lang="en-GB" sz="1800" b="1" kern="1200" noProof="0" dirty="0"/>
            <a:t> Paulo </a:t>
          </a:r>
          <a:r>
            <a:rPr lang="en-GB" sz="1800" b="1" kern="1200" noProof="0" dirty="0" err="1"/>
            <a:t>analemba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makalata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ena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angapo</a:t>
          </a:r>
          <a:r>
            <a:rPr lang="en-GB" sz="1800" b="1" kern="1200" noProof="0" dirty="0"/>
            <a:t> (</a:t>
          </a:r>
          <a:r>
            <a:rPr lang="en-GB" sz="1800" b="1" kern="1200" noProof="0" dirty="0" err="1"/>
            <a:t>mwina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asanalembedwa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makalata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awiri</a:t>
          </a:r>
          <a:r>
            <a:rPr lang="en-GB" sz="1800" b="1" kern="1200" noProof="0" dirty="0"/>
            <a:t> amene </a:t>
          </a:r>
          <a:r>
            <a:rPr lang="en-GB" sz="1800" b="1" kern="1200" noProof="0" dirty="0" err="1"/>
            <a:t>alipowa</a:t>
          </a:r>
          <a:r>
            <a:rPr lang="en-GB" sz="1800" b="1" kern="1200" noProof="0" dirty="0"/>
            <a:t>, </a:t>
          </a:r>
          <a:r>
            <a:rPr lang="en-GB" sz="1800" b="1" kern="1200" noProof="0" dirty="0" err="1"/>
            <a:t>kapena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analembedwa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pakati</a:t>
          </a:r>
          <a:r>
            <a:rPr lang="en-GB" sz="1800" b="1" kern="1200" noProof="0" dirty="0"/>
            <a:t> pa </a:t>
          </a:r>
          <a:r>
            <a:rPr lang="en-GB" sz="1800" b="1" kern="1200" noProof="0" dirty="0" err="1"/>
            <a:t>makalata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awiriwa</a:t>
          </a:r>
          <a:r>
            <a:rPr lang="en-GB" sz="1800" b="1" kern="1200" noProof="0" dirty="0"/>
            <a:t>). Iye </a:t>
          </a:r>
          <a:r>
            <a:rPr lang="en-GB" sz="1800" b="1" kern="1200" noProof="0" dirty="0" err="1"/>
            <a:t>anayamikira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Akorinto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chifukwa</a:t>
          </a:r>
          <a:r>
            <a:rPr lang="en-GB" sz="1800" b="1" kern="1200" noProof="0" dirty="0"/>
            <a:t> cha </a:t>
          </a:r>
          <a:r>
            <a:rPr lang="en-GB" sz="1800" b="1" kern="1200" noProof="0" dirty="0" err="1"/>
            <a:t>mmene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anathetsera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mavuto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ena</a:t>
          </a:r>
          <a:r>
            <a:rPr lang="en-GB" sz="1800" b="1" kern="1200" noProof="0" dirty="0"/>
            <a:t>, </a:t>
          </a:r>
          <a:r>
            <a:rPr lang="en-GB" sz="1800" b="1" kern="1200" noProof="0" dirty="0" err="1"/>
            <a:t>koma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anawalimbikitsa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kuti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aziyang’ana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dziko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kudzera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m’maso</a:t>
          </a:r>
          <a:r>
            <a:rPr lang="en-GB" sz="1800" b="1" kern="1200" noProof="0" dirty="0"/>
            <a:t> a </a:t>
          </a:r>
          <a:r>
            <a:rPr lang="en-GB" sz="1800" b="1" kern="1200" noProof="0" dirty="0" err="1"/>
            <a:t>Uthenga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Wabwino</a:t>
          </a:r>
          <a:r>
            <a:rPr lang="en-GB" sz="1800" b="1" kern="1200" noProof="0" dirty="0"/>
            <a:t>, </a:t>
          </a:r>
          <a:r>
            <a:rPr lang="en-GB" sz="1800" b="1" kern="1200" noProof="0" dirty="0" err="1"/>
            <a:t>kupewa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kutengera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chikhalidwe</a:t>
          </a:r>
          <a:r>
            <a:rPr lang="en-GB" sz="1800" b="1" kern="1200" noProof="0" dirty="0"/>
            <a:t> cha </a:t>
          </a:r>
          <a:r>
            <a:rPr lang="en-GB" sz="1800" b="1" kern="1200" noProof="0" dirty="0" err="1"/>
            <a:t>anthu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owazungulira</a:t>
          </a:r>
          <a:r>
            <a:rPr lang="en" sz="1800" b="1" kern="1200" noProof="0" dirty="0"/>
            <a:t>.</a:t>
          </a:r>
          <a:endParaRPr lang="en" sz="1800" kern="1200" noProof="0" dirty="0"/>
        </a:p>
      </dsp:txBody>
      <dsp:txXfrm>
        <a:off x="0" y="3527389"/>
        <a:ext cx="7980720" cy="1858500"/>
      </dsp:txXfrm>
    </dsp:sp>
    <dsp:sp modelId="{D60E5BAA-BA57-4680-A2E7-E8124F89EBA6}">
      <dsp:nvSpPr>
        <dsp:cNvPr id="0" name=""/>
        <dsp:cNvSpPr/>
      </dsp:nvSpPr>
      <dsp:spPr>
        <a:xfrm>
          <a:off x="399036" y="3379789"/>
          <a:ext cx="5586504" cy="295200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2 </a:t>
          </a:r>
          <a:r>
            <a:rPr lang="en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Akorinto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3446" y="3394199"/>
        <a:ext cx="5557684" cy="266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23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88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76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82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93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46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58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3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45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57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49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86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37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4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9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4292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897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562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0528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950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4680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737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68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6516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3782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076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764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9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56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37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05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92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38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58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62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467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jpe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hdphoto" Target="../media/hdphoto5.wdp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9.png"/><Relationship Id="rId5" Type="http://schemas.openxmlformats.org/officeDocument/2006/relationships/diagramQuickStyle" Target="../diagrams/quickStyle3.xml"/><Relationship Id="rId10" Type="http://schemas.microsoft.com/office/2007/relationships/hdphoto" Target="../media/hdphoto4.wdp"/><Relationship Id="rId4" Type="http://schemas.openxmlformats.org/officeDocument/2006/relationships/diagramLayout" Target="../diagrams/layout3.xml"/><Relationship Id="rId9" Type="http://schemas.openxmlformats.org/officeDocument/2006/relationships/image" Target="../media/image28.png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1A892A-2C56-EC7E-5373-AFAE172338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34"/>
          <a:stretch>
            <a:fillRect/>
          </a:stretch>
        </p:blipFill>
        <p:spPr>
          <a:xfrm>
            <a:off x="-1" y="0"/>
            <a:ext cx="12372975" cy="62848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170274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6BBDCB46-2A73-D88B-AB44-1B8A44F5E7A5}"/>
              </a:ext>
            </a:extLst>
          </p:cNvPr>
          <p:cNvSpPr txBox="1"/>
          <p:nvPr/>
        </p:nvSpPr>
        <p:spPr>
          <a:xfrm>
            <a:off x="-5984" y="6084190"/>
            <a:ext cx="1222812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8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765520"/>
                    </a:gs>
                    <a:gs pos="50000">
                      <a:srgbClr val="AF7E2F"/>
                    </a:gs>
                    <a:gs pos="100000">
                      <a:srgbClr val="E7CEA5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UTUMIKI WA PAULO KWA AKORINTO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13B7889-06E2-BCB2-8C1D-1500A04D4F8C}"/>
              </a:ext>
            </a:extLst>
          </p:cNvPr>
          <p:cNvSpPr txBox="1"/>
          <p:nvPr/>
        </p:nvSpPr>
        <p:spPr>
          <a:xfrm>
            <a:off x="0" y="-1"/>
            <a:ext cx="23047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Phunziro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1, July 4, 2026</a:t>
            </a:r>
          </a:p>
        </p:txBody>
      </p:sp>
    </p:spTree>
    <p:extLst>
      <p:ext uri="{BB962C8B-B14F-4D97-AF65-F5344CB8AC3E}">
        <p14:creationId xmlns:p14="http://schemas.microsoft.com/office/powerpoint/2010/main" val="354815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32DA6E-89B6-DE23-5F7A-1FAA7683D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1941DBD-AFBD-9984-3EFB-0CAC59B29D61}"/>
              </a:ext>
            </a:extLst>
          </p:cNvPr>
          <p:cNvSpPr txBox="1"/>
          <p:nvPr/>
        </p:nvSpPr>
        <p:spPr>
          <a:xfrm>
            <a:off x="0" y="132159"/>
            <a:ext cx="2771774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“Usiku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wina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Ambuye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anaonekera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Paulo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mʼmasomphenya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namuwuza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kuti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 “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Usaope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pitiriza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kuyankhula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usakhale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chete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 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Pakuti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Ine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ndili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nawe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palibe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aliyense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amene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adzakukhudza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kukuchitira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choyipa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chifukwa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mu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mzinda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muno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ndili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anthu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ambiri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.’ ”</a:t>
            </a:r>
            <a:b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Machitidwe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18:9, 10,CCL)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52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853524F-B7CB-ADD6-0008-951EC793D5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352800"/>
            <a:ext cx="12192000" cy="3505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DEEB4ED-EC63-D99D-242B-C28F694534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3528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681096D-3D7D-C3C5-543D-DBDB2BAE43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1122605"/>
              </p:ext>
            </p:extLst>
          </p:nvPr>
        </p:nvGraphicFramePr>
        <p:xfrm>
          <a:off x="5109323" y="3505200"/>
          <a:ext cx="6975101" cy="316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BF0B086-B811-3CEB-7398-C202BEA0B38E}"/>
              </a:ext>
            </a:extLst>
          </p:cNvPr>
          <p:cNvSpPr txBox="1"/>
          <p:nvPr/>
        </p:nvSpPr>
        <p:spPr>
          <a:xfrm>
            <a:off x="266700" y="190500"/>
            <a:ext cx="7809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 err="1">
                <a:latin typeface="Aptos" panose="020B0004020202020204" pitchFamily="34" charset="0"/>
              </a:rPr>
              <a:t>Kutsatira</a:t>
            </a:r>
            <a:r>
              <a:rPr lang="en-GB" sz="2000" b="1" dirty="0">
                <a:latin typeface="Aptos" panose="020B0004020202020204" pitchFamily="34" charset="0"/>
              </a:rPr>
              <a:t> Kalata </a:t>
            </a:r>
            <a:r>
              <a:rPr lang="en-GB" sz="2000" b="1" dirty="0" err="1">
                <a:latin typeface="Aptos" panose="020B0004020202020204" pitchFamily="34" charset="0"/>
              </a:rPr>
              <a:t>ya</a:t>
            </a:r>
            <a:r>
              <a:rPr lang="en-GB" sz="2000" b="1" dirty="0">
                <a:latin typeface="Aptos" panose="020B0004020202020204" pitchFamily="34" charset="0"/>
              </a:rPr>
              <a:t> </a:t>
            </a:r>
            <a:r>
              <a:rPr lang="en-GB" sz="2000" b="1" dirty="0" err="1">
                <a:latin typeface="Aptos" panose="020B0004020202020204" pitchFamily="34" charset="0"/>
              </a:rPr>
              <a:t>kwa</a:t>
            </a:r>
            <a:r>
              <a:rPr lang="en-GB" sz="2000" b="1" dirty="0">
                <a:latin typeface="Aptos" panose="020B0004020202020204" pitchFamily="34" charset="0"/>
              </a:rPr>
              <a:t> Aroma, </a:t>
            </a:r>
            <a:r>
              <a:rPr lang="en-GB" sz="2000" b="1" dirty="0" err="1">
                <a:latin typeface="Aptos" panose="020B0004020202020204" pitchFamily="34" charset="0"/>
              </a:rPr>
              <a:t>Makalata</a:t>
            </a:r>
            <a:r>
              <a:rPr lang="en-GB" sz="2000" b="1" dirty="0">
                <a:latin typeface="Aptos" panose="020B0004020202020204" pitchFamily="34" charset="0"/>
              </a:rPr>
              <a:t> a </a:t>
            </a:r>
            <a:r>
              <a:rPr lang="en-GB" sz="2000" b="1" dirty="0" err="1">
                <a:latin typeface="Aptos" panose="020B0004020202020204" pitchFamily="34" charset="0"/>
              </a:rPr>
              <a:t>kwa</a:t>
            </a:r>
            <a:r>
              <a:rPr lang="en-GB" sz="2000" b="1" dirty="0">
                <a:latin typeface="Aptos" panose="020B0004020202020204" pitchFamily="34" charset="0"/>
              </a:rPr>
              <a:t> </a:t>
            </a:r>
            <a:r>
              <a:rPr lang="en-GB" sz="2000" b="1" dirty="0" err="1">
                <a:latin typeface="Aptos" panose="020B0004020202020204" pitchFamily="34" charset="0"/>
              </a:rPr>
              <a:t>Akorinto</a:t>
            </a:r>
            <a:r>
              <a:rPr lang="en-GB" sz="2000" b="1" dirty="0">
                <a:latin typeface="Aptos" panose="020B0004020202020204" pitchFamily="34" charset="0"/>
              </a:rPr>
              <a:t> </a:t>
            </a:r>
            <a:r>
              <a:rPr lang="en-GB" sz="2000" b="1" dirty="0" err="1">
                <a:latin typeface="Aptos" panose="020B0004020202020204" pitchFamily="34" charset="0"/>
              </a:rPr>
              <a:t>ndiwo</a:t>
            </a:r>
            <a:r>
              <a:rPr lang="en-GB" sz="2000" b="1" dirty="0">
                <a:latin typeface="Aptos" panose="020B0004020202020204" pitchFamily="34" charset="0"/>
              </a:rPr>
              <a:t> </a:t>
            </a:r>
            <a:r>
              <a:rPr lang="en-GB" sz="2000" b="1" dirty="0" err="1">
                <a:latin typeface="Aptos" panose="020B0004020202020204" pitchFamily="34" charset="0"/>
              </a:rPr>
              <a:t>makalata</a:t>
            </a:r>
            <a:r>
              <a:rPr lang="en-GB" sz="2000" b="1" dirty="0">
                <a:latin typeface="Aptos" panose="020B0004020202020204" pitchFamily="34" charset="0"/>
              </a:rPr>
              <a:t> </a:t>
            </a:r>
            <a:r>
              <a:rPr lang="en-GB" sz="2000" b="1" dirty="0" err="1">
                <a:latin typeface="Aptos" panose="020B0004020202020204" pitchFamily="34" charset="0"/>
              </a:rPr>
              <a:t>atali</a:t>
            </a:r>
            <a:r>
              <a:rPr lang="en-GB" sz="2000" b="1" dirty="0">
                <a:latin typeface="Aptos" panose="020B0004020202020204" pitchFamily="34" charset="0"/>
              </a:rPr>
              <a:t> </a:t>
            </a:r>
            <a:r>
              <a:rPr lang="en-GB" sz="2000" b="1" dirty="0" err="1">
                <a:latin typeface="Aptos" panose="020B0004020202020204" pitchFamily="34" charset="0"/>
              </a:rPr>
              <a:t>kwambiri</a:t>
            </a:r>
            <a:r>
              <a:rPr lang="en-GB" sz="2000" b="1" dirty="0">
                <a:latin typeface="Aptos" panose="020B0004020202020204" pitchFamily="34" charset="0"/>
              </a:rPr>
              <a:t> amene Paulo </a:t>
            </a:r>
            <a:r>
              <a:rPr lang="en-GB" sz="2000" b="1" dirty="0" err="1">
                <a:latin typeface="Aptos" panose="020B0004020202020204" pitchFamily="34" charset="0"/>
              </a:rPr>
              <a:t>analemba</a:t>
            </a:r>
            <a:r>
              <a:rPr lang="en-GB" sz="2000" b="1" dirty="0">
                <a:latin typeface="Aptos" panose="020B0004020202020204" pitchFamily="34" charset="0"/>
              </a:rPr>
              <a:t>.</a:t>
            </a:r>
            <a:r>
              <a:rPr lang="en-PL" sz="2000" b="1" dirty="0">
                <a:latin typeface="Aptos" panose="020B0004020202020204" pitchFamily="34" charset="0"/>
              </a:rPr>
              <a:t> </a:t>
            </a:r>
            <a:endParaRPr lang="en" sz="2000" b="1" dirty="0">
              <a:solidFill>
                <a:prstClr val="black"/>
              </a:solidFill>
              <a:latin typeface="Aptos" panose="020B00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A7CAEE-162A-2909-A5D2-CCA89126AE9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5899" y="190500"/>
            <a:ext cx="3716074" cy="3016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A5E41"/>
            </a:solidFill>
            <a:miter lim="800000"/>
          </a:ln>
          <a:effectLst>
            <a:glow rad="114300">
              <a:srgbClr val="FFFF00"/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6E7A8D7-8931-76BD-6CA9-F5DCBDF4EF9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47" r="3969"/>
          <a:stretch>
            <a:fillRect/>
          </a:stretch>
        </p:blipFill>
        <p:spPr>
          <a:xfrm>
            <a:off x="200026" y="3505200"/>
            <a:ext cx="4667809" cy="31623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4E625B1-3B25-4726-6ABE-8B7BFCE13A6E}"/>
              </a:ext>
            </a:extLst>
          </p:cNvPr>
          <p:cNvSpPr txBox="1"/>
          <p:nvPr/>
        </p:nvSpPr>
        <p:spPr>
          <a:xfrm>
            <a:off x="266699" y="2233181"/>
            <a:ext cx="71723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Kuti </a:t>
            </a:r>
            <a:r>
              <a:rPr lang="en-GB" sz="2000" b="1" dirty="0" err="1">
                <a:solidFill>
                  <a:prstClr val="black"/>
                </a:solidFill>
              </a:rPr>
              <a:t>timvetse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bwino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uthenga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makalata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amenewa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choyamba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tiyenera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kudziwa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momwe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zinthu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zinaliri</a:t>
            </a:r>
            <a:r>
              <a:rPr lang="en-GB" sz="2000" b="1" dirty="0">
                <a:solidFill>
                  <a:prstClr val="black"/>
                </a:solidFill>
              </a:rPr>
              <a:t> pa </a:t>
            </a:r>
            <a:r>
              <a:rPr lang="en-GB" sz="2000" b="1" dirty="0" err="1">
                <a:solidFill>
                  <a:prstClr val="black"/>
                </a:solidFill>
              </a:rPr>
              <a:t>nthawi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imene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analembedwa</a:t>
            </a:r>
            <a:r>
              <a:rPr lang="en-GB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959C8E-7144-81EE-7A4E-7EAFA7B334A1}"/>
              </a:ext>
            </a:extLst>
          </p:cNvPr>
          <p:cNvSpPr txBox="1"/>
          <p:nvPr/>
        </p:nvSpPr>
        <p:spPr>
          <a:xfrm>
            <a:off x="246326" y="898386"/>
            <a:ext cx="78091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PL" sz="2000" b="1" dirty="0">
                <a:latin typeface="Aptos" panose="020B0004020202020204" pitchFamily="34" charset="0"/>
              </a:rPr>
              <a:t>Makalata awiri amene alipo mpaka lero analembedwa mkati mwa masabata ochepa chabe. M’menemo </a:t>
            </a:r>
            <a:r>
              <a:rPr lang="en-GB" sz="2000" b="1" dirty="0" err="1">
                <a:latin typeface="Aptos" panose="020B0004020202020204" pitchFamily="34" charset="0"/>
              </a:rPr>
              <a:t>timapezamo</a:t>
            </a:r>
            <a:r>
              <a:rPr lang="en-GB" sz="2000" b="1" dirty="0">
                <a:latin typeface="Aptos" panose="020B0004020202020204" pitchFamily="34" charset="0"/>
              </a:rPr>
              <a:t> </a:t>
            </a:r>
            <a:r>
              <a:rPr lang="en-GB" sz="2000" b="1" dirty="0" err="1">
                <a:latin typeface="Aptos" panose="020B0004020202020204" pitchFamily="34" charset="0"/>
              </a:rPr>
              <a:t>malangizo</a:t>
            </a:r>
            <a:r>
              <a:rPr lang="en-GB" sz="2000" b="1" dirty="0">
                <a:latin typeface="Aptos" panose="020B0004020202020204" pitchFamily="34" charset="0"/>
              </a:rPr>
              <a:t> </a:t>
            </a:r>
            <a:r>
              <a:rPr lang="en-GB" sz="2000" b="1" dirty="0" err="1">
                <a:latin typeface="Aptos" panose="020B0004020202020204" pitchFamily="34" charset="0"/>
              </a:rPr>
              <a:t>othandiza</a:t>
            </a:r>
            <a:r>
              <a:rPr lang="en-GB" sz="2000" b="1" dirty="0">
                <a:latin typeface="Aptos" panose="020B0004020202020204" pitchFamily="34" charset="0"/>
              </a:rPr>
              <a:t> pa </a:t>
            </a:r>
            <a:r>
              <a:rPr lang="en-GB" sz="2000" b="1" dirty="0" err="1">
                <a:latin typeface="Aptos" panose="020B0004020202020204" pitchFamily="34" charset="0"/>
              </a:rPr>
              <a:t>kuthana</a:t>
            </a:r>
            <a:r>
              <a:rPr lang="en-GB" sz="2000" b="1" dirty="0">
                <a:latin typeface="Aptos" panose="020B0004020202020204" pitchFamily="34" charset="0"/>
              </a:rPr>
              <a:t> </a:t>
            </a:r>
            <a:r>
              <a:rPr lang="en-GB" sz="2000" b="1" dirty="0" err="1">
                <a:latin typeface="Aptos" panose="020B0004020202020204" pitchFamily="34" charset="0"/>
              </a:rPr>
              <a:t>ndi</a:t>
            </a:r>
            <a:r>
              <a:rPr lang="en-GB" sz="2000" b="1" dirty="0">
                <a:latin typeface="Aptos" panose="020B0004020202020204" pitchFamily="34" charset="0"/>
              </a:rPr>
              <a:t> </a:t>
            </a:r>
            <a:r>
              <a:rPr lang="en-GB" sz="2000" b="1" dirty="0" err="1">
                <a:latin typeface="Aptos" panose="020B0004020202020204" pitchFamily="34" charset="0"/>
              </a:rPr>
              <a:t>makhalidwe</a:t>
            </a:r>
            <a:r>
              <a:rPr lang="en-GB" sz="2000" b="1" dirty="0">
                <a:latin typeface="Aptos" panose="020B0004020202020204" pitchFamily="34" charset="0"/>
              </a:rPr>
              <a:t> </a:t>
            </a:r>
            <a:r>
              <a:rPr lang="en-GB" sz="2000" b="1" dirty="0" err="1">
                <a:latin typeface="Aptos" panose="020B0004020202020204" pitchFamily="34" charset="0"/>
              </a:rPr>
              <a:t>ovuta</a:t>
            </a:r>
            <a:r>
              <a:rPr lang="en-GB" sz="2000" b="1" dirty="0">
                <a:latin typeface="Aptos" panose="020B0004020202020204" pitchFamily="34" charset="0"/>
              </a:rPr>
              <a:t> </a:t>
            </a:r>
            <a:r>
              <a:rPr lang="en-GB" sz="2000" b="1" dirty="0" err="1">
                <a:latin typeface="Aptos" panose="020B0004020202020204" pitchFamily="34" charset="0"/>
              </a:rPr>
              <a:t>omwe</a:t>
            </a:r>
            <a:r>
              <a:rPr lang="en-GB" sz="2000" b="1" dirty="0">
                <a:latin typeface="Aptos" panose="020B0004020202020204" pitchFamily="34" charset="0"/>
              </a:rPr>
              <a:t> </a:t>
            </a:r>
            <a:r>
              <a:rPr lang="en-GB" sz="2000" b="1" dirty="0" err="1">
                <a:latin typeface="Aptos" panose="020B0004020202020204" pitchFamily="34" charset="0"/>
              </a:rPr>
              <a:t>amakhalapo</a:t>
            </a:r>
            <a:r>
              <a:rPr lang="en-GB" sz="2000" b="1" dirty="0">
                <a:latin typeface="Aptos" panose="020B0004020202020204" pitchFamily="34" charset="0"/>
              </a:rPr>
              <a:t> </a:t>
            </a:r>
            <a:r>
              <a:rPr lang="en-GB" sz="2000" b="1" dirty="0" err="1">
                <a:latin typeface="Aptos" panose="020B0004020202020204" pitchFamily="34" charset="0"/>
              </a:rPr>
              <a:t>chifukwa</a:t>
            </a:r>
            <a:r>
              <a:rPr lang="en-GB" sz="2000" b="1" dirty="0">
                <a:latin typeface="Aptos" panose="020B0004020202020204" pitchFamily="34" charset="0"/>
              </a:rPr>
              <a:t> cha </a:t>
            </a:r>
            <a:r>
              <a:rPr lang="en-GB" sz="2000" b="1" dirty="0" err="1">
                <a:latin typeface="Aptos" panose="020B0004020202020204" pitchFamily="34" charset="0"/>
              </a:rPr>
              <a:t>kusamvana</a:t>
            </a:r>
            <a:r>
              <a:rPr lang="en-GB" sz="2000" b="1" dirty="0">
                <a:latin typeface="Aptos" panose="020B0004020202020204" pitchFamily="34" charset="0"/>
              </a:rPr>
              <a:t> </a:t>
            </a:r>
            <a:r>
              <a:rPr lang="en-GB" sz="2000" b="1" dirty="0" err="1">
                <a:latin typeface="Aptos" panose="020B0004020202020204" pitchFamily="34" charset="0"/>
              </a:rPr>
              <a:t>pakati</a:t>
            </a:r>
            <a:r>
              <a:rPr lang="en-GB" sz="2000" b="1" dirty="0">
                <a:latin typeface="Aptos" panose="020B0004020202020204" pitchFamily="34" charset="0"/>
              </a:rPr>
              <a:t> </a:t>
            </a:r>
            <a:r>
              <a:rPr lang="en-PL" sz="2000" b="1" dirty="0">
                <a:latin typeface="Aptos" panose="020B0004020202020204" pitchFamily="34" charset="0"/>
              </a:rPr>
              <a:t>pa abale ndi alongo.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0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8BDA6C-27BB-CECF-E19B-97735A242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6BF5A0-4FAC-6A3E-24ED-61D8962CB192}"/>
              </a:ext>
            </a:extLst>
          </p:cNvPr>
          <p:cNvSpPr txBox="1"/>
          <p:nvPr/>
        </p:nvSpPr>
        <p:spPr>
          <a:xfrm>
            <a:off x="3541850" y="0"/>
            <a:ext cx="85343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400" b="1" spc="300" dirty="0">
                <a:ln w="12700" cmpd="sng">
                  <a:solidFill>
                    <a:srgbClr val="00CC00"/>
                  </a:solidFill>
                  <a:prstDash val="solid"/>
                </a:ln>
                <a:gradFill>
                  <a:gsLst>
                    <a:gs pos="0">
                      <a:srgbClr val="00CC00"/>
                    </a:gs>
                    <a:gs pos="4000">
                      <a:srgbClr val="00CC00">
                        <a:lumMod val="60000"/>
                        <a:lumOff val="40000"/>
                      </a:srgbClr>
                    </a:gs>
                    <a:gs pos="87000">
                      <a:srgbClr val="00CC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MAITANIDWE A PAULO</a:t>
            </a:r>
            <a:endParaRPr kumimoji="0" lang="en" sz="4400" b="1" i="0" u="none" strike="noStrike" kern="1200" cap="none" spc="300" normalizeH="0" baseline="0" noProof="0" dirty="0">
              <a:ln w="12700" cmpd="sng">
                <a:solidFill>
                  <a:srgbClr val="00CC00"/>
                </a:solidFill>
                <a:prstDash val="solid"/>
              </a:ln>
              <a:gradFill>
                <a:gsLst>
                  <a:gs pos="0">
                    <a:srgbClr val="00CC00"/>
                  </a:gs>
                  <a:gs pos="4000">
                    <a:srgbClr val="00CC00">
                      <a:lumMod val="60000"/>
                      <a:lumOff val="40000"/>
                    </a:srgbClr>
                  </a:gs>
                  <a:gs pos="87000">
                    <a:srgbClr val="00CC0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41A0C8-115E-3B7A-8A68-F4F5CBBD8B50}"/>
              </a:ext>
            </a:extLst>
          </p:cNvPr>
          <p:cNvSpPr txBox="1"/>
          <p:nvPr/>
        </p:nvSpPr>
        <p:spPr>
          <a:xfrm>
            <a:off x="3020993" y="673694"/>
            <a:ext cx="906285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n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Paul, an apostle—sent not from men nor by a man, but by Jesus Christ and God the Father, who raised him from the dead </a:t>
            </a:r>
            <a:r>
              <a:rPr lang="en" sz="1400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(Galatians 1:1)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8D30F4">
                  <a:lumMod val="50000"/>
                </a:srgb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AA3248-347B-4795-4EEA-6B836DAD3631}"/>
              </a:ext>
            </a:extLst>
          </p:cNvPr>
          <p:cNvSpPr txBox="1"/>
          <p:nvPr/>
        </p:nvSpPr>
        <p:spPr>
          <a:xfrm>
            <a:off x="108155" y="1462682"/>
            <a:ext cx="7797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b="1" dirty="0" err="1">
                <a:solidFill>
                  <a:prstClr val="black"/>
                </a:solidFill>
                <a:latin typeface="Aptos" panose="020B0004020202020204" pitchFamily="34" charset="0"/>
              </a:rPr>
              <a:t>Kupatula</a:t>
            </a:r>
            <a:r>
              <a:rPr lang="en-GB" b="1" dirty="0">
                <a:solidFill>
                  <a:prstClr val="black"/>
                </a:solidFill>
                <a:latin typeface="Aptos" panose="020B0004020202020204" pitchFamily="34" charset="0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Aptos" panose="020B0004020202020204" pitchFamily="34" charset="0"/>
              </a:rPr>
              <a:t>atumwi</a:t>
            </a:r>
            <a:r>
              <a:rPr lang="en-GB" b="1" dirty="0">
                <a:solidFill>
                  <a:prstClr val="black"/>
                </a:solidFill>
                <a:latin typeface="Aptos" panose="020B0004020202020204" pitchFamily="34" charset="0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Aptos" panose="020B0004020202020204" pitchFamily="34" charset="0"/>
              </a:rPr>
              <a:t>khumi</a:t>
            </a:r>
            <a:r>
              <a:rPr lang="en-GB" b="1" dirty="0">
                <a:solidFill>
                  <a:prstClr val="black"/>
                </a:solidFill>
                <a:latin typeface="Aptos" panose="020B0004020202020204" pitchFamily="34" charset="0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Aptos" panose="020B0004020202020204" pitchFamily="34" charset="0"/>
              </a:rPr>
              <a:t>ndi</a:t>
            </a:r>
            <a:r>
              <a:rPr lang="en-GB" b="1" dirty="0">
                <a:solidFill>
                  <a:prstClr val="black"/>
                </a:solidFill>
                <a:latin typeface="Aptos" panose="020B0004020202020204" pitchFamily="34" charset="0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Aptos" panose="020B0004020202020204" pitchFamily="34" charset="0"/>
              </a:rPr>
              <a:t>awiri</a:t>
            </a:r>
            <a:r>
              <a:rPr lang="en-GB" b="1" dirty="0">
                <a:solidFill>
                  <a:prstClr val="black"/>
                </a:solidFill>
                <a:latin typeface="Aptos" panose="020B0004020202020204" pitchFamily="34" charset="0"/>
              </a:rPr>
              <a:t> amene Yesu </a:t>
            </a:r>
            <a:r>
              <a:rPr lang="en-GB" b="1" dirty="0" err="1">
                <a:solidFill>
                  <a:prstClr val="black"/>
                </a:solidFill>
                <a:latin typeface="Aptos" panose="020B0004020202020204" pitchFamily="34" charset="0"/>
              </a:rPr>
              <a:t>anawasankha</a:t>
            </a:r>
            <a:r>
              <a:rPr lang="en-GB" b="1" dirty="0">
                <a:solidFill>
                  <a:prstClr val="black"/>
                </a:solidFill>
                <a:latin typeface="Aptos" panose="020B0004020202020204" pitchFamily="34" charset="0"/>
              </a:rPr>
              <a:t>, </a:t>
            </a:r>
            <a:r>
              <a:rPr lang="en-GB" b="1" dirty="0" err="1">
                <a:solidFill>
                  <a:prstClr val="black"/>
                </a:solidFill>
                <a:latin typeface="Aptos" panose="020B0004020202020204" pitchFamily="34" charset="0"/>
              </a:rPr>
              <a:t>Baibulo</a:t>
            </a:r>
            <a:r>
              <a:rPr lang="en-GB" b="1" dirty="0">
                <a:solidFill>
                  <a:prstClr val="black"/>
                </a:solidFill>
                <a:latin typeface="Aptos" panose="020B0004020202020204" pitchFamily="34" charset="0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Aptos" panose="020B0004020202020204" pitchFamily="34" charset="0"/>
              </a:rPr>
              <a:t>limatchulanso</a:t>
            </a:r>
            <a:r>
              <a:rPr lang="en-GB" b="1" dirty="0">
                <a:solidFill>
                  <a:prstClr val="black"/>
                </a:solidFill>
                <a:latin typeface="Aptos" panose="020B0004020202020204" pitchFamily="34" charset="0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Aptos" panose="020B0004020202020204" pitchFamily="34" charset="0"/>
              </a:rPr>
              <a:t>atumwi</a:t>
            </a:r>
            <a:r>
              <a:rPr lang="en-GB" b="1" dirty="0">
                <a:solidFill>
                  <a:prstClr val="black"/>
                </a:solidFill>
                <a:latin typeface="Aptos" panose="020B0004020202020204" pitchFamily="34" charset="0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Aptos" panose="020B0004020202020204" pitchFamily="34" charset="0"/>
              </a:rPr>
              <a:t>ena</a:t>
            </a:r>
            <a:r>
              <a:rPr lang="en-GB" b="1" dirty="0">
                <a:solidFill>
                  <a:prstClr val="black"/>
                </a:solidFill>
                <a:latin typeface="Aptos" panose="020B0004020202020204" pitchFamily="34" charset="0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Aptos" panose="020B0004020202020204" pitchFamily="34" charset="0"/>
              </a:rPr>
              <a:t>monga</a:t>
            </a:r>
            <a:r>
              <a:rPr lang="en-GB" b="1" dirty="0">
                <a:solidFill>
                  <a:prstClr val="black"/>
                </a:solidFill>
                <a:latin typeface="Aptos" panose="020B0004020202020204" pitchFamily="34" charset="0"/>
              </a:rPr>
              <a:t> Matiya (</a:t>
            </a:r>
            <a:r>
              <a:rPr lang="en-GB" b="1" dirty="0" err="1">
                <a:solidFill>
                  <a:prstClr val="black"/>
                </a:solidFill>
                <a:latin typeface="Aptos" panose="020B0004020202020204" pitchFamily="34" charset="0"/>
              </a:rPr>
              <a:t>Machitidwe</a:t>
            </a:r>
            <a:r>
              <a:rPr lang="en-GB" b="1" dirty="0">
                <a:solidFill>
                  <a:prstClr val="black"/>
                </a:solidFill>
                <a:latin typeface="Aptos" panose="020B0004020202020204" pitchFamily="34" charset="0"/>
              </a:rPr>
              <a:t> 1:26), Barnaba (</a:t>
            </a:r>
            <a:r>
              <a:rPr lang="en-GB" b="1" dirty="0" err="1">
                <a:solidFill>
                  <a:prstClr val="black"/>
                </a:solidFill>
                <a:latin typeface="Aptos" panose="020B0004020202020204" pitchFamily="34" charset="0"/>
              </a:rPr>
              <a:t>Machitidwe</a:t>
            </a:r>
            <a:r>
              <a:rPr lang="en-GB" b="1" dirty="0">
                <a:solidFill>
                  <a:prstClr val="black"/>
                </a:solidFill>
                <a:latin typeface="Aptos" panose="020B0004020202020204" pitchFamily="34" charset="0"/>
              </a:rPr>
              <a:t> 14:4), </a:t>
            </a:r>
            <a:r>
              <a:rPr lang="en-GB" b="1" dirty="0" err="1">
                <a:solidFill>
                  <a:prstClr val="black"/>
                </a:solidFill>
                <a:latin typeface="Aptos" panose="020B0004020202020204" pitchFamily="34" charset="0"/>
              </a:rPr>
              <a:t>Yakobo</a:t>
            </a:r>
            <a:r>
              <a:rPr lang="en-GB" b="1" dirty="0">
                <a:solidFill>
                  <a:prstClr val="black"/>
                </a:solidFill>
                <a:latin typeface="Aptos" panose="020B0004020202020204" pitchFamily="34" charset="0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Aptos" panose="020B0004020202020204" pitchFamily="34" charset="0"/>
              </a:rPr>
              <a:t>ndi</a:t>
            </a:r>
            <a:r>
              <a:rPr lang="en-GB" b="1" dirty="0">
                <a:solidFill>
                  <a:prstClr val="black"/>
                </a:solidFill>
                <a:latin typeface="Aptos" panose="020B0004020202020204" pitchFamily="34" charset="0"/>
              </a:rPr>
              <a:t> Paulo (1 </a:t>
            </a:r>
            <a:r>
              <a:rPr lang="en-GB" b="1" dirty="0" err="1">
                <a:solidFill>
                  <a:prstClr val="black"/>
                </a:solidFill>
                <a:latin typeface="Aptos" panose="020B0004020202020204" pitchFamily="34" charset="0"/>
              </a:rPr>
              <a:t>Akorinto</a:t>
            </a:r>
            <a:r>
              <a:rPr lang="en-GB" b="1" dirty="0">
                <a:solidFill>
                  <a:prstClr val="black"/>
                </a:solidFill>
                <a:latin typeface="Aptos" panose="020B0004020202020204" pitchFamily="34" charset="0"/>
              </a:rPr>
              <a:t> 15:7–9)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134B017-982D-CA6E-AB00-1B571261CE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2032820"/>
              </p:ext>
            </p:extLst>
          </p:nvPr>
        </p:nvGraphicFramePr>
        <p:xfrm>
          <a:off x="108154" y="2500962"/>
          <a:ext cx="8040423" cy="2369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DC17F84-EE40-C94C-9B66-A33BD50020CD}"/>
              </a:ext>
            </a:extLst>
          </p:cNvPr>
          <p:cNvSpPr txBox="1"/>
          <p:nvPr/>
        </p:nvSpPr>
        <p:spPr>
          <a:xfrm>
            <a:off x="5191124" y="4959329"/>
            <a:ext cx="70008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Kuyambira</a:t>
            </a:r>
            <a:r>
              <a:rPr lang="en-GB" sz="2000" b="1" dirty="0">
                <a:solidFill>
                  <a:prstClr val="black"/>
                </a:solidFill>
              </a:rPr>
              <a:t> pa </a:t>
            </a:r>
            <a:r>
              <a:rPr lang="en-GB" sz="2000" b="1" dirty="0" err="1">
                <a:solidFill>
                  <a:prstClr val="black"/>
                </a:solidFill>
              </a:rPr>
              <a:t>nthawi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imene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adaitanidwa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moyo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wa</a:t>
            </a:r>
            <a:r>
              <a:rPr lang="en-GB" sz="2000" b="1" dirty="0">
                <a:solidFill>
                  <a:prstClr val="black"/>
                </a:solidFill>
              </a:rPr>
              <a:t> Paulo </a:t>
            </a:r>
            <a:r>
              <a:rPr lang="en-GB" sz="2000" b="1" dirty="0" err="1">
                <a:solidFill>
                  <a:prstClr val="black"/>
                </a:solidFill>
              </a:rPr>
              <a:t>unalunjika</a:t>
            </a:r>
            <a:r>
              <a:rPr lang="en-GB" sz="2000" b="1" dirty="0">
                <a:solidFill>
                  <a:prstClr val="black"/>
                </a:solidFill>
              </a:rPr>
              <a:t> pa Yesu. </a:t>
            </a:r>
            <a:r>
              <a:rPr lang="en-GB" sz="2000" b="1" dirty="0" err="1">
                <a:solidFill>
                  <a:prstClr val="black"/>
                </a:solidFill>
              </a:rPr>
              <a:t>Adaganizira</a:t>
            </a:r>
            <a:r>
              <a:rPr lang="en-GB" sz="2000" b="1" dirty="0">
                <a:solidFill>
                  <a:prstClr val="black"/>
                </a:solidFill>
              </a:rPr>
              <a:t> za Yesu, </a:t>
            </a:r>
            <a:r>
              <a:rPr lang="en-GB" sz="2000" b="1" dirty="0" err="1">
                <a:solidFill>
                  <a:prstClr val="black"/>
                </a:solidFill>
              </a:rPr>
              <a:t>adalankhula</a:t>
            </a:r>
            <a:r>
              <a:rPr lang="en-GB" sz="2000" b="1" dirty="0">
                <a:solidFill>
                  <a:prstClr val="black"/>
                </a:solidFill>
              </a:rPr>
              <a:t> za Yesu, </a:t>
            </a:r>
            <a:r>
              <a:rPr lang="en-GB" sz="2000" b="1" dirty="0" err="1">
                <a:solidFill>
                  <a:prstClr val="black"/>
                </a:solidFill>
              </a:rPr>
              <a:t>ndipo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ankagawana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uthenga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wa</a:t>
            </a:r>
            <a:r>
              <a:rPr lang="en-GB" sz="2000" b="1" dirty="0">
                <a:solidFill>
                  <a:prstClr val="black"/>
                </a:solidFill>
              </a:rPr>
              <a:t> Yesu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aliyense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636CBF2-5B4E-D89A-791F-DDF2D95848F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38" y="5121379"/>
            <a:ext cx="4450064" cy="1594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D850205-34D6-A235-A561-96AA2ED2916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5899" y="1462682"/>
            <a:ext cx="3807945" cy="340815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3BD86D4-7F11-0D72-3843-A6A5D3121CE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5638" y="106605"/>
            <a:ext cx="2657201" cy="1321456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1BBA881-828D-5995-36AB-5868BC4F60E3}"/>
              </a:ext>
            </a:extLst>
          </p:cNvPr>
          <p:cNvSpPr txBox="1"/>
          <p:nvPr/>
        </p:nvSpPr>
        <p:spPr>
          <a:xfrm>
            <a:off x="5191124" y="5921124"/>
            <a:ext cx="70008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Chifukwa</a:t>
            </a:r>
            <a:r>
              <a:rPr lang="en-GB" sz="2000" b="1" dirty="0">
                <a:solidFill>
                  <a:prstClr val="black"/>
                </a:solidFill>
              </a:rPr>
              <a:t> cha </a:t>
            </a:r>
            <a:r>
              <a:rPr lang="en-GB" sz="2000" b="1" dirty="0" err="1">
                <a:solidFill>
                  <a:prstClr val="black"/>
                </a:solidFill>
              </a:rPr>
              <a:t>ichi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kuyambira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nthawi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yoyamba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imene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adafika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Korinto</a:t>
            </a:r>
            <a:r>
              <a:rPr lang="en-GB" sz="2000" b="1" dirty="0">
                <a:solidFill>
                  <a:prstClr val="black"/>
                </a:solidFill>
              </a:rPr>
              <a:t>, Yesu </a:t>
            </a:r>
            <a:r>
              <a:rPr lang="en-GB" sz="2000" b="1" dirty="0" err="1">
                <a:solidFill>
                  <a:prstClr val="black"/>
                </a:solidFill>
              </a:rPr>
              <a:t>anali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pachimake</a:t>
            </a:r>
            <a:r>
              <a:rPr lang="en-GB" sz="2000" b="1" dirty="0">
                <a:solidFill>
                  <a:prstClr val="black"/>
                </a:solidFill>
              </a:rPr>
              <a:t> pa </a:t>
            </a:r>
            <a:r>
              <a:rPr lang="en-GB" sz="2000" b="1" dirty="0" err="1">
                <a:solidFill>
                  <a:prstClr val="black"/>
                </a:solidFill>
              </a:rPr>
              <a:t>uthenga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umene</a:t>
            </a:r>
            <a:r>
              <a:rPr lang="en-GB" sz="2000" b="1" dirty="0">
                <a:solidFill>
                  <a:prstClr val="black"/>
                </a:solidFill>
              </a:rPr>
              <a:t> iye </a:t>
            </a:r>
            <a:r>
              <a:rPr lang="en-GB" sz="2000" b="1" dirty="0" err="1">
                <a:solidFill>
                  <a:prstClr val="black"/>
                </a:solidFill>
              </a:rPr>
              <a:t>ankafalitsa</a:t>
            </a:r>
            <a:r>
              <a:rPr lang="en-GB" sz="2000" b="1" dirty="0">
                <a:solidFill>
                  <a:prstClr val="black"/>
                </a:solidFill>
              </a:rPr>
              <a:t> (1 </a:t>
            </a:r>
            <a:r>
              <a:rPr lang="en-GB" sz="2000" b="1" dirty="0" err="1">
                <a:solidFill>
                  <a:prstClr val="black"/>
                </a:solidFill>
              </a:rPr>
              <a:t>Akorinto</a:t>
            </a:r>
            <a:r>
              <a:rPr lang="en-GB" sz="2000" b="1" dirty="0">
                <a:solidFill>
                  <a:prstClr val="black"/>
                </a:solidFill>
              </a:rPr>
              <a:t> 2:2).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41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BC0807-7E77-11BE-9091-F6A0754E1790}"/>
              </a:ext>
            </a:extLst>
          </p:cNvPr>
          <p:cNvSpPr txBox="1"/>
          <p:nvPr/>
        </p:nvSpPr>
        <p:spPr>
          <a:xfrm>
            <a:off x="2074606" y="0"/>
            <a:ext cx="101173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400" b="1" spc="3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D30F4"/>
                </a:solidFill>
                <a:effectLst>
                  <a:outerShdw blurRad="12700" dist="38100" dir="2700000" algn="tl" rotWithShape="0">
                    <a:srgbClr val="8D30F4">
                      <a:lumMod val="60000"/>
                      <a:lumOff val="40000"/>
                    </a:srgbClr>
                  </a:outerShdw>
                </a:effectLst>
                <a:latin typeface="Aptos" panose="02110004020202020204"/>
              </a:rPr>
              <a:t>ULENDO OPITA KU KORINTO</a:t>
            </a:r>
            <a:endParaRPr kumimoji="0" lang="en" sz="4400" b="1" i="0" u="none" strike="noStrike" kern="1200" cap="none" spc="30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8D30F4"/>
              </a:solidFill>
              <a:effectLst>
                <a:outerShdw blurRad="12700" dist="38100" dir="2700000" algn="tl" rotWithShape="0">
                  <a:srgbClr val="8D30F4">
                    <a:lumMod val="60000"/>
                    <a:lumOff val="40000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F0FB71-388C-6D76-6340-3199A2F930F9}"/>
              </a:ext>
            </a:extLst>
          </p:cNvPr>
          <p:cNvSpPr txBox="1"/>
          <p:nvPr/>
        </p:nvSpPr>
        <p:spPr>
          <a:xfrm>
            <a:off x="2594487" y="684171"/>
            <a:ext cx="9077631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GB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Zitatha</a:t>
            </a:r>
            <a:r>
              <a:rPr lang="en-GB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izi</a:t>
            </a:r>
            <a:r>
              <a:rPr lang="en-GB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, Paulo </a:t>
            </a:r>
            <a:r>
              <a:rPr lang="en-GB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anachoka</a:t>
            </a:r>
            <a:r>
              <a:rPr lang="en-GB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ku</a:t>
            </a:r>
            <a:r>
              <a:rPr lang="en-GB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Atene </a:t>
            </a:r>
            <a:r>
              <a:rPr lang="en-GB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napita</a:t>
            </a:r>
            <a:r>
              <a:rPr lang="en-GB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ku</a:t>
            </a:r>
            <a:r>
              <a:rPr lang="en-GB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Korinto</a:t>
            </a:r>
            <a:r>
              <a:rPr lang="en-GB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.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n" sz="1400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Machitidwe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18:1)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3BAFF5-B2AD-A2F5-F096-DBB26D0F7677}"/>
              </a:ext>
            </a:extLst>
          </p:cNvPr>
          <p:cNvSpPr txBox="1"/>
          <p:nvPr/>
        </p:nvSpPr>
        <p:spPr>
          <a:xfrm>
            <a:off x="1976284" y="1088691"/>
            <a:ext cx="1021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b="1" dirty="0">
                <a:solidFill>
                  <a:prstClr val="black"/>
                </a:solidFill>
              </a:rPr>
              <a:t>Pa </a:t>
            </a:r>
            <a:r>
              <a:rPr lang="en-GB" b="1" dirty="0" err="1">
                <a:solidFill>
                  <a:prstClr val="black"/>
                </a:solidFill>
              </a:rPr>
              <a:t>ulendo</a:t>
            </a:r>
            <a:r>
              <a:rPr lang="en-GB" b="1" dirty="0">
                <a:solidFill>
                  <a:prstClr val="black"/>
                </a:solidFill>
              </a:rPr>
              <a:t> wake </a:t>
            </a:r>
            <a:r>
              <a:rPr lang="en-GB" b="1" dirty="0" err="1">
                <a:solidFill>
                  <a:prstClr val="black"/>
                </a:solidFill>
              </a:rPr>
              <a:t>wachiwiri</a:t>
            </a:r>
            <a:r>
              <a:rPr lang="en-GB" b="1" dirty="0">
                <a:solidFill>
                  <a:prstClr val="black"/>
                </a:solidFill>
              </a:rPr>
              <a:t> </a:t>
            </a:r>
            <a:r>
              <a:rPr lang="en-GB" b="1" dirty="0" err="1">
                <a:solidFill>
                  <a:prstClr val="black"/>
                </a:solidFill>
              </a:rPr>
              <a:t>wautumiki</a:t>
            </a:r>
            <a:r>
              <a:rPr lang="en-GB" b="1" dirty="0">
                <a:solidFill>
                  <a:prstClr val="black"/>
                </a:solidFill>
              </a:rPr>
              <a:t>, Paulo </a:t>
            </a:r>
            <a:r>
              <a:rPr lang="en-GB" b="1" dirty="0" err="1">
                <a:solidFill>
                  <a:prstClr val="black"/>
                </a:solidFill>
              </a:rPr>
              <a:t>anatsogoleredwa</a:t>
            </a:r>
            <a:r>
              <a:rPr lang="en-GB" b="1" dirty="0">
                <a:solidFill>
                  <a:prstClr val="black"/>
                </a:solidFill>
              </a:rPr>
              <a:t> </a:t>
            </a:r>
            <a:r>
              <a:rPr lang="en-GB" b="1" dirty="0" err="1">
                <a:solidFill>
                  <a:prstClr val="black"/>
                </a:solidFill>
              </a:rPr>
              <a:t>ndi</a:t>
            </a:r>
            <a:r>
              <a:rPr lang="en-GB" b="1" dirty="0">
                <a:solidFill>
                  <a:prstClr val="black"/>
                </a:solidFill>
              </a:rPr>
              <a:t> </a:t>
            </a:r>
            <a:r>
              <a:rPr lang="en-GB" b="1" dirty="0" err="1">
                <a:solidFill>
                  <a:prstClr val="black"/>
                </a:solidFill>
              </a:rPr>
              <a:t>Mzimu</a:t>
            </a:r>
            <a:r>
              <a:rPr lang="en-GB" b="1" dirty="0">
                <a:solidFill>
                  <a:prstClr val="black"/>
                </a:solidFill>
              </a:rPr>
              <a:t> </a:t>
            </a:r>
            <a:r>
              <a:rPr lang="en-GB" b="1" dirty="0" err="1">
                <a:solidFill>
                  <a:prstClr val="black"/>
                </a:solidFill>
              </a:rPr>
              <a:t>Woyera</a:t>
            </a:r>
            <a:r>
              <a:rPr lang="en-GB" b="1" dirty="0">
                <a:solidFill>
                  <a:prstClr val="black"/>
                </a:solidFill>
              </a:rPr>
              <a:t> </a:t>
            </a:r>
            <a:r>
              <a:rPr lang="en-GB" b="1" dirty="0" err="1">
                <a:solidFill>
                  <a:prstClr val="black"/>
                </a:solidFill>
              </a:rPr>
              <a:t>kupita</a:t>
            </a:r>
            <a:r>
              <a:rPr lang="en-GB" b="1" dirty="0">
                <a:solidFill>
                  <a:prstClr val="black"/>
                </a:solidFill>
              </a:rPr>
              <a:t> </a:t>
            </a:r>
            <a:r>
              <a:rPr lang="en-GB" b="1" dirty="0" err="1">
                <a:solidFill>
                  <a:prstClr val="black"/>
                </a:solidFill>
              </a:rPr>
              <a:t>ku</a:t>
            </a:r>
            <a:r>
              <a:rPr lang="en-GB" b="1" dirty="0">
                <a:solidFill>
                  <a:prstClr val="black"/>
                </a:solidFill>
              </a:rPr>
              <a:t> </a:t>
            </a:r>
            <a:r>
              <a:rPr lang="en-GB" b="1" dirty="0" err="1">
                <a:solidFill>
                  <a:prstClr val="black"/>
                </a:solidFill>
              </a:rPr>
              <a:t>Ulaya</a:t>
            </a:r>
            <a:r>
              <a:rPr lang="en-GB" b="1" dirty="0">
                <a:solidFill>
                  <a:prstClr val="black"/>
                </a:solidFill>
              </a:rPr>
              <a:t> (</a:t>
            </a:r>
            <a:r>
              <a:rPr lang="en-GB" b="1" dirty="0" err="1">
                <a:solidFill>
                  <a:prstClr val="black"/>
                </a:solidFill>
              </a:rPr>
              <a:t>Machitidwe</a:t>
            </a:r>
            <a:r>
              <a:rPr lang="en-GB" b="1" dirty="0">
                <a:solidFill>
                  <a:prstClr val="black"/>
                </a:solidFill>
              </a:rPr>
              <a:t> 16:6–10). Kumeneko </a:t>
            </a:r>
            <a:r>
              <a:rPr lang="en-GB" b="1" dirty="0" err="1">
                <a:solidFill>
                  <a:prstClr val="black"/>
                </a:solidFill>
              </a:rPr>
              <a:t>adapitikitsidwa</a:t>
            </a:r>
            <a:r>
              <a:rPr lang="en-GB" b="1" dirty="0">
                <a:solidFill>
                  <a:prstClr val="black"/>
                </a:solidFill>
              </a:rPr>
              <a:t> </a:t>
            </a:r>
            <a:r>
              <a:rPr lang="en-GB" b="1" dirty="0" err="1">
                <a:solidFill>
                  <a:prstClr val="black"/>
                </a:solidFill>
              </a:rPr>
              <a:t>kuchoka</a:t>
            </a:r>
            <a:r>
              <a:rPr lang="en-GB" b="1" dirty="0">
                <a:solidFill>
                  <a:prstClr val="black"/>
                </a:solidFill>
              </a:rPr>
              <a:t> </a:t>
            </a:r>
            <a:r>
              <a:rPr lang="en-GB" b="1" dirty="0" err="1">
                <a:solidFill>
                  <a:prstClr val="black"/>
                </a:solidFill>
              </a:rPr>
              <a:t>ku</a:t>
            </a:r>
            <a:r>
              <a:rPr lang="en-GB" b="1" dirty="0">
                <a:solidFill>
                  <a:prstClr val="black"/>
                </a:solidFill>
              </a:rPr>
              <a:t> Filipi (</a:t>
            </a:r>
            <a:r>
              <a:rPr lang="en-GB" b="1" dirty="0" err="1">
                <a:solidFill>
                  <a:prstClr val="black"/>
                </a:solidFill>
              </a:rPr>
              <a:t>Machitidwe</a:t>
            </a:r>
            <a:r>
              <a:rPr lang="en-GB" b="1" dirty="0">
                <a:solidFill>
                  <a:prstClr val="black"/>
                </a:solidFill>
              </a:rPr>
              <a:t> 16:12, 38–39), </a:t>
            </a:r>
            <a:r>
              <a:rPr lang="en-GB" b="1" dirty="0" err="1">
                <a:solidFill>
                  <a:prstClr val="black"/>
                </a:solidFill>
              </a:rPr>
              <a:t>ku</a:t>
            </a:r>
            <a:r>
              <a:rPr lang="en-GB" b="1" dirty="0">
                <a:solidFill>
                  <a:prstClr val="black"/>
                </a:solidFill>
              </a:rPr>
              <a:t> </a:t>
            </a:r>
            <a:r>
              <a:rPr lang="en-GB" b="1" dirty="0" err="1">
                <a:solidFill>
                  <a:prstClr val="black"/>
                </a:solidFill>
              </a:rPr>
              <a:t>Tesalonika</a:t>
            </a:r>
            <a:r>
              <a:rPr lang="en-GB" b="1" dirty="0">
                <a:solidFill>
                  <a:prstClr val="black"/>
                </a:solidFill>
              </a:rPr>
              <a:t> (</a:t>
            </a:r>
            <a:r>
              <a:rPr lang="en-GB" b="1" dirty="0" err="1">
                <a:solidFill>
                  <a:prstClr val="black"/>
                </a:solidFill>
              </a:rPr>
              <a:t>Machitidwe</a:t>
            </a:r>
            <a:r>
              <a:rPr lang="en-GB" b="1" dirty="0">
                <a:solidFill>
                  <a:prstClr val="black"/>
                </a:solidFill>
              </a:rPr>
              <a:t> 17:1, 5, 9–10), </a:t>
            </a:r>
            <a:r>
              <a:rPr lang="en-GB" b="1" dirty="0" err="1">
                <a:solidFill>
                  <a:prstClr val="black"/>
                </a:solidFill>
              </a:rPr>
              <a:t>komanso</a:t>
            </a:r>
            <a:r>
              <a:rPr lang="en-GB" b="1" dirty="0">
                <a:solidFill>
                  <a:prstClr val="black"/>
                </a:solidFill>
              </a:rPr>
              <a:t> </a:t>
            </a:r>
            <a:r>
              <a:rPr lang="en-GB" b="1" dirty="0" err="1">
                <a:solidFill>
                  <a:prstClr val="black"/>
                </a:solidFill>
              </a:rPr>
              <a:t>ku</a:t>
            </a:r>
            <a:r>
              <a:rPr lang="en-GB" b="1" dirty="0">
                <a:solidFill>
                  <a:prstClr val="black"/>
                </a:solidFill>
              </a:rPr>
              <a:t> </a:t>
            </a:r>
            <a:r>
              <a:rPr lang="en-GB" b="1" dirty="0" err="1">
                <a:solidFill>
                  <a:prstClr val="black"/>
                </a:solidFill>
              </a:rPr>
              <a:t>Bereya</a:t>
            </a:r>
            <a:r>
              <a:rPr lang="en-GB" b="1" dirty="0">
                <a:solidFill>
                  <a:prstClr val="black"/>
                </a:solidFill>
              </a:rPr>
              <a:t> (</a:t>
            </a:r>
            <a:r>
              <a:rPr lang="en-GB" b="1" dirty="0" err="1">
                <a:solidFill>
                  <a:prstClr val="black"/>
                </a:solidFill>
              </a:rPr>
              <a:t>Machitidwe</a:t>
            </a:r>
            <a:r>
              <a:rPr lang="en-GB" b="1" dirty="0">
                <a:solidFill>
                  <a:prstClr val="black"/>
                </a:solidFill>
              </a:rPr>
              <a:t> 17:13–14).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7F7A78-BC32-7AE0-5F67-7FAC882388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8" y="135285"/>
            <a:ext cx="1890456" cy="2520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A7C33EA-BED7-2BAA-9580-5DFF272789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9" r="3549"/>
          <a:stretch>
            <a:fillRect/>
          </a:stretch>
        </p:blipFill>
        <p:spPr>
          <a:xfrm>
            <a:off x="89106" y="2757693"/>
            <a:ext cx="2250680" cy="1487913"/>
          </a:xfrm>
          <a:prstGeom prst="snip2DiagRect">
            <a:avLst>
              <a:gd name="adj1" fmla="val 19824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06CD933-9CC0-A954-069F-03144CBB4E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29" y="4432192"/>
            <a:ext cx="3305553" cy="2339683"/>
          </a:xfrm>
          <a:prstGeom prst="snip2DiagRect">
            <a:avLst>
              <a:gd name="adj1" fmla="val 18911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DF19CC6-80CD-0958-05DA-CCDB08B5C05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3919" y="2207792"/>
            <a:ext cx="2738976" cy="443612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A34A773-D2A0-7A5A-C090-C7BA5AC61B63}"/>
              </a:ext>
            </a:extLst>
          </p:cNvPr>
          <p:cNvSpPr txBox="1"/>
          <p:nvPr/>
        </p:nvSpPr>
        <p:spPr>
          <a:xfrm>
            <a:off x="2339788" y="2046479"/>
            <a:ext cx="68823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b="1" dirty="0">
                <a:solidFill>
                  <a:prstClr val="black"/>
                </a:solidFill>
                <a:latin typeface="Aptos" panose="020B0004020202020204" pitchFamily="34" charset="0"/>
              </a:rPr>
              <a:t>Ku Atene, </a:t>
            </a:r>
            <a:r>
              <a:rPr lang="en-GB" b="1" dirty="0" err="1">
                <a:solidFill>
                  <a:prstClr val="black"/>
                </a:solidFill>
                <a:latin typeface="Aptos" panose="020B0004020202020204" pitchFamily="34" charset="0"/>
              </a:rPr>
              <a:t>atatha</a:t>
            </a:r>
            <a:r>
              <a:rPr lang="en-GB" b="1" dirty="0">
                <a:solidFill>
                  <a:prstClr val="black"/>
                </a:solidFill>
                <a:latin typeface="Aptos" panose="020B0004020202020204" pitchFamily="34" charset="0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Aptos" panose="020B0004020202020204" pitchFamily="34" charset="0"/>
              </a:rPr>
              <a:t>kulalikira</a:t>
            </a:r>
            <a:r>
              <a:rPr lang="en-GB" b="1" dirty="0">
                <a:solidFill>
                  <a:prstClr val="black"/>
                </a:solidFill>
                <a:latin typeface="Aptos" panose="020B0004020202020204" pitchFamily="34" charset="0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Aptos" panose="020B0004020202020204" pitchFamily="34" charset="0"/>
              </a:rPr>
              <a:t>kwa</a:t>
            </a:r>
            <a:r>
              <a:rPr lang="en-GB" b="1" dirty="0">
                <a:solidFill>
                  <a:prstClr val="black"/>
                </a:solidFill>
                <a:latin typeface="Aptos" panose="020B0004020202020204" pitchFamily="34" charset="0"/>
              </a:rPr>
              <a:t> Ayuda </a:t>
            </a:r>
            <a:r>
              <a:rPr lang="en-GB" b="1" dirty="0" err="1">
                <a:solidFill>
                  <a:prstClr val="black"/>
                </a:solidFill>
                <a:latin typeface="Aptos" panose="020B0004020202020204" pitchFamily="34" charset="0"/>
              </a:rPr>
              <a:t>m’sunagoge</a:t>
            </a:r>
            <a:r>
              <a:rPr lang="en-GB" b="1" dirty="0">
                <a:solidFill>
                  <a:prstClr val="black"/>
                </a:solidFill>
                <a:latin typeface="Aptos" panose="020B0004020202020204" pitchFamily="34" charset="0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Aptos" panose="020B0004020202020204" pitchFamily="34" charset="0"/>
              </a:rPr>
              <a:t>ndi</a:t>
            </a:r>
            <a:r>
              <a:rPr lang="en-GB" b="1" dirty="0">
                <a:solidFill>
                  <a:prstClr val="black"/>
                </a:solidFill>
                <a:latin typeface="Aptos" panose="020B0004020202020204" pitchFamily="34" charset="0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Aptos" panose="020B0004020202020204" pitchFamily="34" charset="0"/>
              </a:rPr>
              <a:t>kwa</a:t>
            </a:r>
            <a:r>
              <a:rPr lang="en-GB" b="1" dirty="0">
                <a:solidFill>
                  <a:prstClr val="black"/>
                </a:solidFill>
                <a:latin typeface="Aptos" panose="020B0004020202020204" pitchFamily="34" charset="0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Aptos" panose="020B0004020202020204" pitchFamily="34" charset="0"/>
              </a:rPr>
              <a:t>Amitundu</a:t>
            </a:r>
            <a:r>
              <a:rPr lang="en-GB" b="1" dirty="0">
                <a:solidFill>
                  <a:prstClr val="black"/>
                </a:solidFill>
                <a:latin typeface="Aptos" panose="020B0004020202020204" pitchFamily="34" charset="0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Aptos" panose="020B0004020202020204" pitchFamily="34" charset="0"/>
              </a:rPr>
              <a:t>pamsika</a:t>
            </a:r>
            <a:r>
              <a:rPr lang="en-GB" b="1" dirty="0">
                <a:solidFill>
                  <a:prstClr val="black"/>
                </a:solidFill>
                <a:latin typeface="Aptos" panose="020B0004020202020204" pitchFamily="34" charset="0"/>
              </a:rPr>
              <a:t>, </a:t>
            </a:r>
            <a:r>
              <a:rPr lang="en-GB" b="1" dirty="0" err="1">
                <a:solidFill>
                  <a:prstClr val="black"/>
                </a:solidFill>
                <a:latin typeface="Aptos" panose="020B0004020202020204" pitchFamily="34" charset="0"/>
              </a:rPr>
              <a:t>anaitanidwa</a:t>
            </a:r>
            <a:r>
              <a:rPr lang="en-GB" b="1" dirty="0">
                <a:solidFill>
                  <a:prstClr val="black"/>
                </a:solidFill>
                <a:latin typeface="Aptos" panose="020B0004020202020204" pitchFamily="34" charset="0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Aptos" panose="020B0004020202020204" pitchFamily="34" charset="0"/>
              </a:rPr>
              <a:t>kukalalikira</a:t>
            </a:r>
            <a:r>
              <a:rPr lang="en-GB" b="1" dirty="0">
                <a:solidFill>
                  <a:prstClr val="black"/>
                </a:solidFill>
                <a:latin typeface="Aptos" panose="020B0004020202020204" pitchFamily="34" charset="0"/>
              </a:rPr>
              <a:t> pa </a:t>
            </a:r>
            <a:r>
              <a:rPr lang="en-GB" b="1" dirty="0" err="1">
                <a:solidFill>
                  <a:prstClr val="black"/>
                </a:solidFill>
                <a:latin typeface="Aptos" panose="020B0004020202020204" pitchFamily="34" charset="0"/>
              </a:rPr>
              <a:t>Areopagi</a:t>
            </a:r>
            <a:r>
              <a:rPr lang="en-GB" b="1" dirty="0">
                <a:solidFill>
                  <a:prstClr val="black"/>
                </a:solidFill>
                <a:latin typeface="Aptos" panose="020B0004020202020204" pitchFamily="34" charset="0"/>
              </a:rPr>
              <a:t> (</a:t>
            </a:r>
            <a:r>
              <a:rPr lang="en-GB" b="1" dirty="0" err="1">
                <a:solidFill>
                  <a:prstClr val="black"/>
                </a:solidFill>
                <a:latin typeface="Aptos" panose="020B0004020202020204" pitchFamily="34" charset="0"/>
              </a:rPr>
              <a:t>Machitidwe</a:t>
            </a:r>
            <a:r>
              <a:rPr lang="en-GB" b="1" dirty="0">
                <a:solidFill>
                  <a:prstClr val="black"/>
                </a:solidFill>
                <a:latin typeface="Aptos" panose="020B0004020202020204" pitchFamily="34" charset="0"/>
              </a:rPr>
              <a:t> 17:16–21). </a:t>
            </a:r>
            <a:r>
              <a:rPr lang="en-GB" b="1" dirty="0" err="1">
                <a:solidFill>
                  <a:prstClr val="black"/>
                </a:solidFill>
                <a:latin typeface="Aptos" panose="020B0004020202020204" pitchFamily="34" charset="0"/>
              </a:rPr>
              <a:t>Ngakhale</a:t>
            </a:r>
            <a:r>
              <a:rPr lang="en-GB" b="1" dirty="0">
                <a:solidFill>
                  <a:prstClr val="black"/>
                </a:solidFill>
                <a:latin typeface="Aptos" panose="020B0004020202020204" pitchFamily="34" charset="0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Aptos" panose="020B0004020202020204" pitchFamily="34" charset="0"/>
              </a:rPr>
              <a:t>atalalikira</a:t>
            </a:r>
            <a:r>
              <a:rPr lang="en-GB" b="1" dirty="0">
                <a:solidFill>
                  <a:prstClr val="black"/>
                </a:solidFill>
                <a:latin typeface="Aptos" panose="020B0004020202020204" pitchFamily="34" charset="0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Aptos" panose="020B0004020202020204" pitchFamily="34" charset="0"/>
              </a:rPr>
              <a:t>mwaluso</a:t>
            </a:r>
            <a:r>
              <a:rPr lang="en-GB" b="1" dirty="0">
                <a:solidFill>
                  <a:prstClr val="black"/>
                </a:solidFill>
                <a:latin typeface="Aptos" panose="020B0004020202020204" pitchFamily="34" charset="0"/>
              </a:rPr>
              <a:t>, </a:t>
            </a:r>
            <a:r>
              <a:rPr lang="en-GB" b="1" dirty="0" err="1">
                <a:solidFill>
                  <a:prstClr val="black"/>
                </a:solidFill>
                <a:latin typeface="Aptos" panose="020B0004020202020204" pitchFamily="34" charset="0"/>
              </a:rPr>
              <a:t>ndi</a:t>
            </a:r>
            <a:r>
              <a:rPr lang="en-GB" b="1" dirty="0">
                <a:solidFill>
                  <a:prstClr val="black"/>
                </a:solidFill>
                <a:latin typeface="Aptos" panose="020B0004020202020204" pitchFamily="34" charset="0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Aptos" panose="020B0004020202020204" pitchFamily="34" charset="0"/>
              </a:rPr>
              <a:t>anthu</a:t>
            </a:r>
            <a:r>
              <a:rPr lang="en-GB" b="1" dirty="0">
                <a:solidFill>
                  <a:prstClr val="black"/>
                </a:solidFill>
                <a:latin typeface="Aptos" panose="020B0004020202020204" pitchFamily="34" charset="0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Aptos" panose="020B0004020202020204" pitchFamily="34" charset="0"/>
              </a:rPr>
              <a:t>ochepa</a:t>
            </a:r>
            <a:r>
              <a:rPr lang="en-GB" b="1" dirty="0">
                <a:solidFill>
                  <a:prstClr val="black"/>
                </a:solidFill>
                <a:latin typeface="Aptos" panose="020B0004020202020204" pitchFamily="34" charset="0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Aptos" panose="020B0004020202020204" pitchFamily="34" charset="0"/>
              </a:rPr>
              <a:t>okha</a:t>
            </a:r>
            <a:r>
              <a:rPr lang="en-GB" b="1" dirty="0">
                <a:solidFill>
                  <a:prstClr val="black"/>
                </a:solidFill>
                <a:latin typeface="Aptos" panose="020B0004020202020204" pitchFamily="34" charset="0"/>
              </a:rPr>
              <a:t> amene </a:t>
            </a:r>
            <a:r>
              <a:rPr lang="en-GB" b="1" dirty="0" err="1">
                <a:solidFill>
                  <a:prstClr val="black"/>
                </a:solidFill>
                <a:latin typeface="Aptos" panose="020B0004020202020204" pitchFamily="34" charset="0"/>
              </a:rPr>
              <a:t>analandira</a:t>
            </a:r>
            <a:r>
              <a:rPr lang="en-GB" b="1" dirty="0">
                <a:solidFill>
                  <a:prstClr val="black"/>
                </a:solidFill>
                <a:latin typeface="Aptos" panose="020B0004020202020204" pitchFamily="34" charset="0"/>
              </a:rPr>
              <a:t> Yesu (</a:t>
            </a:r>
            <a:r>
              <a:rPr lang="en-GB" b="1" dirty="0" err="1">
                <a:solidFill>
                  <a:prstClr val="black"/>
                </a:solidFill>
                <a:latin typeface="Aptos" panose="020B0004020202020204" pitchFamily="34" charset="0"/>
              </a:rPr>
              <a:t>Machitidwe</a:t>
            </a:r>
            <a:r>
              <a:rPr lang="en-GB" b="1" dirty="0">
                <a:solidFill>
                  <a:prstClr val="black"/>
                </a:solidFill>
                <a:latin typeface="Aptos" panose="020B0004020202020204" pitchFamily="34" charset="0"/>
              </a:rPr>
              <a:t> 17:34).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EE44031-BA8C-37CC-4A0B-3A5EF94362D3}"/>
              </a:ext>
            </a:extLst>
          </p:cNvPr>
          <p:cNvSpPr txBox="1"/>
          <p:nvPr/>
        </p:nvSpPr>
        <p:spPr>
          <a:xfrm>
            <a:off x="3518704" y="4032514"/>
            <a:ext cx="584521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Monga </a:t>
            </a:r>
            <a:r>
              <a:rPr lang="en-GB" sz="2000" b="1" dirty="0" err="1">
                <a:solidFill>
                  <a:prstClr val="black"/>
                </a:solidFill>
              </a:rPr>
              <a:t>mmene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ankachitira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nthawi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zonse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anayamba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kulalikira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kwa</a:t>
            </a:r>
            <a:r>
              <a:rPr lang="en-GB" sz="2000" b="1" dirty="0">
                <a:solidFill>
                  <a:prstClr val="black"/>
                </a:solidFill>
              </a:rPr>
              <a:t> Ayuda </a:t>
            </a:r>
            <a:r>
              <a:rPr lang="en-GB" sz="2000" b="1" dirty="0" err="1">
                <a:solidFill>
                  <a:prstClr val="black"/>
                </a:solidFill>
              </a:rPr>
              <a:t>m’sunagoge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kenako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Amitundu</a:t>
            </a:r>
            <a:r>
              <a:rPr lang="en-GB" sz="2000" b="1" dirty="0">
                <a:solidFill>
                  <a:prstClr val="black"/>
                </a:solidFill>
              </a:rPr>
              <a:t> (</a:t>
            </a:r>
            <a:r>
              <a:rPr lang="en-GB" sz="2000" b="1" dirty="0" err="1">
                <a:solidFill>
                  <a:prstClr val="black"/>
                </a:solidFill>
              </a:rPr>
              <a:t>Machitidwe</a:t>
            </a:r>
            <a:r>
              <a:rPr lang="en-GB" sz="2000" b="1" dirty="0">
                <a:solidFill>
                  <a:prstClr val="black"/>
                </a:solidFill>
              </a:rPr>
              <a:t> 18:4–8). Pa </a:t>
            </a:r>
            <a:r>
              <a:rPr lang="en-GB" sz="2000" b="1" dirty="0" err="1">
                <a:solidFill>
                  <a:prstClr val="black"/>
                </a:solidFill>
              </a:rPr>
              <a:t>nthawi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imene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ankakhala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Korinto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ndipo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pambuyo</a:t>
            </a:r>
            <a:r>
              <a:rPr lang="en-GB" sz="2000" b="1" dirty="0">
                <a:solidFill>
                  <a:prstClr val="black"/>
                </a:solidFill>
              </a:rPr>
              <a:t> pa ‘</a:t>
            </a:r>
            <a:r>
              <a:rPr lang="en-GB" sz="2000" b="1" dirty="0" err="1">
                <a:solidFill>
                  <a:prstClr val="black"/>
                </a:solidFill>
              </a:rPr>
              <a:t>zokhumudwitsa</a:t>
            </a:r>
            <a:r>
              <a:rPr lang="en-GB" sz="2000" b="1" dirty="0">
                <a:solidFill>
                  <a:prstClr val="black"/>
                </a:solidFill>
              </a:rPr>
              <a:t>’ </a:t>
            </a:r>
            <a:r>
              <a:rPr lang="en-GB" sz="2000" b="1" dirty="0" err="1">
                <a:solidFill>
                  <a:prstClr val="black"/>
                </a:solidFill>
              </a:rPr>
              <a:t>zimene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anakumana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nazo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</a:t>
            </a:r>
            <a:r>
              <a:rPr lang="en-GB" sz="2000" b="1" dirty="0">
                <a:solidFill>
                  <a:prstClr val="black"/>
                </a:solidFill>
              </a:rPr>
              <a:t> Atene, Paulo </a:t>
            </a:r>
            <a:r>
              <a:rPr lang="en-GB" sz="2000" b="1" dirty="0" err="1">
                <a:solidFill>
                  <a:prstClr val="black"/>
                </a:solidFill>
              </a:rPr>
              <a:t>anatsimikiza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mtima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kuti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sadzadaliranso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nzeru</a:t>
            </a:r>
            <a:r>
              <a:rPr lang="en-GB" sz="2000" b="1" dirty="0">
                <a:solidFill>
                  <a:prstClr val="black"/>
                </a:solidFill>
              </a:rPr>
              <a:t> za </a:t>
            </a:r>
            <a:r>
              <a:rPr lang="en-GB" sz="2000" b="1" dirty="0" err="1">
                <a:solidFill>
                  <a:prstClr val="black"/>
                </a:solidFill>
              </a:rPr>
              <a:t>anthu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koma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azilalikira</a:t>
            </a:r>
            <a:r>
              <a:rPr lang="en-GB" sz="2000" b="1" dirty="0">
                <a:solidFill>
                  <a:prstClr val="black"/>
                </a:solidFill>
              </a:rPr>
              <a:t> za ‘Yesu </a:t>
            </a:r>
            <a:r>
              <a:rPr lang="en-GB" sz="2000" b="1" dirty="0" err="1">
                <a:solidFill>
                  <a:prstClr val="black"/>
                </a:solidFill>
              </a:rPr>
              <a:t>Khristu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wopachikidwa</a:t>
            </a:r>
            <a:r>
              <a:rPr lang="en-GB" sz="2000" b="1" dirty="0">
                <a:solidFill>
                  <a:prstClr val="black"/>
                </a:solidFill>
              </a:rPr>
              <a:t> pa </a:t>
            </a:r>
            <a:r>
              <a:rPr lang="en-GB" sz="2000" b="1" dirty="0" err="1">
                <a:solidFill>
                  <a:prstClr val="black"/>
                </a:solidFill>
              </a:rPr>
              <a:t>mtanda</a:t>
            </a:r>
            <a:r>
              <a:rPr lang="en-GB" sz="2000" b="1" dirty="0">
                <a:solidFill>
                  <a:prstClr val="black"/>
                </a:solidFill>
              </a:rPr>
              <a:t>’ </a:t>
            </a:r>
            <a:r>
              <a:rPr lang="en-GB" sz="2000" b="1" dirty="0" err="1">
                <a:solidFill>
                  <a:prstClr val="black"/>
                </a:solidFill>
              </a:rPr>
              <a:t>yekha</a:t>
            </a:r>
            <a:r>
              <a:rPr lang="en-GB" sz="2000" b="1" dirty="0">
                <a:solidFill>
                  <a:prstClr val="black"/>
                </a:solidFill>
              </a:rPr>
              <a:t>(1 </a:t>
            </a:r>
            <a:r>
              <a:rPr lang="en-GB" sz="2000" b="1" dirty="0" err="1">
                <a:solidFill>
                  <a:prstClr val="black"/>
                </a:solidFill>
              </a:rPr>
              <a:t>Akorinto</a:t>
            </a:r>
            <a:r>
              <a:rPr lang="en-GB" sz="2000" b="1" dirty="0">
                <a:solidFill>
                  <a:prstClr val="black"/>
                </a:solidFill>
              </a:rPr>
              <a:t> 2:2).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D9EBD4F-87D7-8E46-D474-E10FFA637472}"/>
              </a:ext>
            </a:extLst>
          </p:cNvPr>
          <p:cNvSpPr txBox="1"/>
          <p:nvPr/>
        </p:nvSpPr>
        <p:spPr>
          <a:xfrm>
            <a:off x="2339787" y="3221429"/>
            <a:ext cx="68823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b="1" dirty="0" err="1">
                <a:latin typeface="Aptos" panose="020B0004020202020204" pitchFamily="34" charset="0"/>
              </a:rPr>
              <a:t>Atachoka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ku</a:t>
            </a:r>
            <a:r>
              <a:rPr lang="en-GB" b="1" dirty="0">
                <a:latin typeface="Aptos" panose="020B0004020202020204" pitchFamily="34" charset="0"/>
              </a:rPr>
              <a:t> Atene, Paulo </a:t>
            </a:r>
            <a:r>
              <a:rPr lang="en-GB" b="1" dirty="0" err="1">
                <a:latin typeface="Aptos" panose="020B0004020202020204" pitchFamily="34" charset="0"/>
              </a:rPr>
              <a:t>anapita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ku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Korinto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ndipo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anakakhala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ndi</a:t>
            </a:r>
            <a:r>
              <a:rPr lang="en-GB" b="1" dirty="0">
                <a:latin typeface="Aptos" panose="020B0004020202020204" pitchFamily="34" charset="0"/>
              </a:rPr>
              <a:t> Akula </a:t>
            </a:r>
            <a:r>
              <a:rPr lang="en-GB" b="1" dirty="0" err="1">
                <a:latin typeface="Aptos" panose="020B0004020202020204" pitchFamily="34" charset="0"/>
              </a:rPr>
              <a:t>ndi</a:t>
            </a:r>
            <a:r>
              <a:rPr lang="en-GB" b="1" dirty="0">
                <a:latin typeface="Aptos" panose="020B0004020202020204" pitchFamily="34" charset="0"/>
              </a:rPr>
              <a:t> Prisila. </a:t>
            </a:r>
            <a:r>
              <a:rPr lang="en-GB" b="1" dirty="0" err="1">
                <a:latin typeface="Aptos" panose="020B0004020202020204" pitchFamily="34" charset="0"/>
              </a:rPr>
              <a:t>Limodzi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ndi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iwo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ankagwira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ntchito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yopanga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mahema</a:t>
            </a:r>
            <a:r>
              <a:rPr lang="en-GB" b="1" dirty="0">
                <a:latin typeface="Aptos" panose="020B0004020202020204" pitchFamily="34" charset="0"/>
              </a:rPr>
              <a:t> (</a:t>
            </a:r>
            <a:r>
              <a:rPr lang="en-GB" b="1" dirty="0" err="1">
                <a:latin typeface="Aptos" panose="020B0004020202020204" pitchFamily="34" charset="0"/>
              </a:rPr>
              <a:t>Machitidwe</a:t>
            </a:r>
            <a:r>
              <a:rPr lang="en-GB" b="1" dirty="0">
                <a:latin typeface="Aptos" panose="020B0004020202020204" pitchFamily="34" charset="0"/>
              </a:rPr>
              <a:t> 18:1–3</a:t>
            </a:r>
            <a:r>
              <a:rPr lang="en-PL" b="1" dirty="0">
                <a:latin typeface="Aptos" panose="020B0004020202020204" pitchFamily="34" charset="0"/>
              </a:rPr>
              <a:t>).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54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EACF29-8F58-D094-41D8-57D67145F9E8}"/>
              </a:ext>
            </a:extLst>
          </p:cNvPr>
          <p:cNvSpPr txBox="1"/>
          <p:nvPr/>
        </p:nvSpPr>
        <p:spPr>
          <a:xfrm>
            <a:off x="1" y="0"/>
            <a:ext cx="91341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400" b="1" spc="300" dirty="0">
                <a:ln w="10160">
                  <a:solidFill>
                    <a:srgbClr val="8D30F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latin typeface="Aptos" panose="02110004020202020204"/>
              </a:rPr>
              <a:t>MZINDA WA KORINTO</a:t>
            </a:r>
            <a:endParaRPr kumimoji="0" lang="en" sz="4400" b="1" i="0" u="none" strike="noStrike" kern="1200" cap="none" spc="300" normalizeH="0" baseline="0" noProof="0" dirty="0">
              <a:ln w="10160">
                <a:solidFill>
                  <a:srgbClr val="8D30F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DD78A3-ABD6-6E55-A203-7F15974ACA49}"/>
              </a:ext>
            </a:extLst>
          </p:cNvPr>
          <p:cNvSpPr txBox="1"/>
          <p:nvPr/>
        </p:nvSpPr>
        <p:spPr>
          <a:xfrm>
            <a:off x="0" y="609156"/>
            <a:ext cx="9583838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GB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ngakhale</a:t>
            </a:r>
            <a:r>
              <a:rPr lang="en-GB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kuti</a:t>
            </a:r>
            <a:r>
              <a:rPr lang="en-GB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alipo</a:t>
            </a:r>
            <a:r>
              <a:rPr lang="en-GB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ambiri</a:t>
            </a:r>
            <a:r>
              <a:rPr lang="en-GB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otchedwa</a:t>
            </a:r>
            <a:r>
              <a:rPr lang="en-GB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‘</a:t>
            </a:r>
            <a:r>
              <a:rPr lang="en-GB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milungu</a:t>
            </a:r>
            <a:r>
              <a:rPr lang="en-GB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’ </a:t>
            </a:r>
            <a:r>
              <a:rPr lang="en-GB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ndi</a:t>
            </a:r>
            <a:r>
              <a:rPr lang="en-GB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‘</a:t>
            </a:r>
            <a:r>
              <a:rPr lang="en-GB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ambuye</a:t>
            </a:r>
            <a:r>
              <a:rPr lang="en-GB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’ </a:t>
            </a:r>
            <a:r>
              <a:rPr lang="en-GB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ambiri</a:t>
            </a:r>
            <a:r>
              <a:rPr lang="en-GB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” (1 </a:t>
            </a:r>
            <a:r>
              <a:rPr lang="en-GB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Akorinto</a:t>
            </a:r>
            <a:r>
              <a:rPr lang="en-GB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8:5).</a:t>
            </a:r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srgbClr val="CC0066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2387D4-AF49-3C55-585B-5BD5F805E8E1}"/>
              </a:ext>
            </a:extLst>
          </p:cNvPr>
          <p:cNvSpPr txBox="1"/>
          <p:nvPr/>
        </p:nvSpPr>
        <p:spPr>
          <a:xfrm>
            <a:off x="126833" y="1042537"/>
            <a:ext cx="86118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Mzinda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Korinto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unawonongedwa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kotheratu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Aroma mu </a:t>
            </a:r>
            <a:r>
              <a:rPr lang="en-GB" sz="2000" b="1" dirty="0" err="1">
                <a:solidFill>
                  <a:prstClr val="black"/>
                </a:solidFill>
              </a:rPr>
              <a:t>chaka</a:t>
            </a:r>
            <a:r>
              <a:rPr lang="en-GB" sz="2000" b="1" dirty="0">
                <a:solidFill>
                  <a:prstClr val="black"/>
                </a:solidFill>
              </a:rPr>
              <a:t> cha 146 BC. </a:t>
            </a:r>
            <a:r>
              <a:rPr lang="en-GB" sz="2000" b="1" dirty="0" err="1">
                <a:solidFill>
                  <a:prstClr val="black"/>
                </a:solidFill>
              </a:rPr>
              <a:t>Pambuyo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pake</a:t>
            </a:r>
            <a:r>
              <a:rPr lang="en-GB" sz="2000" b="1" dirty="0">
                <a:solidFill>
                  <a:prstClr val="black"/>
                </a:solidFill>
              </a:rPr>
              <a:t>, mu 46 BC, </a:t>
            </a:r>
            <a:r>
              <a:rPr lang="en-GB" sz="2000" b="1" dirty="0" err="1">
                <a:solidFill>
                  <a:prstClr val="black"/>
                </a:solidFill>
              </a:rPr>
              <a:t>Yuliyo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Kaisara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anatumiza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kumeneko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gulu</a:t>
            </a:r>
            <a:r>
              <a:rPr lang="en-GB" sz="2000" b="1" dirty="0">
                <a:solidFill>
                  <a:prstClr val="black"/>
                </a:solidFill>
              </a:rPr>
              <a:t> la </a:t>
            </a:r>
            <a:r>
              <a:rPr lang="en-GB" sz="2000" b="1" dirty="0" err="1">
                <a:solidFill>
                  <a:prstClr val="black"/>
                </a:solidFill>
              </a:rPr>
              <a:t>asilikali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opuma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pantchito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anthu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omasuka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kuti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akakhazikike</a:t>
            </a:r>
            <a:r>
              <a:rPr lang="en-GB" sz="2000" b="1" dirty="0">
                <a:solidFill>
                  <a:prstClr val="black"/>
                </a:solidFill>
              </a:rPr>
              <a:t>. </a:t>
            </a:r>
            <a:r>
              <a:rPr lang="en-GB" sz="2000" b="1" dirty="0" err="1">
                <a:solidFill>
                  <a:prstClr val="black"/>
                </a:solidFill>
              </a:rPr>
              <a:t>Pofika</a:t>
            </a:r>
            <a:r>
              <a:rPr lang="en-GB" sz="2000" b="1" dirty="0">
                <a:solidFill>
                  <a:prstClr val="black"/>
                </a:solidFill>
              </a:rPr>
              <a:t> mu 44 BC, </a:t>
            </a:r>
            <a:r>
              <a:rPr lang="en-GB" sz="2000" b="1" dirty="0" err="1">
                <a:solidFill>
                  <a:prstClr val="black"/>
                </a:solidFill>
              </a:rPr>
              <a:t>mzindawo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unali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utabwezeretsedwanso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bwino</a:t>
            </a:r>
            <a:r>
              <a:rPr lang="en-GB" sz="2000" b="1" dirty="0">
                <a:solidFill>
                  <a:prstClr val="black"/>
                </a:solidFill>
              </a:rPr>
              <a:t>. Pa </a:t>
            </a:r>
            <a:r>
              <a:rPr lang="en-GB" sz="2000" b="1" dirty="0" err="1">
                <a:solidFill>
                  <a:prstClr val="black"/>
                </a:solidFill>
              </a:rPr>
              <a:t>nthawi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imene</a:t>
            </a:r>
            <a:r>
              <a:rPr lang="en-GB" sz="2000" b="1" dirty="0">
                <a:solidFill>
                  <a:prstClr val="black"/>
                </a:solidFill>
              </a:rPr>
              <a:t> Paulo </a:t>
            </a:r>
            <a:r>
              <a:rPr lang="en-GB" sz="2000" b="1" dirty="0" err="1">
                <a:solidFill>
                  <a:prstClr val="black"/>
                </a:solidFill>
              </a:rPr>
              <a:t>anafikako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Mzinda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Korinto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unali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utakhala</a:t>
            </a:r>
            <a:r>
              <a:rPr lang="en-GB" sz="2000" b="1" dirty="0">
                <a:solidFill>
                  <a:prstClr val="black"/>
                </a:solidFill>
              </a:rPr>
              <a:t> kale </a:t>
            </a:r>
            <a:r>
              <a:rPr lang="en-GB" sz="2000" b="1" dirty="0" err="1">
                <a:solidFill>
                  <a:prstClr val="black"/>
                </a:solidFill>
              </a:rPr>
              <a:t>malo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ofunika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kwambiri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ochitira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malonda</a:t>
            </a:r>
            <a:r>
              <a:rPr lang="en-GB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1EDB54-60B9-E2FA-F26A-D3EE04C6FE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505" y="1754584"/>
            <a:ext cx="3152661" cy="2316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CD4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F1F03C8-C123-180B-32D3-8135C0DC27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41" y="5362328"/>
            <a:ext cx="2714853" cy="1331405"/>
          </a:xfrm>
          <a:prstGeom prst="rect">
            <a:avLst/>
          </a:prstGeom>
          <a:ln w="88900" cap="sq" cmpd="thickThin">
            <a:solidFill>
              <a:srgbClr val="003D7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049D19-2A5C-529D-0253-46A7D0D58E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3838" y="123923"/>
            <a:ext cx="2509839" cy="1435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5D177A26-B71E-A505-3C3D-FB40EAE9D489}"/>
              </a:ext>
            </a:extLst>
          </p:cNvPr>
          <p:cNvGrpSpPr/>
          <p:nvPr/>
        </p:nvGrpSpPr>
        <p:grpSpPr>
          <a:xfrm>
            <a:off x="9583838" y="4256842"/>
            <a:ext cx="2481324" cy="2485104"/>
            <a:chOff x="3090608" y="3913885"/>
            <a:chExt cx="2685253" cy="201394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FC1DB60F-5A17-B8EA-F8C4-2732202DA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0608" y="3913885"/>
              <a:ext cx="2685253" cy="2013940"/>
            </a:xfrm>
            <a:prstGeom prst="roundRect">
              <a:avLst>
                <a:gd name="adj" fmla="val 915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CF00721F-978A-86CD-DF85-5228A1A323AA}"/>
                </a:ext>
              </a:extLst>
            </p:cNvPr>
            <p:cNvSpPr txBox="1"/>
            <p:nvPr/>
          </p:nvSpPr>
          <p:spPr>
            <a:xfrm>
              <a:off x="3488814" y="5009919"/>
              <a:ext cx="796413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Akorinto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2CA998FB-01EE-995B-4E4F-75D0A433553E}"/>
                </a:ext>
              </a:extLst>
            </p:cNvPr>
            <p:cNvSpPr txBox="1"/>
            <p:nvPr/>
          </p:nvSpPr>
          <p:spPr>
            <a:xfrm>
              <a:off x="3167535" y="4560353"/>
              <a:ext cx="949983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Lechaeum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671F666A-A68D-DD13-D31A-80605B13C5DD}"/>
                </a:ext>
              </a:extLst>
            </p:cNvPr>
            <p:cNvSpPr txBox="1"/>
            <p:nvPr/>
          </p:nvSpPr>
          <p:spPr>
            <a:xfrm>
              <a:off x="4748856" y="5552189"/>
              <a:ext cx="1027005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Cenchreae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E927069-71FB-CA67-3AD8-439DF73CFEDD}"/>
              </a:ext>
            </a:extLst>
          </p:cNvPr>
          <p:cNvSpPr txBox="1"/>
          <p:nvPr/>
        </p:nvSpPr>
        <p:spPr>
          <a:xfrm>
            <a:off x="3045779" y="5178099"/>
            <a:ext cx="653805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Kupembedza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mafano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chiwerewere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zinali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zitadzaza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mzinda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Korinto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ndipo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zinalowa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kwambiri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m’chikhalidwe</a:t>
            </a:r>
            <a:r>
              <a:rPr lang="en-GB" sz="2000" b="1" dirty="0">
                <a:solidFill>
                  <a:prstClr val="black"/>
                </a:solidFill>
              </a:rPr>
              <a:t> cha </a:t>
            </a:r>
            <a:r>
              <a:rPr lang="en-GB" sz="2000" b="1" dirty="0" err="1">
                <a:solidFill>
                  <a:prstClr val="black"/>
                </a:solidFill>
              </a:rPr>
              <a:t>anthu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ake</a:t>
            </a:r>
            <a:r>
              <a:rPr lang="en-GB" sz="2000" b="1" dirty="0">
                <a:solidFill>
                  <a:prstClr val="black"/>
                </a:solidFill>
              </a:rPr>
              <a:t>. </a:t>
            </a:r>
            <a:r>
              <a:rPr lang="en-GB" sz="2000" b="1" dirty="0" err="1">
                <a:solidFill>
                  <a:prstClr val="black"/>
                </a:solidFill>
              </a:rPr>
              <a:t>Gawo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lalikulu</a:t>
            </a:r>
            <a:r>
              <a:rPr lang="en-GB" sz="2000" b="1" dirty="0">
                <a:solidFill>
                  <a:prstClr val="black"/>
                </a:solidFill>
              </a:rPr>
              <a:t> la </a:t>
            </a:r>
            <a:r>
              <a:rPr lang="en-GB" sz="2000" b="1" dirty="0" err="1">
                <a:solidFill>
                  <a:prstClr val="black"/>
                </a:solidFill>
              </a:rPr>
              <a:t>uthenga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wa</a:t>
            </a:r>
            <a:r>
              <a:rPr lang="en-GB" sz="2000" b="1" dirty="0">
                <a:solidFill>
                  <a:prstClr val="black"/>
                </a:solidFill>
              </a:rPr>
              <a:t> Paulo </a:t>
            </a:r>
            <a:r>
              <a:rPr lang="en-GB" sz="2000" b="1" dirty="0" err="1">
                <a:solidFill>
                  <a:prstClr val="black"/>
                </a:solidFill>
              </a:rPr>
              <a:t>kwa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Akorinto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linali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lofuna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kuthetsa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mavuto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amenewa</a:t>
            </a:r>
            <a:r>
              <a:rPr lang="en-GB" sz="2000" b="1" dirty="0">
                <a:solidFill>
                  <a:prstClr val="black"/>
                </a:solidFill>
              </a:rPr>
              <a:t>, amene </a:t>
            </a:r>
            <a:r>
              <a:rPr lang="en-GB" sz="2000" b="1" dirty="0" err="1">
                <a:solidFill>
                  <a:prstClr val="black"/>
                </a:solidFill>
              </a:rPr>
              <a:t>anayamba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kulowa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mumpingo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F9F55CF-00BB-7F5C-9C37-C8331DCACC2D}"/>
              </a:ext>
            </a:extLst>
          </p:cNvPr>
          <p:cNvSpPr txBox="1"/>
          <p:nvPr/>
        </p:nvSpPr>
        <p:spPr>
          <a:xfrm>
            <a:off x="137875" y="4210111"/>
            <a:ext cx="94459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Malonda </a:t>
            </a:r>
            <a:r>
              <a:rPr lang="en-GB" sz="2000" b="1" dirty="0" err="1">
                <a:solidFill>
                  <a:prstClr val="black"/>
                </a:solidFill>
              </a:rPr>
              <a:t>ochuluka</a:t>
            </a:r>
            <a:r>
              <a:rPr lang="en-GB" sz="2000" b="1" dirty="0">
                <a:solidFill>
                  <a:prstClr val="black"/>
                </a:solidFill>
              </a:rPr>
              <a:t> a </a:t>
            </a:r>
            <a:r>
              <a:rPr lang="en-GB" sz="2000" b="1" dirty="0" err="1">
                <a:solidFill>
                  <a:prstClr val="black"/>
                </a:solidFill>
              </a:rPr>
              <a:t>ku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Korinto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anapatsa</a:t>
            </a:r>
            <a:r>
              <a:rPr lang="en-GB" sz="2000" b="1" dirty="0">
                <a:solidFill>
                  <a:prstClr val="black"/>
                </a:solidFill>
              </a:rPr>
              <a:t> Paulo </a:t>
            </a:r>
            <a:r>
              <a:rPr lang="en-GB" sz="2000" b="1" dirty="0" err="1">
                <a:solidFill>
                  <a:prstClr val="black"/>
                </a:solidFill>
              </a:rPr>
              <a:t>mwayi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wogwira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ntchito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yopanga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matenti</a:t>
            </a:r>
            <a:r>
              <a:rPr lang="en-GB" sz="2000" b="1" dirty="0">
                <a:solidFill>
                  <a:prstClr val="black"/>
                </a:solidFill>
              </a:rPr>
              <a:t>. Koma </a:t>
            </a:r>
            <a:r>
              <a:rPr lang="en-GB" sz="2000" b="1" dirty="0" err="1">
                <a:solidFill>
                  <a:prstClr val="black"/>
                </a:solidFill>
              </a:rPr>
              <a:t>chuma</a:t>
            </a:r>
            <a:r>
              <a:rPr lang="en-GB" sz="2000" b="1" dirty="0">
                <a:solidFill>
                  <a:prstClr val="black"/>
                </a:solidFill>
              </a:rPr>
              <a:t> cha </a:t>
            </a:r>
            <a:r>
              <a:rPr lang="en-GB" sz="2000" b="1" dirty="0" err="1">
                <a:solidFill>
                  <a:prstClr val="black"/>
                </a:solidFill>
              </a:rPr>
              <a:t>ku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Korinto</a:t>
            </a:r>
            <a:r>
              <a:rPr lang="en-GB" sz="2000" b="1" dirty="0">
                <a:solidFill>
                  <a:prstClr val="black"/>
                </a:solidFill>
              </a:rPr>
              <a:t> (</a:t>
            </a:r>
            <a:r>
              <a:rPr lang="en-GB" sz="2000" b="1" dirty="0" err="1">
                <a:solidFill>
                  <a:prstClr val="black"/>
                </a:solidFill>
              </a:rPr>
              <a:t>chomwe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chinkapikisana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cha </a:t>
            </a:r>
            <a:r>
              <a:rPr lang="en-GB" sz="2000" b="1" dirty="0" err="1">
                <a:solidFill>
                  <a:prstClr val="black"/>
                </a:solidFill>
              </a:rPr>
              <a:t>ku</a:t>
            </a:r>
            <a:r>
              <a:rPr lang="en-GB" sz="2000" b="1" dirty="0">
                <a:solidFill>
                  <a:prstClr val="black"/>
                </a:solidFill>
              </a:rPr>
              <a:t> Atene) </a:t>
            </a:r>
            <a:r>
              <a:rPr lang="en-GB" sz="2000" b="1" dirty="0" err="1">
                <a:solidFill>
                  <a:prstClr val="black"/>
                </a:solidFill>
              </a:rPr>
              <a:t>chinali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zovuta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zingapo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F62A5AD-4A58-1167-97EA-E77C7DB63F43}"/>
              </a:ext>
            </a:extLst>
          </p:cNvPr>
          <p:cNvSpPr txBox="1"/>
          <p:nvPr/>
        </p:nvSpPr>
        <p:spPr>
          <a:xfrm>
            <a:off x="126832" y="2908043"/>
            <a:ext cx="87856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Kufunika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Korinto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kunachokera</a:t>
            </a:r>
            <a:r>
              <a:rPr lang="en-GB" sz="2000" b="1" dirty="0">
                <a:solidFill>
                  <a:prstClr val="black"/>
                </a:solidFill>
              </a:rPr>
              <a:t> pa </a:t>
            </a:r>
            <a:r>
              <a:rPr lang="en-GB" sz="2000" b="1" dirty="0" err="1">
                <a:solidFill>
                  <a:prstClr val="black"/>
                </a:solidFill>
              </a:rPr>
              <a:t>malo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ake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omwe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mzindawu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unakhadzikitsidwa</a:t>
            </a:r>
            <a:r>
              <a:rPr lang="en-GB" sz="2000" b="1" dirty="0">
                <a:solidFill>
                  <a:prstClr val="black"/>
                </a:solidFill>
              </a:rPr>
              <a:t>, KuKorinto </a:t>
            </a:r>
            <a:r>
              <a:rPr lang="en-GB" sz="2000" b="1" dirty="0" err="1">
                <a:solidFill>
                  <a:prstClr val="black"/>
                </a:solidFill>
              </a:rPr>
              <a:t>kunali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mlathu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wapamtunda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omwe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unkalumikiza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madoko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awiri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ofunika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kwambiri</a:t>
            </a:r>
            <a:r>
              <a:rPr lang="en-GB" sz="2000" b="1" dirty="0">
                <a:solidFill>
                  <a:prstClr val="black"/>
                </a:solidFill>
              </a:rPr>
              <a:t> pa za </a:t>
            </a:r>
            <a:r>
              <a:rPr lang="en-GB" sz="2000" b="1" dirty="0" err="1">
                <a:solidFill>
                  <a:prstClr val="black"/>
                </a:solidFill>
              </a:rPr>
              <a:t>malonda</a:t>
            </a:r>
            <a:r>
              <a:rPr lang="en-GB" sz="2000" b="1" dirty="0">
                <a:solidFill>
                  <a:prstClr val="black"/>
                </a:solidFill>
              </a:rPr>
              <a:t>: </a:t>
            </a:r>
            <a:r>
              <a:rPr lang="en-GB" sz="2000" b="1" dirty="0" err="1">
                <a:solidFill>
                  <a:prstClr val="black"/>
                </a:solidFill>
              </a:rPr>
              <a:t>Lechaeum</a:t>
            </a:r>
            <a:r>
              <a:rPr lang="en-GB" sz="2000" b="1" dirty="0">
                <a:solidFill>
                  <a:prstClr val="black"/>
                </a:solidFill>
              </a:rPr>
              <a:t>, pa Nyanja </a:t>
            </a:r>
            <a:r>
              <a:rPr lang="en-GB" sz="2000" b="1" dirty="0" err="1">
                <a:solidFill>
                  <a:prstClr val="black"/>
                </a:solidFill>
              </a:rPr>
              <a:t>ya</a:t>
            </a:r>
            <a:r>
              <a:rPr lang="en-GB" sz="2000" b="1" dirty="0">
                <a:solidFill>
                  <a:prstClr val="black"/>
                </a:solidFill>
              </a:rPr>
              <a:t> Gulf of Corinth;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Kenkereya</a:t>
            </a:r>
            <a:r>
              <a:rPr lang="en-GB" sz="2000" b="1" dirty="0">
                <a:solidFill>
                  <a:prstClr val="black"/>
                </a:solidFill>
              </a:rPr>
              <a:t>,  pa Nyanja </a:t>
            </a:r>
            <a:r>
              <a:rPr lang="en-GB" sz="2000" b="1" dirty="0" err="1">
                <a:solidFill>
                  <a:prstClr val="black"/>
                </a:solidFill>
              </a:rPr>
              <a:t>ya</a:t>
            </a:r>
            <a:r>
              <a:rPr lang="en-GB" sz="2000" b="1" dirty="0">
                <a:solidFill>
                  <a:prstClr val="black"/>
                </a:solidFill>
              </a:rPr>
              <a:t> Saronic Gulf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959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C79FFCC-68E6-6C8C-03A7-028480FC9B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685" y="1494539"/>
            <a:ext cx="2172713" cy="1873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6180E1C-1D8A-3CC3-78FB-2A527D4B36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8"/>
          <a:stretch>
            <a:fillRect/>
          </a:stretch>
        </p:blipFill>
        <p:spPr>
          <a:xfrm>
            <a:off x="113686" y="3642047"/>
            <a:ext cx="2178101" cy="1873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4276E87-3496-73E7-F367-C1E5BC1935DE}"/>
              </a:ext>
            </a:extLst>
          </p:cNvPr>
          <p:cNvSpPr txBox="1"/>
          <p:nvPr/>
        </p:nvSpPr>
        <p:spPr>
          <a:xfrm>
            <a:off x="0" y="0"/>
            <a:ext cx="95962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60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8D30F4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AKORINTO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B93D71E-80F3-9C26-1889-51B927790B3B}"/>
              </a:ext>
            </a:extLst>
          </p:cNvPr>
          <p:cNvSpPr txBox="1"/>
          <p:nvPr/>
        </p:nvSpPr>
        <p:spPr>
          <a:xfrm>
            <a:off x="555523" y="672197"/>
            <a:ext cx="8485239" cy="646331"/>
          </a:xfrm>
          <a:prstGeom prst="rect">
            <a:avLst/>
          </a:prstGeom>
          <a:solidFill>
            <a:srgbClr val="DD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GB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Usiku </a:t>
            </a:r>
            <a:r>
              <a:rPr lang="en-GB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wina</a:t>
            </a:r>
            <a:r>
              <a:rPr lang="en-GB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Ambuye</a:t>
            </a:r>
            <a:r>
              <a:rPr lang="en-GB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anaonekera</a:t>
            </a:r>
            <a:r>
              <a:rPr lang="en-GB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kwa</a:t>
            </a:r>
            <a:r>
              <a:rPr lang="en-GB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Paulo </a:t>
            </a:r>
            <a:r>
              <a:rPr lang="en-GB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mʼmasomphenya</a:t>
            </a:r>
            <a:r>
              <a:rPr lang="en-GB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namuwuza</a:t>
            </a:r>
            <a:r>
              <a:rPr lang="en-GB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kuti</a:t>
            </a:r>
            <a:r>
              <a:rPr lang="en-GB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, ‘</a:t>
            </a:r>
            <a:r>
              <a:rPr lang="en-GB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Usaope</a:t>
            </a:r>
            <a:r>
              <a:rPr lang="en-GB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pitiriza</a:t>
            </a:r>
            <a:r>
              <a:rPr lang="en-GB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kuyankhula</a:t>
            </a:r>
            <a:r>
              <a:rPr lang="en-GB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usakhale</a:t>
            </a:r>
            <a:r>
              <a:rPr lang="en-GB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chete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 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n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Machitidwe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18:9)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B3D61E3-A951-28E7-0961-9A4D2A3F92AC}"/>
              </a:ext>
            </a:extLst>
          </p:cNvPr>
          <p:cNvSpPr txBox="1"/>
          <p:nvPr/>
        </p:nvSpPr>
        <p:spPr>
          <a:xfrm>
            <a:off x="2286399" y="1305090"/>
            <a:ext cx="8176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Ayuda a </a:t>
            </a:r>
            <a:r>
              <a:rPr lang="en-GB" sz="2000" b="1" dirty="0" err="1">
                <a:solidFill>
                  <a:prstClr val="black"/>
                </a:solidFill>
              </a:rPr>
              <a:t>ku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Korinto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anakana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uthenga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umene</a:t>
            </a:r>
            <a:r>
              <a:rPr lang="en-GB" sz="2000" b="1" dirty="0">
                <a:solidFill>
                  <a:prstClr val="black"/>
                </a:solidFill>
              </a:rPr>
              <a:t> Paulo </a:t>
            </a:r>
            <a:r>
              <a:rPr lang="en-GB" sz="2000" b="1" dirty="0" err="1">
                <a:solidFill>
                  <a:prstClr val="black"/>
                </a:solidFill>
              </a:rPr>
              <a:t>ankalalikira</a:t>
            </a:r>
            <a:r>
              <a:rPr lang="en-GB" sz="2000" b="1" dirty="0">
                <a:solidFill>
                  <a:prstClr val="black"/>
                </a:solidFill>
              </a:rPr>
              <a:t>. </a:t>
            </a:r>
            <a:r>
              <a:rPr lang="en-GB" sz="2000" b="1" dirty="0" err="1">
                <a:solidFill>
                  <a:prstClr val="black"/>
                </a:solidFill>
              </a:rPr>
              <a:t>Choncho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anakakamizika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kuchoka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m’sunagoge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ndiukuyamba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kusonkhana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kulalikira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Amitundu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m’nyumba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imene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inali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pafupi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sunagoge</a:t>
            </a:r>
            <a:r>
              <a:rPr lang="en-GB" sz="2000" b="1" dirty="0">
                <a:solidFill>
                  <a:prstClr val="black"/>
                </a:solidFill>
              </a:rPr>
              <a:t> (</a:t>
            </a:r>
            <a:r>
              <a:rPr lang="en-GB" sz="2000" b="1" dirty="0" err="1">
                <a:solidFill>
                  <a:prstClr val="black"/>
                </a:solidFill>
              </a:rPr>
              <a:t>Machitidwe</a:t>
            </a:r>
            <a:r>
              <a:rPr lang="en-GB" sz="2000" b="1" dirty="0">
                <a:solidFill>
                  <a:prstClr val="black"/>
                </a:solidFill>
              </a:rPr>
              <a:t> 18:4–7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D67A93C-D772-8C6E-91D2-538B0A79A9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787" y="132060"/>
            <a:ext cx="1615528" cy="31546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4AE126E-D58B-BF50-E909-09328D52F6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787" y="3432725"/>
            <a:ext cx="1615528" cy="325321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B2B6D14-A4A1-404E-EDBB-1FC53678444E}"/>
              </a:ext>
            </a:extLst>
          </p:cNvPr>
          <p:cNvSpPr txBox="1"/>
          <p:nvPr/>
        </p:nvSpPr>
        <p:spPr>
          <a:xfrm>
            <a:off x="2315810" y="4407192"/>
            <a:ext cx="82241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Pa </a:t>
            </a:r>
            <a:r>
              <a:rPr lang="en-GB" sz="2000" b="1" dirty="0" err="1">
                <a:solidFill>
                  <a:prstClr val="black"/>
                </a:solidFill>
              </a:rPr>
              <a:t>nthawi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imeneyo</a:t>
            </a:r>
            <a:r>
              <a:rPr lang="en-GB" sz="2000" b="1" dirty="0">
                <a:solidFill>
                  <a:prstClr val="black"/>
                </a:solidFill>
              </a:rPr>
              <a:t>, Yesu </a:t>
            </a:r>
            <a:r>
              <a:rPr lang="en-GB" sz="2000" b="1" dirty="0" err="1">
                <a:solidFill>
                  <a:prstClr val="black"/>
                </a:solidFill>
              </a:rPr>
              <a:t>anaonekera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kwa</a:t>
            </a:r>
            <a:r>
              <a:rPr lang="en-GB" sz="2000" b="1" dirty="0">
                <a:solidFill>
                  <a:prstClr val="black"/>
                </a:solidFill>
              </a:rPr>
              <a:t> Paulo </a:t>
            </a:r>
            <a:r>
              <a:rPr lang="en-GB" sz="2000" b="1" dirty="0" err="1">
                <a:solidFill>
                  <a:prstClr val="black"/>
                </a:solidFill>
              </a:rPr>
              <a:t>usiku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m’masomphenya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kuti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amulimbikitse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kupitiriza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ntchito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yake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pakati</a:t>
            </a:r>
            <a:r>
              <a:rPr lang="en-GB" sz="2000" b="1" dirty="0">
                <a:solidFill>
                  <a:prstClr val="black"/>
                </a:solidFill>
              </a:rPr>
              <a:t> pa </a:t>
            </a:r>
            <a:r>
              <a:rPr lang="en-GB" sz="2000" b="1" dirty="0" err="1">
                <a:solidFill>
                  <a:prstClr val="black"/>
                </a:solidFill>
              </a:rPr>
              <a:t>Akorinto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ndikumutsimikizira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kuti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kunali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anthu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ambiri</a:t>
            </a:r>
            <a:r>
              <a:rPr lang="en-GB" sz="2000" b="1" dirty="0">
                <a:solidFill>
                  <a:prstClr val="black"/>
                </a:solidFill>
              </a:rPr>
              <a:t> amene </a:t>
            </a:r>
            <a:r>
              <a:rPr lang="en-GB" sz="2000" b="1" dirty="0" err="1">
                <a:solidFill>
                  <a:prstClr val="black"/>
                </a:solidFill>
              </a:rPr>
              <a:t>adzalandire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uthengawo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Machitidwe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18:9-10).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05CB85D-6674-5547-86C6-C9ACA4FF01A8}"/>
              </a:ext>
            </a:extLst>
          </p:cNvPr>
          <p:cNvSpPr txBox="1"/>
          <p:nvPr/>
        </p:nvSpPr>
        <p:spPr>
          <a:xfrm>
            <a:off x="57961" y="5575229"/>
            <a:ext cx="103417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Atalimbikitsidwa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masomphenya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amenewa</a:t>
            </a:r>
            <a:r>
              <a:rPr lang="en-GB" sz="2000" b="1" dirty="0">
                <a:solidFill>
                  <a:prstClr val="black"/>
                </a:solidFill>
              </a:rPr>
              <a:t>, Paulo </a:t>
            </a:r>
            <a:r>
              <a:rPr lang="en-GB" sz="2000" b="1" dirty="0" err="1">
                <a:solidFill>
                  <a:prstClr val="black"/>
                </a:solidFill>
              </a:rPr>
              <a:t>anakhala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Korinto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chaka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chimodzi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theka</a:t>
            </a:r>
            <a:r>
              <a:rPr lang="en-GB" sz="2000" b="1" dirty="0">
                <a:solidFill>
                  <a:prstClr val="black"/>
                </a:solidFill>
              </a:rPr>
              <a:t> (</a:t>
            </a:r>
            <a:r>
              <a:rPr lang="en-GB" sz="2000" b="1" dirty="0" err="1">
                <a:solidFill>
                  <a:prstClr val="black"/>
                </a:solidFill>
              </a:rPr>
              <a:t>Machitidwe</a:t>
            </a:r>
            <a:r>
              <a:rPr lang="en-GB" sz="2000" b="1" dirty="0">
                <a:solidFill>
                  <a:prstClr val="black"/>
                </a:solidFill>
              </a:rPr>
              <a:t> 18:11). </a:t>
            </a:r>
            <a:r>
              <a:rPr lang="en-GB" sz="2000" b="1" dirty="0" err="1">
                <a:solidFill>
                  <a:prstClr val="black"/>
                </a:solidFill>
              </a:rPr>
              <a:t>Pambuyo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pake</a:t>
            </a:r>
            <a:r>
              <a:rPr lang="en-GB" sz="2000" b="1" dirty="0">
                <a:solidFill>
                  <a:prstClr val="black"/>
                </a:solidFill>
              </a:rPr>
              <a:t>, Ayuda </a:t>
            </a:r>
            <a:r>
              <a:rPr lang="en-GB" sz="2000" b="1" dirty="0" err="1">
                <a:solidFill>
                  <a:prstClr val="black"/>
                </a:solidFill>
              </a:rPr>
              <a:t>anamupititsa</a:t>
            </a:r>
            <a:r>
              <a:rPr lang="en-GB" sz="2000" b="1" dirty="0">
                <a:solidFill>
                  <a:prstClr val="black"/>
                </a:solidFill>
              </a:rPr>
              <a:t> Paulo </a:t>
            </a:r>
            <a:r>
              <a:rPr lang="en-GB" sz="2000" b="1" dirty="0" err="1">
                <a:solidFill>
                  <a:prstClr val="black"/>
                </a:solidFill>
              </a:rPr>
              <a:t>ku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bwalo</a:t>
            </a:r>
            <a:r>
              <a:rPr lang="en-GB" sz="2000" b="1" dirty="0">
                <a:solidFill>
                  <a:prstClr val="black"/>
                </a:solidFill>
              </a:rPr>
              <a:t> la </a:t>
            </a:r>
            <a:r>
              <a:rPr lang="en-GB" sz="2000" b="1" dirty="0" err="1">
                <a:solidFill>
                  <a:prstClr val="black"/>
                </a:solidFill>
              </a:rPr>
              <a:t>milandu</a:t>
            </a:r>
            <a:r>
              <a:rPr lang="en-GB" sz="2000" b="1" dirty="0">
                <a:solidFill>
                  <a:prstClr val="black"/>
                </a:solidFill>
              </a:rPr>
              <a:t> (</a:t>
            </a:r>
            <a:r>
              <a:rPr lang="en-GB" sz="2000" b="1" dirty="0" err="1">
                <a:solidFill>
                  <a:prstClr val="black"/>
                </a:solidFill>
              </a:rPr>
              <a:t>Machitidwe</a:t>
            </a:r>
            <a:r>
              <a:rPr lang="en-GB" sz="2000" b="1" dirty="0">
                <a:solidFill>
                  <a:prstClr val="black"/>
                </a:solidFill>
              </a:rPr>
              <a:t> 18:12–13). </a:t>
            </a:r>
            <a:r>
              <a:rPr lang="en-GB" sz="2000" b="1" dirty="0" err="1">
                <a:solidFill>
                  <a:prstClr val="black"/>
                </a:solidFill>
              </a:rPr>
              <a:t>Pofika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nthawi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imene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anachoka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Korinto</a:t>
            </a:r>
            <a:r>
              <a:rPr lang="en-GB" sz="2000" b="1" dirty="0">
                <a:solidFill>
                  <a:prstClr val="black"/>
                </a:solidFill>
              </a:rPr>
              <a:t>, mpingo </a:t>
            </a:r>
            <a:r>
              <a:rPr lang="en-GB" sz="2000" b="1" dirty="0" err="1">
                <a:solidFill>
                  <a:prstClr val="black"/>
                </a:solidFill>
              </a:rPr>
              <a:t>waukulu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unali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utakhazikitsidwa</a:t>
            </a:r>
            <a:r>
              <a:rPr lang="en-GB" sz="2000" b="1" dirty="0">
                <a:solidFill>
                  <a:prstClr val="black"/>
                </a:solidFill>
              </a:rPr>
              <a:t> kale (</a:t>
            </a:r>
            <a:r>
              <a:rPr lang="en-GB" sz="2000" b="1" dirty="0" err="1">
                <a:solidFill>
                  <a:prstClr val="black"/>
                </a:solidFill>
              </a:rPr>
              <a:t>Machitidwe</a:t>
            </a:r>
            <a:r>
              <a:rPr lang="en-GB" sz="2000" b="1" dirty="0">
                <a:solidFill>
                  <a:prstClr val="black"/>
                </a:solidFill>
              </a:rPr>
              <a:t> 18:18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64F610B-E4F3-09E4-B971-BDE142763F3D}"/>
              </a:ext>
            </a:extLst>
          </p:cNvPr>
          <p:cNvSpPr txBox="1"/>
          <p:nvPr/>
        </p:nvSpPr>
        <p:spPr>
          <a:xfrm>
            <a:off x="2307181" y="2588885"/>
            <a:ext cx="812722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lang="en-GB" sz="2000" b="1" dirty="0" err="1">
                <a:solidFill>
                  <a:prstClr val="black"/>
                </a:solidFill>
              </a:rPr>
              <a:t>Kuipa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makhalidwe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kumene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anaona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pakati</a:t>
            </a:r>
            <a:r>
              <a:rPr lang="en-GB" sz="2000" b="1" dirty="0">
                <a:solidFill>
                  <a:prstClr val="black"/>
                </a:solidFill>
              </a:rPr>
              <a:t> pa </a:t>
            </a:r>
            <a:r>
              <a:rPr lang="en-GB" sz="2000" b="1" dirty="0" err="1">
                <a:solidFill>
                  <a:prstClr val="black"/>
                </a:solidFill>
              </a:rPr>
              <a:t>Amitundu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pamodzi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kunyozedwa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chipongwe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chimene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analandira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kuchokera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kwa</a:t>
            </a:r>
            <a:r>
              <a:rPr lang="en-GB" sz="2000" b="1" dirty="0">
                <a:solidFill>
                  <a:prstClr val="black"/>
                </a:solidFill>
              </a:rPr>
              <a:t> Ayuda, </a:t>
            </a:r>
            <a:r>
              <a:rPr lang="en-GB" sz="2000" b="1" dirty="0" err="1">
                <a:solidFill>
                  <a:prstClr val="black"/>
                </a:solidFill>
              </a:rPr>
              <a:t>zinamubweretsera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chisoni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chachikulu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mumtima</a:t>
            </a:r>
            <a:r>
              <a:rPr lang="en-GB" sz="2000" b="1" dirty="0">
                <a:solidFill>
                  <a:prstClr val="black"/>
                </a:solidFill>
              </a:rPr>
              <a:t>. Iye </a:t>
            </a:r>
            <a:r>
              <a:rPr lang="en-GB" sz="2000" b="1" dirty="0" err="1">
                <a:solidFill>
                  <a:prstClr val="black"/>
                </a:solidFill>
              </a:rPr>
              <a:t>anayamba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kukayikira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ngati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kunali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kwanzeru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kumanga</a:t>
            </a:r>
            <a:r>
              <a:rPr lang="en-GB" sz="2000" b="1" dirty="0">
                <a:solidFill>
                  <a:prstClr val="black"/>
                </a:solidFill>
              </a:rPr>
              <a:t> mpingo </a:t>
            </a:r>
            <a:r>
              <a:rPr lang="en-GB" sz="2000" b="1" dirty="0" err="1">
                <a:solidFill>
                  <a:prstClr val="black"/>
                </a:solidFill>
              </a:rPr>
              <a:t>pogwiritsa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ntchito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anthu</a:t>
            </a:r>
            <a:r>
              <a:rPr lang="en-GB" sz="2000" b="1" dirty="0">
                <a:solidFill>
                  <a:prstClr val="black"/>
                </a:solidFill>
              </a:rPr>
              <a:t> amene </a:t>
            </a:r>
            <a:r>
              <a:rPr lang="en-GB" sz="2000" b="1" dirty="0" err="1">
                <a:solidFill>
                  <a:prstClr val="black"/>
                </a:solidFill>
              </a:rPr>
              <a:t>anawapeza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kumeneko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(EGW The Acts of the Apostle p. 250)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631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1A03DB-44C9-25D5-F680-893C63181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5E4D63A-C9BC-D642-83C3-FE5C2D15EC12}"/>
              </a:ext>
            </a:extLst>
          </p:cNvPr>
          <p:cNvSpPr txBox="1"/>
          <p:nvPr/>
        </p:nvSpPr>
        <p:spPr>
          <a:xfrm>
            <a:off x="0" y="0"/>
            <a:ext cx="8450827" cy="707886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000" b="1" i="0" u="none" strike="noStrike" kern="1200" cap="none" spc="0" normalizeH="0" baseline="0" noProof="0" dirty="0">
                <a:ln w="6600">
                  <a:solidFill>
                    <a:srgbClr val="FFC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C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MAKALATA A</a:t>
            </a:r>
            <a:r>
              <a:rPr kumimoji="0" lang="en" sz="4000" b="1" i="0" u="none" strike="noStrike" kern="1200" cap="none" spc="0" normalizeH="0" noProof="0" dirty="0">
                <a:ln w="6600">
                  <a:solidFill>
                    <a:srgbClr val="FFC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C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KU AKORINTO</a:t>
            </a:r>
            <a:endParaRPr kumimoji="0" lang="en" sz="4000" b="1" i="0" u="none" strike="noStrike" kern="1200" cap="none" spc="0" normalizeH="0" baseline="0" noProof="0" dirty="0">
              <a:ln w="6600">
                <a:solidFill>
                  <a:srgbClr val="FFCC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FCC0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D3051C0-2766-5737-CE6E-D94745929424}"/>
              </a:ext>
            </a:extLst>
          </p:cNvPr>
          <p:cNvSpPr txBox="1"/>
          <p:nvPr/>
        </p:nvSpPr>
        <p:spPr>
          <a:xfrm>
            <a:off x="65446" y="686078"/>
            <a:ext cx="8308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GB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Abale </a:t>
            </a:r>
            <a:r>
              <a:rPr lang="en-GB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anga</a:t>
            </a:r>
            <a:r>
              <a:rPr lang="en-GB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ena</a:t>
            </a:r>
            <a:r>
              <a:rPr lang="en-GB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GB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GB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nyumba</a:t>
            </a:r>
            <a:r>
              <a:rPr lang="en-GB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</a:t>
            </a:r>
            <a:r>
              <a:rPr lang="en-GB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Kloe </a:t>
            </a:r>
            <a:r>
              <a:rPr lang="en-GB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andidziwitsa</a:t>
            </a:r>
            <a:r>
              <a:rPr lang="en-GB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kuti</a:t>
            </a:r>
            <a:r>
              <a:rPr lang="en-GB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pali</a:t>
            </a:r>
            <a:r>
              <a:rPr lang="en-GB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mkangano</a:t>
            </a:r>
            <a:r>
              <a:rPr lang="en-GB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pakati</a:t>
            </a:r>
            <a:r>
              <a:rPr lang="en-GB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panu</a:t>
            </a:r>
            <a:r>
              <a:rPr lang="en-GB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1 </a:t>
            </a:r>
            <a:r>
              <a:rPr lang="en-GB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Akorinto</a:t>
            </a:r>
            <a:r>
              <a:rPr lang="en-GB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1:11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3399FF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4F55195-5DD3-0298-32B7-E36B6B8044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2787421"/>
              </p:ext>
            </p:extLst>
          </p:nvPr>
        </p:nvGraphicFramePr>
        <p:xfrm>
          <a:off x="229215" y="1415772"/>
          <a:ext cx="7980720" cy="5401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5AEEA273-54EF-9065-A907-69FA37A7A04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3747436"/>
            <a:ext cx="3652684" cy="1522654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EF83138-BCC1-1144-1214-296B4FD974B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895379"/>
            <a:ext cx="3652684" cy="1736317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606E60C-93CA-1FDC-DF40-DE8A45B1C22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15740"/>
            <a:ext cx="3652684" cy="1663899"/>
          </a:xfrm>
          <a:prstGeom prst="rect">
            <a:avLst/>
          </a:prstGeom>
          <a:ln w="57150" cap="sq">
            <a:solidFill>
              <a:schemeClr val="accent1">
                <a:lumMod val="75000"/>
              </a:schemeClr>
            </a:solidFill>
            <a:miter lim="800000"/>
          </a:ln>
          <a:effectLst/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686CA44-55B4-8CC8-B512-CB71E7CA777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5385830"/>
            <a:ext cx="3652684" cy="1356430"/>
          </a:xfrm>
          <a:prstGeom prst="rect">
            <a:avLst/>
          </a:prstGeom>
          <a:ln w="57150" cap="sq">
            <a:solidFill>
              <a:srgbClr val="0FD60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31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8ADCB1-9156-EB71-03D8-92D75A186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F8E283A-F79D-7F2D-80A8-D128F2011C69}"/>
              </a:ext>
            </a:extLst>
          </p:cNvPr>
          <p:cNvSpPr txBox="1"/>
          <p:nvPr/>
        </p:nvSpPr>
        <p:spPr>
          <a:xfrm>
            <a:off x="1376755" y="597921"/>
            <a:ext cx="9283527" cy="5247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“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Atumiki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a Mulungu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m’mizinda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ikuluikulu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sayenera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kutaya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mtima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chifukwa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cha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kuipa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kusalungama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ndi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kuwonongeka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kwa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makhalidwe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kumene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amakumana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nako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pamene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akuyesetsa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kulalikira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Uthenga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Wabwino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wa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chipulumutso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.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Ambuye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akufuna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kulimbikitsa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mtima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wa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wogwira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ntchito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aliyense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wotere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ndi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uthenga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womwewo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umene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adapereka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kwa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mtumwi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Paulo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m’mzinda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woipa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wa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Korinto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wakuti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: ‘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Usaope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koma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lankhula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ndipo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usakhale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chete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;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pakuti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Ine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ndili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nawe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ndipo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palibe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amene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adzakuvulaze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chifukwa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ndili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ndi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anthu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ambiri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mu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mzinda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uno.’ (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Machitidwe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18:9–10). … […]</a:t>
            </a:r>
          </a:p>
          <a:p>
            <a:pPr>
              <a:spcBef>
                <a:spcPts val="600"/>
              </a:spcBef>
              <a:defRPr/>
            </a:pP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M’mzinda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uliwonse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ngakhale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utadzaza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ndi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ziwawa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komanso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umbanda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muli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anthu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ambiri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omwe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ndi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chiphunzitso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choyenera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akhoza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kuphunzira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kukhala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otsatira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a Yesu.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Zikwi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zambiri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motero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zikhoza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kufikiridwa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zambiri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zingafikiridwe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ndi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choonadi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chopulumutsa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ndi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kutsogoleredwa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kulandira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Khristu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monga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Mpulumutsi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wawo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wa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iwo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eni</a:t>
            </a:r>
            <a:r>
              <a:rPr lang="en-GB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.</a:t>
            </a: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48D9C9-45EB-8498-138D-4C2BFF388872}"/>
              </a:ext>
            </a:extLst>
          </p:cNvPr>
          <p:cNvSpPr txBox="1"/>
          <p:nvPr/>
        </p:nvSpPr>
        <p:spPr>
          <a:xfrm>
            <a:off x="7275612" y="6000443"/>
            <a:ext cx="3181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(Prophets and Kings, p. 277)</a:t>
            </a:r>
          </a:p>
        </p:txBody>
      </p:sp>
    </p:spTree>
    <p:extLst>
      <p:ext uri="{BB962C8B-B14F-4D97-AF65-F5344CB8AC3E}">
        <p14:creationId xmlns:p14="http://schemas.microsoft.com/office/powerpoint/2010/main" val="58437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12380</TotalTime>
  <Words>1226</Words>
  <Application>Microsoft Office PowerPoint</Application>
  <PresentationFormat>Panorámica</PresentationFormat>
  <Paragraphs>57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Comic Sans MS</vt:lpstr>
      <vt:lpstr>Constantia</vt:lpstr>
      <vt:lpstr>1_Tema de Office</vt:lpstr>
      <vt:lpstr>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lastModifiedBy>Sergio</cp:lastModifiedBy>
  <cp:revision>22</cp:revision>
  <dcterms:created xsi:type="dcterms:W3CDTF">2026-06-16T23:43:56Z</dcterms:created>
  <dcterms:modified xsi:type="dcterms:W3CDTF">2026-07-11T05:29:11Z</dcterms:modified>
</cp:coreProperties>
</file>