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35"/>
  </p:normalViewPr>
  <p:slideViewPr>
    <p:cSldViewPr snapToGrid="0">
      <p:cViewPr varScale="1">
        <p:scale>
          <a:sx n="27" d="100"/>
          <a:sy n="27" d="100"/>
        </p:scale>
        <p:origin x="90" y="14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OSAKHWIMA</a:t>
          </a: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Ali ngati ana </a:t>
          </a:r>
          <a:b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 Akorinto.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Amadya mkaka</a:t>
          </a:r>
          <a:b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Akorinto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Iwo </a:t>
          </a:r>
          <a:r>
            <a:rPr lang="en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ndi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akuthupi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Akorinto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Amatengeka</a:t>
          </a:r>
          <a:r>
            <a:rPr lang="en-GB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ndi</a:t>
          </a:r>
          <a:r>
            <a:rPr lang="en-GB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maganizo</a:t>
          </a:r>
          <a:r>
            <a:rPr lang="en-GB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a </a:t>
          </a:r>
          <a:r>
            <a:rPr lang="en-GB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anthu</a:t>
          </a:r>
          <a:r>
            <a:rPr lang="en-GB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ena</a:t>
          </a:r>
          <a:r>
            <a:rPr lang="en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18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Akorinto</a:t>
          </a:r>
          <a:r>
            <a:rPr lang="en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OKHWIMA</a:t>
          </a: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>
              <a:solidFill>
                <a:schemeClr val="tx1"/>
              </a:solidFill>
            </a:rPr>
            <a:t>Ndi </a:t>
          </a:r>
          <a:r>
            <a:rPr lang="en-GB" sz="2000" b="1" noProof="0" dirty="0" err="1">
              <a:solidFill>
                <a:schemeClr val="tx1"/>
              </a:solidFill>
            </a:rPr>
            <a:t>akuluakulu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</a:t>
          </a:r>
          <a:r>
            <a:rPr lang="en" sz="2000" b="1" noProof="0" dirty="0" err="1">
              <a:solidFill>
                <a:schemeClr val="tx1"/>
              </a:solidFill>
            </a:rPr>
            <a:t>Akorinto</a:t>
          </a:r>
          <a:r>
            <a:rPr lang="en" sz="2000" b="1" noProof="0" dirty="0">
              <a:solidFill>
                <a:schemeClr val="tx1"/>
              </a:solidFill>
            </a:rPr>
            <a:t>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 err="1">
              <a:solidFill>
                <a:schemeClr val="tx1"/>
              </a:solidFill>
            </a:rPr>
            <a:t>Amadya</a:t>
          </a:r>
          <a:r>
            <a:rPr lang="en-GB" sz="2000" b="1" noProof="0" dirty="0">
              <a:solidFill>
                <a:schemeClr val="tx1"/>
              </a:solidFill>
            </a:rPr>
            <a:t> </a:t>
          </a:r>
          <a:r>
            <a:rPr lang="en-GB" sz="2000" b="1" noProof="0" dirty="0" err="1">
              <a:solidFill>
                <a:schemeClr val="tx1"/>
              </a:solidFill>
            </a:rPr>
            <a:t>chakudya</a:t>
          </a:r>
          <a:r>
            <a:rPr lang="en-GB" sz="2000" b="1" noProof="0" dirty="0">
              <a:solidFill>
                <a:schemeClr val="tx1"/>
              </a:solidFill>
            </a:rPr>
            <a:t> </a:t>
          </a:r>
          <a:r>
            <a:rPr lang="en-GB" sz="2000" b="1" noProof="0" dirty="0" err="1">
              <a:solidFill>
                <a:schemeClr val="tx1"/>
              </a:solidFill>
            </a:rPr>
            <a:t>cholimba</a:t>
          </a:r>
          <a:r>
            <a:rPr lang="en-GB" sz="2000" b="1" noProof="0" dirty="0">
              <a:solidFill>
                <a:schemeClr val="tx1"/>
              </a:solidFill>
            </a:rPr>
            <a:t> </a:t>
          </a:r>
          <a:br>
            <a:rPr lang="en-GB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(Ahebri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Ndi a uzimu 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Akorinto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They have spiritual discernment                                        (1 </a:t>
          </a:r>
          <a:r>
            <a:rPr lang="en" sz="2000" b="1" noProof="0" dirty="0" err="1">
              <a:solidFill>
                <a:schemeClr val="tx1"/>
              </a:solidFill>
            </a:rPr>
            <a:t>Akorinto</a:t>
          </a:r>
          <a:r>
            <a:rPr lang="en" sz="2000" b="1" noProof="0" dirty="0">
              <a:solidFill>
                <a:schemeClr val="tx1"/>
              </a:solidFill>
            </a:rPr>
            <a:t>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48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OSAKHWIMA</a:t>
          </a: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Ali ngati ana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 Akorinto.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Amadya mkaka</a:t>
          </a:r>
          <a:b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Akorinto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Iwo </a:t>
          </a:r>
          <a:r>
            <a:rPr lang="en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ndi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akuthupi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Akorinto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Amatengeka</a:t>
          </a:r>
          <a:r>
            <a:rPr lang="en-GB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ndi</a:t>
          </a:r>
          <a:r>
            <a:rPr lang="en-GB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maganizo</a:t>
          </a:r>
          <a:r>
            <a:rPr lang="en-GB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a </a:t>
          </a:r>
          <a:r>
            <a:rPr lang="en-GB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anthu</a:t>
          </a:r>
          <a:r>
            <a:rPr lang="en-GB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ena</a:t>
          </a:r>
          <a:r>
            <a:rPr lang="en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18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Akorinto</a:t>
          </a:r>
          <a:r>
            <a:rPr lang="en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OKHWIMA</a:t>
          </a: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solidFill>
                <a:schemeClr val="tx1"/>
              </a:solidFill>
            </a:rPr>
            <a:t>Ndi </a:t>
          </a:r>
          <a:r>
            <a:rPr lang="en-GB" sz="2000" b="1" kern="1200" noProof="0" dirty="0" err="1">
              <a:solidFill>
                <a:schemeClr val="tx1"/>
              </a:solidFill>
            </a:rPr>
            <a:t>akuluakulu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</a:t>
          </a:r>
          <a:r>
            <a:rPr lang="en" sz="2000" b="1" kern="1200" noProof="0" dirty="0" err="1">
              <a:solidFill>
                <a:schemeClr val="tx1"/>
              </a:solidFill>
            </a:rPr>
            <a:t>Akorinto</a:t>
          </a:r>
          <a:r>
            <a:rPr lang="en" sz="2000" b="1" kern="1200" noProof="0" dirty="0">
              <a:solidFill>
                <a:schemeClr val="tx1"/>
              </a:solidFill>
            </a:rPr>
            <a:t>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solidFill>
                <a:schemeClr val="tx1"/>
              </a:solidFill>
            </a:rPr>
            <a:t>Amadya</a:t>
          </a:r>
          <a:r>
            <a:rPr lang="en-GB" sz="2000" b="1" kern="1200" noProof="0" dirty="0">
              <a:solidFill>
                <a:schemeClr val="tx1"/>
              </a:solidFill>
            </a:rPr>
            <a:t> </a:t>
          </a:r>
          <a:r>
            <a:rPr lang="en-GB" sz="2000" b="1" kern="1200" noProof="0" dirty="0" err="1">
              <a:solidFill>
                <a:schemeClr val="tx1"/>
              </a:solidFill>
            </a:rPr>
            <a:t>chakudya</a:t>
          </a:r>
          <a:r>
            <a:rPr lang="en-GB" sz="2000" b="1" kern="1200" noProof="0" dirty="0">
              <a:solidFill>
                <a:schemeClr val="tx1"/>
              </a:solidFill>
            </a:rPr>
            <a:t> </a:t>
          </a:r>
          <a:r>
            <a:rPr lang="en-GB" sz="2000" b="1" kern="1200" noProof="0" dirty="0" err="1">
              <a:solidFill>
                <a:schemeClr val="tx1"/>
              </a:solidFill>
            </a:rPr>
            <a:t>cholimba</a:t>
          </a:r>
          <a:r>
            <a:rPr lang="en-GB" sz="2000" b="1" kern="1200" noProof="0" dirty="0">
              <a:solidFill>
                <a:schemeClr val="tx1"/>
              </a:solidFill>
            </a:rPr>
            <a:t> </a:t>
          </a:r>
          <a:br>
            <a:rPr lang="en-GB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(Ahebri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Ndi a uzimu 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Akorinto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They have spiritual discernment                                        (1 </a:t>
          </a:r>
          <a:r>
            <a:rPr lang="en" sz="2000" b="1" kern="1200" noProof="0" dirty="0" err="1">
              <a:solidFill>
                <a:schemeClr val="tx1"/>
              </a:solidFill>
            </a:rPr>
            <a:t>Akorinto</a:t>
          </a:r>
          <a:r>
            <a:rPr lang="en" sz="2000" b="1" kern="1200" noProof="0" dirty="0">
              <a:solidFill>
                <a:schemeClr val="tx1"/>
              </a:solidFill>
            </a:rPr>
            <a:t>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761077"/>
            <a:ext cx="121777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2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UMODZI MWA YESU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Phunziro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3, July 18,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457200" y="6165374"/>
            <a:ext cx="391733" cy="39173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343067" y="6179309"/>
            <a:ext cx="391733" cy="39173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8" y="1310640"/>
            <a:ext cx="1729517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-GB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KULEMEKEZA ATSOGOLERI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Chofunika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kwambiri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nʼchakuti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amene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apatsidwa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udindo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oyangʼanira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aonetse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kukhulupirika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1670305" y="1242179"/>
            <a:ext cx="8339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Kupezeka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mikangano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magulu</a:t>
            </a:r>
            <a:r>
              <a:rPr lang="en-GB" sz="2000" b="1" dirty="0"/>
              <a:t> </a:t>
            </a:r>
            <a:r>
              <a:rPr lang="en-GB" sz="2000" b="1" dirty="0" err="1"/>
              <a:t>otsatira</a:t>
            </a:r>
            <a:r>
              <a:rPr lang="en-GB" sz="2000" b="1" dirty="0"/>
              <a:t> </a:t>
            </a:r>
            <a:r>
              <a:rPr lang="en-GB" sz="2000" b="1" dirty="0" err="1"/>
              <a:t>atsogoleri</a:t>
            </a:r>
            <a:r>
              <a:rPr lang="en-GB" sz="2000" b="1" dirty="0"/>
              <a:t> </a:t>
            </a:r>
            <a:r>
              <a:rPr lang="en-GB" sz="2000" b="1" dirty="0" err="1"/>
              <a:t>osiyanasiyana</a:t>
            </a:r>
            <a:r>
              <a:rPr lang="en-GB" sz="2000" b="1" dirty="0"/>
              <a:t> </a:t>
            </a:r>
            <a:r>
              <a:rPr lang="en-GB" sz="2000" b="1" dirty="0" err="1"/>
              <a:t>sikutanthauza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tiyenera</a:t>
            </a:r>
            <a:r>
              <a:rPr lang="en-GB" sz="2000" b="1" dirty="0"/>
              <a:t> </a:t>
            </a:r>
            <a:r>
              <a:rPr lang="en-GB" sz="2000" b="1" dirty="0" err="1"/>
              <a:t>kuwakana</a:t>
            </a:r>
            <a:r>
              <a:rPr lang="en-GB" sz="2000" b="1" dirty="0"/>
              <a:t> </a:t>
            </a:r>
            <a:r>
              <a:rPr lang="en-GB" sz="2000" b="1" dirty="0" err="1"/>
              <a:t>atsogoleriwa</a:t>
            </a:r>
            <a:r>
              <a:rPr lang="en-GB" sz="2000" b="1" dirty="0"/>
              <a:t>. </a:t>
            </a:r>
            <a:r>
              <a:rPr lang="en-GB" sz="2000" b="1" dirty="0" err="1"/>
              <a:t>M’malo</a:t>
            </a:r>
            <a:r>
              <a:rPr lang="en-GB" sz="2000" b="1" dirty="0"/>
              <a:t> </a:t>
            </a:r>
            <a:r>
              <a:rPr lang="en-GB" sz="2000" b="1" dirty="0" err="1"/>
              <a:t>mwake</a:t>
            </a:r>
            <a:r>
              <a:rPr lang="en-GB" sz="2000" b="1" dirty="0"/>
              <a:t>, Paulo </a:t>
            </a:r>
            <a:r>
              <a:rPr lang="en-GB" sz="2000" b="1" dirty="0" err="1"/>
              <a:t>anathandiza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kuteteza</a:t>
            </a:r>
            <a:r>
              <a:rPr lang="en-GB" sz="2000" b="1" dirty="0"/>
              <a:t> </a:t>
            </a:r>
            <a:r>
              <a:rPr lang="en-GB" sz="2000" b="1" dirty="0" err="1"/>
              <a:t>utumiki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Apolo </a:t>
            </a:r>
            <a:r>
              <a:rPr lang="en-GB" sz="2000" b="1" dirty="0" err="1"/>
              <a:t>komanso</a:t>
            </a:r>
            <a:r>
              <a:rPr lang="en-GB" sz="2000" b="1" dirty="0"/>
              <a:t> </a:t>
            </a:r>
            <a:r>
              <a:rPr lang="en-GB" sz="2000" b="1" dirty="0" err="1"/>
              <a:t>ntchito</a:t>
            </a:r>
            <a:r>
              <a:rPr lang="en-GB" sz="2000" b="1" dirty="0"/>
              <a:t> </a:t>
            </a:r>
            <a:r>
              <a:rPr lang="en-GB" sz="2000" b="1" dirty="0" err="1"/>
              <a:t>yake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Korinto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3:5–6; 4:6; 16:12</a:t>
            </a:r>
            <a:r>
              <a:rPr lang="en" sz="2000" b="1" noProof="0" dirty="0"/>
              <a:t>).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930504"/>
            <a:ext cx="2626744" cy="2795607"/>
            <a:chOff x="9365230" y="1587500"/>
            <a:chExt cx="2626744" cy="279560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95410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" sz="1400" b="1" noProof="0" dirty="0"/>
                <a:t>Frank and Walter Bond were the first missionaries in Spain. Walter died for his faith in Jaen in 1914.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9632" y="1310640"/>
            <a:ext cx="1982340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1119" y="4077247"/>
            <a:ext cx="3030853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5" y="3882733"/>
            <a:ext cx="599884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Atsogoleri</a:t>
            </a:r>
            <a:r>
              <a:rPr lang="en-GB" sz="2000" b="1" dirty="0"/>
              <a:t> </a:t>
            </a:r>
            <a:r>
              <a:rPr lang="en-GB" sz="2000" b="1" dirty="0" err="1"/>
              <a:t>achikhristu</a:t>
            </a:r>
            <a:r>
              <a:rPr lang="en-GB" sz="2000" b="1" dirty="0"/>
              <a:t> </a:t>
            </a:r>
            <a:r>
              <a:rPr lang="en-GB" sz="2000" b="1" dirty="0" err="1"/>
              <a:t>amatsatira</a:t>
            </a:r>
            <a:r>
              <a:rPr lang="en-GB" sz="2000" b="1" dirty="0"/>
              <a:t> </a:t>
            </a:r>
            <a:r>
              <a:rPr lang="en-GB" sz="2000" b="1" dirty="0" err="1"/>
              <a:t>mapazi</a:t>
            </a:r>
            <a:r>
              <a:rPr lang="en-GB" sz="2000" b="1" dirty="0"/>
              <a:t> a Yesu </a:t>
            </a:r>
            <a:r>
              <a:rPr lang="en-GB" sz="2000" b="1" dirty="0" err="1"/>
              <a:t>pokhala</a:t>
            </a:r>
            <a:r>
              <a:rPr lang="en-GB" sz="2000" b="1" dirty="0"/>
              <a:t> </a:t>
            </a:r>
            <a:r>
              <a:rPr lang="en-GB" sz="2000" b="1" dirty="0" err="1"/>
              <a:t>odzipereka</a:t>
            </a:r>
            <a:r>
              <a:rPr lang="en-GB" sz="2000" b="1" dirty="0"/>
              <a:t> </a:t>
            </a:r>
            <a:r>
              <a:rPr lang="en-GB" sz="2000" b="1" dirty="0" err="1"/>
              <a:t>kuvutika</a:t>
            </a:r>
            <a:r>
              <a:rPr lang="en-GB" sz="2000" b="1" dirty="0"/>
              <a:t> </a:t>
            </a:r>
            <a:r>
              <a:rPr lang="en-GB" sz="2000" b="1" dirty="0" err="1"/>
              <a:t>chifukwa</a:t>
            </a:r>
            <a:r>
              <a:rPr lang="en-GB" sz="2000" b="1" dirty="0"/>
              <a:t> </a:t>
            </a:r>
            <a:r>
              <a:rPr lang="en-GB" sz="2000" b="1" dirty="0" err="1"/>
              <a:t>amafuna</a:t>
            </a:r>
            <a:r>
              <a:rPr lang="en-GB" sz="2000" b="1" dirty="0"/>
              <a:t> </a:t>
            </a:r>
            <a:r>
              <a:rPr lang="en-GB" sz="2000" b="1" dirty="0" err="1"/>
              <a:t>athandize</a:t>
            </a:r>
            <a:r>
              <a:rPr lang="en-GB" sz="2000" b="1" dirty="0"/>
              <a:t> </a:t>
            </a:r>
            <a:r>
              <a:rPr lang="en-GB" sz="2000" b="1" dirty="0" err="1"/>
              <a:t>abale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alongo</a:t>
            </a:r>
            <a:r>
              <a:rPr lang="en-GB" sz="2000" b="1" dirty="0"/>
              <a:t> </a:t>
            </a:r>
            <a:r>
              <a:rPr lang="en-GB" sz="2000" b="1" dirty="0" err="1"/>
              <a:t>awo</a:t>
            </a:r>
            <a:r>
              <a:rPr lang="en-GB" sz="2000" b="1" dirty="0"/>
              <a:t>, </a:t>
            </a:r>
            <a:r>
              <a:rPr lang="en-GB" sz="2000" b="1" dirty="0" err="1"/>
              <a:t>ndiponso</a:t>
            </a:r>
            <a:r>
              <a:rPr lang="en-GB" sz="2000" b="1" dirty="0"/>
              <a:t>, </a:t>
            </a:r>
            <a:r>
              <a:rPr lang="en-GB" sz="2000" b="1" dirty="0" err="1"/>
              <a:t>ngati</a:t>
            </a:r>
            <a:r>
              <a:rPr lang="en-GB" sz="2000" b="1" dirty="0"/>
              <a:t> </a:t>
            </a:r>
            <a:r>
              <a:rPr lang="en-GB" sz="2000" b="1" dirty="0" err="1"/>
              <a:t>kuli</a:t>
            </a:r>
            <a:r>
              <a:rPr lang="en-GB" sz="2000" b="1" dirty="0"/>
              <a:t> </a:t>
            </a:r>
            <a:r>
              <a:rPr lang="en-GB" sz="2000" b="1" dirty="0" err="1"/>
              <a:t>kofunikira</a:t>
            </a:r>
            <a:r>
              <a:rPr lang="en-GB" sz="2000" b="1" dirty="0"/>
              <a:t>, </a:t>
            </a:r>
            <a:r>
              <a:rPr lang="en-GB" sz="2000" b="1" dirty="0" err="1"/>
              <a:t>kufera</a:t>
            </a:r>
            <a:r>
              <a:rPr lang="en-GB" sz="2000" b="1" dirty="0"/>
              <a:t> </a:t>
            </a:r>
            <a:r>
              <a:rPr lang="en-GB" sz="2000" b="1" dirty="0" err="1"/>
              <a:t>utumiki</a:t>
            </a:r>
            <a:r>
              <a:rPr lang="en-GB" sz="2000" b="1" dirty="0"/>
              <a:t> </a:t>
            </a:r>
            <a:r>
              <a:rPr lang="en-GB" sz="2000" b="1" dirty="0" err="1"/>
              <a:t>wawo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4:11-13; 2 </a:t>
            </a:r>
            <a:r>
              <a:rPr lang="en-GB" sz="2000" b="1" dirty="0" err="1"/>
              <a:t>Akorinto</a:t>
            </a:r>
            <a:r>
              <a:rPr lang="en-GB" sz="2000" b="1" dirty="0"/>
              <a:t> 11:23-28</a:t>
            </a:r>
            <a:r>
              <a:rPr lang="en" sz="2000" b="1" noProof="0" dirty="0"/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1670303" y="2570797"/>
            <a:ext cx="83393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Atsogoleri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akachita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mokhulupirika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amayenera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kulemekezedwa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4:2; 1 </a:t>
            </a:r>
            <a:r>
              <a:rPr lang="en-GB" sz="2000" b="1" dirty="0" err="1">
                <a:solidFill>
                  <a:prstClr val="black"/>
                </a:solidFill>
              </a:rPr>
              <a:t>Timoteyo</a:t>
            </a:r>
            <a:r>
              <a:rPr lang="en-GB" sz="2000" b="1" dirty="0">
                <a:solidFill>
                  <a:prstClr val="black"/>
                </a:solidFill>
              </a:rPr>
              <a:t> 5:17). Koma </a:t>
            </a:r>
            <a:r>
              <a:rPr lang="en-GB" sz="2000" b="1" dirty="0" err="1">
                <a:solidFill>
                  <a:prstClr val="black"/>
                </a:solidFill>
              </a:rPr>
              <a:t>ngakhale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sakulandira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ulemu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umenewo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amakhalabe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okhulupirika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chifukwa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amadziwa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Mulungu </a:t>
            </a:r>
            <a:r>
              <a:rPr lang="en-GB" sz="2000" b="1" dirty="0" err="1">
                <a:solidFill>
                  <a:prstClr val="black"/>
                </a:solidFill>
              </a:rPr>
              <a:t>mwini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osati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ndiye</a:t>
            </a:r>
            <a:r>
              <a:rPr lang="en-GB" sz="2000" b="1" dirty="0">
                <a:solidFill>
                  <a:prstClr val="black"/>
                </a:solidFill>
              </a:rPr>
              <a:t> amene </a:t>
            </a:r>
            <a:r>
              <a:rPr lang="en-GB" sz="2000" b="1" dirty="0" err="1">
                <a:solidFill>
                  <a:prstClr val="black"/>
                </a:solidFill>
              </a:rPr>
              <a:t>adzawaweruze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4:3–4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513949"/>
            <a:ext cx="58891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“</a:t>
            </a:r>
            <a:r>
              <a:rPr lang="en-GB" sz="2000" b="1" dirty="0" err="1">
                <a:solidFill>
                  <a:prstClr val="black"/>
                </a:solidFill>
              </a:rPr>
              <a:t>Atsogoleri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kapena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ziwalo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sanayitanidwe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azimenyana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kapena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kukangana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wina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mnzake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koma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agwirizane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potamanda</a:t>
            </a:r>
            <a:r>
              <a:rPr lang="en-GB" sz="2000" b="1" dirty="0">
                <a:solidFill>
                  <a:prstClr val="black"/>
                </a:solidFill>
              </a:rPr>
              <a:t> Yesu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kulalikira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uthenga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mtanda</a:t>
            </a:r>
            <a:r>
              <a:rPr lang="en-GB" sz="2000" b="1" dirty="0">
                <a:solidFill>
                  <a:prstClr val="black"/>
                </a:solidFill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489502"/>
            <a:ext cx="7777212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200" b="1" dirty="0">
                <a:latin typeface="Constantia" panose="02030602050306030303" pitchFamily="18" charset="0"/>
              </a:rPr>
              <a:t>“</a:t>
            </a:r>
            <a:r>
              <a:rPr lang="en-GB" sz="2200" b="1" dirty="0" err="1">
                <a:latin typeface="Constantia" panose="02030602050306030303" pitchFamily="18" charset="0"/>
              </a:rPr>
              <a:t>Palibe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chimene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chingabweretse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umodzi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wangwiro</a:t>
            </a:r>
            <a:r>
              <a:rPr lang="en-GB" sz="2200" b="1" dirty="0">
                <a:latin typeface="Constantia" panose="02030602050306030303" pitchFamily="18" charset="0"/>
              </a:rPr>
              <a:t> mu mpingo </a:t>
            </a:r>
            <a:r>
              <a:rPr lang="en-GB" sz="2200" b="1" dirty="0" err="1">
                <a:latin typeface="Constantia" panose="02030602050306030303" pitchFamily="18" charset="0"/>
              </a:rPr>
              <a:t>kuposa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mzimu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wa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kuleza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mtima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wofanana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ndi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wa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Khristu</a:t>
            </a:r>
            <a:r>
              <a:rPr lang="en-GB" sz="2200" b="1" dirty="0">
                <a:latin typeface="Constantia" panose="02030602050306030303" pitchFamily="18" charset="0"/>
              </a:rPr>
              <a:t>. Satana </a:t>
            </a:r>
            <a:r>
              <a:rPr lang="en-GB" sz="2200" b="1" dirty="0" err="1">
                <a:latin typeface="Constantia" panose="02030602050306030303" pitchFamily="18" charset="0"/>
              </a:rPr>
              <a:t>angafese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kusagwirizana</a:t>
            </a:r>
            <a:r>
              <a:rPr lang="en-GB" sz="2200" b="1" dirty="0">
                <a:latin typeface="Constantia" panose="02030602050306030303" pitchFamily="18" charset="0"/>
              </a:rPr>
              <a:t>; </a:t>
            </a:r>
            <a:r>
              <a:rPr lang="en-GB" sz="2200" b="1" dirty="0" err="1">
                <a:latin typeface="Constantia" panose="02030602050306030303" pitchFamily="18" charset="0"/>
              </a:rPr>
              <a:t>koma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Khristu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yekha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ndi</a:t>
            </a:r>
            <a:r>
              <a:rPr lang="en-GB" sz="2200" b="1" dirty="0">
                <a:latin typeface="Constantia" panose="02030602050306030303" pitchFamily="18" charset="0"/>
              </a:rPr>
              <a:t> amene </a:t>
            </a:r>
            <a:r>
              <a:rPr lang="en-GB" sz="2200" b="1" dirty="0" err="1">
                <a:latin typeface="Constantia" panose="02030602050306030303" pitchFamily="18" charset="0"/>
              </a:rPr>
              <a:t>angagwirizanitse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anthu</a:t>
            </a:r>
            <a:r>
              <a:rPr lang="en-GB" sz="2200" b="1" dirty="0">
                <a:latin typeface="Constantia" panose="02030602050306030303" pitchFamily="18" charset="0"/>
              </a:rPr>
              <a:t> amene </a:t>
            </a:r>
            <a:r>
              <a:rPr lang="en-GB" sz="2200" b="1" dirty="0" err="1">
                <a:latin typeface="Constantia" panose="02030602050306030303" pitchFamily="18" charset="0"/>
              </a:rPr>
              <a:t>sagwirizana</a:t>
            </a:r>
            <a:r>
              <a:rPr lang="en-GB" sz="2200" b="1" dirty="0">
                <a:latin typeface="Constantia" panose="02030602050306030303" pitchFamily="18" charset="0"/>
              </a:rPr>
              <a:t>… </a:t>
            </a:r>
            <a:r>
              <a:rPr lang="en-GB" sz="2200" b="1" dirty="0" err="1">
                <a:latin typeface="Constantia" panose="02030602050306030303" pitchFamily="18" charset="0"/>
              </a:rPr>
              <a:t>Pamene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inu</a:t>
            </a:r>
            <a:r>
              <a:rPr lang="en-GB" sz="2200" b="1" dirty="0"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latin typeface="Constantia" panose="02030602050306030303" pitchFamily="18" charset="0"/>
              </a:rPr>
              <a:t>monga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ogwira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ntchito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paokha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mumpingo</a:t>
            </a:r>
            <a:r>
              <a:rPr lang="en-GB" sz="2200" b="1" dirty="0"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latin typeface="Constantia" panose="02030602050306030303" pitchFamily="18" charset="0"/>
              </a:rPr>
              <a:t>mudzakonda</a:t>
            </a:r>
            <a:r>
              <a:rPr lang="en-GB" sz="2200" b="1" dirty="0">
                <a:latin typeface="Constantia" panose="02030602050306030303" pitchFamily="18" charset="0"/>
              </a:rPr>
              <a:t> Mulungu </a:t>
            </a:r>
            <a:r>
              <a:rPr lang="en-GB" sz="2200" b="1" dirty="0" err="1">
                <a:latin typeface="Constantia" panose="02030602050306030303" pitchFamily="18" charset="0"/>
              </a:rPr>
              <a:t>koposa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zonse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ndi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kukonda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mnzanu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monga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mudzikondera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nokha</a:t>
            </a:r>
            <a:r>
              <a:rPr lang="en-GB" sz="2200" b="1" dirty="0"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latin typeface="Constantia" panose="02030602050306030303" pitchFamily="18" charset="0"/>
              </a:rPr>
              <a:t>sipadzafunikanso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kuyesetsa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mwamphamvu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kuti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mukhale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ogwirizana</a:t>
            </a:r>
            <a:r>
              <a:rPr lang="en-GB" sz="2200" b="1" dirty="0">
                <a:latin typeface="Constantia" panose="02030602050306030303" pitchFamily="18" charset="0"/>
              </a:rPr>
              <a:t>. </a:t>
            </a:r>
            <a:r>
              <a:rPr lang="en-GB" sz="2200" b="1" dirty="0" err="1">
                <a:latin typeface="Constantia" panose="02030602050306030303" pitchFamily="18" charset="0"/>
              </a:rPr>
              <a:t>Umodzi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udzakhalapo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mwa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Khristu</a:t>
            </a:r>
            <a:r>
              <a:rPr lang="en-GB" sz="2200" b="1" dirty="0">
                <a:latin typeface="Constantia" panose="02030602050306030303" pitchFamily="18" charset="0"/>
              </a:rPr>
              <a:t>. Makutu </a:t>
            </a:r>
            <a:r>
              <a:rPr lang="en-GB" sz="2200" b="1" dirty="0" err="1">
                <a:latin typeface="Constantia" panose="02030602050306030303" pitchFamily="18" charset="0"/>
              </a:rPr>
              <a:t>odziwa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kumvetsera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miseche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adzatsekedwa</a:t>
            </a:r>
            <a:r>
              <a:rPr lang="en-GB" sz="2200" b="1" dirty="0"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latin typeface="Constantia" panose="02030602050306030303" pitchFamily="18" charset="0"/>
              </a:rPr>
              <a:t>ndipo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palibe</a:t>
            </a:r>
            <a:r>
              <a:rPr lang="en-GB" sz="2200" b="1" dirty="0">
                <a:latin typeface="Constantia" panose="02030602050306030303" pitchFamily="18" charset="0"/>
              </a:rPr>
              <a:t> amene </a:t>
            </a:r>
            <a:r>
              <a:rPr lang="en-GB" sz="2200" b="1" dirty="0" err="1">
                <a:latin typeface="Constantia" panose="02030602050306030303" pitchFamily="18" charset="0"/>
              </a:rPr>
              <a:t>adzavomereze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kunyoza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mnzake</a:t>
            </a:r>
            <a:r>
              <a:rPr lang="en-GB" sz="2200" b="1" dirty="0">
                <a:latin typeface="Constantia" panose="02030602050306030303" pitchFamily="18" charset="0"/>
              </a:rPr>
              <a:t>. </a:t>
            </a:r>
            <a:r>
              <a:rPr lang="en-GB" sz="2200" b="1" dirty="0" err="1">
                <a:latin typeface="Constantia" panose="02030602050306030303" pitchFamily="18" charset="0"/>
              </a:rPr>
              <a:t>Ziwalo</a:t>
            </a:r>
            <a:r>
              <a:rPr lang="en-GB" sz="2200" b="1" dirty="0">
                <a:latin typeface="Constantia" panose="02030602050306030303" pitchFamily="18" charset="0"/>
              </a:rPr>
              <a:t> za mpingo </a:t>
            </a:r>
            <a:r>
              <a:rPr lang="en-GB" sz="2200" b="1" dirty="0" err="1">
                <a:latin typeface="Constantia" panose="02030602050306030303" pitchFamily="18" charset="0"/>
              </a:rPr>
              <a:t>zidzasungana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m’chikondi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ndi</a:t>
            </a:r>
            <a:r>
              <a:rPr lang="en-GB" sz="2200" b="1" dirty="0">
                <a:latin typeface="Constantia" panose="02030602050306030303" pitchFamily="18" charset="0"/>
              </a:rPr>
              <a:t> mu </a:t>
            </a:r>
            <a:r>
              <a:rPr lang="en-GB" sz="2200" b="1" dirty="0" err="1">
                <a:latin typeface="Constantia" panose="02030602050306030303" pitchFamily="18" charset="0"/>
              </a:rPr>
              <a:t>umodzi</a:t>
            </a:r>
            <a:r>
              <a:rPr lang="en-GB" sz="2200" b="1" dirty="0"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latin typeface="Constantia" panose="02030602050306030303" pitchFamily="18" charset="0"/>
              </a:rPr>
              <a:t>ndipo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adzakhala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ngati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banja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limodzi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lalikulu</a:t>
            </a:r>
            <a:r>
              <a:rPr lang="en-GB" sz="2200" b="1" dirty="0">
                <a:latin typeface="Constantia" panose="02030602050306030303" pitchFamily="18" charset="0"/>
              </a:rPr>
              <a:t>. </a:t>
            </a:r>
            <a:r>
              <a:rPr lang="en-GB" sz="2200" b="1" dirty="0" err="1">
                <a:latin typeface="Constantia" panose="02030602050306030303" pitchFamily="18" charset="0"/>
              </a:rPr>
              <a:t>Pamenepo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tidzakhala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ndi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umboni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umene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dziko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lidzaona</a:t>
            </a:r>
            <a:r>
              <a:rPr lang="en-GB" sz="2200" b="1" dirty="0"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latin typeface="Constantia" panose="02030602050306030303" pitchFamily="18" charset="0"/>
              </a:rPr>
              <a:t>wosonyeza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kuti</a:t>
            </a:r>
            <a:r>
              <a:rPr lang="en-GB" sz="2200" b="1" dirty="0">
                <a:latin typeface="Constantia" panose="02030602050306030303" pitchFamily="18" charset="0"/>
              </a:rPr>
              <a:t> Mulungu </a:t>
            </a:r>
            <a:r>
              <a:rPr lang="en-GB" sz="2200" b="1" dirty="0" err="1">
                <a:latin typeface="Constantia" panose="02030602050306030303" pitchFamily="18" charset="0"/>
              </a:rPr>
              <a:t>anatuma</a:t>
            </a:r>
            <a:r>
              <a:rPr lang="en-GB" sz="2200" b="1" dirty="0">
                <a:latin typeface="Constantia" panose="02030602050306030303" pitchFamily="18" charset="0"/>
              </a:rPr>
              <a:t> Mwana wake </a:t>
            </a:r>
            <a:r>
              <a:rPr lang="en-GB" sz="2200" b="1" dirty="0" err="1">
                <a:latin typeface="Constantia" panose="02030602050306030303" pitchFamily="18" charset="0"/>
              </a:rPr>
              <a:t>kudziko</a:t>
            </a:r>
            <a:r>
              <a:rPr lang="en-GB" sz="2200" b="1" dirty="0"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latin typeface="Constantia" panose="02030602050306030303" pitchFamily="18" charset="0"/>
              </a:rPr>
              <a:t>lapansi</a:t>
            </a:r>
            <a:r>
              <a:rPr lang="en-GB" sz="2200" b="1">
                <a:latin typeface="Constantia" panose="02030602050306030303" pitchFamily="18" charset="0"/>
              </a:rPr>
              <a:t>.</a:t>
            </a:r>
            <a:r>
              <a:rPr lang="en" sz="2200" b="1" noProof="0">
                <a:latin typeface="Constantia" panose="02030602050306030303" pitchFamily="18" charset="0"/>
              </a:rPr>
              <a:t>”</a:t>
            </a:r>
            <a:endParaRPr lang="en" sz="22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7178116" y="6045012"/>
            <a:ext cx="2784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 July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Ndidandaulira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inu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,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abale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,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mʼdzina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la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Ambuye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athu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Yesu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Khristu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kuti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nonsenu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muvomerezane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wina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ndi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mnzake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kuti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pasakhale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kugawikana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pakati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panu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ndi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kuti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mukhale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amodzi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kwenikweni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mu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nzeru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ndi</a:t>
            </a:r>
            <a:r>
              <a:rPr lang="en-GB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mʼmaganizo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Akorinoto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1:10, </a:t>
            </a: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CCL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6414134" y="3760707"/>
            <a:ext cx="5607177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Mavuto amene </a:t>
            </a:r>
            <a:r>
              <a:rPr lang="en-GB" sz="2000" b="1" dirty="0" err="1"/>
              <a:t>amayambitsa</a:t>
            </a:r>
            <a:r>
              <a:rPr lang="en-GB" sz="2000" b="1" dirty="0"/>
              <a:t> </a:t>
            </a:r>
            <a:r>
              <a:rPr lang="en-GB" sz="2000" b="1" dirty="0" err="1"/>
              <a:t>kusagwirizana</a:t>
            </a:r>
            <a:r>
              <a:rPr lang="en-GB" sz="2000" b="1" dirty="0"/>
              <a:t> 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 err="1">
                <a:solidFill>
                  <a:srgbClr val="C53544"/>
                </a:solidFill>
              </a:rPr>
              <a:t>Magawano</a:t>
            </a:r>
            <a:r>
              <a:rPr lang="en" sz="2000" b="1" noProof="0" dirty="0">
                <a:solidFill>
                  <a:srgbClr val="C53544"/>
                </a:solidFill>
              </a:rPr>
              <a:t> </a:t>
            </a:r>
            <a:r>
              <a:rPr lang="en" sz="2000" b="1" noProof="0" dirty="0" err="1">
                <a:solidFill>
                  <a:srgbClr val="C53544"/>
                </a:solidFill>
              </a:rPr>
              <a:t>ndi</a:t>
            </a:r>
            <a:r>
              <a:rPr lang="en" sz="2000" b="1" noProof="0" dirty="0">
                <a:solidFill>
                  <a:srgbClr val="C53544"/>
                </a:solidFill>
              </a:rPr>
              <a:t> </a:t>
            </a:r>
            <a:r>
              <a:rPr lang="en" sz="2000" b="1" noProof="0" dirty="0" err="1">
                <a:solidFill>
                  <a:srgbClr val="C53544"/>
                </a:solidFill>
              </a:rPr>
              <a:t>Mikangano</a:t>
            </a:r>
            <a:endParaRPr lang="en" sz="2000" b="1" noProof="0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en-GB" sz="2000" b="1" dirty="0" err="1"/>
              <a:t>Momwe</a:t>
            </a:r>
            <a:r>
              <a:rPr lang="en-GB" sz="2000" b="1" dirty="0"/>
              <a:t> </a:t>
            </a:r>
            <a:r>
              <a:rPr lang="en-GB" sz="2000" b="1" dirty="0" err="1"/>
              <a:t>tingasungire</a:t>
            </a:r>
            <a:r>
              <a:rPr lang="en-GB" sz="2000" b="1" dirty="0"/>
              <a:t> </a:t>
            </a:r>
            <a:r>
              <a:rPr lang="en-GB" sz="2000" b="1" dirty="0" err="1"/>
              <a:t>umodzi</a:t>
            </a:r>
            <a:r>
              <a:rPr lang="en-GB" sz="2000" b="1" dirty="0"/>
              <a:t> 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 err="1">
                <a:solidFill>
                  <a:srgbClr val="55A14E"/>
                </a:solidFill>
              </a:rPr>
              <a:t>Umodzi</a:t>
            </a:r>
            <a:r>
              <a:rPr lang="en" sz="2000" b="1" noProof="0" dirty="0">
                <a:solidFill>
                  <a:srgbClr val="55A14E"/>
                </a:solidFill>
              </a:rPr>
              <a:t> </a:t>
            </a:r>
            <a:r>
              <a:rPr lang="en" sz="2000" b="1" noProof="0" dirty="0" err="1">
                <a:solidFill>
                  <a:srgbClr val="55A14E"/>
                </a:solidFill>
              </a:rPr>
              <a:t>mwa</a:t>
            </a:r>
            <a:r>
              <a:rPr lang="en" sz="2000" b="1" noProof="0" dirty="0">
                <a:solidFill>
                  <a:srgbClr val="55A14E"/>
                </a:solidFill>
              </a:rPr>
              <a:t> Yesu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3080B9"/>
                </a:solidFill>
              </a:rPr>
              <a:t>Nzeru </a:t>
            </a:r>
            <a:r>
              <a:rPr lang="en" sz="2000" b="1" noProof="0" dirty="0" err="1">
                <a:solidFill>
                  <a:srgbClr val="3080B9"/>
                </a:solidFill>
              </a:rPr>
              <a:t>ndi</a:t>
            </a:r>
            <a:r>
              <a:rPr lang="en" sz="2000" b="1" noProof="0" dirty="0">
                <a:solidFill>
                  <a:srgbClr val="3080B9"/>
                </a:solidFill>
              </a:rPr>
              <a:t> </a:t>
            </a:r>
            <a:r>
              <a:rPr lang="en" sz="2000" b="1" noProof="0" dirty="0" err="1">
                <a:solidFill>
                  <a:srgbClr val="3080B9"/>
                </a:solidFill>
              </a:rPr>
              <a:t>kukhwima</a:t>
            </a:r>
            <a:endParaRPr lang="en" sz="20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GB" sz="2000" b="1" dirty="0" err="1">
                <a:solidFill>
                  <a:srgbClr val="C57035"/>
                </a:solidFill>
              </a:rPr>
              <a:t>Kutumikira</a:t>
            </a:r>
            <a:r>
              <a:rPr lang="en-GB" sz="2000" b="1" dirty="0">
                <a:solidFill>
                  <a:srgbClr val="C57035"/>
                </a:solidFill>
              </a:rPr>
              <a:t> </a:t>
            </a:r>
            <a:r>
              <a:rPr lang="en-GB" sz="2000" b="1" dirty="0" err="1">
                <a:solidFill>
                  <a:srgbClr val="C57035"/>
                </a:solidFill>
              </a:rPr>
              <a:t>ndi</a:t>
            </a:r>
            <a:r>
              <a:rPr lang="en-GB" sz="2000" b="1" dirty="0">
                <a:solidFill>
                  <a:srgbClr val="C57035"/>
                </a:solidFill>
              </a:rPr>
              <a:t> </a:t>
            </a:r>
            <a:r>
              <a:rPr lang="en-GB" sz="2000" b="1" dirty="0" err="1">
                <a:solidFill>
                  <a:srgbClr val="C57035"/>
                </a:solidFill>
              </a:rPr>
              <a:t>kudzichepetsa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GB" sz="2000" b="1" dirty="0" err="1">
                <a:solidFill>
                  <a:srgbClr val="BD2DB8"/>
                </a:solidFill>
              </a:rPr>
              <a:t>Kulemekeza</a:t>
            </a:r>
            <a:r>
              <a:rPr lang="en-GB" sz="2000" b="1" dirty="0">
                <a:solidFill>
                  <a:srgbClr val="BD2DB8"/>
                </a:solidFill>
              </a:rPr>
              <a:t> </a:t>
            </a:r>
            <a:r>
              <a:rPr lang="en-GB" sz="2000" b="1" dirty="0" err="1">
                <a:solidFill>
                  <a:srgbClr val="BD2DB8"/>
                </a:solidFill>
              </a:rPr>
              <a:t>atsogoleri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8001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Atapereka</a:t>
            </a:r>
            <a:r>
              <a:rPr lang="en-GB" sz="2000" b="1" dirty="0"/>
              <a:t> </a:t>
            </a:r>
            <a:r>
              <a:rPr lang="en-GB" sz="2000" b="1" dirty="0" err="1"/>
              <a:t>moni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Akorinto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kuwayamikira</a:t>
            </a:r>
            <a:r>
              <a:rPr lang="en-GB" sz="2000" b="1" dirty="0"/>
              <a:t> </a:t>
            </a:r>
            <a:r>
              <a:rPr lang="en-GB" sz="2000" b="1" dirty="0" err="1"/>
              <a:t>chifukwa</a:t>
            </a:r>
            <a:r>
              <a:rPr lang="en-GB" sz="2000" b="1" dirty="0"/>
              <a:t> cha </a:t>
            </a:r>
            <a:r>
              <a:rPr lang="en-GB" sz="2000" b="1" dirty="0" err="1"/>
              <a:t>kukula</a:t>
            </a:r>
            <a:r>
              <a:rPr lang="en-GB" sz="2000" b="1" dirty="0"/>
              <a:t> </a:t>
            </a:r>
            <a:r>
              <a:rPr lang="en-GB" sz="2000" b="1" dirty="0" err="1"/>
              <a:t>kwawo</a:t>
            </a:r>
            <a:r>
              <a:rPr lang="en-GB" sz="2000" b="1" dirty="0"/>
              <a:t> </a:t>
            </a:r>
            <a:r>
              <a:rPr lang="en-GB" sz="2000" b="1" dirty="0" err="1"/>
              <a:t>mwauzimu</a:t>
            </a:r>
            <a:r>
              <a:rPr lang="en-GB" sz="2000" b="1" dirty="0"/>
              <a:t>, Paulo </a:t>
            </a:r>
            <a:r>
              <a:rPr lang="en-GB" sz="2000" b="1" dirty="0" err="1"/>
              <a:t>akupitiriza</a:t>
            </a:r>
            <a:r>
              <a:rPr lang="en-GB" sz="2000" b="1" dirty="0"/>
              <a:t> </a:t>
            </a:r>
            <a:r>
              <a:rPr lang="en-GB" sz="2000" b="1" dirty="0" err="1"/>
              <a:t>kulankhula</a:t>
            </a:r>
            <a:r>
              <a:rPr lang="en-GB" sz="2000" b="1" dirty="0"/>
              <a:t> za </a:t>
            </a:r>
            <a:r>
              <a:rPr lang="en-GB" sz="2000" b="1" dirty="0" err="1"/>
              <a:t>vuto</a:t>
            </a:r>
            <a:r>
              <a:rPr lang="en-GB" sz="2000" b="1" dirty="0"/>
              <a:t> </a:t>
            </a:r>
            <a:r>
              <a:rPr lang="en-GB" sz="2000" b="1" dirty="0" err="1"/>
              <a:t>loyamba</a:t>
            </a:r>
            <a:r>
              <a:rPr lang="en-GB" sz="2000" b="1" dirty="0"/>
              <a:t> </a:t>
            </a:r>
            <a:r>
              <a:rPr lang="en-GB" sz="2000" b="1" dirty="0" err="1"/>
              <a:t>lomwe</a:t>
            </a:r>
            <a:r>
              <a:rPr lang="en-GB" sz="2000" b="1" dirty="0"/>
              <a:t> </a:t>
            </a:r>
            <a:r>
              <a:rPr lang="en-GB" sz="2000" b="1" dirty="0" err="1"/>
              <a:t>likukhudza</a:t>
            </a:r>
            <a:r>
              <a:rPr lang="en-GB" sz="2000" b="1" dirty="0"/>
              <a:t> mpingo </a:t>
            </a:r>
            <a:r>
              <a:rPr lang="en-GB" sz="2000" b="1" dirty="0" err="1"/>
              <a:t>umenewo</a:t>
            </a:r>
            <a:r>
              <a:rPr lang="en-GB" sz="2000" b="1" dirty="0"/>
              <a:t>: </a:t>
            </a:r>
            <a:r>
              <a:rPr lang="en-GB" sz="2000" b="1" dirty="0" err="1"/>
              <a:t>kusowa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umodzi</a:t>
            </a:r>
            <a:r>
              <a:rPr lang="en" sz="2000" b="1" noProof="0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7147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16097" y="293962"/>
            <a:ext cx="3485377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27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27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27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27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27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85840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85840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505634"/>
            <a:ext cx="80017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Chinthu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chimodzi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chikuwonekera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kuyambira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pachiyambi</a:t>
            </a:r>
            <a:r>
              <a:rPr lang="en-GB" sz="2000" b="1" dirty="0">
                <a:solidFill>
                  <a:prstClr val="black"/>
                </a:solidFill>
              </a:rPr>
              <a:t>: </a:t>
            </a:r>
            <a:r>
              <a:rPr lang="en-GB" sz="2000" b="1" dirty="0" err="1">
                <a:solidFill>
                  <a:prstClr val="black"/>
                </a:solidFill>
              </a:rPr>
              <a:t>umodzi</a:t>
            </a:r>
            <a:r>
              <a:rPr lang="en-GB" sz="2000" b="1" dirty="0">
                <a:solidFill>
                  <a:prstClr val="black"/>
                </a:solidFill>
              </a:rPr>
              <a:t> mu mpingo </a:t>
            </a:r>
            <a:r>
              <a:rPr lang="en-GB" sz="2000" b="1" dirty="0" err="1">
                <a:solidFill>
                  <a:prstClr val="black"/>
                </a:solidFill>
              </a:rPr>
              <a:t>sungapezeke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kudzera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mphamvu</a:t>
            </a:r>
            <a:r>
              <a:rPr lang="en-GB" sz="2000" b="1" dirty="0">
                <a:solidFill>
                  <a:prstClr val="black"/>
                </a:solidFill>
              </a:rPr>
              <a:t> za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Tingathe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kukhala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umodzi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pokhapokha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tikayang’ana</a:t>
            </a:r>
            <a:r>
              <a:rPr lang="en-GB" sz="2000" b="1" dirty="0">
                <a:solidFill>
                  <a:prstClr val="black"/>
                </a:solidFill>
              </a:rPr>
              <a:t> pa Yesu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2" y="1228011"/>
            <a:ext cx="8001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M’makalata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onse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komanso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m’makalata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ena</a:t>
            </a:r>
            <a:r>
              <a:rPr lang="en-GB" sz="2000" b="1" dirty="0">
                <a:solidFill>
                  <a:prstClr val="black"/>
                </a:solidFill>
              </a:rPr>
              <a:t> amene Paulo </a:t>
            </a:r>
            <a:r>
              <a:rPr lang="en-GB" sz="2000" b="1" dirty="0" err="1">
                <a:solidFill>
                  <a:prstClr val="black"/>
                </a:solidFill>
              </a:rPr>
              <a:t>analemba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tikuona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amatipatsira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malangizo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othandiza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kuthetsa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vutoli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limene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lingakhudzenso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mipingo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masiku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-85344" y="2210110"/>
            <a:ext cx="1235049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GB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MAVUTO AMENE AMAYAMBITSA KUSAGWIRIZANA</a:t>
            </a:r>
            <a:endParaRPr lang="en" sz="66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rgbClr val="FF0000"/>
                </a:solidFill>
              </a:rPr>
              <a:t>MAGAWANO NDI MIKANGANO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Ndidandaulira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inu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abale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mʼdzina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la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Ambuye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athu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Yesu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Khristu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kuti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nonsenu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muvomerezane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wina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mnzake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kuti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pasakhale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kugawikana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pakati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panu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kuti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mukhale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amodzi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kwenikweni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mu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nzeru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mʼmaganizo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</a:p>
          <a:p>
            <a:pPr algn="ctr"/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146027"/>
            <a:ext cx="61711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Atsogoleri</a:t>
            </a:r>
            <a:r>
              <a:rPr lang="en-GB" sz="2000" b="1" dirty="0"/>
              <a:t> </a:t>
            </a:r>
            <a:r>
              <a:rPr lang="en-GB" sz="2000" b="1" dirty="0" err="1"/>
              <a:t>osiyanasiyana</a:t>
            </a:r>
            <a:r>
              <a:rPr lang="en-GB" sz="2000" b="1" dirty="0"/>
              <a:t> </a:t>
            </a:r>
            <a:r>
              <a:rPr lang="en-GB" sz="2000" b="1" dirty="0" err="1"/>
              <a:t>anali</a:t>
            </a:r>
            <a:r>
              <a:rPr lang="en-GB" sz="2000" b="1" dirty="0"/>
              <a:t> </a:t>
            </a:r>
            <a:r>
              <a:rPr lang="en-GB" sz="2000" b="1" dirty="0" err="1"/>
              <a:t>atadutsa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Korinto</a:t>
            </a:r>
            <a:r>
              <a:rPr lang="en-GB" sz="2000" b="1" dirty="0"/>
              <a:t>, </a:t>
            </a:r>
            <a:r>
              <a:rPr lang="en-GB" sz="2000" b="1" dirty="0" err="1"/>
              <a:t>ndipo</a:t>
            </a:r>
            <a:r>
              <a:rPr lang="en-GB" sz="2000" b="1" dirty="0"/>
              <a:t> </a:t>
            </a:r>
            <a:r>
              <a:rPr lang="en-GB" sz="2000" b="1" dirty="0" err="1"/>
              <a:t>wokhulupirira</a:t>
            </a:r>
            <a:r>
              <a:rPr lang="en-GB" sz="2000" b="1" dirty="0"/>
              <a:t> </a:t>
            </a:r>
            <a:r>
              <a:rPr lang="en-GB" sz="2000" b="1" dirty="0" err="1"/>
              <a:t>aliyense</a:t>
            </a:r>
            <a:r>
              <a:rPr lang="en-GB" sz="2000" b="1" dirty="0"/>
              <a:t> </a:t>
            </a:r>
            <a:r>
              <a:rPr lang="en-GB" sz="2000" b="1" dirty="0" err="1"/>
              <a:t>anali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mlaliki</a:t>
            </a:r>
            <a:r>
              <a:rPr lang="en-GB" sz="2000" b="1" dirty="0"/>
              <a:t> wake amene </a:t>
            </a:r>
            <a:r>
              <a:rPr lang="en-GB" sz="2000" b="1" dirty="0" err="1"/>
              <a:t>ankakonda</a:t>
            </a:r>
            <a:r>
              <a:rPr lang="en-GB" sz="2000" b="1" dirty="0"/>
              <a:t> (Paulo, Apolo, Petro…). </a:t>
            </a:r>
            <a:r>
              <a:rPr lang="en-GB" sz="2000" b="1" dirty="0" err="1"/>
              <a:t>Zimenezi</a:t>
            </a:r>
            <a:r>
              <a:rPr lang="en-GB" sz="2000" b="1" dirty="0"/>
              <a:t> </a:t>
            </a:r>
            <a:r>
              <a:rPr lang="en-GB" sz="2000" b="1" dirty="0" err="1"/>
              <a:t>zinafika</a:t>
            </a:r>
            <a:r>
              <a:rPr lang="en-GB" sz="2000" b="1" dirty="0"/>
              <a:t> </a:t>
            </a:r>
            <a:r>
              <a:rPr lang="en-GB" sz="2000" b="1" dirty="0" err="1"/>
              <a:t>povuta</a:t>
            </a:r>
            <a:r>
              <a:rPr lang="en-GB" sz="2000" b="1" dirty="0"/>
              <a:t> </a:t>
            </a:r>
            <a:r>
              <a:rPr lang="en-GB" sz="2000" b="1" dirty="0" err="1"/>
              <a:t>kwambiri</a:t>
            </a:r>
            <a:r>
              <a:rPr lang="en-GB" sz="2000" b="1" dirty="0"/>
              <a:t> </a:t>
            </a:r>
            <a:r>
              <a:rPr lang="en-GB" sz="2000" b="1" dirty="0" err="1"/>
              <a:t>moti</a:t>
            </a:r>
            <a:r>
              <a:rPr lang="en-GB" sz="2000" b="1" dirty="0"/>
              <a:t> </a:t>
            </a:r>
            <a:r>
              <a:rPr lang="en-GB" sz="2000" b="1" dirty="0" err="1"/>
              <a:t>zinayambitsa</a:t>
            </a:r>
            <a:r>
              <a:rPr lang="en-GB" sz="2000" b="1" dirty="0"/>
              <a:t> </a:t>
            </a:r>
            <a:r>
              <a:rPr lang="en-GB" sz="2000" b="1" dirty="0" err="1"/>
              <a:t>mikangano</a:t>
            </a:r>
            <a:r>
              <a:rPr lang="en-GB" sz="2000" b="1" dirty="0"/>
              <a:t> </a:t>
            </a:r>
            <a:r>
              <a:rPr lang="en-GB" sz="2000" b="1" dirty="0" err="1"/>
              <a:t>pakati</a:t>
            </a:r>
            <a:r>
              <a:rPr lang="en-GB" sz="2000" b="1" dirty="0"/>
              <a:t> </a:t>
            </a:r>
            <a:r>
              <a:rPr lang="en-GB" sz="2000" b="1" dirty="0" err="1"/>
              <a:t>pawo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1:11</a:t>
            </a:r>
            <a:r>
              <a:rPr lang="en" sz="2000" b="1" noProof="0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0477" y="4835485"/>
            <a:ext cx="3529047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07296" y="4820098"/>
            <a:ext cx="2388794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4969056"/>
            <a:ext cx="554258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Pang’onopang’ono</a:t>
            </a:r>
            <a:r>
              <a:rPr lang="en-GB" sz="2000" b="1" dirty="0"/>
              <a:t>, </a:t>
            </a:r>
            <a:r>
              <a:rPr lang="en-GB" sz="2000" b="1" dirty="0" err="1"/>
              <a:t>moyo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mpingo </a:t>
            </a:r>
            <a:r>
              <a:rPr lang="en-GB" sz="2000" b="1" dirty="0" err="1"/>
              <a:t>unayamba</a:t>
            </a:r>
            <a:r>
              <a:rPr lang="en-GB" sz="2000" b="1" dirty="0"/>
              <a:t> </a:t>
            </a:r>
            <a:r>
              <a:rPr lang="en-GB" sz="2000" b="1" dirty="0" err="1"/>
              <a:t>kusokonezeka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3:3). </a:t>
            </a:r>
            <a:r>
              <a:rPr lang="en-GB" sz="2000" b="1" dirty="0" err="1"/>
              <a:t>Kusowa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umodzi</a:t>
            </a:r>
            <a:r>
              <a:rPr lang="en-GB" sz="2000" b="1" dirty="0"/>
              <a:t> </a:t>
            </a:r>
            <a:r>
              <a:rPr lang="en-GB" sz="2000" b="1" dirty="0" err="1"/>
              <a:t>kunasokonezanso</a:t>
            </a:r>
            <a:r>
              <a:rPr lang="en-GB" sz="2000" b="1" dirty="0"/>
              <a:t> </a:t>
            </a:r>
            <a:r>
              <a:rPr lang="en-GB" sz="2000" b="1" dirty="0" err="1"/>
              <a:t>chikondwerero</a:t>
            </a:r>
            <a:r>
              <a:rPr lang="en-GB" sz="2000" b="1" dirty="0"/>
              <a:t> cha </a:t>
            </a:r>
            <a:r>
              <a:rPr lang="en-GB" sz="2000" b="1" dirty="0" err="1"/>
              <a:t>Mgonero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Ambuye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11:33), </a:t>
            </a:r>
            <a:r>
              <a:rPr lang="en-GB" sz="2000" b="1" dirty="0" err="1"/>
              <a:t>ndipo</a:t>
            </a:r>
            <a:r>
              <a:rPr lang="en-GB" sz="2000" b="1" dirty="0"/>
              <a:t> </a:t>
            </a:r>
            <a:r>
              <a:rPr lang="en-GB" sz="2000" b="1" dirty="0" err="1"/>
              <a:t>zinafika</a:t>
            </a:r>
            <a:r>
              <a:rPr lang="en-GB" sz="2000" b="1" dirty="0"/>
              <a:t> </a:t>
            </a:r>
            <a:r>
              <a:rPr lang="en-GB" sz="2000" b="1" dirty="0" err="1"/>
              <a:t>poti</a:t>
            </a:r>
            <a:r>
              <a:rPr lang="en-GB" sz="2000" b="1" dirty="0"/>
              <a:t> </a:t>
            </a:r>
            <a:r>
              <a:rPr lang="en-GB" sz="2000" b="1" dirty="0" err="1"/>
              <a:t>ankasumirana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makhoti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6:1</a:t>
            </a:r>
            <a:r>
              <a:rPr lang="en" sz="2000" b="1" noProof="0" dirty="0"/>
              <a:t>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Kodi mu mpingo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Korinto</a:t>
            </a:r>
            <a:r>
              <a:rPr lang="en-GB" sz="2000" b="1" dirty="0"/>
              <a:t> </a:t>
            </a:r>
            <a:r>
              <a:rPr lang="en-GB" sz="2000" b="1" dirty="0" err="1"/>
              <a:t>munali</a:t>
            </a:r>
            <a:r>
              <a:rPr lang="en-GB" sz="2000" b="1" dirty="0"/>
              <a:t> </a:t>
            </a:r>
            <a:r>
              <a:rPr lang="en-GB" sz="2000" b="1" dirty="0" err="1"/>
              <a:t>magawano</a:t>
            </a:r>
            <a:r>
              <a:rPr lang="en-GB" sz="2000" b="1" dirty="0"/>
              <a:t> </a:t>
            </a:r>
            <a:r>
              <a:rPr lang="en-GB" sz="2000" b="1" dirty="0" err="1"/>
              <a:t>otani</a:t>
            </a:r>
            <a:r>
              <a:rPr lang="en" sz="2000" b="1" noProof="0" dirty="0"/>
              <a:t>(1 </a:t>
            </a:r>
            <a:r>
              <a:rPr lang="en" sz="2000" b="1" noProof="0" dirty="0" err="1"/>
              <a:t>Akorinto</a:t>
            </a:r>
            <a:r>
              <a:rPr lang="en" sz="2000" b="1" noProof="0" dirty="0"/>
              <a:t>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3018" y="2283038"/>
            <a:ext cx="3293072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4" y="3819823"/>
            <a:ext cx="617111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Without realizing that they were all preaching a common message, they focused on irrelevant aspects (1 Cor. 3:5-8).</a:t>
            </a: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487680" y="2367171"/>
            <a:ext cx="11216640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GB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MOMWE TINGASUNGIRE UMODZI</a:t>
            </a:r>
            <a:endParaRPr lang="en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8182742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UMODZI MWA YESU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444755" y="693914"/>
            <a:ext cx="81827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Mulungu amene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wakuyitanani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inu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mu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chiyanjano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Mwana wake Yesu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Khristu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Ambuye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athu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ngokhulupirika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0" y="1426779"/>
            <a:ext cx="8627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“</a:t>
            </a:r>
            <a:r>
              <a:rPr lang="en-GB" sz="2000" b="1" dirty="0"/>
              <a:t>Kodi </a:t>
            </a:r>
            <a:r>
              <a:rPr lang="en-GB" sz="2000" b="1" dirty="0" err="1"/>
              <a:t>Khristu</a:t>
            </a:r>
            <a:r>
              <a:rPr lang="en-GB" sz="2000" b="1" dirty="0"/>
              <a:t> </a:t>
            </a:r>
            <a:r>
              <a:rPr lang="en-GB" sz="2000" b="1" dirty="0" err="1"/>
              <a:t>ndiogawanika</a:t>
            </a:r>
            <a:r>
              <a:rPr lang="en-GB" sz="2000" b="1" dirty="0"/>
              <a:t>? Kodi Paulo </a:t>
            </a:r>
            <a:r>
              <a:rPr lang="en-GB" sz="2000" b="1" dirty="0" err="1"/>
              <a:t>anapachikidwa</a:t>
            </a:r>
            <a:r>
              <a:rPr lang="en-GB" sz="2000" b="1" dirty="0"/>
              <a:t> </a:t>
            </a:r>
            <a:r>
              <a:rPr lang="en-GB" sz="2000" b="1" dirty="0" err="1"/>
              <a:t>chifukwa</a:t>
            </a:r>
            <a:r>
              <a:rPr lang="en-GB" sz="2000" b="1" dirty="0"/>
              <a:t> cha </a:t>
            </a:r>
            <a:r>
              <a:rPr lang="en-GB" sz="2000" b="1" dirty="0" err="1"/>
              <a:t>inu</a:t>
            </a:r>
            <a:r>
              <a:rPr lang="en-GB" sz="2000" b="1" dirty="0"/>
              <a:t>? Kapena </a:t>
            </a:r>
            <a:r>
              <a:rPr lang="en-GB" sz="2000" b="1" dirty="0" err="1"/>
              <a:t>kodi</a:t>
            </a:r>
            <a:r>
              <a:rPr lang="en-GB" sz="2000" b="1" dirty="0"/>
              <a:t> </a:t>
            </a:r>
            <a:r>
              <a:rPr lang="en-GB" sz="2000" b="1" dirty="0" err="1"/>
              <a:t>munabatizidwa</a:t>
            </a:r>
            <a:r>
              <a:rPr lang="en-GB" sz="2000" b="1" dirty="0"/>
              <a:t> </a:t>
            </a:r>
            <a:r>
              <a:rPr lang="en-GB" sz="2000" b="1" dirty="0" err="1"/>
              <a:t>m’dzina</a:t>
            </a:r>
            <a:r>
              <a:rPr lang="en-GB" sz="2000" b="1" dirty="0"/>
              <a:t> la Paulo?” (1 </a:t>
            </a:r>
            <a:r>
              <a:rPr lang="en-GB" sz="2000" b="1" dirty="0" err="1"/>
              <a:t>Akorinto</a:t>
            </a:r>
            <a:r>
              <a:rPr lang="en-GB" sz="2000" b="1" dirty="0"/>
              <a:t> 1:13). Ndi </a:t>
            </a:r>
            <a:r>
              <a:rPr lang="en-GB" sz="2000" b="1" dirty="0" err="1"/>
              <a:t>mafunso</a:t>
            </a:r>
            <a:r>
              <a:rPr lang="en-GB" sz="2000" b="1" dirty="0"/>
              <a:t> awa, Paulo </a:t>
            </a:r>
            <a:r>
              <a:rPr lang="en-GB" sz="2000" b="1" dirty="0" err="1"/>
              <a:t>akufuna</a:t>
            </a:r>
            <a:r>
              <a:rPr lang="en-GB" sz="2000" b="1" dirty="0"/>
              <a:t> </a:t>
            </a:r>
            <a:r>
              <a:rPr lang="en-GB" sz="2000" b="1" dirty="0" err="1"/>
              <a:t>kuwapangitsa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aganizire</a:t>
            </a:r>
            <a:r>
              <a:rPr lang="en-GB" sz="2000" b="1" dirty="0"/>
              <a:t> </a:t>
            </a:r>
            <a:r>
              <a:rPr lang="en-GB" sz="2000" b="1" dirty="0" err="1"/>
              <a:t>mwakuya</a:t>
            </a:r>
            <a:r>
              <a:rPr lang="en" sz="2000" b="1" noProof="0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7492" y="308013"/>
            <a:ext cx="3401177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3871" y="5995843"/>
            <a:ext cx="86236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Umodzi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mumpingo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umatheka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pokhapokha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tikafa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kukuzikudza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kukhala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mwa</a:t>
            </a:r>
            <a:r>
              <a:rPr lang="en-GB" sz="2000" b="1" dirty="0">
                <a:solidFill>
                  <a:prstClr val="black"/>
                </a:solidFill>
              </a:rPr>
              <a:t> Yesu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3871" y="4896249"/>
            <a:ext cx="862361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Kusiyana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kochepa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maganizo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pamodzi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mphatso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zosiyanasiyana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aliyense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nazo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zikakhazikika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Khristu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sizimabweretsa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kusagwirizana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koma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zimabweretsa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umodzi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12:12–13, 25, 27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3871" y="3869807"/>
            <a:ext cx="862361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Koma </a:t>
            </a:r>
            <a:r>
              <a:rPr lang="en-GB" sz="2000" b="1" dirty="0" err="1">
                <a:solidFill>
                  <a:prstClr val="black"/>
                </a:solidFill>
              </a:rPr>
              <a:t>umodzi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mwa</a:t>
            </a:r>
            <a:r>
              <a:rPr lang="en-GB" sz="2000" b="1" dirty="0">
                <a:solidFill>
                  <a:prstClr val="black"/>
                </a:solidFill>
              </a:rPr>
              <a:t> Yesu </a:t>
            </a:r>
            <a:r>
              <a:rPr lang="en-GB" sz="2000" b="1" dirty="0" err="1">
                <a:solidFill>
                  <a:prstClr val="black"/>
                </a:solidFill>
              </a:rPr>
              <a:t>sikutanthauza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kufanana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chilichonse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Sizitanthauza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tonse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tiziganiza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chimodzimodzi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nkhani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iliyonse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kapena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tonse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tizichita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mofanana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-4" y="2465413"/>
            <a:ext cx="86274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PL" sz="2000" b="1" dirty="0"/>
              <a:t>“Umodzi ungapezeke pokhapokha tikakhala ndi Yesu monga Ambuye wathu. Umodzi supezeka chifukwa chotsatira maganizo kapena malingaliro a m'bale kapena mlongo wina, kapena chifukwa chopanga magulu odzipatula.”</a:t>
            </a:r>
            <a:endParaRPr lang="en-PL" sz="2000" dirty="0"/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NZERU NDI KUKHWIMA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Ndipo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abale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sindikanakuyankhulani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ngati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auzimu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koma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adziko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lapansi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makanda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chabe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mwa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Khristu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3:1)</a:t>
            </a:r>
            <a:endParaRPr lang="en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360686"/>
            <a:ext cx="32953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/>
              <a:t>Paulo </a:t>
            </a:r>
            <a:r>
              <a:rPr lang="en-GB" b="1" dirty="0" err="1"/>
              <a:t>amatcha</a:t>
            </a:r>
            <a:r>
              <a:rPr lang="en-GB" b="1" dirty="0"/>
              <a:t> </a:t>
            </a:r>
            <a:r>
              <a:rPr lang="en-GB" b="1" dirty="0" err="1"/>
              <a:t>Akhristu</a:t>
            </a:r>
            <a:r>
              <a:rPr lang="en-GB" b="1" dirty="0"/>
              <a:t> </a:t>
            </a:r>
            <a:r>
              <a:rPr lang="en-GB" b="1" dirty="0" err="1"/>
              <a:t>osakhwima</a:t>
            </a:r>
            <a:r>
              <a:rPr lang="en-GB" b="1" dirty="0"/>
              <a:t> </a:t>
            </a:r>
            <a:r>
              <a:rPr lang="en-GB" b="1" dirty="0" err="1"/>
              <a:t>muuzimu</a:t>
            </a:r>
            <a:r>
              <a:rPr lang="en-GB" b="1" dirty="0"/>
              <a:t> </a:t>
            </a:r>
            <a:r>
              <a:rPr lang="en-GB" b="1" dirty="0" err="1"/>
              <a:t>kuti</a:t>
            </a:r>
            <a:r>
              <a:rPr lang="en-GB" b="1" dirty="0"/>
              <a:t> ‘ana </a:t>
            </a:r>
            <a:r>
              <a:rPr lang="en-GB" b="1" dirty="0" err="1"/>
              <a:t>mwa</a:t>
            </a:r>
            <a:r>
              <a:rPr lang="en-GB" b="1" dirty="0"/>
              <a:t> </a:t>
            </a:r>
            <a:r>
              <a:rPr lang="en-GB" b="1" dirty="0" err="1"/>
              <a:t>Khristu</a:t>
            </a:r>
            <a:r>
              <a:rPr lang="en-GB" b="1" dirty="0"/>
              <a:t>’ </a:t>
            </a:r>
            <a:r>
              <a:rPr lang="en-GB" b="1" dirty="0" err="1"/>
              <a:t>komanso</a:t>
            </a:r>
            <a:r>
              <a:rPr lang="en-GB" b="1" dirty="0"/>
              <a:t> ‘</a:t>
            </a:r>
            <a:r>
              <a:rPr lang="en-GB" b="1" dirty="0" err="1"/>
              <a:t>akuthupi</a:t>
            </a:r>
            <a:r>
              <a:rPr lang="en-GB" b="1" dirty="0"/>
              <a:t>’ (1 </a:t>
            </a:r>
            <a:r>
              <a:rPr lang="en-GB" b="1" dirty="0" err="1"/>
              <a:t>Akorinto</a:t>
            </a:r>
            <a:r>
              <a:rPr lang="en-GB" b="1" dirty="0"/>
              <a:t> 3:1). </a:t>
            </a:r>
            <a:r>
              <a:rPr lang="en-GB" b="1" dirty="0" err="1"/>
              <a:t>Akhristu</a:t>
            </a:r>
            <a:r>
              <a:rPr lang="en-GB" b="1" dirty="0"/>
              <a:t> </a:t>
            </a:r>
            <a:r>
              <a:rPr lang="en-GB" b="1" dirty="0" err="1"/>
              <a:t>amtunduwu</a:t>
            </a:r>
            <a:r>
              <a:rPr lang="en-GB" b="1" dirty="0"/>
              <a:t> </a:t>
            </a:r>
            <a:r>
              <a:rPr lang="en-GB" b="1" dirty="0" err="1"/>
              <a:t>amawika</a:t>
            </a:r>
            <a:r>
              <a:rPr lang="en-GB" b="1" dirty="0"/>
              <a:t> </a:t>
            </a:r>
            <a:r>
              <a:rPr lang="en-GB" b="1" dirty="0" err="1"/>
              <a:t>maganizo</a:t>
            </a:r>
            <a:r>
              <a:rPr lang="en-GB" b="1" dirty="0"/>
              <a:t> </a:t>
            </a:r>
            <a:r>
              <a:rPr lang="en-GB" b="1" dirty="0" err="1"/>
              <a:t>awo</a:t>
            </a:r>
            <a:r>
              <a:rPr lang="en-GB" b="1" dirty="0"/>
              <a:t> </a:t>
            </a:r>
            <a:r>
              <a:rPr lang="en-GB" b="1" dirty="0" err="1"/>
              <a:t>kwambiri</a:t>
            </a:r>
            <a:r>
              <a:rPr lang="en-GB" b="1" dirty="0"/>
              <a:t> pa </a:t>
            </a:r>
            <a:r>
              <a:rPr lang="en-GB" b="1" dirty="0" err="1"/>
              <a:t>anthu</a:t>
            </a:r>
            <a:r>
              <a:rPr lang="en-GB" b="1" dirty="0"/>
              <a:t> </a:t>
            </a:r>
            <a:r>
              <a:rPr lang="en-GB" b="1" dirty="0" err="1"/>
              <a:t>kusiyana</a:t>
            </a:r>
            <a:r>
              <a:rPr lang="en-GB" b="1" dirty="0"/>
              <a:t> </a:t>
            </a:r>
            <a:r>
              <a:rPr lang="en-GB" b="1" dirty="0" err="1"/>
              <a:t>ndi</a:t>
            </a:r>
            <a:r>
              <a:rPr lang="en-GB" b="1" dirty="0"/>
              <a:t> pa Yesu</a:t>
            </a:r>
            <a:r>
              <a:rPr lang="en" b="1" noProof="0" dirty="0"/>
              <a:t>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7317015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478783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3835018"/>
            <a:ext cx="32953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b="1" dirty="0" err="1">
                <a:solidFill>
                  <a:prstClr val="black"/>
                </a:solidFill>
              </a:rPr>
              <a:t>Pamene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atsogoleri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ena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amapatsidwa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ulemu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wopitirira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ena</a:t>
            </a:r>
            <a:r>
              <a:rPr lang="en-GB" b="1" dirty="0">
                <a:solidFill>
                  <a:prstClr val="black"/>
                </a:solidFill>
              </a:rPr>
              <a:t>, </a:t>
            </a:r>
            <a:r>
              <a:rPr lang="en-GB" b="1" dirty="0" err="1">
                <a:solidFill>
                  <a:prstClr val="black"/>
                </a:solidFill>
              </a:rPr>
              <a:t>magulu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amapangika</a:t>
            </a:r>
            <a:r>
              <a:rPr lang="en-GB" b="1" dirty="0">
                <a:solidFill>
                  <a:prstClr val="black"/>
                </a:solidFill>
              </a:rPr>
              <a:t> amene </a:t>
            </a:r>
            <a:r>
              <a:rPr lang="en-GB" b="1" dirty="0" err="1">
                <a:solidFill>
                  <a:prstClr val="black"/>
                </a:solidFill>
              </a:rPr>
              <a:t>amagawa</a:t>
            </a:r>
            <a:r>
              <a:rPr lang="en-GB" b="1" dirty="0">
                <a:solidFill>
                  <a:prstClr val="black"/>
                </a:solidFill>
              </a:rPr>
              <a:t> mpingo. Ichi </a:t>
            </a:r>
            <a:r>
              <a:rPr lang="en-GB" b="1" dirty="0" err="1">
                <a:solidFill>
                  <a:prstClr val="black"/>
                </a:solidFill>
              </a:rPr>
              <a:t>ndi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chizindikiro</a:t>
            </a:r>
            <a:r>
              <a:rPr lang="en-GB" b="1" dirty="0">
                <a:solidFill>
                  <a:prstClr val="black"/>
                </a:solidFill>
              </a:rPr>
              <a:t> cha </a:t>
            </a:r>
            <a:r>
              <a:rPr lang="en-GB" b="1" dirty="0" err="1">
                <a:solidFill>
                  <a:prstClr val="black"/>
                </a:solidFill>
              </a:rPr>
              <a:t>kusakhwima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muuzimu</a:t>
            </a:r>
            <a:r>
              <a:rPr lang="en-GB" b="1" dirty="0">
                <a:solidFill>
                  <a:prstClr val="black"/>
                </a:solidFill>
              </a:rPr>
              <a:t>. </a:t>
            </a:r>
            <a:r>
              <a:rPr lang="en-GB" b="1" dirty="0" err="1">
                <a:solidFill>
                  <a:prstClr val="black"/>
                </a:solidFill>
              </a:rPr>
              <a:t>Choncho</a:t>
            </a:r>
            <a:r>
              <a:rPr lang="en-GB" b="1" dirty="0">
                <a:solidFill>
                  <a:prstClr val="black"/>
                </a:solidFill>
              </a:rPr>
              <a:t>, Paulo </a:t>
            </a:r>
            <a:r>
              <a:rPr lang="en-GB" b="1" dirty="0" err="1">
                <a:solidFill>
                  <a:prstClr val="black"/>
                </a:solidFill>
              </a:rPr>
              <a:t>akutiitana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kuti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tikule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ndi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kufika</a:t>
            </a:r>
            <a:r>
              <a:rPr lang="en-GB" b="1" dirty="0">
                <a:solidFill>
                  <a:prstClr val="black"/>
                </a:solidFill>
              </a:rPr>
              <a:t> pa </a:t>
            </a:r>
            <a:r>
              <a:rPr lang="en-GB" b="1" dirty="0" err="1">
                <a:solidFill>
                  <a:prstClr val="black"/>
                </a:solidFill>
              </a:rPr>
              <a:t>kukhwima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mwa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Khristu</a:t>
            </a:r>
            <a:r>
              <a:rPr lang="en-GB" b="1" dirty="0">
                <a:solidFill>
                  <a:prstClr val="black"/>
                </a:solidFill>
              </a:rPr>
              <a:t> (1 </a:t>
            </a:r>
            <a:r>
              <a:rPr lang="en-GB" b="1" dirty="0" err="1">
                <a:solidFill>
                  <a:prstClr val="black"/>
                </a:solidFill>
              </a:rPr>
              <a:t>Akorinto</a:t>
            </a:r>
            <a:r>
              <a:rPr lang="en-GB" b="1" dirty="0">
                <a:solidFill>
                  <a:prstClr val="black"/>
                </a:solidFill>
              </a:rPr>
              <a:t> 2:6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KUTUMIKIRA NDI KUDZICHEPETSA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Choncho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tsono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anthu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atione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ife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monga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atumiki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a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Khristu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ndiponso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ngati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osunga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zinsinsi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za Mulungu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4" y="1430656"/>
            <a:ext cx="7773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Monga </a:t>
            </a:r>
            <a:r>
              <a:rPr lang="en-GB" sz="2000" b="1" dirty="0" err="1"/>
              <a:t>mmene</a:t>
            </a:r>
            <a:r>
              <a:rPr lang="en-GB" sz="2000" b="1" dirty="0"/>
              <a:t> </a:t>
            </a:r>
            <a:r>
              <a:rPr lang="en-GB" sz="2000" b="1" dirty="0" err="1"/>
              <a:t>ziliri</a:t>
            </a:r>
            <a:r>
              <a:rPr lang="en-GB" sz="2000" b="1" dirty="0"/>
              <a:t> </a:t>
            </a:r>
            <a:r>
              <a:rPr lang="en-GB" sz="2000" b="1" dirty="0" err="1"/>
              <a:t>lero</a:t>
            </a:r>
            <a:r>
              <a:rPr lang="en-GB" sz="2000" b="1" dirty="0"/>
              <a:t>, </a:t>
            </a:r>
            <a:r>
              <a:rPr lang="en-GB" sz="2000" b="1" dirty="0" err="1"/>
              <a:t>m’zaka</a:t>
            </a:r>
            <a:r>
              <a:rPr lang="en-GB" sz="2000" b="1" dirty="0"/>
              <a:t> </a:t>
            </a:r>
            <a:r>
              <a:rPr lang="en-GB" sz="2000" b="1" dirty="0" err="1"/>
              <a:t>zamasika</a:t>
            </a:r>
            <a:r>
              <a:rPr lang="en-GB" sz="2000" b="1" dirty="0"/>
              <a:t> </a:t>
            </a:r>
            <a:r>
              <a:rPr lang="en-GB" sz="2000" b="1" dirty="0" err="1"/>
              <a:t>zoyambirira</a:t>
            </a:r>
            <a:r>
              <a:rPr lang="en-GB" sz="2000" b="1" dirty="0"/>
              <a:t> </a:t>
            </a:r>
            <a:r>
              <a:rPr lang="en-GB" sz="2000" b="1" dirty="0" err="1"/>
              <a:t>anthu</a:t>
            </a:r>
            <a:r>
              <a:rPr lang="en-GB" sz="2000" b="1" dirty="0"/>
              <a:t> </a:t>
            </a:r>
            <a:r>
              <a:rPr lang="en-GB" sz="2000" b="1" dirty="0" err="1"/>
              <a:t>anali</a:t>
            </a:r>
            <a:r>
              <a:rPr lang="en-GB" sz="2000" b="1" dirty="0"/>
              <a:t> </a:t>
            </a:r>
            <a:r>
              <a:rPr lang="en-GB" sz="2000" b="1" dirty="0" err="1"/>
              <a:t>ogawanika</a:t>
            </a:r>
            <a:r>
              <a:rPr lang="en-GB" sz="2000" b="1" dirty="0"/>
              <a:t> </a:t>
            </a:r>
            <a:r>
              <a:rPr lang="en-GB" sz="2000" b="1" dirty="0" err="1"/>
              <a:t>chifukwa</a:t>
            </a:r>
            <a:r>
              <a:rPr lang="en-GB" sz="2000" b="1" dirty="0"/>
              <a:t> cha </a:t>
            </a:r>
            <a:r>
              <a:rPr lang="en-GB" sz="2000" b="1" dirty="0" err="1"/>
              <a:t>ndale</a:t>
            </a:r>
            <a:r>
              <a:rPr lang="en-GB" sz="2000" b="1" dirty="0"/>
              <a:t>, </a:t>
            </a:r>
            <a:r>
              <a:rPr lang="en-GB" sz="2000" b="1" dirty="0" err="1"/>
              <a:t>nzeru</a:t>
            </a:r>
            <a:r>
              <a:rPr lang="en-GB" sz="2000" b="1" dirty="0"/>
              <a:t> za </a:t>
            </a:r>
            <a:r>
              <a:rPr lang="en-GB" sz="2000" b="1" dirty="0" err="1"/>
              <a:t>anthu</a:t>
            </a:r>
            <a:r>
              <a:rPr lang="en-GB" sz="2000" b="1" dirty="0"/>
              <a:t>, </a:t>
            </a:r>
            <a:r>
              <a:rPr lang="en-GB" sz="2000" b="1" dirty="0" err="1"/>
              <a:t>zipembedzo</a:t>
            </a:r>
            <a:r>
              <a:rPr lang="en-GB" sz="2000" b="1" dirty="0"/>
              <a:t>,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zikhulupiriro</a:t>
            </a:r>
            <a:r>
              <a:rPr lang="en-GB" sz="2000" b="1" dirty="0"/>
              <a:t> zina. Kuti </a:t>
            </a:r>
            <a:r>
              <a:rPr lang="en-GB" sz="2000" b="1" dirty="0" err="1"/>
              <a:t>tipewe</a:t>
            </a:r>
            <a:r>
              <a:rPr lang="en-GB" sz="2000" b="1" dirty="0"/>
              <a:t> </a:t>
            </a:r>
            <a:r>
              <a:rPr lang="en-GB" sz="2000" b="1" dirty="0" err="1"/>
              <a:t>kalingaliridwe</a:t>
            </a:r>
            <a:r>
              <a:rPr lang="en-GB" sz="2000" b="1" dirty="0"/>
              <a:t> </a:t>
            </a:r>
            <a:r>
              <a:rPr lang="en-GB" sz="2000" b="1" dirty="0" err="1"/>
              <a:t>kameneka</a:t>
            </a:r>
            <a:r>
              <a:rPr lang="en-GB" sz="2000" b="1" dirty="0"/>
              <a:t> </a:t>
            </a:r>
            <a:r>
              <a:rPr lang="en-GB" sz="2000" b="1" dirty="0" err="1"/>
              <a:t>kulowa</a:t>
            </a:r>
            <a:r>
              <a:rPr lang="en-GB" sz="2000" b="1" dirty="0"/>
              <a:t> </a:t>
            </a:r>
            <a:r>
              <a:rPr lang="en-GB" sz="2000" b="1" dirty="0" err="1"/>
              <a:t>mumpingo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kubweretsa</a:t>
            </a:r>
            <a:r>
              <a:rPr lang="en-GB" sz="2000" b="1" dirty="0"/>
              <a:t> </a:t>
            </a:r>
            <a:r>
              <a:rPr lang="en-GB" sz="2000" b="1" dirty="0" err="1"/>
              <a:t>magawano</a:t>
            </a:r>
            <a:r>
              <a:rPr lang="en-GB" sz="2000" b="1" dirty="0"/>
              <a:t> </a:t>
            </a:r>
            <a:r>
              <a:rPr lang="en-GB" sz="2000" b="1" dirty="0" err="1"/>
              <a:t>singakhale</a:t>
            </a:r>
            <a:r>
              <a:rPr lang="en-GB" sz="2000" b="1" dirty="0"/>
              <a:t> </a:t>
            </a:r>
            <a:r>
              <a:rPr lang="en-GB" sz="2000" b="1" dirty="0" err="1"/>
              <a:t>bwanji</a:t>
            </a:r>
            <a:r>
              <a:rPr lang="en" sz="2000" b="1" noProof="0" dirty="0"/>
              <a:t>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5248" y="2930806"/>
            <a:ext cx="2035303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1888999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1888999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211705" y="2746115"/>
            <a:ext cx="77735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Makhalidwe</a:t>
            </a:r>
            <a:r>
              <a:rPr lang="en-GB" sz="2000" b="1" dirty="0"/>
              <a:t> a </a:t>
            </a:r>
            <a:r>
              <a:rPr lang="en-GB" sz="2000" b="1" dirty="0" err="1"/>
              <a:t>mtsogoleri</a:t>
            </a:r>
            <a:r>
              <a:rPr lang="en-GB" sz="2000" b="1" dirty="0"/>
              <a:t> </a:t>
            </a:r>
            <a:r>
              <a:rPr lang="en-GB" sz="2000" b="1" dirty="0" err="1"/>
              <a:t>ali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gawo</a:t>
            </a:r>
            <a:r>
              <a:rPr lang="en-GB" sz="2000" b="1" dirty="0"/>
              <a:t> </a:t>
            </a:r>
            <a:r>
              <a:rPr lang="en-GB" sz="2000" b="1" dirty="0" err="1"/>
              <a:t>lalikulu</a:t>
            </a:r>
            <a:r>
              <a:rPr lang="en-GB" sz="2000" b="1" dirty="0"/>
              <a:t> pa </a:t>
            </a:r>
            <a:r>
              <a:rPr lang="en-GB" sz="2000" b="1" dirty="0" err="1"/>
              <a:t>nkhani</a:t>
            </a:r>
            <a:r>
              <a:rPr lang="en-GB" sz="2000" b="1" dirty="0"/>
              <a:t> </a:t>
            </a:r>
            <a:r>
              <a:rPr lang="en-GB" sz="2000" b="1" dirty="0" err="1"/>
              <a:t>imeneyi</a:t>
            </a:r>
            <a:r>
              <a:rPr lang="en-GB" sz="2000" b="1" dirty="0"/>
              <a:t>. </a:t>
            </a:r>
            <a:r>
              <a:rPr lang="en-GB" sz="2000" b="1" dirty="0" err="1"/>
              <a:t>Atsogoleri</a:t>
            </a:r>
            <a:r>
              <a:rPr lang="en-GB" sz="2000" b="1" dirty="0"/>
              <a:t> a mpingo </a:t>
            </a:r>
            <a:r>
              <a:rPr lang="en-GB" sz="2000" b="1" dirty="0" err="1"/>
              <a:t>ayenera</a:t>
            </a:r>
            <a:r>
              <a:rPr lang="en-GB" sz="2000" b="1" dirty="0"/>
              <a:t> </a:t>
            </a:r>
            <a:r>
              <a:rPr lang="en-GB" sz="2000" b="1" dirty="0" err="1"/>
              <a:t>kudziwa</a:t>
            </a:r>
            <a:r>
              <a:rPr lang="en-GB" sz="2000" b="1" dirty="0"/>
              <a:t> </a:t>
            </a:r>
            <a:r>
              <a:rPr lang="en-GB" sz="2000" b="1" dirty="0" err="1"/>
              <a:t>bwino</a:t>
            </a:r>
            <a:r>
              <a:rPr lang="en-GB" sz="2000" b="1" dirty="0"/>
              <a:t> </a:t>
            </a:r>
            <a:r>
              <a:rPr lang="en-GB" sz="2000" b="1" dirty="0" err="1"/>
              <a:t>udindo</a:t>
            </a:r>
            <a:r>
              <a:rPr lang="en-GB" sz="2000" b="1" dirty="0"/>
              <a:t> </a:t>
            </a:r>
            <a:r>
              <a:rPr lang="en-GB" sz="2000" b="1" dirty="0" err="1"/>
              <a:t>wawo</a:t>
            </a:r>
            <a:r>
              <a:rPr lang="en-GB" sz="2000" b="1" dirty="0"/>
              <a:t> </a:t>
            </a:r>
            <a:r>
              <a:rPr lang="en-GB" sz="2000" b="1" dirty="0" err="1"/>
              <a:t>monga</a:t>
            </a:r>
            <a:r>
              <a:rPr lang="en-GB" sz="2000" b="1" dirty="0"/>
              <a:t> </a:t>
            </a:r>
            <a:r>
              <a:rPr lang="en-GB" sz="2000" b="1" dirty="0" err="1"/>
              <a:t>oyang’anira</a:t>
            </a:r>
            <a:r>
              <a:rPr lang="en-GB" sz="2000" b="1" dirty="0"/>
              <a:t>. Iwo </a:t>
            </a:r>
            <a:r>
              <a:rPr lang="en-GB" sz="2000" b="1" dirty="0" err="1"/>
              <a:t>si</a:t>
            </a:r>
            <a:r>
              <a:rPr lang="en-GB" sz="2000" b="1" dirty="0"/>
              <a:t> </a:t>
            </a:r>
            <a:r>
              <a:rPr lang="en-GB" sz="2000" b="1" dirty="0" err="1"/>
              <a:t>eni</a:t>
            </a:r>
            <a:r>
              <a:rPr lang="en-GB" sz="2000" b="1" dirty="0"/>
              <a:t> </a:t>
            </a:r>
            <a:r>
              <a:rPr lang="en-GB" sz="2000" b="1" dirty="0" err="1"/>
              <a:t>ake</a:t>
            </a:r>
            <a:r>
              <a:rPr lang="en-GB" sz="2000" b="1" dirty="0"/>
              <a:t> a mpingo; </a:t>
            </a:r>
            <a:r>
              <a:rPr lang="en-GB" sz="2000" b="1" dirty="0" err="1"/>
              <a:t>amangowuyang’anira</a:t>
            </a:r>
            <a:r>
              <a:rPr lang="en-GB" sz="2000" b="1" dirty="0"/>
              <a:t> </a:t>
            </a:r>
            <a:r>
              <a:rPr lang="en-GB" sz="2000" b="1" dirty="0" err="1"/>
              <a:t>m’malo</a:t>
            </a:r>
            <a:r>
              <a:rPr lang="en-GB" sz="2000" b="1" dirty="0"/>
              <a:t> </a:t>
            </a:r>
            <a:r>
              <a:rPr lang="en-GB" sz="2000" b="1" dirty="0" err="1"/>
              <a:t>mwa</a:t>
            </a:r>
            <a:r>
              <a:rPr lang="en-GB" sz="2000" b="1" dirty="0"/>
              <a:t> </a:t>
            </a:r>
            <a:r>
              <a:rPr lang="en-GB" sz="2000" b="1" dirty="0" err="1"/>
              <a:t>Khristu</a:t>
            </a:r>
            <a:r>
              <a:rPr lang="en" sz="2000" b="1" noProof="0" dirty="0"/>
              <a:t>.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7973567" y="1514475"/>
            <a:ext cx="4046984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207693" y="5866698"/>
            <a:ext cx="79238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Kodi mu mpingo </a:t>
            </a:r>
            <a:r>
              <a:rPr lang="en-GB" sz="2000" b="1" dirty="0" err="1">
                <a:solidFill>
                  <a:prstClr val="black"/>
                </a:solidFill>
              </a:rPr>
              <a:t>mukadakhala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mungakhale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umodzi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wotani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ngati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aliyense</a:t>
            </a:r>
            <a:r>
              <a:rPr lang="en-GB" sz="2000" b="1" dirty="0">
                <a:solidFill>
                  <a:prstClr val="black"/>
                </a:solidFill>
              </a:rPr>
              <a:t>—</a:t>
            </a:r>
            <a:r>
              <a:rPr lang="en-GB" sz="2000" b="1" dirty="0" err="1">
                <a:solidFill>
                  <a:prstClr val="black"/>
                </a:solidFill>
              </a:rPr>
              <a:t>osati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atsogoleri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okha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koma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chiwalo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chilichonse</a:t>
            </a:r>
            <a:r>
              <a:rPr lang="en-GB" sz="2000" b="1" dirty="0">
                <a:solidFill>
                  <a:prstClr val="black"/>
                </a:solidFill>
              </a:rPr>
              <a:t>—</a:t>
            </a:r>
            <a:r>
              <a:rPr lang="en-GB" sz="2000" b="1" dirty="0" err="1">
                <a:solidFill>
                  <a:prstClr val="black"/>
                </a:solidFill>
              </a:rPr>
              <a:t>chikanakhala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makhalidwe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amenewa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211705" y="4834632"/>
            <a:ext cx="77735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Mtumiki</a:t>
            </a:r>
            <a:r>
              <a:rPr lang="en-GB" sz="2000" b="1" dirty="0">
                <a:solidFill>
                  <a:prstClr val="black"/>
                </a:solidFill>
              </a:rPr>
              <a:t> amene </a:t>
            </a:r>
            <a:r>
              <a:rPr lang="en-GB" sz="2000" b="1" dirty="0" err="1">
                <a:solidFill>
                  <a:prstClr val="black"/>
                </a:solidFill>
              </a:rPr>
              <a:t>wapatsidwa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udindo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woyang’anira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ayenera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kuchita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Ambuye</a:t>
            </a:r>
            <a:r>
              <a:rPr lang="en-GB" sz="2000" b="1" dirty="0">
                <a:solidFill>
                  <a:prstClr val="black"/>
                </a:solidFill>
              </a:rPr>
              <a:t> wake </a:t>
            </a:r>
            <a:r>
              <a:rPr lang="en-GB" sz="2000" b="1" dirty="0" err="1">
                <a:solidFill>
                  <a:prstClr val="black"/>
                </a:solidFill>
              </a:rPr>
              <a:t>amachitira</a:t>
            </a:r>
            <a:r>
              <a:rPr lang="en-GB" sz="2000" b="1" dirty="0">
                <a:solidFill>
                  <a:prstClr val="black"/>
                </a:solidFill>
              </a:rPr>
              <a:t>: </a:t>
            </a:r>
            <a:r>
              <a:rPr lang="en-GB" sz="2000" b="1" dirty="0" err="1">
                <a:solidFill>
                  <a:prstClr val="black"/>
                </a:solidFill>
              </a:rPr>
              <a:t>kukhala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wokonzeka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nthawi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zonse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kudzipereka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modzichepetsa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potumikira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ena</a:t>
            </a:r>
            <a:r>
              <a:rPr lang="en-GB" sz="2000" b="1" dirty="0">
                <a:solidFill>
                  <a:prstClr val="black"/>
                </a:solidFill>
              </a:rPr>
              <a:t> (Afilipi 2:3–8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215623" y="4061574"/>
            <a:ext cx="76267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Mtsogoleri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mpingo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Yesu, </a:t>
            </a:r>
            <a:r>
              <a:rPr lang="en-GB" sz="2000" b="1" dirty="0" err="1">
                <a:solidFill>
                  <a:prstClr val="black"/>
                </a:solidFill>
              </a:rPr>
              <a:t>ena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onse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amatsogolera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monga</a:t>
            </a:r>
            <a:r>
              <a:rPr lang="en-GB" sz="2000" b="1" dirty="0">
                <a:solidFill>
                  <a:prstClr val="black"/>
                </a:solidFill>
              </a:rPr>
              <a:t> “</a:t>
            </a:r>
            <a:r>
              <a:rPr lang="en-GB" sz="2000" b="1" dirty="0" err="1">
                <a:solidFill>
                  <a:prstClr val="black"/>
                </a:solidFill>
              </a:rPr>
              <a:t>atumiki</a:t>
            </a:r>
            <a:r>
              <a:rPr lang="en-GB" sz="2000" b="1" dirty="0">
                <a:solidFill>
                  <a:prstClr val="black"/>
                </a:solidFill>
              </a:rPr>
              <a:t> a </a:t>
            </a:r>
            <a:r>
              <a:rPr lang="en-GB" sz="2000" b="1" dirty="0" err="1">
                <a:solidFill>
                  <a:prstClr val="black"/>
                </a:solidFill>
              </a:rPr>
              <a:t>Khristu</a:t>
            </a:r>
            <a:r>
              <a:rPr lang="en-GB" sz="2000" b="1" dirty="0">
                <a:solidFill>
                  <a:prstClr val="black"/>
                </a:solidFill>
              </a:rPr>
              <a:t>”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4:1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3834</TotalTime>
  <Words>1100</Words>
  <Application>Microsoft Office PowerPoint</Application>
  <PresentationFormat>Panorámica</PresentationFormat>
  <Paragraphs>60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Aptos Display</vt:lpstr>
      <vt:lpstr>Comic Sans MS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69</cp:revision>
  <dcterms:created xsi:type="dcterms:W3CDTF">2026-06-06T16:57:43Z</dcterms:created>
  <dcterms:modified xsi:type="dcterms:W3CDTF">2026-07-18T05:29:31Z</dcterms:modified>
</cp:coreProperties>
</file>