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46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Tchimo mu mpingo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Tchimo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lovomerezeka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Kuchotsa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tchimo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Kuthana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mavuto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amkati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Mmene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tingapewere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tchimo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mpingo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Makachisi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Mzimu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Woyera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Kugonana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kovomerezeka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mulamulo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PL" sz="1800" b="1" dirty="0"/>
            <a:t>Kupereka chiweruzo chotsimikizira ngati munthuyo ali wolakwa kapena ayi (1 Akorinto 5:3)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PL" sz="1800" b="1" dirty="0"/>
            <a:t>Musamayanjane ndi munthu wochita tchimo limenelo, ngakhale kudya naye limodzi, ngati akuumirirabe kudziyesa chiwalo cha mpingo pamene sakufuna kusiya tchimo lake (1 Akorinto 5:11)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PL" sz="1800" b="1" dirty="0"/>
            <a:t>Kuchotsa wochimwayo mumpingo ndi kumupereka ‘kwa Satana,’ chifukwa, popitiriza kusunga tchimo limeneli, iye mwini mwaufulu wasankha kudziyika pansi pa ulamuliro wa Satana (1 Akorinto 5:2b, 5a, 13b)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Tchimo mu mpingo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Tchimo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lovomerezeka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Kuchotsa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tchimo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Kuthana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mavuto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amkati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Mmene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tingapewere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tchimo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mpingo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Makachisi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Mzimu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Woyera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Kugonana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kovomerezeka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mulamulo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948209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90525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106834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L" sz="1800" b="1" kern="1200" dirty="0"/>
            <a:t>Kupereka chiweruzo chotsimikizira ngati munthuyo ali wolakwa kapena ayi (1 Akorinto 5:3)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4418" y="106834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948209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90525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106834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L" sz="1800" b="1" kern="1200" dirty="0"/>
            <a:t>Musamayanjane ndi munthu wochita tchimo limenelo, ngakhale kudya naye limodzi, ngati akuumirirabe kudziyesa chiwalo cha mpingo pamene sakufuna kusiya tchimo lake (1 Akorinto 5:11)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1504" y="106834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106834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L" sz="1800" b="1" kern="1200" dirty="0"/>
            <a:t>Kuchotsa wochimwayo mumpingo ndi kumupereka ‘kwa Satana,’ chifukwa, popitiriza kusunga tchimo limeneli, iye mwini mwaufulu wasankha kudziyika pansi pa ulamuliro wa Satana (1 Akorinto 5:2b, 5a, 13b)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8032448" y="106834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en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TCHIMO MU MPINGO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24137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 err="1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Phunziro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4, July 25, 2026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GB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MAKACHISI A MZIMU WOYERA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526402"/>
            <a:ext cx="8160774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Kapena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simudziwa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thupi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lanu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lili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Kachisi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Mzimu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Woyera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amene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ali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amene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muli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naye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Mulungu?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Ndipo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simukhala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nokha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Akorinto 6:19 BLP) 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7949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Atamaliza</a:t>
            </a:r>
            <a:r>
              <a:rPr lang="en-GB" sz="2000" b="1" dirty="0"/>
              <a:t> </a:t>
            </a:r>
            <a:r>
              <a:rPr lang="en-GB" sz="2000" b="1" dirty="0" err="1"/>
              <a:t>kuyankhula</a:t>
            </a:r>
            <a:r>
              <a:rPr lang="en-GB" sz="2000" b="1" dirty="0"/>
              <a:t> za </a:t>
            </a:r>
            <a:r>
              <a:rPr lang="en-GB" sz="2000" b="1" dirty="0" err="1"/>
              <a:t>nkhani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kupita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makhoti</a:t>
            </a:r>
            <a:r>
              <a:rPr lang="en-GB" sz="2000" b="1" dirty="0"/>
              <a:t>, Paulo </a:t>
            </a:r>
            <a:r>
              <a:rPr lang="en-GB" sz="2000" b="1" dirty="0" err="1"/>
              <a:t>anabwereranso</a:t>
            </a:r>
            <a:r>
              <a:rPr lang="en-GB" sz="2000" b="1" dirty="0"/>
              <a:t> pa </a:t>
            </a:r>
            <a:r>
              <a:rPr lang="en-GB" sz="2000" b="1" dirty="0" err="1"/>
              <a:t>nkhani</a:t>
            </a:r>
            <a:r>
              <a:rPr lang="en-GB" sz="2000" b="1" dirty="0"/>
              <a:t> </a:t>
            </a:r>
            <a:r>
              <a:rPr lang="en-GB" sz="2000" b="1" dirty="0" err="1"/>
              <a:t>yake</a:t>
            </a:r>
            <a:r>
              <a:rPr lang="en-GB" sz="2000" b="1" dirty="0"/>
              <a:t> </a:t>
            </a:r>
            <a:r>
              <a:rPr lang="en-GB" sz="2000" b="1" dirty="0" err="1"/>
              <a:t>yayikulu</a:t>
            </a:r>
            <a:r>
              <a:rPr lang="en-GB" sz="2000" b="1" dirty="0"/>
              <a:t>: </a:t>
            </a:r>
            <a:r>
              <a:rPr lang="en-GB" sz="2000" b="1" dirty="0" err="1"/>
              <a:t>chiwerewere</a:t>
            </a:r>
            <a:r>
              <a:rPr lang="en-GB" sz="2000" b="1" dirty="0"/>
              <a:t> </a:t>
            </a:r>
            <a:r>
              <a:rPr lang="en-GB" sz="2000" b="1" dirty="0" err="1"/>
              <a:t>mumpingo</a:t>
            </a:r>
            <a:r>
              <a:rPr lang="en-GB" sz="2000" b="1" dirty="0"/>
              <a:t>. </a:t>
            </a:r>
            <a:r>
              <a:rPr lang="en-GB" sz="2000" b="1" dirty="0" err="1"/>
              <a:t>Ndichifukwa</a:t>
            </a:r>
            <a:r>
              <a:rPr lang="en-GB" sz="2000" b="1" dirty="0"/>
              <a:t> </a:t>
            </a:r>
            <a:r>
              <a:rPr lang="en-GB" sz="2000" b="1" dirty="0" err="1"/>
              <a:t>chiyani</a:t>
            </a:r>
            <a:r>
              <a:rPr lang="en-GB" sz="2000" b="1" dirty="0"/>
              <a:t> </a:t>
            </a:r>
            <a:r>
              <a:rPr lang="en-GB" sz="2000" b="1" dirty="0" err="1"/>
              <a:t>chinalipo</a:t>
            </a:r>
            <a:r>
              <a:rPr lang="en" sz="2000" b="1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16995" y="4385225"/>
            <a:ext cx="2785533" cy="2349334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472775"/>
            <a:ext cx="3859424" cy="1642026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274013"/>
            <a:ext cx="9008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Mfundo </a:t>
            </a:r>
            <a:r>
              <a:rPr lang="en-GB" sz="2000" b="1" dirty="0" err="1"/>
              <a:t>ya</a:t>
            </a:r>
            <a:r>
              <a:rPr lang="en-GB" sz="2000" b="1" dirty="0"/>
              <a:t> Paulo </a:t>
            </a:r>
            <a:r>
              <a:rPr lang="en-GB" sz="2000" b="1" dirty="0" err="1"/>
              <a:t>ndi</a:t>
            </a:r>
            <a:r>
              <a:rPr lang="en-GB" sz="2000" b="1" dirty="0"/>
              <a:t> iyi: </a:t>
            </a:r>
            <a:r>
              <a:rPr lang="en-GB" sz="2000" b="1" dirty="0" err="1"/>
              <a:t>matupi</a:t>
            </a:r>
            <a:r>
              <a:rPr lang="en-GB" sz="2000" b="1" dirty="0"/>
              <a:t> </a:t>
            </a:r>
            <a:r>
              <a:rPr lang="en-GB" sz="2000" b="1" dirty="0" err="1"/>
              <a:t>athu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ziwalo</a:t>
            </a:r>
            <a:r>
              <a:rPr lang="en-GB" sz="2000" b="1" dirty="0"/>
              <a:t> za </a:t>
            </a:r>
            <a:r>
              <a:rPr lang="en-GB" sz="2000" b="1" dirty="0" err="1"/>
              <a:t>Khristu</a:t>
            </a:r>
            <a:r>
              <a:rPr lang="en-GB" sz="2000" b="1" dirty="0"/>
              <a:t>. </a:t>
            </a:r>
            <a:r>
              <a:rPr lang="en-GB" sz="2000" b="1" dirty="0" err="1"/>
              <a:t>Choncho</a:t>
            </a:r>
            <a:r>
              <a:rPr lang="en-GB" sz="2000" b="1" dirty="0"/>
              <a:t> </a:t>
            </a:r>
            <a:r>
              <a:rPr lang="en-GB" sz="2000" b="1" dirty="0" err="1"/>
              <a:t>sitingatenge</a:t>
            </a:r>
            <a:r>
              <a:rPr lang="en-GB" sz="2000" b="1" dirty="0"/>
              <a:t> </a:t>
            </a:r>
            <a:r>
              <a:rPr lang="en-GB" sz="2000" b="1" dirty="0" err="1"/>
              <a:t>chiwalo</a:t>
            </a:r>
            <a:r>
              <a:rPr lang="en-GB" sz="2000" b="1" dirty="0"/>
              <a:t> cha </a:t>
            </a:r>
            <a:r>
              <a:rPr lang="en-GB" sz="2000" b="1" dirty="0" err="1"/>
              <a:t>Khristu</a:t>
            </a:r>
            <a:r>
              <a:rPr lang="en-GB" sz="2000" b="1" dirty="0"/>
              <a:t> </a:t>
            </a:r>
            <a:r>
              <a:rPr lang="en-GB" sz="2000" b="1" dirty="0" err="1"/>
              <a:t>ndikukachiphatikiza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hule</a:t>
            </a:r>
            <a:r>
              <a:rPr lang="en-GB" sz="2000" b="1" dirty="0"/>
              <a:t> </a:t>
            </a:r>
            <a:r>
              <a:rPr lang="en-GB" sz="2000" b="1" dirty="0" err="1"/>
              <a:t>kapena</a:t>
            </a:r>
            <a:r>
              <a:rPr lang="en-GB" sz="2000" b="1" dirty="0"/>
              <a:t> </a:t>
            </a:r>
            <a:r>
              <a:rPr lang="en-GB" sz="2000" b="1" dirty="0" err="1"/>
              <a:t>mkazi</a:t>
            </a:r>
            <a:r>
              <a:rPr lang="en-GB" sz="2000" b="1" dirty="0"/>
              <a:t> </a:t>
            </a:r>
            <a:r>
              <a:rPr lang="en-GB" sz="2000" b="1" dirty="0" err="1"/>
              <a:t>wachigololo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6:15–18</a:t>
            </a:r>
            <a:r>
              <a:rPr lang="en" sz="2000" b="1" dirty="0"/>
              <a:t>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2" y="5262644"/>
            <a:ext cx="900863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Pomaliza</a:t>
            </a:r>
            <a:r>
              <a:rPr lang="en-GB" sz="2000" b="1" dirty="0"/>
              <a:t>, Paulo </a:t>
            </a:r>
            <a:r>
              <a:rPr lang="en-GB" sz="2000" b="1" dirty="0" err="1"/>
              <a:t>amatitsogolera</a:t>
            </a:r>
            <a:r>
              <a:rPr lang="en-GB" sz="2000" b="1" dirty="0"/>
              <a:t> </a:t>
            </a:r>
            <a:r>
              <a:rPr lang="en-GB" sz="2000" b="1" dirty="0" err="1"/>
              <a:t>kuganizira</a:t>
            </a:r>
            <a:r>
              <a:rPr lang="en-GB" sz="2000" b="1" dirty="0"/>
              <a:t> </a:t>
            </a:r>
            <a:r>
              <a:rPr lang="en-GB" sz="2000" b="1" dirty="0" err="1"/>
              <a:t>nkhani</a:t>
            </a:r>
            <a:r>
              <a:rPr lang="en-GB" sz="2000" b="1" dirty="0"/>
              <a:t> </a:t>
            </a:r>
            <a:r>
              <a:rPr lang="en-GB" sz="2000" b="1" dirty="0" err="1"/>
              <a:t>yofunika</a:t>
            </a:r>
            <a:r>
              <a:rPr lang="en-GB" sz="2000" b="1" dirty="0"/>
              <a:t> </a:t>
            </a:r>
            <a:r>
              <a:rPr lang="en-GB" sz="2000" b="1" dirty="0" err="1"/>
              <a:t>kwambiri</a:t>
            </a:r>
            <a:r>
              <a:rPr lang="en-GB" sz="2000" b="1" dirty="0"/>
              <a:t>: </a:t>
            </a:r>
            <a:r>
              <a:rPr lang="en-GB" sz="2000" b="1" dirty="0" err="1"/>
              <a:t>matupi</a:t>
            </a:r>
            <a:r>
              <a:rPr lang="en-GB" sz="2000" b="1" dirty="0"/>
              <a:t> </a:t>
            </a:r>
            <a:r>
              <a:rPr lang="en-GB" sz="2000" b="1" dirty="0" err="1"/>
              <a:t>athu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akachisi</a:t>
            </a:r>
            <a:r>
              <a:rPr lang="en-GB" sz="2000" b="1" dirty="0"/>
              <a:t>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Mzimu</a:t>
            </a:r>
            <a:r>
              <a:rPr lang="en-GB" sz="2000" b="1" dirty="0"/>
              <a:t> </a:t>
            </a:r>
            <a:r>
              <a:rPr lang="en-GB" sz="2000" b="1" dirty="0" err="1"/>
              <a:t>Woyera</a:t>
            </a:r>
            <a:r>
              <a:rPr lang="en-GB" sz="2000" b="1" dirty="0"/>
              <a:t>, </a:t>
            </a:r>
            <a:r>
              <a:rPr lang="en-GB" sz="2000" b="1" dirty="0" err="1"/>
              <a:t>choncho</a:t>
            </a:r>
            <a:r>
              <a:rPr lang="en-GB" sz="2000" b="1" dirty="0"/>
              <a:t> </a:t>
            </a:r>
            <a:r>
              <a:rPr lang="en-GB" sz="2000" b="1" dirty="0" err="1"/>
              <a:t>si</a:t>
            </a:r>
            <a:r>
              <a:rPr lang="en-GB" sz="2000" b="1" dirty="0"/>
              <a:t> </a:t>
            </a:r>
            <a:r>
              <a:rPr lang="en-GB" sz="2000" b="1" dirty="0" err="1"/>
              <a:t>athu</a:t>
            </a:r>
            <a:r>
              <a:rPr lang="en-GB" sz="2000" b="1" dirty="0"/>
              <a:t> </a:t>
            </a:r>
            <a:r>
              <a:rPr lang="en-GB" sz="2000" b="1" dirty="0" err="1"/>
              <a:t>ayi</a:t>
            </a:r>
            <a:r>
              <a:rPr lang="en-GB" sz="2000" b="1" dirty="0"/>
              <a:t>, </a:t>
            </a:r>
            <a:r>
              <a:rPr lang="en-GB" sz="2000" b="1" dirty="0" err="1"/>
              <a:t>koma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a Mulungu (1 </a:t>
            </a:r>
            <a:r>
              <a:rPr lang="en-GB" sz="2000" b="1" dirty="0" err="1"/>
              <a:t>Akorinto</a:t>
            </a:r>
            <a:r>
              <a:rPr lang="en-GB" sz="2000" b="1" dirty="0"/>
              <a:t> 6:19). Mulungu </a:t>
            </a:r>
            <a:r>
              <a:rPr lang="en-GB" sz="2000" b="1" dirty="0" err="1"/>
              <a:t>anatigula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mwazi</a:t>
            </a:r>
            <a:r>
              <a:rPr lang="en-GB" sz="2000" b="1" dirty="0"/>
              <a:t> </a:t>
            </a:r>
            <a:r>
              <a:rPr lang="en-GB" sz="2000" b="1" dirty="0" err="1"/>
              <a:t>wamtengo</a:t>
            </a:r>
            <a:r>
              <a:rPr lang="en-GB" sz="2000" b="1" dirty="0"/>
              <a:t> </a:t>
            </a:r>
            <a:r>
              <a:rPr lang="en-GB" sz="2000" b="1" dirty="0" err="1"/>
              <a:t>wapatali</a:t>
            </a:r>
            <a:r>
              <a:rPr lang="en-GB" sz="2000" b="1" dirty="0"/>
              <a:t> </a:t>
            </a:r>
            <a:r>
              <a:rPr lang="en-GB" sz="2000" b="1" dirty="0" err="1"/>
              <a:t>wa</a:t>
            </a:r>
            <a:r>
              <a:rPr lang="en-GB" sz="2000" b="1" dirty="0"/>
              <a:t> Mwana wake. </a:t>
            </a:r>
            <a:r>
              <a:rPr lang="en-GB" sz="2000" b="1" dirty="0" err="1"/>
              <a:t>Chifukwa</a:t>
            </a:r>
            <a:r>
              <a:rPr lang="en-GB" sz="2000" b="1" dirty="0"/>
              <a:t> </a:t>
            </a:r>
            <a:r>
              <a:rPr lang="en-GB" sz="2000" b="1" dirty="0" err="1"/>
              <a:t>chake</a:t>
            </a:r>
            <a:r>
              <a:rPr lang="en-GB" sz="2000" b="1" dirty="0"/>
              <a:t> </a:t>
            </a:r>
            <a:r>
              <a:rPr lang="en-GB" sz="2000" b="1" dirty="0" err="1"/>
              <a:t>tiyenera</a:t>
            </a:r>
            <a:r>
              <a:rPr lang="en-GB" sz="2000" b="1" dirty="0"/>
              <a:t> </a:t>
            </a:r>
            <a:r>
              <a:rPr lang="en-GB" sz="2000" b="1" dirty="0" err="1"/>
              <a:t>kulemekezetsa</a:t>
            </a:r>
            <a:r>
              <a:rPr lang="en-GB" sz="2000" b="1" dirty="0"/>
              <a:t> Mulungu </a:t>
            </a:r>
            <a:r>
              <a:rPr lang="en-GB" sz="2000" b="1" dirty="0" err="1"/>
              <a:t>m’thupi</a:t>
            </a:r>
            <a:r>
              <a:rPr lang="en-GB" sz="2000" b="1" dirty="0"/>
              <a:t> </a:t>
            </a:r>
            <a:r>
              <a:rPr lang="en-GB" sz="2000" b="1" dirty="0" err="1"/>
              <a:t>lathu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mu </a:t>
            </a:r>
            <a:r>
              <a:rPr lang="en-GB" sz="2000" b="1" dirty="0" err="1"/>
              <a:t>mzimu</a:t>
            </a:r>
            <a:r>
              <a:rPr lang="en-GB" sz="2000" b="1" dirty="0"/>
              <a:t> </a:t>
            </a:r>
            <a:r>
              <a:rPr lang="en-GB" sz="2000" b="1" dirty="0" err="1"/>
              <a:t>wathu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6:20).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341735"/>
            <a:ext cx="79645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Akhristu</a:t>
            </a:r>
            <a:r>
              <a:rPr lang="en-GB" sz="2000" b="1" dirty="0"/>
              <a:t> </a:t>
            </a:r>
            <a:r>
              <a:rPr lang="en-GB" sz="2000" b="1" dirty="0" err="1"/>
              <a:t>adayitanidwa</a:t>
            </a:r>
            <a:r>
              <a:rPr lang="en-GB" sz="2000" b="1" dirty="0"/>
              <a:t> </a:t>
            </a:r>
            <a:r>
              <a:rPr lang="en-GB" sz="2000" b="1" dirty="0" err="1"/>
              <a:t>kukhala</a:t>
            </a:r>
            <a:r>
              <a:rPr lang="en-GB" sz="2000" b="1" dirty="0"/>
              <a:t> </a:t>
            </a:r>
            <a:r>
              <a:rPr lang="en-GB" sz="2000" b="1" dirty="0" err="1"/>
              <a:t>opatulika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6:11), </a:t>
            </a:r>
            <a:r>
              <a:rPr lang="en-GB" sz="2000" b="1" dirty="0" err="1"/>
              <a:t>ndipo</a:t>
            </a:r>
            <a:r>
              <a:rPr lang="en-GB" sz="2000" b="1" dirty="0"/>
              <a:t> </a:t>
            </a:r>
            <a:r>
              <a:rPr lang="en-GB" sz="2000" b="1" dirty="0" err="1"/>
              <a:t>izi</a:t>
            </a:r>
            <a:r>
              <a:rPr lang="en-GB" sz="2000" b="1" dirty="0"/>
              <a:t> </a:t>
            </a:r>
            <a:r>
              <a:rPr lang="en-GB" sz="2000" b="1" dirty="0" err="1"/>
              <a:t>zikuyenera</a:t>
            </a:r>
            <a:r>
              <a:rPr lang="en-GB" sz="2000" b="1" dirty="0"/>
              <a:t> </a:t>
            </a:r>
            <a:r>
              <a:rPr lang="en-GB" sz="2000" b="1" dirty="0" err="1"/>
              <a:t>kuchotsa</a:t>
            </a:r>
            <a:r>
              <a:rPr lang="en-GB" sz="2000" b="1" dirty="0"/>
              <a:t> </a:t>
            </a:r>
            <a:r>
              <a:rPr lang="en-GB" sz="2000" b="1" dirty="0" err="1"/>
              <a:t>machimo</a:t>
            </a:r>
            <a:r>
              <a:rPr lang="en-GB" sz="2000" b="1" dirty="0"/>
              <a:t> </a:t>
            </a:r>
            <a:r>
              <a:rPr lang="en-GB" sz="2000" b="1" dirty="0" err="1"/>
              <a:t>onse</a:t>
            </a:r>
            <a:r>
              <a:rPr lang="en-GB" sz="2000" b="1" dirty="0"/>
              <a:t>. Koma </a:t>
            </a:r>
            <a:r>
              <a:rPr lang="en-GB" sz="2000" b="1" dirty="0" err="1"/>
              <a:t>ena</a:t>
            </a:r>
            <a:r>
              <a:rPr lang="en-GB" sz="2000" b="1" dirty="0"/>
              <a:t> </a:t>
            </a:r>
            <a:r>
              <a:rPr lang="en-GB" sz="2000" b="1" dirty="0" err="1"/>
              <a:t>ankatsutsa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, </a:t>
            </a:r>
            <a:r>
              <a:rPr lang="en-GB" sz="2000" b="1" dirty="0" err="1"/>
              <a:t>popeza</a:t>
            </a:r>
            <a:r>
              <a:rPr lang="en-GB" sz="2000" b="1" dirty="0"/>
              <a:t> </a:t>
            </a:r>
            <a:r>
              <a:rPr lang="en-GB" sz="2000" b="1" dirty="0" err="1"/>
              <a:t>machimo</a:t>
            </a:r>
            <a:r>
              <a:rPr lang="en-GB" sz="2000" b="1" dirty="0"/>
              <a:t> </a:t>
            </a:r>
            <a:r>
              <a:rPr lang="en-GB" sz="2000" b="1" dirty="0" err="1"/>
              <a:t>awo</a:t>
            </a:r>
            <a:r>
              <a:rPr lang="en-GB" sz="2000" b="1" dirty="0"/>
              <a:t> </a:t>
            </a:r>
            <a:r>
              <a:rPr lang="en-GB" sz="2000" b="1" dirty="0" err="1"/>
              <a:t>anakhululukidwa</a:t>
            </a:r>
            <a:r>
              <a:rPr lang="en-GB" sz="2000" b="1" dirty="0"/>
              <a:t> kale, </a:t>
            </a:r>
            <a:r>
              <a:rPr lang="en-GB" sz="2000" b="1" dirty="0" err="1"/>
              <a:t>akhoza</a:t>
            </a:r>
            <a:r>
              <a:rPr lang="en-GB" sz="2000" b="1" dirty="0"/>
              <a:t> </a:t>
            </a:r>
            <a:r>
              <a:rPr lang="en-GB" sz="2000" b="1" dirty="0" err="1"/>
              <a:t>kuchita</a:t>
            </a:r>
            <a:r>
              <a:rPr lang="en-GB" sz="2000" b="1" dirty="0"/>
              <a:t> </a:t>
            </a:r>
            <a:r>
              <a:rPr lang="en-GB" sz="2000" b="1" dirty="0" err="1"/>
              <a:t>chilichonse</a:t>
            </a:r>
            <a:r>
              <a:rPr lang="en-GB" sz="2000" b="1" dirty="0"/>
              <a:t> </a:t>
            </a:r>
            <a:r>
              <a:rPr lang="en-GB" sz="2000" b="1" dirty="0" err="1"/>
              <a:t>chomwe</a:t>
            </a:r>
            <a:r>
              <a:rPr lang="en-GB" sz="2000" b="1" dirty="0"/>
              <a:t> </a:t>
            </a:r>
            <a:r>
              <a:rPr lang="en-GB" sz="2000" b="1" dirty="0" err="1"/>
              <a:t>akufuna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mathupi</a:t>
            </a:r>
            <a:r>
              <a:rPr lang="en-GB" sz="2000" b="1" dirty="0"/>
              <a:t> </a:t>
            </a:r>
            <a:r>
              <a:rPr lang="en-GB" sz="2000" b="1" dirty="0" err="1"/>
              <a:t>awo</a:t>
            </a:r>
            <a:r>
              <a:rPr lang="en-GB" sz="2000" b="1" dirty="0"/>
              <a:t>. </a:t>
            </a:r>
            <a:r>
              <a:rPr lang="en-GB" sz="2000" b="1" dirty="0" err="1"/>
              <a:t>Ndiye</a:t>
            </a:r>
            <a:r>
              <a:rPr lang="en-GB" sz="2000" b="1" dirty="0"/>
              <a:t> </a:t>
            </a:r>
            <a:r>
              <a:rPr lang="en-GB" sz="2000" b="1" dirty="0" err="1"/>
              <a:t>chifukwa</a:t>
            </a:r>
            <a:r>
              <a:rPr lang="en-GB" sz="2000" b="1" dirty="0"/>
              <a:t> hake Paulo </a:t>
            </a:r>
            <a:r>
              <a:rPr lang="en-GB" sz="2000" b="1" dirty="0" err="1"/>
              <a:t>anawafotokozera</a:t>
            </a:r>
            <a:r>
              <a:rPr lang="en-GB" sz="2000" b="1" dirty="0"/>
              <a:t> </a:t>
            </a:r>
            <a:r>
              <a:rPr lang="en-GB" sz="2000" b="1" dirty="0" err="1"/>
              <a:t>momveka</a:t>
            </a:r>
            <a:r>
              <a:rPr lang="en-GB" sz="2000" b="1" dirty="0"/>
              <a:t> </a:t>
            </a:r>
            <a:r>
              <a:rPr lang="en-GB" sz="2000" b="1" dirty="0" err="1"/>
              <a:t>bwino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, ‘</a:t>
            </a:r>
            <a:r>
              <a:rPr lang="en-GB" sz="2000" b="1" dirty="0" err="1"/>
              <a:t>thupi</a:t>
            </a:r>
            <a:r>
              <a:rPr lang="en-GB" sz="2000" b="1" dirty="0"/>
              <a:t> </a:t>
            </a:r>
            <a:r>
              <a:rPr lang="en-GB" sz="2000" b="1" dirty="0" err="1"/>
              <a:t>silinapangidwe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lichitire</a:t>
            </a:r>
            <a:r>
              <a:rPr lang="en-GB" sz="2000" b="1" dirty="0"/>
              <a:t> </a:t>
            </a:r>
            <a:r>
              <a:rPr lang="en-GB" sz="2000" b="1" dirty="0" err="1"/>
              <a:t>chiwerewere</a:t>
            </a:r>
            <a:r>
              <a:rPr lang="en-GB" sz="2000" b="1" dirty="0"/>
              <a:t>’ (1 </a:t>
            </a:r>
            <a:r>
              <a:rPr lang="en-GB" sz="2000" b="1" dirty="0" err="1"/>
              <a:t>Akorinto</a:t>
            </a:r>
            <a:r>
              <a:rPr lang="en-GB" sz="2000" b="1" dirty="0"/>
              <a:t> 6:12-13</a:t>
            </a:r>
            <a:r>
              <a:rPr lang="en" sz="2000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KUGONANA KOVOMEREZEKA MULAMULO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323969" y="1511342"/>
            <a:ext cx="8868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Poyankha</a:t>
            </a:r>
            <a:r>
              <a:rPr lang="en-GB" sz="2000" b="1" dirty="0"/>
              <a:t> </a:t>
            </a:r>
            <a:r>
              <a:rPr lang="en-GB" sz="2000" b="1" dirty="0" err="1"/>
              <a:t>mafunso</a:t>
            </a:r>
            <a:r>
              <a:rPr lang="en-GB" sz="2000" b="1" dirty="0"/>
              <a:t> </a:t>
            </a:r>
            <a:r>
              <a:rPr lang="en-GB" sz="2000" b="1" dirty="0" err="1"/>
              <a:t>ena</a:t>
            </a:r>
            <a:r>
              <a:rPr lang="en-GB" sz="2000" b="1" dirty="0"/>
              <a:t> amene mpingo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Korinto</a:t>
            </a:r>
            <a:r>
              <a:rPr lang="en-GB" sz="2000" b="1" dirty="0"/>
              <a:t> </a:t>
            </a:r>
            <a:r>
              <a:rPr lang="en-GB" sz="2000" b="1" dirty="0" err="1"/>
              <a:t>unamufunsa</a:t>
            </a:r>
            <a:r>
              <a:rPr lang="en-GB" sz="2000" b="1" dirty="0"/>
              <a:t>, Paulo </a:t>
            </a:r>
            <a:r>
              <a:rPr lang="en-GB" sz="2000" b="1" dirty="0" err="1"/>
              <a:t>amatithandiza</a:t>
            </a:r>
            <a:r>
              <a:rPr lang="en-GB" sz="2000" b="1" dirty="0"/>
              <a:t> </a:t>
            </a:r>
            <a:r>
              <a:rPr lang="en-GB" sz="2000" b="1" dirty="0" err="1"/>
              <a:t>kumvetsa</a:t>
            </a:r>
            <a:r>
              <a:rPr lang="en-GB" sz="2000" b="1" dirty="0"/>
              <a:t> </a:t>
            </a:r>
            <a:r>
              <a:rPr lang="en-GB" sz="2000" b="1" dirty="0" err="1"/>
              <a:t>mmene</a:t>
            </a:r>
            <a:r>
              <a:rPr lang="en-GB" sz="2000" b="1" dirty="0"/>
              <a:t> </a:t>
            </a:r>
            <a:r>
              <a:rPr lang="en-GB" sz="2000" b="1" dirty="0" err="1"/>
              <a:t>tingathawire</a:t>
            </a:r>
            <a:r>
              <a:rPr lang="en-GB" sz="2000" b="1" dirty="0"/>
              <a:t> </a:t>
            </a:r>
            <a:r>
              <a:rPr lang="en-GB" sz="2000" b="1" dirty="0" err="1"/>
              <a:t>chiwerewere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7:1</a:t>
            </a:r>
            <a:r>
              <a:rPr lang="en" sz="2000" b="1" dirty="0"/>
              <a:t>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262061" y="705427"/>
            <a:ext cx="966787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Koma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chifukwa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choti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chigololo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chawanda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mwamuna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aliyense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akhale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naye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mkazi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wakewake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ndipo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mkazi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aliyense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akhale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naye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mwamuna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wakewake</a:t>
            </a:r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7:2 </a:t>
            </a:r>
            <a:r>
              <a:rPr lang="en" sz="11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CCL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065941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0589" y="4596730"/>
            <a:ext cx="3522238" cy="21717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065941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323968" y="4004832"/>
            <a:ext cx="505391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L" sz="2000" b="1" dirty="0"/>
              <a:t>Anthu osakwatiwa amene ali ndi mphatso yodziletsa angagwiritse ntchito bwino mwayi wotumikira Mulungu, chifukwa saletsedwa ndi nkhawa za banja (1 Akorinto 7:6–8, 32–34).</a:t>
            </a:r>
            <a:endParaRPr lang="en-PL" sz="20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323969" y="3247432"/>
            <a:ext cx="88680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Okwatirana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sayenera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kumanirana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nkhani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kugonana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kuopa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kuwasonkhezera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kutheka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kuchita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chigololo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7:3–5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323968" y="2242887"/>
            <a:ext cx="88680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Mwachidule</a:t>
            </a:r>
            <a:r>
              <a:rPr lang="en-GB" sz="2000" b="1" dirty="0">
                <a:solidFill>
                  <a:prstClr val="black"/>
                </a:solidFill>
              </a:rPr>
              <a:t>: </a:t>
            </a: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okwatiwa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ayenera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kusangalala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kugonana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kovomerezeka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mwamuna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kapena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mkazi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wawo</a:t>
            </a:r>
            <a:r>
              <a:rPr lang="en-GB" sz="2000" b="1" dirty="0">
                <a:solidFill>
                  <a:prstClr val="black"/>
                </a:solidFill>
              </a:rPr>
              <a:t>; </a:t>
            </a: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osakwatiwa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sayenera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kugonana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aliyense</a:t>
            </a:r>
            <a:r>
              <a:rPr lang="en-GB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323968" y="5747351"/>
            <a:ext cx="518662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osakwatiwa</a:t>
            </a:r>
            <a:r>
              <a:rPr lang="en-GB" sz="2000" b="1" dirty="0">
                <a:solidFill>
                  <a:prstClr val="black"/>
                </a:solidFill>
              </a:rPr>
              <a:t> amene </a:t>
            </a:r>
            <a:r>
              <a:rPr lang="en-GB" sz="2000" b="1" dirty="0" err="1">
                <a:solidFill>
                  <a:prstClr val="black"/>
                </a:solidFill>
              </a:rPr>
              <a:t>alibe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mphatso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yodziletsa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ayenera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kuyesetsa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kukwatira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apewe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mayesero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7:9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038865" y="650336"/>
            <a:ext cx="7933037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600" b="1" dirty="0" err="1">
                <a:latin typeface="Constantia" panose="02030602050306030303" pitchFamily="18" charset="0"/>
              </a:rPr>
              <a:t>Potumikira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anthu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olakwa</a:t>
            </a:r>
            <a:r>
              <a:rPr lang="en-US" sz="2600" b="1" dirty="0"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latin typeface="Constantia" panose="02030602050306030303" pitchFamily="18" charset="0"/>
              </a:rPr>
              <a:t>maso</a:t>
            </a:r>
            <a:r>
              <a:rPr lang="en-US" sz="2600" b="1" dirty="0">
                <a:latin typeface="Constantia" panose="02030602050306030303" pitchFamily="18" charset="0"/>
              </a:rPr>
              <a:t> a </a:t>
            </a:r>
            <a:r>
              <a:rPr lang="en-US" sz="2600" b="1" dirty="0" err="1">
                <a:latin typeface="Constantia" panose="02030602050306030303" pitchFamily="18" charset="0"/>
              </a:rPr>
              <a:t>aliyense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ayenera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kuyang’ana</a:t>
            </a:r>
            <a:r>
              <a:rPr lang="en-US" sz="2600" b="1" dirty="0">
                <a:latin typeface="Constantia" panose="02030602050306030303" pitchFamily="18" charset="0"/>
              </a:rPr>
              <a:t> pa </a:t>
            </a:r>
            <a:r>
              <a:rPr lang="en-US" sz="2600" b="1" dirty="0" err="1">
                <a:latin typeface="Constantia" panose="02030602050306030303" pitchFamily="18" charset="0"/>
              </a:rPr>
              <a:t>Khristu</a:t>
            </a:r>
            <a:r>
              <a:rPr lang="en-US" sz="2600" b="1" dirty="0">
                <a:latin typeface="Constantia" panose="02030602050306030303" pitchFamily="18" charset="0"/>
              </a:rPr>
              <a:t>. […] </a:t>
            </a:r>
            <a:r>
              <a:rPr lang="en-US" sz="2600" b="1" dirty="0" err="1">
                <a:latin typeface="Constantia" panose="02030602050306030303" pitchFamily="18" charset="0"/>
              </a:rPr>
              <a:t>Alankhule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ndi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wolakwayo</a:t>
            </a:r>
            <a:r>
              <a:rPr lang="en-US" sz="2600" b="1" dirty="0">
                <a:latin typeface="Constantia" panose="02030602050306030303" pitchFamily="18" charset="0"/>
              </a:rPr>
              <a:t> za </a:t>
            </a:r>
            <a:r>
              <a:rPr lang="en-US" sz="2600" b="1" dirty="0" err="1">
                <a:latin typeface="Constantia" panose="02030602050306030303" pitchFamily="18" charset="0"/>
              </a:rPr>
              <a:t>chifundo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chokhululuka</a:t>
            </a:r>
            <a:r>
              <a:rPr lang="en-US" sz="2600" b="1" dirty="0">
                <a:latin typeface="Constantia" panose="02030602050306030303" pitchFamily="18" charset="0"/>
              </a:rPr>
              <a:t> cha </a:t>
            </a:r>
            <a:r>
              <a:rPr lang="en-US" sz="2600" b="1" dirty="0" err="1">
                <a:latin typeface="Constantia" panose="02030602050306030303" pitchFamily="18" charset="0"/>
              </a:rPr>
              <a:t>Mpulumutsi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Alimbikitse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wochimwayo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kulapa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ndi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kukhulupirira</a:t>
            </a:r>
            <a:r>
              <a:rPr lang="en-US" sz="2600" b="1" dirty="0">
                <a:latin typeface="Constantia" panose="02030602050306030303" pitchFamily="18" charset="0"/>
              </a:rPr>
              <a:t> Iye amene </a:t>
            </a:r>
            <a:r>
              <a:rPr lang="en-US" sz="2600" b="1" dirty="0" err="1">
                <a:latin typeface="Constantia" panose="02030602050306030303" pitchFamily="18" charset="0"/>
              </a:rPr>
              <a:t>angakhululukire</a:t>
            </a:r>
            <a:r>
              <a:rPr lang="en-US" sz="26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600" b="1" dirty="0" err="1">
                <a:latin typeface="Constantia" panose="02030602050306030303" pitchFamily="18" charset="0"/>
              </a:rPr>
              <a:t>Kulapa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wochimwayo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kulandiridwe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ndi</a:t>
            </a:r>
            <a:r>
              <a:rPr lang="en-US" sz="2600" b="1" dirty="0">
                <a:latin typeface="Constantia" panose="02030602050306030303" pitchFamily="18" charset="0"/>
              </a:rPr>
              <a:t> mpingo </a:t>
            </a:r>
            <a:r>
              <a:rPr lang="en-US" sz="2600" b="1" dirty="0" err="1">
                <a:latin typeface="Constantia" panose="02030602050306030303" pitchFamily="18" charset="0"/>
              </a:rPr>
              <a:t>ndi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mitima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yodzaza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ndi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chiyamiko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Wolapayo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atsogoleredwe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kuchoka</a:t>
            </a:r>
            <a:r>
              <a:rPr lang="en-US" sz="2600" b="1" dirty="0">
                <a:latin typeface="Constantia" panose="02030602050306030303" pitchFamily="18" charset="0"/>
              </a:rPr>
              <a:t> mu </a:t>
            </a:r>
            <a:r>
              <a:rPr lang="en-US" sz="2600" b="1" dirty="0" err="1">
                <a:latin typeface="Constantia" panose="02030602050306030303" pitchFamily="18" charset="0"/>
              </a:rPr>
              <a:t>mdima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kusakhulupirira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kupita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kuunika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chikhulupiriro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ndi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chilungamo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Dzanja</a:t>
            </a:r>
            <a:r>
              <a:rPr lang="en-US" sz="2600" b="1" dirty="0">
                <a:latin typeface="Constantia" panose="02030602050306030303" pitchFamily="18" charset="0"/>
              </a:rPr>
              <a:t> lake </a:t>
            </a:r>
            <a:r>
              <a:rPr lang="en-US" sz="2600" b="1" dirty="0" err="1">
                <a:latin typeface="Constantia" panose="02030602050306030303" pitchFamily="18" charset="0"/>
              </a:rPr>
              <a:t>lonjenjemera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liyikidwe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m’dzanja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lachikondi</a:t>
            </a:r>
            <a:r>
              <a:rPr lang="en-US" sz="2600" b="1" dirty="0">
                <a:latin typeface="Constantia" panose="02030602050306030303" pitchFamily="18" charset="0"/>
              </a:rPr>
              <a:t> la Yesu. </a:t>
            </a:r>
            <a:r>
              <a:rPr lang="en-US" sz="2600" b="1" dirty="0" err="1">
                <a:latin typeface="Constantia" panose="02030602050306030303" pitchFamily="18" charset="0"/>
              </a:rPr>
              <a:t>Kukhululukidwa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kotereku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kumatsimikiziridwa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kumwamba</a:t>
            </a:r>
            <a:r>
              <a:rPr lang="en-US" sz="2600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6684000" y="5947768"/>
            <a:ext cx="3051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Desire of Ages, p. 806)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4431983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“Kapena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simudziwa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kuti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thupi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lanu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lili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Kachisi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wa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Mzimu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Woyera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, amene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ali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mwa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inu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, amene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muli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naye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kwa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Mulungu?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Ndipo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simukhala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a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inu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nokha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.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Pakuti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munagulidwa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ndi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mtengo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wake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wapatali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;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chifukwa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chake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lemekezani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Mulungu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m'thupi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lanu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Akorinto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6:19, 20, </a:t>
            </a:r>
            <a:r>
              <a:rPr lang="en-US" sz="1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BLP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6029271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2" y="172480"/>
            <a:ext cx="68776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M’machaputala</a:t>
            </a:r>
            <a:r>
              <a:rPr lang="en-GB" sz="2000" b="1" dirty="0"/>
              <a:t> 5 </a:t>
            </a:r>
            <a:r>
              <a:rPr lang="en-GB" sz="2000" b="1" dirty="0" err="1"/>
              <a:t>mpaka</a:t>
            </a:r>
            <a:r>
              <a:rPr lang="en-GB" sz="2000" b="1" dirty="0"/>
              <a:t> 7 a mu 1 </a:t>
            </a:r>
            <a:r>
              <a:rPr lang="en-GB" sz="2000" b="1" dirty="0" err="1"/>
              <a:t>Akorinto</a:t>
            </a:r>
            <a:r>
              <a:rPr lang="en-GB" sz="2000" b="1" dirty="0"/>
              <a:t>, Paulo </a:t>
            </a:r>
            <a:r>
              <a:rPr lang="en-GB" sz="2000" b="1" dirty="0" err="1"/>
              <a:t>makamaka</a:t>
            </a:r>
            <a:r>
              <a:rPr lang="en-GB" sz="2000" b="1" dirty="0"/>
              <a:t> </a:t>
            </a:r>
            <a:r>
              <a:rPr lang="en-GB" sz="2000" b="1" dirty="0" err="1"/>
              <a:t>akuyesetsa</a:t>
            </a:r>
            <a:r>
              <a:rPr lang="en-GB" sz="2000" b="1" dirty="0"/>
              <a:t> </a:t>
            </a:r>
            <a:r>
              <a:rPr lang="en-GB" sz="2000" b="1" dirty="0" err="1"/>
              <a:t>kuthetsa</a:t>
            </a:r>
            <a:r>
              <a:rPr lang="en-GB" sz="2000" b="1" dirty="0"/>
              <a:t> </a:t>
            </a:r>
            <a:r>
              <a:rPr lang="en-GB" sz="2000" b="1" dirty="0" err="1"/>
              <a:t>tchimo</a:t>
            </a:r>
            <a:r>
              <a:rPr lang="en-GB" sz="2000" b="1" dirty="0"/>
              <a:t> </a:t>
            </a:r>
            <a:r>
              <a:rPr lang="en-GB" sz="2000" b="1" dirty="0" err="1"/>
              <a:t>lomwe</a:t>
            </a:r>
            <a:r>
              <a:rPr lang="en-GB" sz="2000" b="1" dirty="0"/>
              <a:t> </a:t>
            </a:r>
            <a:r>
              <a:rPr lang="en-GB" sz="2000" b="1" dirty="0" err="1"/>
              <a:t>lidazika</a:t>
            </a:r>
            <a:r>
              <a:rPr lang="en-GB" sz="2000" b="1" dirty="0"/>
              <a:t> </a:t>
            </a:r>
            <a:r>
              <a:rPr lang="en-GB" sz="2000" b="1" dirty="0" err="1"/>
              <a:t>mizu</a:t>
            </a:r>
            <a:r>
              <a:rPr lang="en-GB" sz="2000" b="1" dirty="0"/>
              <a:t> </a:t>
            </a:r>
            <a:r>
              <a:rPr lang="en-GB" sz="2000" b="1" dirty="0" err="1"/>
              <a:t>mumpingo</a:t>
            </a:r>
            <a:r>
              <a:rPr lang="en-GB" sz="2000" b="1" dirty="0"/>
              <a:t>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Korinto</a:t>
            </a:r>
            <a:r>
              <a:rPr lang="en-GB" sz="2000" b="1" dirty="0"/>
              <a:t>: </a:t>
            </a:r>
            <a:r>
              <a:rPr lang="en-GB" sz="2000" b="1" dirty="0" err="1"/>
              <a:t>chiwerewere</a:t>
            </a:r>
            <a:r>
              <a:rPr lang="en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884077"/>
            <a:ext cx="5202553" cy="27167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552141"/>
            <a:ext cx="68776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Pogwiritsa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ntchito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mawu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omveka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bwino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komanso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achindunji</a:t>
            </a:r>
            <a:r>
              <a:rPr lang="en-GB" sz="2000" b="1" dirty="0">
                <a:solidFill>
                  <a:prstClr val="black"/>
                </a:solidFill>
              </a:rPr>
              <a:t>, Paulo </a:t>
            </a:r>
            <a:r>
              <a:rPr lang="en-GB" sz="2000" b="1" dirty="0" err="1">
                <a:solidFill>
                  <a:prstClr val="black"/>
                </a:solidFill>
              </a:rPr>
              <a:t>sanangowulula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tchimo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lokha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koma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anaperekanso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njira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zothetsera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tchimolo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momwe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angapewere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kugwera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mmenemo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220205"/>
            <a:ext cx="68776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Tchimo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limeneli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linakulirakuliranso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chifukwa</a:t>
            </a:r>
            <a:r>
              <a:rPr lang="en-GB" sz="2000" b="1" dirty="0">
                <a:solidFill>
                  <a:prstClr val="black"/>
                </a:solidFill>
              </a:rPr>
              <a:t> cha </a:t>
            </a:r>
            <a:r>
              <a:rPr lang="en-GB" sz="2000" b="1" dirty="0" err="1">
                <a:solidFill>
                  <a:prstClr val="black"/>
                </a:solidFill>
              </a:rPr>
              <a:t>machimo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ena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monga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kulakwirana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kuchitirana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zachinyengo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pakati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abale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zomwe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ankazitengera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makhoti</a:t>
            </a:r>
            <a:r>
              <a:rPr lang="en-GB" sz="2000" b="1" dirty="0">
                <a:solidFill>
                  <a:prstClr val="black"/>
                </a:solidFill>
              </a:rPr>
              <a:t> a boma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6096000" y="731550"/>
            <a:ext cx="5856672" cy="41549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TCHIMO MU MPINGO</a:t>
            </a: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TCHIMO LOVOMEREZEKA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Ndipo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inu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mukudzitukumulabe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. Kodi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simukanayenera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kudzazidwa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chisoni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ndipo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mukanamuchotsa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pa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chiyanjano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chanu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munthu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wochita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zimenezi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?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5:2 CCL)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04672" y="1446013"/>
            <a:ext cx="82237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Mu mpingo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Korinto</a:t>
            </a:r>
            <a:r>
              <a:rPr lang="en-GB" sz="2000" b="1" dirty="0"/>
              <a:t> </a:t>
            </a:r>
            <a:r>
              <a:rPr lang="en-GB" sz="2000" b="1" dirty="0" err="1"/>
              <a:t>munapezeka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 </a:t>
            </a:r>
            <a:r>
              <a:rPr lang="en" sz="2000" b="1" dirty="0"/>
              <a:t>“</a:t>
            </a:r>
            <a:r>
              <a:rPr lang="en-US" sz="2000" b="1" dirty="0" err="1"/>
              <a:t>pakati</a:t>
            </a:r>
            <a:r>
              <a:rPr lang="en-US" sz="2000" b="1" dirty="0"/>
              <a:t> </a:t>
            </a:r>
            <a:r>
              <a:rPr lang="en-US" sz="2000" b="1" dirty="0" err="1"/>
              <a:t>panu</a:t>
            </a:r>
            <a:r>
              <a:rPr lang="en-US" sz="2000" b="1" dirty="0"/>
              <a:t> </a:t>
            </a:r>
            <a:r>
              <a:rPr lang="en-US" sz="2000" b="1" dirty="0" err="1"/>
              <a:t>pakuchitika</a:t>
            </a:r>
            <a:r>
              <a:rPr lang="en-US" sz="2000" b="1" dirty="0"/>
              <a:t> </a:t>
            </a:r>
            <a:r>
              <a:rPr lang="en-US" sz="2000" b="1" dirty="0" err="1"/>
              <a:t>chigololo</a:t>
            </a:r>
            <a:r>
              <a:rPr lang="en-US" sz="2000" b="1" dirty="0"/>
              <a:t>. </a:t>
            </a:r>
            <a:r>
              <a:rPr lang="en-US" sz="2000" b="1" dirty="0" err="1"/>
              <a:t>Ndipo</a:t>
            </a:r>
            <a:r>
              <a:rPr lang="en-US" sz="2000" b="1" dirty="0"/>
              <a:t> </a:t>
            </a:r>
            <a:r>
              <a:rPr lang="en-US" sz="2000" b="1" dirty="0" err="1"/>
              <a:t>chigololo</a:t>
            </a:r>
            <a:r>
              <a:rPr lang="en-US" sz="2000" b="1" dirty="0"/>
              <a:t> cha </a:t>
            </a:r>
            <a:r>
              <a:rPr lang="en-US" sz="2000" b="1" dirty="0" err="1"/>
              <a:t>mtunduwu</a:t>
            </a:r>
            <a:r>
              <a:rPr lang="en-US" sz="2000" b="1" dirty="0"/>
              <a:t> </a:t>
            </a:r>
            <a:r>
              <a:rPr lang="en-US" sz="2000" b="1" dirty="0" err="1"/>
              <a:t>ngakhale</a:t>
            </a:r>
            <a:r>
              <a:rPr lang="en-US" sz="2000" b="1" dirty="0"/>
              <a:t> </a:t>
            </a:r>
            <a:r>
              <a:rPr lang="en-US" sz="2000" b="1" dirty="0" err="1"/>
              <a:t>pakati</a:t>
            </a:r>
            <a:r>
              <a:rPr lang="en-US" sz="2000" b="1" dirty="0"/>
              <a:t> pa </a:t>
            </a:r>
            <a:r>
              <a:rPr lang="en-US" sz="2000" b="1" dirty="0" err="1"/>
              <a:t>akunja</a:t>
            </a:r>
            <a:r>
              <a:rPr lang="en-US" sz="2000" b="1" dirty="0"/>
              <a:t> </a:t>
            </a:r>
            <a:r>
              <a:rPr lang="en-US" sz="2000" b="1" dirty="0" err="1"/>
              <a:t>sichingapezeke</a:t>
            </a:r>
            <a:r>
              <a:rPr lang="en" sz="2000" b="1" dirty="0"/>
              <a:t>” (1 </a:t>
            </a:r>
            <a:r>
              <a:rPr lang="en" sz="2000" b="1" dirty="0" err="1"/>
              <a:t>Akorinto</a:t>
            </a:r>
            <a:r>
              <a:rPr lang="en" sz="2000" b="1" dirty="0"/>
              <a:t> 5:1 </a:t>
            </a:r>
            <a:r>
              <a:rPr lang="en" sz="1600" b="1" dirty="0"/>
              <a:t>CCL</a:t>
            </a:r>
            <a:r>
              <a:rPr lang="en" sz="2000" b="1" dirty="0"/>
              <a:t>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2530" y="1522929"/>
            <a:ext cx="3847173" cy="2196456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09" t="523" r="3018" b="-523"/>
          <a:stretch>
            <a:fillRect/>
          </a:stretch>
        </p:blipFill>
        <p:spPr>
          <a:xfrm>
            <a:off x="209447" y="3966519"/>
            <a:ext cx="3349299" cy="27270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3694671" y="3840150"/>
            <a:ext cx="842112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Mpingo </a:t>
            </a:r>
            <a:r>
              <a:rPr lang="en-GB" sz="2000" b="1" dirty="0" err="1"/>
              <a:t>umenewu</a:t>
            </a:r>
            <a:r>
              <a:rPr lang="en-GB" sz="2000" b="1" dirty="0"/>
              <a:t> </a:t>
            </a:r>
            <a:r>
              <a:rPr lang="en-GB" sz="2000" b="1" dirty="0" err="1"/>
              <a:t>unali</a:t>
            </a:r>
            <a:r>
              <a:rPr lang="en-GB" sz="2000" b="1" dirty="0"/>
              <a:t> </a:t>
            </a:r>
            <a:r>
              <a:rPr lang="en-GB" sz="2000" b="1" dirty="0" err="1"/>
              <a:t>wopangidwa</a:t>
            </a:r>
            <a:r>
              <a:rPr lang="en-GB" sz="2000" b="1" dirty="0"/>
              <a:t> </a:t>
            </a:r>
            <a:r>
              <a:rPr lang="en-GB" sz="2000" b="1" dirty="0" err="1"/>
              <a:t>makamaka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Amitundu</a:t>
            </a:r>
            <a:r>
              <a:rPr lang="en-GB" sz="2000" b="1" dirty="0"/>
              <a:t>. </a:t>
            </a:r>
            <a:r>
              <a:rPr lang="en-GB" sz="2000" b="1" dirty="0" err="1"/>
              <a:t>Chikumbumtima</a:t>
            </a:r>
            <a:r>
              <a:rPr lang="en-GB" sz="2000" b="1" dirty="0"/>
              <a:t> </a:t>
            </a:r>
            <a:r>
              <a:rPr lang="en-GB" sz="2000" b="1" dirty="0" err="1"/>
              <a:t>chawo</a:t>
            </a:r>
            <a:r>
              <a:rPr lang="en-GB" sz="2000" b="1" dirty="0"/>
              <a:t> </a:t>
            </a:r>
            <a:r>
              <a:rPr lang="en-GB" sz="2000" b="1" dirty="0" err="1"/>
              <a:t>chomwe</a:t>
            </a:r>
            <a:r>
              <a:rPr lang="en-GB" sz="2000" b="1" dirty="0"/>
              <a:t> </a:t>
            </a:r>
            <a:r>
              <a:rPr lang="en-GB" sz="2000" b="1" dirty="0" err="1"/>
              <a:t>chinkawauza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ubwenzi</a:t>
            </a:r>
            <a:r>
              <a:rPr lang="en-GB" sz="2000" b="1" dirty="0"/>
              <a:t>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pachibale</a:t>
            </a:r>
            <a:r>
              <a:rPr lang="en-GB" sz="2000" b="1" dirty="0"/>
              <a:t> </a:t>
            </a:r>
            <a:r>
              <a:rPr lang="en-GB" sz="2000" b="1" dirty="0" err="1"/>
              <a:t>wachiwerewere</a:t>
            </a:r>
            <a:r>
              <a:rPr lang="en-GB" sz="2000" b="1" dirty="0"/>
              <a:t> </a:t>
            </a:r>
            <a:r>
              <a:rPr lang="en-GB" sz="2000" b="1" dirty="0" err="1"/>
              <a:t>suyenera</a:t>
            </a:r>
            <a:r>
              <a:rPr lang="en-GB" sz="2000" b="1" dirty="0"/>
              <a:t> </a:t>
            </a:r>
            <a:r>
              <a:rPr lang="en-GB" sz="2000" b="1" dirty="0" err="1"/>
              <a:t>kulekereredwa</a:t>
            </a:r>
            <a:r>
              <a:rPr lang="en-GB" sz="2000" b="1" dirty="0"/>
              <a:t>. </a:t>
            </a:r>
            <a:r>
              <a:rPr lang="en-GB" sz="2000" b="1" dirty="0" err="1"/>
              <a:t>Komanso</a:t>
            </a:r>
            <a:r>
              <a:rPr lang="en-GB" sz="2000" b="1" dirty="0"/>
              <a:t>, </a:t>
            </a:r>
            <a:r>
              <a:rPr lang="en-GB" sz="2000" b="1" dirty="0" err="1"/>
              <a:t>kudziwa</a:t>
            </a:r>
            <a:r>
              <a:rPr lang="en-GB" sz="2000" b="1" dirty="0"/>
              <a:t> </a:t>
            </a:r>
            <a:r>
              <a:rPr lang="en-GB" sz="2000" b="1" dirty="0" err="1"/>
              <a:t>kwawo</a:t>
            </a:r>
            <a:r>
              <a:rPr lang="en-GB" sz="2000" b="1" dirty="0"/>
              <a:t> Malemba </a:t>
            </a:r>
            <a:r>
              <a:rPr lang="en-GB" sz="2000" b="1" dirty="0" err="1"/>
              <a:t>kunalimbikitsa</a:t>
            </a:r>
            <a:r>
              <a:rPr lang="en-GB" sz="2000" b="1" dirty="0"/>
              <a:t> </a:t>
            </a:r>
            <a:r>
              <a:rPr lang="en-GB" sz="2000" b="1" dirty="0" err="1"/>
              <a:t>mfundo</a:t>
            </a:r>
            <a:r>
              <a:rPr lang="en-GB" sz="2000" b="1" dirty="0"/>
              <a:t> </a:t>
            </a:r>
            <a:r>
              <a:rPr lang="en-GB" sz="2000" b="1" dirty="0" err="1"/>
              <a:t>imeneyi</a:t>
            </a:r>
            <a:r>
              <a:rPr lang="en-GB" sz="2000" b="1" dirty="0"/>
              <a:t> (</a:t>
            </a:r>
            <a:r>
              <a:rPr lang="en-GB" sz="2000" b="1" dirty="0" err="1"/>
              <a:t>Levitiko</a:t>
            </a:r>
            <a:r>
              <a:rPr lang="en-GB" sz="2000" b="1" dirty="0"/>
              <a:t> 18:8)</a:t>
            </a:r>
            <a:r>
              <a:rPr lang="en" sz="2000" b="1" dirty="0"/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2" y="2545246"/>
            <a:ext cx="79890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Kupezeka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maubwenzi</a:t>
            </a:r>
            <a:r>
              <a:rPr lang="en-GB" sz="2000" b="1" dirty="0">
                <a:solidFill>
                  <a:prstClr val="black"/>
                </a:solidFill>
              </a:rPr>
              <a:t> a </a:t>
            </a:r>
            <a:r>
              <a:rPr lang="en-GB" sz="2000" b="1" dirty="0" err="1">
                <a:solidFill>
                  <a:prstClr val="black"/>
                </a:solidFill>
              </a:rPr>
              <a:t>chiwerewere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pakati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abale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mumpingo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tchimo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lalikulu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kwambiri</a:t>
            </a:r>
            <a:r>
              <a:rPr lang="en-GB" sz="2000" b="1" dirty="0">
                <a:solidFill>
                  <a:prstClr val="black"/>
                </a:solidFill>
              </a:rPr>
              <a:t>. Koma </a:t>
            </a:r>
            <a:r>
              <a:rPr lang="en-GB" sz="2000" b="1" dirty="0" err="1">
                <a:solidFill>
                  <a:prstClr val="black"/>
                </a:solidFill>
              </a:rPr>
              <a:t>zinthu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zinaipiratu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chifukwa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m'malo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moti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mamembala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azinyansidwa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tchimo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limeneli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anali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onyadira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kulekerera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tchimoli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5:2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CCL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3694671" y="5187742"/>
            <a:ext cx="842112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Ngati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ankadziwa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bwino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ubale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umenewu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tchimo</a:t>
            </a:r>
            <a:r>
              <a:rPr lang="en-GB" sz="2000" b="1" dirty="0">
                <a:solidFill>
                  <a:prstClr val="black"/>
                </a:solidFill>
              </a:rPr>
              <a:t>… </a:t>
            </a:r>
            <a:r>
              <a:rPr lang="en-GB" sz="2000" b="1" dirty="0" err="1">
                <a:solidFill>
                  <a:prstClr val="black"/>
                </a:solidFill>
              </a:rPr>
              <a:t>n’chifukwa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chiyani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onyadira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nawo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5:6)? Kodi </a:t>
            </a:r>
            <a:r>
              <a:rPr lang="en-GB" sz="2000" b="1" dirty="0" err="1">
                <a:solidFill>
                  <a:prstClr val="black"/>
                </a:solidFill>
              </a:rPr>
              <a:t>banja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lomwe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linkakhudzidwa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tchimoli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linali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chikoka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mumpingo</a:t>
            </a:r>
            <a:r>
              <a:rPr lang="en-GB" sz="2000" b="1" dirty="0">
                <a:solidFill>
                  <a:prstClr val="black"/>
                </a:solidFill>
              </a:rPr>
              <a:t>? Kapena </a:t>
            </a:r>
            <a:r>
              <a:rPr lang="en-GB" sz="2000" b="1" dirty="0" err="1">
                <a:solidFill>
                  <a:prstClr val="black"/>
                </a:solidFill>
              </a:rPr>
              <a:t>ankadzitamandira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mpingo </a:t>
            </a:r>
            <a:r>
              <a:rPr lang="en-GB" sz="2000" b="1" dirty="0" err="1">
                <a:solidFill>
                  <a:prstClr val="black"/>
                </a:solidFill>
              </a:rPr>
              <a:t>wawo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wololera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ochita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machimo</a:t>
            </a:r>
            <a:r>
              <a:rPr lang="en-GB" sz="2000" b="1" dirty="0">
                <a:solidFill>
                  <a:prstClr val="black"/>
                </a:solidFill>
              </a:rPr>
              <a:t>?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KUCHOTSA TCHIMO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6943725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Mulungu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adzaweruza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akunja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“Chotsani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woyipayo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pakati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panu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5:13 CCL)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3" y="1428243"/>
            <a:ext cx="8602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b="1" dirty="0"/>
              <a:t>Nkhani </a:t>
            </a:r>
            <a:r>
              <a:rPr lang="en-GB" b="1" dirty="0" err="1"/>
              <a:t>ya</a:t>
            </a:r>
            <a:r>
              <a:rPr lang="en-GB" b="1" dirty="0"/>
              <a:t> </a:t>
            </a:r>
            <a:r>
              <a:rPr lang="en-GB" b="1" dirty="0" err="1"/>
              <a:t>ubwenzi</a:t>
            </a:r>
            <a:r>
              <a:rPr lang="en-GB" b="1" dirty="0"/>
              <a:t> </a:t>
            </a:r>
            <a:r>
              <a:rPr lang="en-GB" b="1" dirty="0" err="1"/>
              <a:t>wa</a:t>
            </a:r>
            <a:r>
              <a:rPr lang="en-GB" b="1" dirty="0"/>
              <a:t> </a:t>
            </a:r>
            <a:r>
              <a:rPr lang="en-GB" b="1" dirty="0" err="1"/>
              <a:t>pachibale</a:t>
            </a:r>
            <a:r>
              <a:rPr lang="en-GB" b="1" dirty="0"/>
              <a:t> </a:t>
            </a:r>
            <a:r>
              <a:rPr lang="en-GB" b="1" dirty="0" err="1"/>
              <a:t>wachiwerewerewu</a:t>
            </a:r>
            <a:r>
              <a:rPr lang="en-GB" b="1" dirty="0"/>
              <a:t> </a:t>
            </a:r>
            <a:r>
              <a:rPr lang="en-GB" b="1" dirty="0" err="1"/>
              <a:t>inali</a:t>
            </a:r>
            <a:r>
              <a:rPr lang="en-GB" b="1" dirty="0"/>
              <a:t> </a:t>
            </a:r>
            <a:r>
              <a:rPr lang="en-GB" b="1" dirty="0" err="1"/>
              <a:t>itadziwika</a:t>
            </a:r>
            <a:r>
              <a:rPr lang="en-GB" b="1" dirty="0"/>
              <a:t> kale </a:t>
            </a:r>
            <a:r>
              <a:rPr lang="en-GB" b="1" dirty="0" err="1"/>
              <a:t>kwa</a:t>
            </a:r>
            <a:r>
              <a:rPr lang="en-GB" b="1" dirty="0"/>
              <a:t> </a:t>
            </a:r>
            <a:r>
              <a:rPr lang="en-GB" b="1" dirty="0" err="1"/>
              <a:t>anthu</a:t>
            </a:r>
            <a:r>
              <a:rPr lang="en-GB" b="1" dirty="0"/>
              <a:t> </a:t>
            </a:r>
            <a:r>
              <a:rPr lang="en-GB" b="1" dirty="0" err="1"/>
              <a:t>onse</a:t>
            </a:r>
            <a:r>
              <a:rPr lang="en-GB" b="1" dirty="0"/>
              <a:t> (1 </a:t>
            </a:r>
            <a:r>
              <a:rPr lang="en-GB" b="1" dirty="0" err="1"/>
              <a:t>Akorinto</a:t>
            </a:r>
            <a:r>
              <a:rPr lang="en-GB" b="1" dirty="0"/>
              <a:t> 5:1). </a:t>
            </a:r>
            <a:r>
              <a:rPr lang="en-GB" b="1" dirty="0" err="1"/>
              <a:t>Choncho</a:t>
            </a:r>
            <a:r>
              <a:rPr lang="en-GB" b="1" dirty="0"/>
              <a:t>, </a:t>
            </a:r>
            <a:r>
              <a:rPr lang="en-GB" b="1" dirty="0" err="1"/>
              <a:t>panali</a:t>
            </a:r>
            <a:r>
              <a:rPr lang="en-GB" b="1" dirty="0"/>
              <a:t> </a:t>
            </a:r>
            <a:r>
              <a:rPr lang="en-GB" b="1" dirty="0" err="1"/>
              <a:t>pofunika</a:t>
            </a:r>
            <a:r>
              <a:rPr lang="en-GB" b="1" dirty="0"/>
              <a:t> </a:t>
            </a:r>
            <a:r>
              <a:rPr lang="en-GB" b="1" dirty="0" err="1"/>
              <a:t>kuchitapo</a:t>
            </a:r>
            <a:r>
              <a:rPr lang="en-GB" b="1" dirty="0"/>
              <a:t> </a:t>
            </a:r>
            <a:r>
              <a:rPr lang="en-GB" b="1" dirty="0" err="1"/>
              <a:t>kanthu</a:t>
            </a:r>
            <a:r>
              <a:rPr lang="en-GB" b="1" dirty="0"/>
              <a:t> </a:t>
            </a:r>
            <a:r>
              <a:rPr lang="en-GB" b="1" dirty="0" err="1"/>
              <a:t>mwachangu</a:t>
            </a:r>
            <a:r>
              <a:rPr lang="en-GB" b="1" dirty="0"/>
              <a:t> </a:t>
            </a:r>
            <a:r>
              <a:rPr lang="en-GB" b="1" dirty="0" err="1"/>
              <a:t>kuti</a:t>
            </a:r>
            <a:r>
              <a:rPr lang="en-GB" b="1" dirty="0"/>
              <a:t> </a:t>
            </a:r>
            <a:r>
              <a:rPr lang="en-GB" b="1" dirty="0" err="1"/>
              <a:t>dzina</a:t>
            </a:r>
            <a:r>
              <a:rPr lang="en-GB" b="1" dirty="0"/>
              <a:t> </a:t>
            </a:r>
            <a:r>
              <a:rPr lang="en-GB" b="1" dirty="0" err="1"/>
              <a:t>labwino</a:t>
            </a:r>
            <a:r>
              <a:rPr lang="en-GB" b="1" dirty="0"/>
              <a:t> la mpingo </a:t>
            </a:r>
            <a:r>
              <a:rPr lang="en-GB" b="1" dirty="0" err="1"/>
              <a:t>lisawonongeke</a:t>
            </a:r>
            <a:r>
              <a:rPr lang="en-GB" b="1" dirty="0"/>
              <a:t>. Kodi </a:t>
            </a:r>
            <a:r>
              <a:rPr lang="en-GB" b="1" dirty="0" err="1"/>
              <a:t>ndi</a:t>
            </a:r>
            <a:r>
              <a:rPr lang="en-GB" b="1" dirty="0"/>
              <a:t> </a:t>
            </a:r>
            <a:r>
              <a:rPr lang="en-GB" b="1" dirty="0" err="1"/>
              <a:t>njira</a:t>
            </a:r>
            <a:r>
              <a:rPr lang="en-GB" b="1" dirty="0"/>
              <a:t> ziti </a:t>
            </a:r>
            <a:r>
              <a:rPr lang="en-GB" b="1" dirty="0" err="1"/>
              <a:t>zimene</a:t>
            </a:r>
            <a:r>
              <a:rPr lang="en-GB" b="1" dirty="0"/>
              <a:t> </a:t>
            </a:r>
            <a:r>
              <a:rPr lang="en-GB" b="1" dirty="0" err="1"/>
              <a:t>ziyenera</a:t>
            </a:r>
            <a:r>
              <a:rPr lang="en-GB" b="1" dirty="0"/>
              <a:t> </a:t>
            </a:r>
            <a:r>
              <a:rPr lang="en-GB" b="1" dirty="0" err="1"/>
              <a:t>kutengedwa</a:t>
            </a:r>
            <a:r>
              <a:rPr lang="en-GB" b="1" dirty="0"/>
              <a:t>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2367376"/>
              </p:ext>
            </p:extLst>
          </p:nvPr>
        </p:nvGraphicFramePr>
        <p:xfrm>
          <a:off x="222148" y="2594555"/>
          <a:ext cx="11747705" cy="1987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4683212" y="4547636"/>
            <a:ext cx="52952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Chilango cha mpingo (</a:t>
            </a:r>
            <a:r>
              <a:rPr lang="en-GB" sz="2000" b="1" dirty="0" err="1"/>
              <a:t>mosasamala</a:t>
            </a:r>
            <a:r>
              <a:rPr lang="en-GB" sz="2000" b="1" dirty="0"/>
              <a:t> </a:t>
            </a:r>
            <a:r>
              <a:rPr lang="en-GB" sz="2000" b="1" dirty="0" err="1"/>
              <a:t>kanthu</a:t>
            </a:r>
            <a:r>
              <a:rPr lang="en-GB" sz="2000" b="1" dirty="0"/>
              <a:t> za </a:t>
            </a:r>
            <a:r>
              <a:rPr lang="en-GB" sz="2000" b="1" dirty="0" err="1"/>
              <a:t>kukula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</a:t>
            </a:r>
            <a:r>
              <a:rPr lang="en-GB" sz="2000" b="1" dirty="0" err="1"/>
              <a:t>tchimolo</a:t>
            </a:r>
            <a:r>
              <a:rPr lang="en-GB" sz="2000" b="1" dirty="0"/>
              <a:t>) </a:t>
            </a:r>
            <a:r>
              <a:rPr lang="en-GB" sz="2000" b="1" dirty="0" err="1"/>
              <a:t>chikuyenera</a:t>
            </a:r>
            <a:r>
              <a:rPr lang="en-GB" sz="2000" b="1" dirty="0"/>
              <a:t> </a:t>
            </a:r>
            <a:r>
              <a:rPr lang="en-GB" sz="2000" b="1" dirty="0" err="1"/>
              <a:t>kukhala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cholinga</a:t>
            </a:r>
            <a:r>
              <a:rPr lang="en-GB" sz="2000" b="1" dirty="0"/>
              <a:t> cha </a:t>
            </a:r>
            <a:r>
              <a:rPr lang="en-GB" sz="2000" b="1" dirty="0" err="1"/>
              <a:t>chiombolo</a:t>
            </a:r>
            <a:r>
              <a:rPr lang="en-GB" sz="2000" b="1" dirty="0"/>
              <a:t> </a:t>
            </a:r>
            <a:r>
              <a:rPr lang="en-GB" sz="2000" b="1" dirty="0" err="1"/>
              <a:t>nthawi</a:t>
            </a:r>
            <a:r>
              <a:rPr lang="en-GB" sz="2000" b="1" dirty="0"/>
              <a:t> </a:t>
            </a:r>
            <a:r>
              <a:rPr lang="en-GB" sz="2000" b="1" dirty="0" err="1"/>
              <a:t>zonse</a:t>
            </a:r>
            <a:r>
              <a:rPr lang="en-GB" sz="2000" b="1" dirty="0"/>
              <a:t>. </a:t>
            </a:r>
            <a:r>
              <a:rPr lang="en-GB" sz="2000" b="1" dirty="0" err="1"/>
              <a:t>Cholakwa</a:t>
            </a:r>
            <a:r>
              <a:rPr lang="en-GB" sz="2000" b="1" dirty="0"/>
              <a:t> cha </a:t>
            </a:r>
            <a:r>
              <a:rPr lang="en-GB" sz="2000" b="1" dirty="0" err="1"/>
              <a:t>munthuyo</a:t>
            </a:r>
            <a:r>
              <a:rPr lang="en-GB" sz="2000" b="1" dirty="0"/>
              <a:t> </a:t>
            </a:r>
            <a:r>
              <a:rPr lang="en-GB" sz="2000" b="1" dirty="0" err="1"/>
              <a:t>chiyenera</a:t>
            </a:r>
            <a:r>
              <a:rPr lang="en-GB" sz="2000" b="1" dirty="0"/>
              <a:t> </a:t>
            </a:r>
            <a:r>
              <a:rPr lang="en-GB" sz="2000" b="1" dirty="0" err="1"/>
              <a:t>kufotokozedwa</a:t>
            </a:r>
            <a:r>
              <a:rPr lang="en-GB" sz="2000" b="1" dirty="0"/>
              <a:t> </a:t>
            </a:r>
            <a:r>
              <a:rPr lang="en-GB" sz="2000" b="1" dirty="0" err="1"/>
              <a:t>momveka</a:t>
            </a:r>
            <a:r>
              <a:rPr lang="en-GB" sz="2000" b="1" dirty="0"/>
              <a:t> </a:t>
            </a:r>
            <a:r>
              <a:rPr lang="en-GB" sz="2000" b="1" dirty="0" err="1"/>
              <a:t>bwino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achizindikire</a:t>
            </a:r>
            <a:r>
              <a:rPr lang="en-GB" sz="2000" b="1" dirty="0"/>
              <a:t>, </a:t>
            </a:r>
            <a:r>
              <a:rPr lang="en-GB" sz="2000" b="1" dirty="0" err="1"/>
              <a:t>alape</a:t>
            </a:r>
            <a:r>
              <a:rPr lang="en-GB" sz="2000" b="1" dirty="0"/>
              <a:t>, </a:t>
            </a:r>
            <a:r>
              <a:rPr lang="en-GB" sz="2000" b="1" dirty="0" err="1"/>
              <a:t>kuti</a:t>
            </a:r>
            <a:r>
              <a:rPr lang="en-GB" sz="2000" b="1" dirty="0"/>
              <a:t> ‘</a:t>
            </a:r>
            <a:r>
              <a:rPr lang="en-GB" sz="2000" b="1" dirty="0" err="1"/>
              <a:t>adzapulumuke</a:t>
            </a:r>
            <a:r>
              <a:rPr lang="en-GB" sz="2000" b="1" dirty="0"/>
              <a:t> pa </a:t>
            </a:r>
            <a:r>
              <a:rPr lang="en-GB" sz="2000" b="1" dirty="0" err="1"/>
              <a:t>tsiku</a:t>
            </a:r>
            <a:r>
              <a:rPr lang="en-GB" sz="2000" b="1" dirty="0"/>
              <a:t> la </a:t>
            </a:r>
            <a:r>
              <a:rPr lang="en-GB" sz="2000" b="1" dirty="0" err="1"/>
              <a:t>Ambuye</a:t>
            </a:r>
            <a:r>
              <a:rPr lang="en-GB" sz="2000" b="1" dirty="0"/>
              <a:t> Yesu’ (1 </a:t>
            </a:r>
            <a:r>
              <a:rPr lang="en-GB" sz="2000" b="1" dirty="0" err="1"/>
              <a:t>Akorinto</a:t>
            </a:r>
            <a:r>
              <a:rPr lang="en-GB" sz="2000" b="1" dirty="0"/>
              <a:t> 5:5).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8496300" y="149824"/>
            <a:ext cx="3473553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569140" y="4678412"/>
            <a:ext cx="1780436" cy="198785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567950"/>
            <a:ext cx="1828799" cy="2126082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670854"/>
            <a:ext cx="2069425" cy="2023178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GB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KUTHETSA MAVUTO AMKATI</a:t>
            </a:r>
            <a:endParaRPr lang="en" sz="4400" b="1" spc="50" dirty="0">
              <a:ln w="15875">
                <a:solidFill>
                  <a:schemeClr val="accent1">
                    <a:lumMod val="75000"/>
                  </a:schemeClr>
                </a:solidFill>
              </a:ln>
              <a:solidFill>
                <a:srgbClr val="A5CA04"/>
              </a:solidFill>
              <a:effectLst>
                <a:innerShdw blurRad="63500" dist="50800" dir="13500000">
                  <a:srgbClr val="000000">
                    <a:alpha val="84000"/>
                  </a:srgbClr>
                </a:inn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Pamene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wina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inu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ali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mlandu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mnzake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nʼchifukwa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chiyani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amatengera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nkhaniyo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anthu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akunja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akawaweruze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mʼmalo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mopita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nayo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oyera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mtima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?”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6:1 </a:t>
            </a:r>
            <a:r>
              <a:rPr lang="en" sz="11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CCL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349578" y="1340729"/>
            <a:ext cx="77506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Atafotokoza</a:t>
            </a:r>
            <a:r>
              <a:rPr lang="en-GB" sz="2000" b="1" dirty="0"/>
              <a:t> </a:t>
            </a:r>
            <a:r>
              <a:rPr lang="en-GB" sz="2000" b="1" dirty="0" err="1"/>
              <a:t>momwe</a:t>
            </a:r>
            <a:r>
              <a:rPr lang="en-GB" sz="2000" b="1" dirty="0"/>
              <a:t> </a:t>
            </a:r>
            <a:r>
              <a:rPr lang="en-GB" sz="2000" b="1" dirty="0" err="1"/>
              <a:t>angathetsere</a:t>
            </a:r>
            <a:r>
              <a:rPr lang="en-GB" sz="2000" b="1" dirty="0"/>
              <a:t> </a:t>
            </a:r>
            <a:r>
              <a:rPr lang="en-GB" sz="2000" b="1" dirty="0" err="1"/>
              <a:t>tchimo</a:t>
            </a:r>
            <a:r>
              <a:rPr lang="en-GB" sz="2000" b="1" dirty="0"/>
              <a:t> </a:t>
            </a:r>
            <a:r>
              <a:rPr lang="en-GB" sz="2000" b="1" dirty="0" err="1"/>
              <a:t>mumpingo</a:t>
            </a:r>
            <a:r>
              <a:rPr lang="en-GB" sz="2000" b="1" dirty="0"/>
              <a:t>, Paulo </a:t>
            </a:r>
            <a:r>
              <a:rPr lang="en-GB" sz="2000" b="1" dirty="0" err="1"/>
              <a:t>anawadzudzula</a:t>
            </a:r>
            <a:r>
              <a:rPr lang="en-GB" sz="2000" b="1" dirty="0"/>
              <a:t> </a:t>
            </a:r>
            <a:r>
              <a:rPr lang="en-GB" sz="2000" b="1" dirty="0" err="1"/>
              <a:t>chifukwa</a:t>
            </a:r>
            <a:r>
              <a:rPr lang="en-GB" sz="2000" b="1" dirty="0"/>
              <a:t> </a:t>
            </a:r>
            <a:r>
              <a:rPr lang="en-GB" sz="2000" b="1" dirty="0" err="1"/>
              <a:t>chosatsatira</a:t>
            </a:r>
            <a:r>
              <a:rPr lang="en-GB" sz="2000" b="1" dirty="0"/>
              <a:t> </a:t>
            </a:r>
            <a:r>
              <a:rPr lang="en-GB" sz="2000" b="1" dirty="0" err="1"/>
              <a:t>njira</a:t>
            </a:r>
            <a:r>
              <a:rPr lang="en-GB" sz="2000" b="1" dirty="0"/>
              <a:t> </a:t>
            </a:r>
            <a:r>
              <a:rPr lang="en-GB" sz="2000" b="1" dirty="0" err="1"/>
              <a:t>yoyenera</a:t>
            </a:r>
            <a:r>
              <a:rPr lang="en-GB" sz="2000" b="1" dirty="0"/>
              <a:t> </a:t>
            </a:r>
            <a:r>
              <a:rPr lang="en-GB" sz="2000" b="1" dirty="0" err="1"/>
              <a:t>komanso</a:t>
            </a:r>
            <a:r>
              <a:rPr lang="en-GB" sz="2000" b="1" dirty="0"/>
              <a:t> </a:t>
            </a:r>
            <a:r>
              <a:rPr lang="en-GB" sz="2000" b="1" dirty="0" err="1"/>
              <a:t>chifukwa</a:t>
            </a:r>
            <a:r>
              <a:rPr lang="en-GB" sz="2000" b="1" dirty="0"/>
              <a:t> </a:t>
            </a:r>
            <a:r>
              <a:rPr lang="en-GB" sz="2000" b="1" dirty="0" err="1"/>
              <a:t>chotengera</a:t>
            </a:r>
            <a:r>
              <a:rPr lang="en-GB" sz="2000" b="1" dirty="0"/>
              <a:t> </a:t>
            </a:r>
            <a:r>
              <a:rPr lang="en-GB" sz="2000" b="1" dirty="0" err="1"/>
              <a:t>mikangano</a:t>
            </a:r>
            <a:r>
              <a:rPr lang="en-GB" sz="2000" b="1" dirty="0"/>
              <a:t> </a:t>
            </a:r>
            <a:r>
              <a:rPr lang="en-GB" sz="2000" b="1" dirty="0" err="1"/>
              <a:t>pakati</a:t>
            </a:r>
            <a:r>
              <a:rPr lang="en-GB" sz="2000" b="1" dirty="0"/>
              <a:t> pa </a:t>
            </a:r>
            <a:r>
              <a:rPr lang="en-GB" sz="2000" b="1" dirty="0" err="1"/>
              <a:t>okhulupirira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makhoti</a:t>
            </a:r>
            <a:r>
              <a:rPr lang="en-GB" sz="2000" b="1" dirty="0"/>
              <a:t> a </a:t>
            </a:r>
            <a:r>
              <a:rPr lang="en-GB" sz="2000" b="1" dirty="0" err="1"/>
              <a:t>dziko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6:1–6). Koma Paulo </a:t>
            </a:r>
            <a:r>
              <a:rPr lang="en-GB" sz="2000" b="1" dirty="0" err="1"/>
              <a:t>sanangoyima</a:t>
            </a:r>
            <a:r>
              <a:rPr lang="en-GB" sz="2000" b="1" dirty="0"/>
              <a:t> </a:t>
            </a:r>
            <a:r>
              <a:rPr lang="en-GB" sz="2000" b="1" dirty="0" err="1"/>
              <a:t>pamenepo</a:t>
            </a:r>
            <a:r>
              <a:rPr lang="en-GB" sz="2000" b="1" dirty="0"/>
              <a:t>; </a:t>
            </a:r>
            <a:r>
              <a:rPr lang="en-GB" sz="2000" b="1" dirty="0" err="1"/>
              <a:t>anadzula</a:t>
            </a:r>
            <a:r>
              <a:rPr lang="en-GB" sz="2000" b="1" dirty="0"/>
              <a:t> </a:t>
            </a:r>
            <a:r>
              <a:rPr lang="en-GB" sz="2000" b="1" dirty="0" err="1"/>
              <a:t>muzu</a:t>
            </a:r>
            <a:r>
              <a:rPr lang="en-GB" sz="2000" b="1" dirty="0"/>
              <a:t>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vutolo</a:t>
            </a:r>
            <a:r>
              <a:rPr lang="en-GB" sz="2000" b="1" dirty="0"/>
              <a:t>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04578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7945" y="4333000"/>
            <a:ext cx="3442129" cy="2316206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3" y="4333000"/>
            <a:ext cx="77506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Chachiwiri</a:t>
            </a:r>
            <a:r>
              <a:rPr lang="en-GB" sz="2000" b="1" dirty="0"/>
              <a:t>, </a:t>
            </a:r>
            <a:r>
              <a:rPr lang="en-GB" sz="2000" b="1" dirty="0" err="1"/>
              <a:t>abale</a:t>
            </a:r>
            <a:r>
              <a:rPr lang="en-GB" sz="2000" b="1" dirty="0"/>
              <a:t> </a:t>
            </a:r>
            <a:r>
              <a:rPr lang="en-GB" sz="2000" b="1" dirty="0" err="1"/>
              <a:t>ayenera</a:t>
            </a:r>
            <a:r>
              <a:rPr lang="en-GB" sz="2000" b="1" dirty="0"/>
              <a:t> </a:t>
            </a:r>
            <a:r>
              <a:rPr lang="en-GB" sz="2000" b="1" dirty="0" err="1"/>
              <a:t>kukhala</a:t>
            </a:r>
            <a:r>
              <a:rPr lang="en-GB" sz="2000" b="1" dirty="0"/>
              <a:t> </a:t>
            </a:r>
            <a:r>
              <a:rPr lang="en-GB" sz="2000" b="1" dirty="0" err="1"/>
              <a:t>okonzeka</a:t>
            </a:r>
            <a:r>
              <a:rPr lang="en-GB" sz="2000" b="1" dirty="0"/>
              <a:t> </a:t>
            </a:r>
            <a:r>
              <a:rPr lang="en-GB" sz="2000" b="1" dirty="0" err="1"/>
              <a:t>kukhululukirana</a:t>
            </a:r>
            <a:r>
              <a:rPr lang="en-GB" sz="2000" b="1" dirty="0"/>
              <a:t> </a:t>
            </a:r>
            <a:r>
              <a:rPr lang="en-GB" sz="2000" b="1" dirty="0" err="1"/>
              <a:t>zolakwa</a:t>
            </a:r>
            <a:r>
              <a:rPr lang="en-GB" sz="2000" b="1" dirty="0"/>
              <a:t> </a:t>
            </a:r>
            <a:r>
              <a:rPr lang="en-GB" sz="2000" b="1" dirty="0" err="1"/>
              <a:t>zimene</a:t>
            </a:r>
            <a:r>
              <a:rPr lang="en-GB" sz="2000" b="1" dirty="0"/>
              <a:t> </a:t>
            </a:r>
            <a:r>
              <a:rPr lang="en-GB" sz="2000" b="1" dirty="0" err="1"/>
              <a:t>achitirana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6:7b</a:t>
            </a:r>
            <a:r>
              <a:rPr lang="en" sz="2000" b="1" dirty="0"/>
              <a:t>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954172"/>
            <a:ext cx="70008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L" sz="2000" b="1" dirty="0"/>
              <a:t>Choyamba, sipayenera kukhala mikangano pakati pa ziwalo za mpingo (1 Akorinto 6:7a). Ndipo, chiwalo cha mpingo sichiyenera kulakwira kapena kuchitira chinyengo mnzake (1 Akorinto 6:8).</a:t>
            </a:r>
            <a:endParaRPr lang="en-PL" sz="20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180224" y="5842464"/>
            <a:ext cx="84077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Pokhapokha</a:t>
            </a:r>
            <a:r>
              <a:rPr lang="en-GB" sz="2000" b="1" dirty="0"/>
              <a:t> </a:t>
            </a:r>
            <a:r>
              <a:rPr lang="en-GB" sz="2000" b="1" dirty="0" err="1"/>
              <a:t>ngati</a:t>
            </a:r>
            <a:r>
              <a:rPr lang="en-GB" sz="2000" b="1" dirty="0"/>
              <a:t> </a:t>
            </a:r>
            <a:r>
              <a:rPr lang="en-GB" sz="2000" b="1" dirty="0" err="1"/>
              <a:t>nkhaniyo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mlandu</a:t>
            </a:r>
            <a:r>
              <a:rPr lang="en-GB" sz="2000" b="1" dirty="0"/>
              <a:t> </a:t>
            </a:r>
            <a:r>
              <a:rPr lang="en-GB" sz="2000" b="1" dirty="0" err="1"/>
              <a:t>waupandu</a:t>
            </a:r>
            <a:r>
              <a:rPr lang="en-GB" sz="2000" b="1" dirty="0"/>
              <a:t> (Aroma 13:1–5), </a:t>
            </a:r>
            <a:r>
              <a:rPr lang="en-GB" sz="2000" b="1" dirty="0" err="1"/>
              <a:t>mavuto</a:t>
            </a:r>
            <a:r>
              <a:rPr lang="en-GB" sz="2000" b="1" dirty="0"/>
              <a:t> </a:t>
            </a:r>
            <a:r>
              <a:rPr lang="en-GB" sz="2000" b="1" dirty="0" err="1"/>
              <a:t>amkati</a:t>
            </a:r>
            <a:r>
              <a:rPr lang="en-GB" sz="2000" b="1" dirty="0"/>
              <a:t> </a:t>
            </a:r>
            <a:r>
              <a:rPr lang="en-GB" sz="2000" b="1" dirty="0" err="1"/>
              <a:t>mwa</a:t>
            </a:r>
            <a:r>
              <a:rPr lang="en-GB" sz="2000" b="1" dirty="0"/>
              <a:t> mpingo </a:t>
            </a:r>
            <a:r>
              <a:rPr lang="en-GB" sz="2000" b="1" dirty="0" err="1"/>
              <a:t>ayenera</a:t>
            </a:r>
            <a:r>
              <a:rPr lang="en-GB" sz="2000" b="1" dirty="0"/>
              <a:t> </a:t>
            </a:r>
            <a:r>
              <a:rPr lang="en-GB" sz="2000" b="1" dirty="0" err="1"/>
              <a:t>kuthetsedwa</a:t>
            </a:r>
            <a:r>
              <a:rPr lang="en-GB" sz="2000" b="1" dirty="0"/>
              <a:t> </a:t>
            </a:r>
            <a:r>
              <a:rPr lang="en-GB" sz="2000" b="1" dirty="0" err="1"/>
              <a:t>mumpingo</a:t>
            </a:r>
            <a:r>
              <a:rPr lang="en-GB" sz="2000" b="1" dirty="0"/>
              <a:t> </a:t>
            </a:r>
            <a:r>
              <a:rPr lang="en-GB" sz="2000" b="1" dirty="0" err="1"/>
              <a:t>momwemo</a:t>
            </a:r>
            <a:r>
              <a:rPr lang="en" sz="2000" b="1" dirty="0"/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3" y="5087732"/>
            <a:ext cx="80648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Chachitatu</a:t>
            </a:r>
            <a:r>
              <a:rPr lang="en-GB" sz="2000" b="1" dirty="0"/>
              <a:t>, </a:t>
            </a:r>
            <a:r>
              <a:rPr lang="en-GB" sz="2000" b="1" dirty="0" err="1"/>
              <a:t>ngati</a:t>
            </a:r>
            <a:r>
              <a:rPr lang="en-GB" sz="2000" b="1" dirty="0"/>
              <a:t> </a:t>
            </a:r>
            <a:r>
              <a:rPr lang="en-GB" sz="2000" b="1" dirty="0" err="1"/>
              <a:t>ziwalo</a:t>
            </a:r>
            <a:r>
              <a:rPr lang="en-GB" sz="2000" b="1" dirty="0"/>
              <a:t> </a:t>
            </a:r>
            <a:r>
              <a:rPr lang="en-GB" sz="2000" b="1" dirty="0" err="1"/>
              <a:t>zilephera</a:t>
            </a:r>
            <a:r>
              <a:rPr lang="en-GB" sz="2000" b="1" dirty="0"/>
              <a:t> </a:t>
            </a:r>
            <a:r>
              <a:rPr lang="en-GB" sz="2000" b="1" dirty="0" err="1"/>
              <a:t>kugwirizana</a:t>
            </a:r>
            <a:r>
              <a:rPr lang="en-GB" sz="2000" b="1" dirty="0"/>
              <a:t>, mpingo </a:t>
            </a:r>
            <a:r>
              <a:rPr lang="en-GB" sz="2000" b="1" dirty="0" err="1"/>
              <a:t>uyenera</a:t>
            </a:r>
            <a:r>
              <a:rPr lang="en-GB" sz="2000" b="1" dirty="0"/>
              <a:t> </a:t>
            </a:r>
            <a:r>
              <a:rPr lang="en-GB" sz="2000" b="1" dirty="0" err="1"/>
              <a:t>kuweruza</a:t>
            </a:r>
            <a:r>
              <a:rPr lang="en-GB" sz="2000" b="1" dirty="0"/>
              <a:t> </a:t>
            </a:r>
            <a:r>
              <a:rPr lang="en-GB" sz="2000" b="1" dirty="0" err="1"/>
              <a:t>kapena</a:t>
            </a:r>
            <a:r>
              <a:rPr lang="en-GB" sz="2000" b="1" dirty="0"/>
              <a:t> </a:t>
            </a:r>
            <a:r>
              <a:rPr lang="en-GB" sz="2000" b="1" dirty="0" err="1"/>
              <a:t>kuyanjanitsa</a:t>
            </a:r>
            <a:r>
              <a:rPr lang="en-GB" sz="2000" b="1" dirty="0"/>
              <a:t> </a:t>
            </a:r>
            <a:r>
              <a:rPr lang="en-GB" sz="2000" b="1" dirty="0" err="1"/>
              <a:t>pakati</a:t>
            </a:r>
            <a:r>
              <a:rPr lang="en-GB" sz="2000" b="1" dirty="0"/>
              <a:t> </a:t>
            </a:r>
            <a:r>
              <a:rPr lang="en-GB" sz="2000" b="1" dirty="0" err="1"/>
              <a:t>pawo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6:2</a:t>
            </a:r>
            <a:r>
              <a:rPr lang="en" sz="2000" b="1" dirty="0"/>
              <a:t>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30069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662881" y="1038050"/>
            <a:ext cx="10186220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200" b="1" dirty="0">
                <a:latin typeface="Constantia" panose="02030602050306030303" pitchFamily="18" charset="0"/>
              </a:rPr>
              <a:t>“</a:t>
            </a:r>
            <a:r>
              <a:rPr lang="en-US" sz="2200" b="1" dirty="0">
                <a:latin typeface="Constantia" panose="02030602050306030303" pitchFamily="18" charset="0"/>
              </a:rPr>
              <a:t>Ndi </a:t>
            </a:r>
            <a:r>
              <a:rPr lang="en-US" sz="2200" b="1" dirty="0" err="1">
                <a:latin typeface="Constantia" panose="02030602050306030303" pitchFamily="18" charset="0"/>
              </a:rPr>
              <a:t>ntchito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yathu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kuzindikira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zofooka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zathu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zapadera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machimo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athu</a:t>
            </a:r>
            <a:r>
              <a:rPr lang="en-US" sz="2200" b="1" dirty="0">
                <a:latin typeface="Constantia" panose="02030602050306030303" pitchFamily="18" charset="0"/>
              </a:rPr>
              <a:t>, amene </a:t>
            </a:r>
            <a:r>
              <a:rPr lang="en-US" sz="2200" b="1" dirty="0" err="1">
                <a:latin typeface="Constantia" panose="02030602050306030303" pitchFamily="18" charset="0"/>
              </a:rPr>
              <a:t>amabweretsa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mdima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kufooka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uzimu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ndipo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amazimitsa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chikondi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chathu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choyamba</a:t>
            </a:r>
            <a:r>
              <a:rPr lang="en-US" sz="2200" b="1" dirty="0">
                <a:latin typeface="Constantia" panose="02030602050306030303" pitchFamily="18" charset="0"/>
              </a:rPr>
              <a:t>. Kodi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kukonda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dziko</a:t>
            </a:r>
            <a:r>
              <a:rPr lang="en-US" sz="2200" b="1" dirty="0">
                <a:latin typeface="Constantia" panose="02030602050306030303" pitchFamily="18" charset="0"/>
              </a:rPr>
              <a:t>? Kodi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kudzikonda</a:t>
            </a:r>
            <a:r>
              <a:rPr lang="en-US" sz="2200" b="1" dirty="0">
                <a:latin typeface="Constantia" panose="02030602050306030303" pitchFamily="18" charset="0"/>
              </a:rPr>
              <a:t>? Kodi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kukonda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kudzitamandira</a:t>
            </a:r>
            <a:r>
              <a:rPr lang="en-US" sz="2200" b="1" dirty="0">
                <a:latin typeface="Constantia" panose="02030602050306030303" pitchFamily="18" charset="0"/>
              </a:rPr>
              <a:t>? Kodi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kufuna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kukhala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woyamba</a:t>
            </a:r>
            <a:r>
              <a:rPr lang="en-US" sz="2200" b="1" dirty="0">
                <a:latin typeface="Constantia" panose="02030602050306030303" pitchFamily="18" charset="0"/>
              </a:rPr>
              <a:t>? Kodi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tchimo</a:t>
            </a:r>
            <a:r>
              <a:rPr lang="en-US" sz="2200" b="1" dirty="0">
                <a:latin typeface="Constantia" panose="02030602050306030303" pitchFamily="18" charset="0"/>
              </a:rPr>
              <a:t> la </a:t>
            </a:r>
            <a:r>
              <a:rPr lang="en-US" sz="2200" b="1" dirty="0" err="1">
                <a:latin typeface="Constantia" panose="02030602050306030303" pitchFamily="18" charset="0"/>
              </a:rPr>
              <a:t>zilakolako</a:t>
            </a:r>
            <a:r>
              <a:rPr lang="en-US" sz="2200" b="1" dirty="0">
                <a:latin typeface="Constantia" panose="02030602050306030303" pitchFamily="18" charset="0"/>
              </a:rPr>
              <a:t> za </a:t>
            </a:r>
            <a:r>
              <a:rPr lang="en-US" sz="2200" b="1" dirty="0" err="1">
                <a:latin typeface="Constantia" panose="02030602050306030303" pitchFamily="18" charset="0"/>
              </a:rPr>
              <a:t>thupi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limene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likugwira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ntchito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mwamphamvu</a:t>
            </a:r>
            <a:r>
              <a:rPr lang="en-US" sz="2200" b="1" dirty="0">
                <a:latin typeface="Constantia" panose="02030602050306030303" pitchFamily="18" charset="0"/>
              </a:rPr>
              <a:t>? Kodi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tchimo</a:t>
            </a:r>
            <a:r>
              <a:rPr lang="en-US" sz="2200" b="1" dirty="0">
                <a:latin typeface="Constantia" panose="02030602050306030303" pitchFamily="18" charset="0"/>
              </a:rPr>
              <a:t> la </a:t>
            </a:r>
            <a:r>
              <a:rPr lang="en-US" sz="2200" b="1" dirty="0" err="1">
                <a:latin typeface="Constantia" panose="02030602050306030303" pitchFamily="18" charset="0"/>
              </a:rPr>
              <a:t>Anikolaiti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lotembenuza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chisomo</a:t>
            </a:r>
            <a:r>
              <a:rPr lang="en-US" sz="2200" b="1" dirty="0">
                <a:latin typeface="Constantia" panose="02030602050306030303" pitchFamily="18" charset="0"/>
              </a:rPr>
              <a:t> cha Mulungu </a:t>
            </a:r>
            <a:r>
              <a:rPr lang="en-US" sz="2200" b="1" dirty="0" err="1">
                <a:latin typeface="Constantia" panose="02030602050306030303" pitchFamily="18" charset="0"/>
              </a:rPr>
              <a:t>kukhala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chifukwa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chochitira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chiwerewere</a:t>
            </a:r>
            <a:r>
              <a:rPr lang="en-US" sz="2200" b="1" dirty="0">
                <a:latin typeface="Constantia" panose="02030602050306030303" pitchFamily="18" charset="0"/>
              </a:rPr>
              <a:t>? Kodi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kugwiritsa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ntchito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molakwa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kuunika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kwakukulu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mwayi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madalitso</a:t>
            </a:r>
            <a:r>
              <a:rPr lang="en-US" sz="2200" b="1" dirty="0">
                <a:latin typeface="Constantia" panose="02030602050306030303" pitchFamily="18" charset="0"/>
              </a:rPr>
              <a:t> amene Mulungu </a:t>
            </a:r>
            <a:r>
              <a:rPr lang="en-US" sz="2200" b="1" dirty="0" err="1">
                <a:latin typeface="Constantia" panose="02030602050306030303" pitchFamily="18" charset="0"/>
              </a:rPr>
              <a:t>wapereka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podzitamandira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muli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nzeru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chidziwitso</a:t>
            </a:r>
            <a:r>
              <a:rPr lang="en-US" sz="2200" b="1" dirty="0">
                <a:latin typeface="Constantia" panose="02030602050306030303" pitchFamily="18" charset="0"/>
              </a:rPr>
              <a:t> cha </a:t>
            </a:r>
            <a:r>
              <a:rPr lang="en-US" sz="2200" b="1" dirty="0" err="1">
                <a:latin typeface="Constantia" panose="02030602050306030303" pitchFamily="18" charset="0"/>
              </a:rPr>
              <a:t>chipembedzo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pamene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moyo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khalidwe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lanu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sizikugwirizana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zimene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mumaphunzitsa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ndipo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zili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zauchimo</a:t>
            </a:r>
            <a:r>
              <a:rPr lang="en-US" sz="2200" b="1" dirty="0">
                <a:latin typeface="Constantia" panose="02030602050306030303" pitchFamily="18" charset="0"/>
              </a:rPr>
              <a:t>? </a:t>
            </a:r>
            <a:r>
              <a:rPr lang="en-US" sz="2200" b="1" dirty="0" err="1">
                <a:latin typeface="Constantia" panose="02030602050306030303" pitchFamily="18" charset="0"/>
              </a:rPr>
              <a:t>Chilichonse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chimene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mwachisunga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kuchilera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mpaka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chakhala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champhamvu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kukulamulirani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yesetsani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mwakhama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kuchigonjetsa</a:t>
            </a:r>
            <a:r>
              <a:rPr lang="en-US" sz="2200" b="1" dirty="0">
                <a:latin typeface="Constantia" panose="02030602050306030303" pitchFamily="18" charset="0"/>
              </a:rPr>
              <a:t>; apo </a:t>
            </a:r>
            <a:r>
              <a:rPr lang="en-US" sz="2200" b="1" dirty="0" err="1">
                <a:latin typeface="Constantia" panose="02030602050306030303" pitchFamily="18" charset="0"/>
              </a:rPr>
              <a:t>ayi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mudzatayika</a:t>
            </a:r>
            <a:r>
              <a:rPr lang="en" sz="22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848173" y="5707823"/>
            <a:ext cx="4260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Ye Shall Receive Power, December 18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33374" y="-104775"/>
            <a:ext cx="8032149" cy="64770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en-GB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MMENE TINGAPEWERE TCHIMO MU MPINGO</a:t>
            </a:r>
            <a:endParaRPr lang="en" sz="6000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9109</TotalTime>
  <Words>1239</Words>
  <Application>Microsoft Office PowerPoint</Application>
  <PresentationFormat>Panorámica</PresentationFormat>
  <Paragraphs>55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Constantia</vt:lpstr>
      <vt:lpstr>Arial</vt:lpstr>
      <vt:lpstr>Aptos Display</vt:lpstr>
      <vt:lpstr>Comic Sans MS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96</cp:revision>
  <dcterms:created xsi:type="dcterms:W3CDTF">2026-06-19T16:27:56Z</dcterms:created>
  <dcterms:modified xsi:type="dcterms:W3CDTF">2026-07-24T05:37:29Z</dcterms:modified>
</cp:coreProperties>
</file>