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6" r:id="rId3"/>
    <p:sldId id="264" r:id="rId4"/>
    <p:sldId id="270" r:id="rId5"/>
    <p:sldId id="258" r:id="rId6"/>
    <p:sldId id="267" r:id="rId7"/>
    <p:sldId id="259" r:id="rId8"/>
    <p:sldId id="277" r:id="rId9"/>
    <p:sldId id="278" r:id="rId10"/>
    <p:sldId id="279" r:id="rId11"/>
    <p:sldId id="280" r:id="rId12"/>
    <p:sldId id="263" r:id="rId13"/>
    <p:sldId id="268" r:id="rId14"/>
    <p:sldId id="274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46"/>
  </p:normalViewPr>
  <p:slideViewPr>
    <p:cSldViewPr snapToGrid="0">
      <p:cViewPr varScale="1">
        <p:scale>
          <a:sx n="101" d="100"/>
          <a:sy n="101" d="100"/>
        </p:scale>
        <p:origin x="8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#2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#2" qsCatId="3D" csTypeId="urn:microsoft.com/office/officeart/2005/8/colors/colorful1#3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CHITHUNZI CHA CHIKONDI</a:t>
          </a: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Kupambana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chikondi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Njira</a:t>
          </a:r>
          <a:r>
            <a:rPr lang="en-GB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yopambana</a:t>
          </a:r>
          <a:r>
            <a:rPr lang="en-GB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koposa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Makhalidwe</a:t>
          </a:r>
          <a:r>
            <a:rPr lang="en-GB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 </a:t>
          </a:r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chikondi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Zimene</a:t>
          </a:r>
          <a:r>
            <a:rPr lang="en-GB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chikondi</a:t>
          </a:r>
          <a:r>
            <a:rPr lang="en-GB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chimachita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Zimene</a:t>
          </a:r>
          <a:r>
            <a:rPr lang="en-GB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chikondi</a:t>
          </a:r>
          <a:r>
            <a:rPr lang="en-GB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sichima-chita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Chithinzi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cha Yesu</a:t>
          </a: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Kupirira</a:t>
          </a:r>
          <a:r>
            <a:rPr lang="en-GB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</a:t>
          </a:r>
          <a:r>
            <a:rPr lang="en-GB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chikondi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Makhalidwe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opambana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 custLinFactNeighborX="-13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299163" custScaleY="141545" custLinFactNeighborX="-24097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X="272724" custScaleY="141545" custLinFactNeighborX="3722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X="240521" custScaleY="141545" custLinFactNeighborX="4346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X="242076" custScaleY="141545" custLinFactNeighborX="7434" custLinFactNeighborY="20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289399" custScaleY="141545" custLinFactNeighborX="56133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Ndicholeza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Mtima</a:t>
          </a: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Ndichokoma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mtima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Chimakondwera</a:t>
          </a:r>
          <a:r>
            <a:rPr lang="en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choonadi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5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500" b="1" noProof="0" dirty="0"/>
            <a:t>: </a:t>
          </a:r>
          <a:r>
            <a:rPr lang="en-GB" sz="1500" b="1" noProof="0" dirty="0" err="1"/>
            <a:t>Kukhala</a:t>
          </a:r>
          <a:r>
            <a:rPr lang="en-GB" sz="1500" b="1" noProof="0" dirty="0"/>
            <a:t> </a:t>
          </a:r>
          <a:r>
            <a:rPr lang="en-GB" sz="1500" b="1" noProof="0" dirty="0" err="1"/>
            <a:t>woleza</a:t>
          </a:r>
          <a:r>
            <a:rPr lang="en-GB" sz="1500" b="1" noProof="0" dirty="0"/>
            <a:t> </a:t>
          </a:r>
          <a:r>
            <a:rPr lang="en-GB" sz="1500" b="1" noProof="0" dirty="0" err="1"/>
            <a:t>mtima</a:t>
          </a:r>
          <a:r>
            <a:rPr lang="en-GB" sz="1500" b="1" noProof="0" dirty="0"/>
            <a:t>, </a:t>
          </a:r>
          <a:r>
            <a:rPr lang="en-GB" sz="1500" b="1" noProof="0" dirty="0" err="1"/>
            <a:t>kupirira</a:t>
          </a:r>
          <a:r>
            <a:rPr lang="en-GB" sz="1500" b="1" noProof="0" dirty="0"/>
            <a:t>, </a:t>
          </a:r>
          <a:r>
            <a:rPr lang="en-GB" sz="1500" b="1" noProof="0" dirty="0" err="1"/>
            <a:t>ndi</a:t>
          </a:r>
          <a:r>
            <a:rPr lang="en-GB" sz="1500" b="1" noProof="0" dirty="0"/>
            <a:t> </a:t>
          </a:r>
          <a:r>
            <a:rPr lang="en-GB" sz="1500" b="1" noProof="0" dirty="0" err="1"/>
            <a:t>kukhala</a:t>
          </a:r>
          <a:r>
            <a:rPr lang="en-GB" sz="1500" b="1" noProof="0" dirty="0"/>
            <a:t> </a:t>
          </a:r>
          <a:r>
            <a:rPr lang="en-GB" sz="1500" b="1" noProof="0" dirty="0" err="1"/>
            <a:t>wopirira</a:t>
          </a:r>
          <a:r>
            <a:rPr lang="en-GB" sz="1500" b="1" noProof="0" dirty="0"/>
            <a:t> </a:t>
          </a:r>
          <a:r>
            <a:rPr lang="en-GB" sz="1500" b="1" noProof="0" dirty="0" err="1"/>
            <a:t>kwa</a:t>
          </a:r>
          <a:r>
            <a:rPr lang="en-GB" sz="1500" b="1" noProof="0" dirty="0"/>
            <a:t> </a:t>
          </a:r>
          <a:r>
            <a:rPr lang="en-GB" sz="1500" b="1" noProof="0" dirty="0" err="1"/>
            <a:t>nthawi</a:t>
          </a:r>
          <a:r>
            <a:rPr lang="en-GB" sz="1500" b="1" noProof="0" dirty="0"/>
            <a:t> </a:t>
          </a:r>
          <a:r>
            <a:rPr lang="en-GB" sz="1500" b="1" noProof="0" dirty="0" err="1"/>
            <a:t>yaitali</a:t>
          </a:r>
          <a:endParaRPr lang="en" sz="1500" b="1" noProof="0" dirty="0"/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800" b="1" noProof="0" dirty="0" err="1"/>
            <a:t>Kukhala</a:t>
          </a:r>
          <a:r>
            <a:rPr lang="en-GB" sz="1800" b="1" noProof="0" dirty="0"/>
            <a:t> </a:t>
          </a:r>
          <a:r>
            <a:rPr lang="en-GB" sz="1800" b="1" noProof="0" dirty="0" err="1"/>
            <a:t>woleza</a:t>
          </a:r>
          <a:r>
            <a:rPr lang="en-GB" sz="1800" b="1" noProof="0" dirty="0"/>
            <a:t> </a:t>
          </a:r>
          <a:r>
            <a:rPr lang="en-GB" sz="1800" b="1" noProof="0" dirty="0" err="1"/>
            <a:t>mtima</a:t>
          </a:r>
          <a:r>
            <a:rPr lang="en-GB" sz="1800" b="1" noProof="0" dirty="0"/>
            <a:t> </a:t>
          </a:r>
          <a:r>
            <a:rPr lang="en-GB" sz="1800" b="1" noProof="0" dirty="0" err="1"/>
            <a:t>ndi</a:t>
          </a:r>
          <a:r>
            <a:rPr lang="en-GB" sz="1800" b="1" noProof="0" dirty="0"/>
            <a:t> </a:t>
          </a:r>
          <a:r>
            <a:rPr lang="en-GB" sz="1800" b="1" noProof="0" dirty="0" err="1"/>
            <a:t>kupirira</a:t>
          </a:r>
          <a:r>
            <a:rPr lang="en-GB" sz="1800" b="1" noProof="0" dirty="0"/>
            <a:t> </a:t>
          </a:r>
          <a:r>
            <a:rPr lang="en-GB" sz="1800" b="1" noProof="0" dirty="0" err="1"/>
            <a:t>zolakwa</a:t>
          </a:r>
          <a:r>
            <a:rPr lang="en-GB" sz="1800" b="1" noProof="0" dirty="0"/>
            <a:t> za </a:t>
          </a:r>
          <a:r>
            <a:rPr lang="en-GB" sz="1800" b="1" noProof="0" dirty="0" err="1"/>
            <a:t>ena</a:t>
          </a:r>
          <a:endParaRPr lang="en" sz="1800" b="1" noProof="0" dirty="0"/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noProof="0" dirty="0"/>
            <a:t>: </a:t>
          </a:r>
          <a:r>
            <a:rPr lang="en-GB" sz="1800" b="1" noProof="0" dirty="0" err="1"/>
            <a:t>Kuchitira</a:t>
          </a:r>
          <a:r>
            <a:rPr lang="en-GB" sz="1800" b="1" noProof="0" dirty="0"/>
            <a:t> </a:t>
          </a:r>
          <a:r>
            <a:rPr lang="en-GB" sz="1800" b="1" noProof="0" dirty="0" err="1"/>
            <a:t>ena</a:t>
          </a:r>
          <a:r>
            <a:rPr lang="en-GB" sz="1800" b="1" noProof="0" dirty="0"/>
            <a:t> </a:t>
          </a:r>
          <a:r>
            <a:rPr lang="en-GB" sz="1800" b="1" noProof="0" dirty="0" err="1"/>
            <a:t>zabwino</a:t>
          </a:r>
          <a:endParaRPr lang="en" sz="1800" b="1" noProof="0" dirty="0"/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800" b="1" noProof="0" dirty="0" err="1"/>
            <a:t>Ndichachifundo</a:t>
          </a:r>
          <a:r>
            <a:rPr lang="en-GB" sz="1800" b="1" noProof="0" dirty="0"/>
            <a:t> </a:t>
          </a:r>
          <a:r>
            <a:rPr lang="en-GB" sz="1800" b="1" noProof="0" dirty="0" err="1"/>
            <a:t>ndipo</a:t>
          </a:r>
          <a:r>
            <a:rPr lang="en-GB" sz="1800" b="1" noProof="0" dirty="0"/>
            <a:t> </a:t>
          </a:r>
          <a:r>
            <a:rPr lang="en-GB" sz="1800" b="1" noProof="0" dirty="0" err="1"/>
            <a:t>chimamvera</a:t>
          </a:r>
          <a:r>
            <a:rPr lang="en-GB" sz="1800" b="1" noProof="0" dirty="0"/>
            <a:t> </a:t>
          </a:r>
          <a:r>
            <a:rPr lang="en-GB" sz="1800" b="1" noProof="0" dirty="0" err="1"/>
            <a:t>ena</a:t>
          </a:r>
          <a:r>
            <a:rPr lang="en-GB" sz="1800" b="1" noProof="0" dirty="0"/>
            <a:t> </a:t>
          </a:r>
          <a:r>
            <a:rPr lang="en-GB" sz="1800" b="1" noProof="0" dirty="0" err="1"/>
            <a:t>chisoni</a:t>
          </a:r>
          <a:endParaRPr lang="en" sz="1800" b="1" noProof="0" dirty="0"/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noProof="0" dirty="0"/>
            <a:t>: </a:t>
          </a:r>
          <a:r>
            <a:rPr lang="en-GB" sz="1800" b="1" noProof="0" dirty="0" err="1"/>
            <a:t>Kusonyeza</a:t>
          </a:r>
          <a:r>
            <a:rPr lang="en-GB" sz="1800" b="1" noProof="0" dirty="0"/>
            <a:t> </a:t>
          </a:r>
          <a:r>
            <a:rPr lang="en-GB" sz="1800" b="1" noProof="0" dirty="0" err="1"/>
            <a:t>chifundo</a:t>
          </a:r>
          <a:r>
            <a:rPr lang="en-GB" sz="1800" b="1" noProof="0" dirty="0"/>
            <a:t> </a:t>
          </a:r>
          <a:r>
            <a:rPr lang="en-GB" sz="1800" b="1" noProof="0" dirty="0" err="1"/>
            <a:t>ndi</a:t>
          </a:r>
          <a:r>
            <a:rPr lang="en-GB" sz="1800" b="1" noProof="0" dirty="0"/>
            <a:t> </a:t>
          </a:r>
          <a:r>
            <a:rPr lang="en-GB" sz="1800" b="1" noProof="0" dirty="0" err="1"/>
            <a:t>kukondwera</a:t>
          </a:r>
          <a:r>
            <a:rPr lang="en-GB" sz="1800" b="1" noProof="0" dirty="0"/>
            <a:t> </a:t>
          </a:r>
          <a:r>
            <a:rPr lang="en-GB" sz="1800" b="1" noProof="0" dirty="0" err="1"/>
            <a:t>limodzi</a:t>
          </a:r>
          <a:r>
            <a:rPr lang="en-GB" sz="1800" b="1" noProof="0" dirty="0"/>
            <a:t> </a:t>
          </a:r>
          <a:r>
            <a:rPr lang="en-GB" sz="1800" b="1" noProof="0" dirty="0" err="1"/>
            <a:t>ndi</a:t>
          </a:r>
          <a:r>
            <a:rPr lang="en-GB" sz="1800" b="1" noProof="0" dirty="0"/>
            <a:t> </a:t>
          </a:r>
          <a:r>
            <a:rPr lang="en-GB" sz="1800" b="1" noProof="0" dirty="0" err="1"/>
            <a:t>ena</a:t>
          </a:r>
          <a:endParaRPr lang="en" sz="1800" b="1" noProof="0" dirty="0"/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800" b="1" noProof="0" dirty="0" err="1"/>
            <a:t>Chimakondwera</a:t>
          </a:r>
          <a:r>
            <a:rPr lang="en-GB" sz="1800" b="1" noProof="0" dirty="0"/>
            <a:t> </a:t>
          </a:r>
          <a:r>
            <a:rPr lang="en-GB" sz="1800" b="1" noProof="0" dirty="0" err="1"/>
            <a:t>limodzi</a:t>
          </a:r>
          <a:r>
            <a:rPr lang="en-GB" sz="1800" b="1" noProof="0" dirty="0"/>
            <a:t> </a:t>
          </a:r>
          <a:r>
            <a:rPr lang="en-GB" sz="1800" b="1" noProof="0" dirty="0" err="1"/>
            <a:t>ndi</a:t>
          </a:r>
          <a:r>
            <a:rPr lang="en-GB" sz="1800" b="1" noProof="0" dirty="0"/>
            <a:t> amene </a:t>
          </a:r>
          <a:r>
            <a:rPr lang="en-GB" sz="1800" b="1" noProof="0" dirty="0" err="1"/>
            <a:t>amachirikiza</a:t>
          </a:r>
          <a:r>
            <a:rPr lang="en-GB" sz="1800" b="1" noProof="0" dirty="0"/>
            <a:t> </a:t>
          </a:r>
          <a:r>
            <a:rPr lang="en-GB" sz="1800" b="1" noProof="0" dirty="0" err="1"/>
            <a:t>choonadi</a:t>
          </a:r>
          <a:endParaRPr lang="en" sz="1800" b="1" noProof="0" dirty="0"/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Chimatchinjiriza</a:t>
          </a:r>
          <a:r>
            <a:rPr lang="en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nthawi</a:t>
          </a:r>
          <a:r>
            <a:rPr lang="en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zonse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noProof="0" dirty="0"/>
            <a:t>: </a:t>
          </a:r>
          <a:r>
            <a:rPr lang="en-GB" sz="1800" b="1" noProof="0" dirty="0" err="1"/>
            <a:t>Kusalankhula</a:t>
          </a:r>
          <a:r>
            <a:rPr lang="en-GB" sz="1800" b="1" noProof="0" dirty="0"/>
            <a:t> za </a:t>
          </a:r>
          <a:r>
            <a:rPr lang="en-GB" sz="1800" b="1" noProof="0" dirty="0" err="1"/>
            <a:t>zolakwa</a:t>
          </a:r>
          <a:r>
            <a:rPr lang="en-GB" sz="1800" b="1" noProof="0" dirty="0"/>
            <a:t> za </a:t>
          </a:r>
          <a:r>
            <a:rPr lang="en-GB" sz="1800" b="1" noProof="0" dirty="0" err="1"/>
            <a:t>ena</a:t>
          </a:r>
          <a:r>
            <a:rPr lang="en-GB" sz="1800" b="1" noProof="0" dirty="0"/>
            <a:t> </a:t>
          </a:r>
          <a:r>
            <a:rPr lang="en" sz="1800" b="1" noProof="0" dirty="0"/>
            <a:t>(</a:t>
          </a:r>
          <a:r>
            <a:rPr lang="en-GB" sz="1800" b="1" noProof="0" dirty="0" err="1"/>
            <a:t>koma</a:t>
          </a:r>
          <a:r>
            <a:rPr lang="en-GB" sz="1800" b="1" noProof="0" dirty="0"/>
            <a:t> </a:t>
          </a:r>
          <a:r>
            <a:rPr lang="en-GB" sz="1800" b="1" noProof="0" dirty="0" err="1"/>
            <a:t>kuzipirira</a:t>
          </a:r>
          <a:r>
            <a:rPr lang="en-GB" sz="1800" b="1" noProof="0" dirty="0"/>
            <a:t> </a:t>
          </a:r>
          <a:r>
            <a:rPr lang="en-GB" sz="1800" b="1" noProof="0" dirty="0" err="1"/>
            <a:t>moleza</a:t>
          </a:r>
          <a:r>
            <a:rPr lang="en-GB" sz="1800" b="1" noProof="0" dirty="0"/>
            <a:t> </a:t>
          </a:r>
          <a:r>
            <a:rPr lang="en-GB" sz="1800" b="1" noProof="0" dirty="0" err="1"/>
            <a:t>mtima</a:t>
          </a:r>
          <a:r>
            <a:rPr lang="en" sz="1800" b="1" noProof="0" dirty="0"/>
            <a:t>)</a:t>
          </a:r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600" b="1" noProof="0" dirty="0" err="1"/>
            <a:t>Chimabisa</a:t>
          </a:r>
          <a:r>
            <a:rPr lang="en-GB" sz="1600" b="1" noProof="0" dirty="0"/>
            <a:t> </a:t>
          </a:r>
          <a:r>
            <a:rPr lang="en-GB" sz="1600" b="1" noProof="0" dirty="0" err="1"/>
            <a:t>zolakwa</a:t>
          </a:r>
          <a:r>
            <a:rPr lang="en-GB" sz="1600" b="1" noProof="0" dirty="0"/>
            <a:t> za </a:t>
          </a:r>
          <a:r>
            <a:rPr lang="en-GB" sz="1600" b="1" noProof="0" dirty="0" err="1"/>
            <a:t>ena</a:t>
          </a:r>
          <a:r>
            <a:rPr lang="en-GB" sz="1600" b="1" noProof="0" dirty="0"/>
            <a:t> </a:t>
          </a:r>
          <a:r>
            <a:rPr lang="en-GB" sz="1600" b="1" noProof="0" dirty="0" err="1"/>
            <a:t>ndi</a:t>
          </a:r>
          <a:r>
            <a:rPr lang="en-GB" sz="1600" b="1" noProof="0" dirty="0"/>
            <a:t> </a:t>
          </a:r>
          <a:r>
            <a:rPr lang="en-GB" sz="1600" b="1" noProof="0" dirty="0" err="1"/>
            <a:t>kukhala</a:t>
          </a:r>
          <a:r>
            <a:rPr lang="en-GB" sz="1600" b="1" noProof="0" dirty="0"/>
            <a:t> </a:t>
          </a:r>
          <a:r>
            <a:rPr lang="en-GB" sz="1600" b="1" noProof="0" dirty="0" err="1"/>
            <a:t>chete</a:t>
          </a:r>
          <a:r>
            <a:rPr lang="en-GB" sz="1600" b="1" noProof="0" dirty="0"/>
            <a:t> </a:t>
          </a:r>
          <a:r>
            <a:rPr lang="en-GB" sz="1600" b="1" noProof="0" dirty="0" err="1"/>
            <a:t>osaziulula</a:t>
          </a:r>
          <a:endParaRPr lang="en" sz="1600" b="1" noProof="0" dirty="0"/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Chimakhulupirika</a:t>
          </a:r>
          <a:r>
            <a:rPr lang="en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nthawi</a:t>
          </a:r>
          <a:r>
            <a:rPr lang="en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zonse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600" b="1" noProof="0" dirty="0"/>
            <a:t>: </a:t>
          </a:r>
          <a:r>
            <a:rPr lang="en-GB" sz="1600" b="1" noProof="0" dirty="0" err="1"/>
            <a:t>Kukhala</a:t>
          </a:r>
          <a:r>
            <a:rPr lang="en-GB" sz="1600" b="1" noProof="0" dirty="0"/>
            <a:t> </a:t>
          </a:r>
          <a:r>
            <a:rPr lang="en-GB" sz="1600" b="1" noProof="0" dirty="0" err="1"/>
            <a:t>ndi</a:t>
          </a:r>
          <a:r>
            <a:rPr lang="en-GB" sz="1600" b="1" noProof="0" dirty="0"/>
            <a:t> </a:t>
          </a:r>
          <a:r>
            <a:rPr lang="en-GB" sz="1600" b="1" noProof="0" dirty="0" err="1"/>
            <a:t>chikhulupiriro</a:t>
          </a:r>
          <a:r>
            <a:rPr lang="en-GB" sz="1600" b="1" noProof="0" dirty="0"/>
            <a:t>, </a:t>
          </a:r>
          <a:r>
            <a:rPr lang="en-GB" sz="1600" b="1" noProof="0" dirty="0" err="1"/>
            <a:t>kukhulupirira</a:t>
          </a:r>
          <a:r>
            <a:rPr lang="en-GB" sz="1600" b="1" noProof="0" dirty="0"/>
            <a:t>, </a:t>
          </a:r>
          <a:r>
            <a:rPr lang="en-GB" sz="1600" b="1" noProof="0" dirty="0" err="1"/>
            <a:t>ndi</a:t>
          </a:r>
          <a:r>
            <a:rPr lang="en-GB" sz="1600" b="1" noProof="0" dirty="0"/>
            <a:t> </a:t>
          </a:r>
          <a:r>
            <a:rPr lang="en-GB" sz="1600" b="1" noProof="0" dirty="0" err="1"/>
            <a:t>kudalira</a:t>
          </a:r>
          <a:endParaRPr lang="en" sz="1600" b="1" noProof="0" dirty="0"/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500" b="1" noProof="0" dirty="0" err="1"/>
            <a:t>Sichifulumira</a:t>
          </a:r>
          <a:r>
            <a:rPr lang="en-GB" sz="1500" b="1" noProof="0" dirty="0"/>
            <a:t> </a:t>
          </a:r>
          <a:r>
            <a:rPr lang="en-GB" sz="1500" b="1" noProof="0" dirty="0" err="1"/>
            <a:t>kuweruza</a:t>
          </a:r>
          <a:r>
            <a:rPr lang="en-GB" sz="1500" b="1" noProof="0" dirty="0"/>
            <a:t> </a:t>
          </a:r>
          <a:r>
            <a:rPr lang="en-GB" sz="1500" b="1" noProof="0" dirty="0" err="1"/>
            <a:t>ena</a:t>
          </a:r>
          <a:r>
            <a:rPr lang="en-GB" sz="1500" b="1" noProof="0" dirty="0"/>
            <a:t>, </a:t>
          </a:r>
          <a:r>
            <a:rPr lang="en-GB" sz="1500" b="1" noProof="0" dirty="0" err="1"/>
            <a:t>koma</a:t>
          </a:r>
          <a:r>
            <a:rPr lang="en-GB" sz="1500" b="1" noProof="0" dirty="0"/>
            <a:t> </a:t>
          </a:r>
          <a:r>
            <a:rPr lang="en-GB" sz="1500" b="1" noProof="0" dirty="0" err="1"/>
            <a:t>chimawapatsa</a:t>
          </a:r>
          <a:r>
            <a:rPr lang="en-GB" sz="1500" b="1" noProof="0" dirty="0"/>
            <a:t> </a:t>
          </a:r>
          <a:r>
            <a:rPr lang="en-GB" sz="1500" b="1" noProof="0" dirty="0" err="1"/>
            <a:t>mwayi</a:t>
          </a:r>
          <a:r>
            <a:rPr lang="en-GB" sz="1500" b="1" noProof="0" dirty="0"/>
            <a:t> </a:t>
          </a:r>
          <a:r>
            <a:rPr lang="en-GB" sz="1500" b="1" noProof="0" dirty="0" err="1"/>
            <a:t>poganiza</a:t>
          </a:r>
          <a:r>
            <a:rPr lang="en-GB" sz="1500" b="1" noProof="0" dirty="0"/>
            <a:t> </a:t>
          </a:r>
          <a:r>
            <a:rPr lang="en-GB" sz="1500" b="1" noProof="0" dirty="0" err="1"/>
            <a:t>kuti</a:t>
          </a:r>
          <a:r>
            <a:rPr lang="en-GB" sz="1500" b="1" noProof="0" dirty="0"/>
            <a:t> </a:t>
          </a:r>
          <a:r>
            <a:rPr lang="en-GB" sz="1500" b="1" noProof="0" dirty="0" err="1"/>
            <a:t>mwina</a:t>
          </a:r>
          <a:r>
            <a:rPr lang="en-GB" sz="1500" b="1" noProof="0" dirty="0"/>
            <a:t> </a:t>
          </a:r>
          <a:r>
            <a:rPr lang="en-GB" sz="1500" b="1" noProof="0" dirty="0" err="1"/>
            <a:t>sanalakwitse</a:t>
          </a:r>
          <a:endParaRPr lang="en" sz="1500" b="1" noProof="0" dirty="0"/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Chiyembekezo </a:t>
          </a:r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nthawi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zonse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noProof="0" dirty="0"/>
            <a:t> </a:t>
          </a:r>
          <a:r>
            <a:rPr lang="en-GB" sz="1800" b="1" noProof="0" dirty="0" err="1"/>
            <a:t>Kuyembekezera</a:t>
          </a:r>
          <a:r>
            <a:rPr lang="en-GB" sz="1800" b="1" noProof="0" dirty="0"/>
            <a:t> </a:t>
          </a:r>
          <a:r>
            <a:rPr lang="en-GB" sz="1800" b="1" noProof="0" dirty="0" err="1"/>
            <a:t>kapena</a:t>
          </a:r>
          <a:r>
            <a:rPr lang="en-GB" sz="1800" b="1" noProof="0" dirty="0"/>
            <a:t> </a:t>
          </a:r>
          <a:r>
            <a:rPr lang="en-GB" sz="1800" b="1" noProof="0" dirty="0" err="1"/>
            <a:t>kudalira</a:t>
          </a:r>
          <a:endParaRPr lang="en" sz="1800" b="1" noProof="0" dirty="0"/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800" b="1" noProof="0" dirty="0" err="1"/>
            <a:t>Nthawi</a:t>
          </a:r>
          <a:r>
            <a:rPr lang="en-GB" sz="1800" b="1" noProof="0" dirty="0"/>
            <a:t> </a:t>
          </a:r>
          <a:r>
            <a:rPr lang="en-GB" sz="1800" b="1" noProof="0" dirty="0" err="1"/>
            <a:t>zonse</a:t>
          </a:r>
          <a:r>
            <a:rPr lang="en-GB" sz="1800" b="1" noProof="0" dirty="0"/>
            <a:t> </a:t>
          </a:r>
          <a:r>
            <a:rPr lang="en-GB" sz="1800" b="1" noProof="0" dirty="0" err="1"/>
            <a:t>chimayembekezera</a:t>
          </a:r>
          <a:r>
            <a:rPr lang="en-GB" sz="1800" b="1" noProof="0" dirty="0"/>
            <a:t> </a:t>
          </a:r>
          <a:r>
            <a:rPr lang="en-GB" sz="1800" b="1" noProof="0" dirty="0" err="1"/>
            <a:t>kuti</a:t>
          </a:r>
          <a:r>
            <a:rPr lang="en-GB" sz="1800" b="1" noProof="0" dirty="0"/>
            <a:t> </a:t>
          </a:r>
          <a:r>
            <a:rPr lang="en-GB" sz="1800" b="1" noProof="0" dirty="0" err="1"/>
            <a:t>zinthu</a:t>
          </a:r>
          <a:r>
            <a:rPr lang="en-GB" sz="1800" b="1" noProof="0" dirty="0"/>
            <a:t> </a:t>
          </a:r>
          <a:r>
            <a:rPr lang="en-GB" sz="1800" b="1" noProof="0" dirty="0" err="1"/>
            <a:t>zabwino</a:t>
          </a:r>
          <a:r>
            <a:rPr lang="en-GB" sz="1800" b="1" noProof="0" dirty="0"/>
            <a:t> </a:t>
          </a:r>
          <a:r>
            <a:rPr lang="en-GB" sz="1800" b="1" noProof="0" dirty="0" err="1"/>
            <a:t>zichitike</a:t>
          </a:r>
          <a:endParaRPr lang="en" sz="1800" b="1" noProof="0" dirty="0"/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Chimapirira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nthawi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zonse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5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500" b="1" noProof="0" dirty="0"/>
            <a:t>: </a:t>
          </a:r>
          <a:r>
            <a:rPr lang="en-GB" sz="1500" b="1" noProof="0" dirty="0" err="1"/>
            <a:t>Kupirira</a:t>
          </a:r>
          <a:r>
            <a:rPr lang="en-GB" sz="1500" b="1" noProof="0" dirty="0"/>
            <a:t>, </a:t>
          </a:r>
          <a:r>
            <a:rPr lang="en-GB" sz="1500" b="1" noProof="0" dirty="0" err="1"/>
            <a:t>kulimbana</a:t>
          </a:r>
          <a:r>
            <a:rPr lang="en-GB" sz="1500" b="1" noProof="0" dirty="0"/>
            <a:t> </a:t>
          </a:r>
          <a:r>
            <a:rPr lang="en-GB" sz="1500" b="1" noProof="0" dirty="0" err="1"/>
            <a:t>ndi</a:t>
          </a:r>
          <a:r>
            <a:rPr lang="en-GB" sz="1500" b="1" noProof="0" dirty="0"/>
            <a:t> </a:t>
          </a:r>
          <a:r>
            <a:rPr lang="en-GB" sz="1500" b="1" noProof="0" dirty="0" err="1"/>
            <a:t>zovuta</a:t>
          </a:r>
          <a:r>
            <a:rPr lang="en-GB" sz="1500" b="1" noProof="0" dirty="0"/>
            <a:t>, </a:t>
          </a:r>
          <a:r>
            <a:rPr lang="en-GB" sz="1500" b="1" noProof="0" dirty="0" err="1"/>
            <a:t>kukhala</a:t>
          </a:r>
          <a:r>
            <a:rPr lang="en-GB" sz="1500" b="1" noProof="0" dirty="0"/>
            <a:t> </a:t>
          </a:r>
          <a:r>
            <a:rPr lang="en-GB" sz="1500" b="1" noProof="0" dirty="0" err="1"/>
            <a:t>wolimba</a:t>
          </a:r>
          <a:r>
            <a:rPr lang="en-GB" sz="1500" b="1" noProof="0" dirty="0"/>
            <a:t> </a:t>
          </a:r>
          <a:r>
            <a:rPr lang="en-GB" sz="1500" b="1" noProof="0" dirty="0" err="1"/>
            <a:t>mtima</a:t>
          </a:r>
          <a:r>
            <a:rPr lang="en-GB" sz="1500" b="1" noProof="0" dirty="0"/>
            <a:t>, </a:t>
          </a:r>
          <a:r>
            <a:rPr lang="en-GB" sz="1500" b="1" noProof="0" dirty="0" err="1"/>
            <a:t>ndi</a:t>
          </a:r>
          <a:r>
            <a:rPr lang="en-GB" sz="1500" b="1" noProof="0" dirty="0"/>
            <a:t> </a:t>
          </a:r>
          <a:r>
            <a:rPr lang="en-GB" sz="1500" b="1" noProof="0" dirty="0" err="1"/>
            <a:t>kupitirizabe</a:t>
          </a:r>
          <a:r>
            <a:rPr lang="en-GB" sz="1500" b="1" noProof="0" dirty="0"/>
            <a:t> </a:t>
          </a:r>
          <a:r>
            <a:rPr lang="en-GB" sz="1500" b="1" noProof="0" dirty="0" err="1"/>
            <a:t>osafooka</a:t>
          </a:r>
          <a:endParaRPr lang="en" sz="1500" b="1" noProof="0" dirty="0"/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800" b="1" noProof="0" dirty="0" err="1"/>
            <a:t>Chimapirira</a:t>
          </a:r>
          <a:r>
            <a:rPr lang="en-GB" sz="1800" b="1" noProof="0" dirty="0"/>
            <a:t> </a:t>
          </a:r>
          <a:r>
            <a:rPr lang="en-GB" sz="1800" b="1" noProof="0" dirty="0" err="1"/>
            <a:t>mavuto</a:t>
          </a:r>
          <a:r>
            <a:rPr lang="en-GB" sz="1800" b="1" noProof="0" dirty="0"/>
            <a:t>, </a:t>
          </a:r>
          <a:r>
            <a:rPr lang="en-GB" sz="1800" b="1" noProof="0" dirty="0" err="1"/>
            <a:t>mayesero</a:t>
          </a:r>
          <a:r>
            <a:rPr lang="en-GB" sz="1800" b="1" noProof="0" dirty="0"/>
            <a:t>, </a:t>
          </a:r>
          <a:r>
            <a:rPr lang="en-GB" sz="1800" b="1" noProof="0" dirty="0" err="1"/>
            <a:t>ndi</a:t>
          </a:r>
          <a:r>
            <a:rPr lang="en-GB" sz="1800" b="1" noProof="0" dirty="0"/>
            <a:t> </a:t>
          </a:r>
          <a:r>
            <a:rPr lang="en-GB" sz="1800" b="1" noProof="0" dirty="0" err="1"/>
            <a:t>mazunzo</a:t>
          </a:r>
          <a:endParaRPr lang="en" sz="1800" b="1" noProof="0" dirty="0"/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#2" qsCatId="3D" csTypeId="urn:microsoft.com/office/officeart/2005/8/colors/colorful4#2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Chilibe</a:t>
          </a:r>
          <a:r>
            <a:rPr lang="en-GB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nsanje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noProof="0" dirty="0"/>
            <a:t>: </a:t>
          </a:r>
          <a:r>
            <a:rPr lang="en-GB" sz="1800" b="1" noProof="0" dirty="0" err="1"/>
            <a:t>Kukhala</a:t>
          </a:r>
          <a:r>
            <a:rPr lang="en-GB" sz="1800" b="1" noProof="0" dirty="0"/>
            <a:t> </a:t>
          </a:r>
          <a:r>
            <a:rPr lang="en-GB" sz="1800" b="1" noProof="0" dirty="0" err="1"/>
            <a:t>ndi</a:t>
          </a:r>
          <a:r>
            <a:rPr lang="en-GB" sz="1800" b="1" noProof="0" dirty="0"/>
            <a:t> </a:t>
          </a:r>
          <a:r>
            <a:rPr lang="en-GB" sz="1800" b="1" noProof="0" dirty="0" err="1"/>
            <a:t>mtima</a:t>
          </a:r>
          <a:r>
            <a:rPr lang="en-GB" sz="1800" b="1" noProof="0" dirty="0"/>
            <a:t> </a:t>
          </a:r>
          <a:r>
            <a:rPr lang="en-GB" sz="1800" b="1" noProof="0" dirty="0" err="1"/>
            <a:t>woyaka</a:t>
          </a:r>
          <a:endParaRPr lang="en" sz="1800" b="1" noProof="0" dirty="0"/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400" b="1" noProof="0" dirty="0" err="1"/>
            <a:t>Sichichita</a:t>
          </a:r>
          <a:r>
            <a:rPr lang="en-GB" sz="1400" b="1" noProof="0" dirty="0"/>
            <a:t> </a:t>
          </a:r>
          <a:r>
            <a:rPr lang="en-GB" sz="1400" b="1" noProof="0" dirty="0" err="1"/>
            <a:t>nsanje</a:t>
          </a:r>
          <a:r>
            <a:rPr lang="en-GB" sz="1400" b="1" noProof="0" dirty="0"/>
            <a:t> </a:t>
          </a:r>
          <a:r>
            <a:rPr lang="en-GB" sz="1400" b="1" noProof="0" dirty="0" err="1"/>
            <a:t>ndi</a:t>
          </a:r>
          <a:r>
            <a:rPr lang="en-GB" sz="1400" b="1" noProof="0" dirty="0"/>
            <a:t> </a:t>
          </a:r>
          <a:r>
            <a:rPr lang="en-GB" sz="1400" b="1" noProof="0" dirty="0" err="1"/>
            <a:t>omwe</a:t>
          </a:r>
          <a:r>
            <a:rPr lang="en-GB" sz="1400" b="1" noProof="0" dirty="0"/>
            <a:t> </a:t>
          </a:r>
          <a:r>
            <a:rPr lang="en-GB" sz="1400" b="1" noProof="0" dirty="0" err="1"/>
            <a:t>ali</a:t>
          </a:r>
          <a:r>
            <a:rPr lang="en-GB" sz="1400" b="1" noProof="0" dirty="0"/>
            <a:t> </a:t>
          </a:r>
          <a:r>
            <a:rPr lang="en-GB" sz="1400" b="1" noProof="0" dirty="0" err="1"/>
            <a:t>ndi</a:t>
          </a:r>
          <a:r>
            <a:rPr lang="en-GB" sz="1400" b="1" noProof="0" dirty="0"/>
            <a:t> </a:t>
          </a:r>
          <a:r>
            <a:rPr lang="en-GB" sz="1400" b="1" noProof="0" dirty="0" err="1"/>
            <a:t>mphatso</a:t>
          </a:r>
          <a:r>
            <a:rPr lang="en-GB" sz="1400" b="1" noProof="0" dirty="0"/>
            <a:t> </a:t>
          </a:r>
          <a:r>
            <a:rPr lang="en-GB" sz="1400" b="1" noProof="0" dirty="0" err="1"/>
            <a:t>kapena</a:t>
          </a:r>
          <a:r>
            <a:rPr lang="en-GB" sz="1400" b="1" noProof="0" dirty="0"/>
            <a:t> </a:t>
          </a:r>
          <a:r>
            <a:rPr lang="en-GB" sz="1400" b="1" noProof="0" dirty="0" err="1"/>
            <a:t>makhalidwe</a:t>
          </a:r>
          <a:r>
            <a:rPr lang="en-GB" sz="1400" b="1" noProof="0" dirty="0"/>
            <a:t> </a:t>
          </a:r>
          <a:r>
            <a:rPr lang="en-GB" sz="1400" b="1" noProof="0" dirty="0" err="1"/>
            <a:t>ena</a:t>
          </a:r>
          <a:r>
            <a:rPr lang="en-GB" sz="1400" b="1" noProof="0" dirty="0"/>
            <a:t> </a:t>
          </a:r>
          <a:r>
            <a:rPr lang="en-GB" sz="1400" b="1" noProof="0" dirty="0" err="1"/>
            <a:t>abwino</a:t>
          </a:r>
          <a:endParaRPr lang="en" sz="1400" b="1" noProof="0" dirty="0"/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Sichidzikuza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noProof="0" dirty="0"/>
            <a:t>: </a:t>
          </a:r>
          <a:r>
            <a:rPr lang="en-GB" sz="1800" b="1" noProof="0" dirty="0" err="1"/>
            <a:t>Kudzitamandira</a:t>
          </a:r>
          <a:r>
            <a:rPr lang="en-GB" sz="1800" b="1" noProof="0" dirty="0"/>
            <a:t> </a:t>
          </a:r>
          <a:r>
            <a:rPr lang="en-GB" sz="1800" b="1" noProof="0" dirty="0" err="1"/>
            <a:t>kapena</a:t>
          </a:r>
          <a:r>
            <a:rPr lang="en-GB" sz="1800" b="1" noProof="0" dirty="0"/>
            <a:t> </a:t>
          </a:r>
          <a:r>
            <a:rPr lang="en-GB" sz="1800" b="1" noProof="0" dirty="0" err="1"/>
            <a:t>kudzikweza</a:t>
          </a:r>
          <a:endParaRPr lang="en" sz="1800" b="1" noProof="0" dirty="0"/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800" b="1" noProof="0" dirty="0" err="1"/>
            <a:t>Sichifuna</a:t>
          </a:r>
          <a:r>
            <a:rPr lang="en-GB" sz="1800" b="1" noProof="0" dirty="0"/>
            <a:t> </a:t>
          </a:r>
          <a:r>
            <a:rPr lang="en-GB" sz="1800" b="1" noProof="0" dirty="0" err="1"/>
            <a:t>kutamandidwa</a:t>
          </a:r>
          <a:r>
            <a:rPr lang="en-GB" sz="1800" b="1" noProof="0" dirty="0"/>
            <a:t> </a:t>
          </a:r>
          <a:r>
            <a:rPr lang="en-GB" sz="1800" b="1" noProof="0" dirty="0" err="1"/>
            <a:t>ndi</a:t>
          </a:r>
          <a:r>
            <a:rPr lang="en-GB" sz="1800" b="1" noProof="0" dirty="0"/>
            <a:t> </a:t>
          </a:r>
          <a:r>
            <a:rPr lang="en-GB" sz="1800" b="1" noProof="0" dirty="0" err="1"/>
            <a:t>ena</a:t>
          </a:r>
          <a:endParaRPr lang="en" sz="1800" b="1" noProof="0" dirty="0"/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Sichidzitama-ndira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noProof="0" dirty="0"/>
            <a:t>: </a:t>
          </a:r>
          <a:r>
            <a:rPr lang="en-GB" sz="1800" b="1" noProof="0" dirty="0" err="1"/>
            <a:t>Kudzikuza</a:t>
          </a:r>
          <a:r>
            <a:rPr lang="en-GB" sz="1800" b="1" noProof="0" dirty="0"/>
            <a:t> </a:t>
          </a:r>
          <a:r>
            <a:rPr lang="en-GB" sz="1800" b="1" noProof="0" dirty="0" err="1"/>
            <a:t>kapena</a:t>
          </a:r>
          <a:r>
            <a:rPr lang="en-GB" sz="1800" b="1" noProof="0" dirty="0"/>
            <a:t> </a:t>
          </a:r>
          <a:r>
            <a:rPr lang="en-GB" sz="1800" b="1" noProof="0" dirty="0" err="1"/>
            <a:t>kukhala</a:t>
          </a:r>
          <a:r>
            <a:rPr lang="en-GB" sz="1800" b="1" noProof="0" dirty="0"/>
            <a:t> </a:t>
          </a:r>
          <a:r>
            <a:rPr lang="en-GB" sz="1800" b="1" noProof="0" dirty="0" err="1"/>
            <a:t>wonyada</a:t>
          </a:r>
          <a:endParaRPr lang="en" sz="1800" b="1" noProof="0" dirty="0"/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700" b="1" noProof="0" dirty="0" err="1"/>
            <a:t>Sichidziona</a:t>
          </a:r>
          <a:r>
            <a:rPr lang="en-GB" sz="1700" b="1" noProof="0" dirty="0"/>
            <a:t> </a:t>
          </a:r>
          <a:r>
            <a:rPr lang="en-GB" sz="1700" b="1" noProof="0" dirty="0" err="1"/>
            <a:t>kukhala</a:t>
          </a:r>
          <a:r>
            <a:rPr lang="en-GB" sz="1700" b="1" noProof="0" dirty="0"/>
            <a:t> </a:t>
          </a:r>
          <a:r>
            <a:rPr lang="en-GB" sz="1700" b="1" noProof="0" dirty="0" err="1"/>
            <a:t>opambana</a:t>
          </a:r>
          <a:r>
            <a:rPr lang="en-GB" sz="1700" b="1" noProof="0" dirty="0"/>
            <a:t> </a:t>
          </a:r>
          <a:r>
            <a:rPr lang="en-GB" sz="1700" b="1" noProof="0" dirty="0" err="1"/>
            <a:t>kuposa</a:t>
          </a:r>
          <a:r>
            <a:rPr lang="en-GB" sz="1700" b="1" noProof="0" dirty="0"/>
            <a:t> </a:t>
          </a:r>
          <a:r>
            <a:rPr lang="en-GB" sz="1700" b="1" noProof="0" dirty="0" err="1"/>
            <a:t>m'mene</a:t>
          </a:r>
          <a:r>
            <a:rPr lang="en-GB" sz="1700" b="1" noProof="0" dirty="0"/>
            <a:t> </a:t>
          </a:r>
          <a:r>
            <a:rPr lang="en-GB" sz="1700" b="1" noProof="0" dirty="0" err="1"/>
            <a:t>mwini</a:t>
          </a:r>
          <a:r>
            <a:rPr lang="en-GB" sz="1700" b="1" noProof="0" dirty="0"/>
            <a:t> </a:t>
          </a:r>
          <a:r>
            <a:rPr lang="en-GB" sz="1700" b="1" noProof="0" dirty="0" err="1"/>
            <a:t>aliri</a:t>
          </a:r>
          <a:endParaRPr lang="en" sz="1700" b="1" noProof="0" dirty="0"/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Chilibe</a:t>
          </a:r>
          <a:r>
            <a:rPr lang="en-GB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mwano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noProof="0" dirty="0"/>
            <a:t>: </a:t>
          </a:r>
          <a:r>
            <a:rPr lang="en-GB" sz="1800" b="1" noProof="0" dirty="0" err="1"/>
            <a:t>Kuchita</a:t>
          </a:r>
          <a:r>
            <a:rPr lang="en-GB" sz="1800" b="1" noProof="0" dirty="0"/>
            <a:t> </a:t>
          </a:r>
          <a:r>
            <a:rPr lang="en-GB" sz="1800" b="1" noProof="0" dirty="0" err="1"/>
            <a:t>zinthu</a:t>
          </a:r>
          <a:r>
            <a:rPr lang="en-GB" sz="1800" b="1" noProof="0" dirty="0"/>
            <a:t> </a:t>
          </a:r>
          <a:r>
            <a:rPr lang="en-GB" sz="1800" b="1" noProof="0" dirty="0" err="1"/>
            <a:t>mosayenera</a:t>
          </a:r>
          <a:endParaRPr lang="en" sz="1800" b="1" noProof="0" dirty="0"/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400" b="1" noProof="0" dirty="0" err="1"/>
            <a:t>Sichichita</a:t>
          </a:r>
          <a:r>
            <a:rPr lang="en-GB" sz="1400" b="1" noProof="0" dirty="0"/>
            <a:t> </a:t>
          </a:r>
          <a:r>
            <a:rPr lang="en-GB" sz="1400" b="1" noProof="0" dirty="0" err="1"/>
            <a:t>zinthu</a:t>
          </a:r>
          <a:r>
            <a:rPr lang="en-GB" sz="1400" b="1" noProof="0" dirty="0"/>
            <a:t> </a:t>
          </a:r>
          <a:r>
            <a:rPr lang="en-GB" sz="1400" b="1" noProof="0" dirty="0" err="1"/>
            <a:t>zosemphana</a:t>
          </a:r>
          <a:r>
            <a:rPr lang="en-GB" sz="1400" b="1" noProof="0" dirty="0"/>
            <a:t> </a:t>
          </a:r>
          <a:r>
            <a:rPr lang="en-GB" sz="1400" b="1" noProof="0" dirty="0" err="1"/>
            <a:t>ndi</a:t>
          </a:r>
          <a:r>
            <a:rPr lang="en-GB" sz="1400" b="1" noProof="0" dirty="0"/>
            <a:t> </a:t>
          </a:r>
          <a:r>
            <a:rPr lang="en-GB" sz="1400" b="1" noProof="0" dirty="0" err="1"/>
            <a:t>makhalidwe</a:t>
          </a:r>
          <a:r>
            <a:rPr lang="en-GB" sz="1400" b="1" noProof="0" dirty="0"/>
            <a:t> </a:t>
          </a:r>
          <a:r>
            <a:rPr lang="en-GB" sz="1400" b="1" noProof="0" dirty="0" err="1"/>
            <a:t>abwino</a:t>
          </a:r>
          <a:r>
            <a:rPr lang="en-GB" sz="1400" b="1" noProof="0" dirty="0"/>
            <a:t> </a:t>
          </a:r>
          <a:r>
            <a:rPr lang="en-GB" sz="1400" b="1" noProof="0" dirty="0" err="1"/>
            <a:t>ndiponso</a:t>
          </a:r>
          <a:r>
            <a:rPr lang="en-GB" sz="1400" b="1" noProof="0" dirty="0"/>
            <a:t> </a:t>
          </a:r>
          <a:r>
            <a:rPr lang="en-GB" sz="1400" b="1" noProof="0" dirty="0" err="1"/>
            <a:t>miyambo</a:t>
          </a:r>
          <a:r>
            <a:rPr lang="en-GB" sz="1400" b="1" noProof="0" dirty="0"/>
            <a:t> </a:t>
          </a:r>
          <a:r>
            <a:rPr lang="en-GB" sz="1400" b="1" noProof="0" dirty="0" err="1"/>
            <a:t>yoyenera</a:t>
          </a:r>
          <a:r>
            <a:rPr lang="en-GB" sz="1400" b="1" noProof="0" dirty="0"/>
            <a:t> </a:t>
          </a:r>
          <a:r>
            <a:rPr lang="en-GB" sz="1400" b="1" noProof="0" dirty="0" err="1"/>
            <a:t>ya</a:t>
          </a:r>
          <a:r>
            <a:rPr lang="en-GB" sz="1400" b="1" noProof="0" dirty="0"/>
            <a:t> </a:t>
          </a:r>
          <a:r>
            <a:rPr lang="en-GB" sz="1400" b="1" noProof="0" dirty="0" err="1"/>
            <a:t>anthu</a:t>
          </a:r>
          <a:endParaRPr lang="en" sz="1400" b="1" noProof="0" dirty="0"/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Sichodzikonda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noProof="0" dirty="0"/>
            <a:t>: </a:t>
          </a:r>
          <a:r>
            <a:rPr lang="en" sz="1800" b="1" noProof="0" dirty="0" err="1"/>
            <a:t>Kufufuza</a:t>
          </a:r>
          <a:endParaRPr lang="en" sz="1800" b="1" noProof="0" dirty="0"/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800" b="1" noProof="0" dirty="0" err="1"/>
            <a:t>Chimalolera</a:t>
          </a:r>
          <a:r>
            <a:rPr lang="en-GB" sz="1800" b="1" noProof="0" dirty="0"/>
            <a:t> </a:t>
          </a:r>
          <a:r>
            <a:rPr lang="en-GB" sz="1800" b="1" noProof="0" dirty="0" err="1"/>
            <a:t>kusiya</a:t>
          </a:r>
          <a:r>
            <a:rPr lang="en-GB" sz="1800" b="1" noProof="0" dirty="0"/>
            <a:t> </a:t>
          </a:r>
          <a:r>
            <a:rPr lang="en-GB" sz="1800" b="1" noProof="0" dirty="0" err="1"/>
            <a:t>ufulu</a:t>
          </a:r>
          <a:r>
            <a:rPr lang="en-GB" sz="1800" b="1" noProof="0" dirty="0"/>
            <a:t> wake </a:t>
          </a:r>
          <a:r>
            <a:rPr lang="en-GB" sz="1800" b="1" noProof="0" dirty="0" err="1"/>
            <a:t>kuti</a:t>
          </a:r>
          <a:r>
            <a:rPr lang="en-GB" sz="1800" b="1" noProof="0" dirty="0"/>
            <a:t> </a:t>
          </a:r>
          <a:r>
            <a:rPr lang="en-GB" sz="1800" b="1" noProof="0" dirty="0" err="1"/>
            <a:t>ena</a:t>
          </a:r>
          <a:r>
            <a:rPr lang="en-GB" sz="1800" b="1" noProof="0" dirty="0"/>
            <a:t> </a:t>
          </a:r>
          <a:r>
            <a:rPr lang="en-GB" sz="1800" b="1" noProof="0" dirty="0" err="1"/>
            <a:t>apindule</a:t>
          </a:r>
          <a:endParaRPr lang="en" sz="1800" b="1" noProof="0" dirty="0"/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Sichipsa</a:t>
          </a:r>
          <a:r>
            <a:rPr lang="en-GB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mtima</a:t>
          </a:r>
          <a:r>
            <a:rPr lang="en-GB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msanga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1600" b="1" noProof="0" dirty="0"/>
            <a:t>: </a:t>
          </a:r>
          <a:r>
            <a:rPr lang="en-GB" sz="1600" b="1" noProof="0" dirty="0" err="1"/>
            <a:t>Kukwiyitsa</a:t>
          </a:r>
          <a:r>
            <a:rPr lang="en-GB" sz="1600" b="1" noProof="0" dirty="0"/>
            <a:t>, </a:t>
          </a:r>
          <a:r>
            <a:rPr lang="en-GB" sz="1600" b="1" noProof="0" dirty="0" err="1"/>
            <a:t>kuputa</a:t>
          </a:r>
          <a:r>
            <a:rPr lang="en-GB" sz="1600" b="1" noProof="0" dirty="0"/>
            <a:t>, </a:t>
          </a:r>
          <a:r>
            <a:rPr lang="en-GB" sz="1600" b="1" noProof="0" dirty="0" err="1"/>
            <a:t>kapena</a:t>
          </a:r>
          <a:r>
            <a:rPr lang="en-GB" sz="1600" b="1" noProof="0" dirty="0"/>
            <a:t> </a:t>
          </a:r>
          <a:r>
            <a:rPr lang="en-GB" sz="1600" b="1" noProof="0" dirty="0" err="1"/>
            <a:t>kuchititsa</a:t>
          </a:r>
          <a:r>
            <a:rPr lang="en-GB" sz="1600" b="1" noProof="0" dirty="0"/>
            <a:t> </a:t>
          </a:r>
          <a:r>
            <a:rPr lang="en-GB" sz="1600" b="1" noProof="0" dirty="0" err="1"/>
            <a:t>munthu</a:t>
          </a:r>
          <a:r>
            <a:rPr lang="en-GB" sz="1600" b="1" noProof="0" dirty="0"/>
            <a:t> </a:t>
          </a:r>
          <a:r>
            <a:rPr lang="en-GB" sz="1600" b="1" noProof="0" dirty="0" err="1"/>
            <a:t>kukwiya</a:t>
          </a:r>
          <a:r>
            <a:rPr lang="en-GB" sz="1600" b="1" noProof="0" dirty="0"/>
            <a:t> </a:t>
          </a:r>
          <a:r>
            <a:rPr lang="en-GB" sz="1600" b="1" noProof="0" dirty="0" err="1"/>
            <a:t>kwambiri</a:t>
          </a:r>
          <a:endParaRPr lang="en" sz="1600" b="1" noProof="0" dirty="0"/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800" b="1" noProof="0" dirty="0" err="1"/>
            <a:t>Sichifulumira</a:t>
          </a:r>
          <a:r>
            <a:rPr lang="en-GB" sz="1800" b="1" noProof="0" dirty="0"/>
            <a:t> </a:t>
          </a:r>
          <a:r>
            <a:rPr lang="en-GB" sz="1800" b="1" noProof="0" dirty="0" err="1"/>
            <a:t>kukwiya</a:t>
          </a:r>
          <a:r>
            <a:rPr lang="en-GB" sz="1800" b="1" noProof="0" dirty="0"/>
            <a:t>, </a:t>
          </a:r>
          <a:r>
            <a:rPr lang="en-GB" sz="1800" b="1" noProof="0" dirty="0" err="1"/>
            <a:t>ndiponso</a:t>
          </a:r>
          <a:r>
            <a:rPr lang="en-GB" sz="1800" b="1" noProof="0" dirty="0"/>
            <a:t> </a:t>
          </a:r>
          <a:r>
            <a:rPr lang="en-GB" sz="1800" b="1" noProof="0" dirty="0" err="1"/>
            <a:t>sichikhumudwa</a:t>
          </a:r>
          <a:r>
            <a:rPr lang="en-GB" sz="1800" b="1" noProof="0" dirty="0"/>
            <a:t> </a:t>
          </a:r>
          <a:r>
            <a:rPr lang="en-GB" sz="1800" b="1" noProof="0" dirty="0" err="1"/>
            <a:t>mosavuta</a:t>
          </a:r>
          <a:endParaRPr lang="en" sz="1800" b="1" noProof="0" dirty="0"/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Sichisunga</a:t>
          </a:r>
          <a:r>
            <a:rPr lang="en-GB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mangawa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noProof="0" dirty="0"/>
            <a:t>: </a:t>
          </a:r>
          <a:r>
            <a:rPr lang="en-GB" sz="1800" b="1" noProof="0" dirty="0" err="1"/>
            <a:t>Kusunga</a:t>
          </a:r>
          <a:r>
            <a:rPr lang="en-GB" sz="1800" b="1" noProof="0" dirty="0"/>
            <a:t> </a:t>
          </a:r>
          <a:r>
            <a:rPr lang="en-GB" sz="1800" b="1" noProof="0" dirty="0" err="1"/>
            <a:t>chiwerengero</a:t>
          </a:r>
          <a:r>
            <a:rPr lang="en-GB" sz="1800" b="1" noProof="0" dirty="0"/>
            <a:t> cha </a:t>
          </a:r>
          <a:r>
            <a:rPr lang="en-GB" sz="1800" b="1" noProof="0" dirty="0" err="1"/>
            <a:t>zolakwa</a:t>
          </a:r>
          <a:endParaRPr lang="en" sz="1800" b="1" noProof="0" dirty="0"/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600" b="1" noProof="0" dirty="0" err="1"/>
            <a:t>Chimakhululuka</a:t>
          </a:r>
          <a:r>
            <a:rPr lang="en-GB" sz="1600" b="1" noProof="0" dirty="0"/>
            <a:t> </a:t>
          </a:r>
          <a:r>
            <a:rPr lang="en-GB" sz="1600" b="1" noProof="0" dirty="0" err="1"/>
            <a:t>ndipo</a:t>
          </a:r>
          <a:r>
            <a:rPr lang="en-GB" sz="1600" b="1" noProof="0" dirty="0"/>
            <a:t> </a:t>
          </a:r>
          <a:r>
            <a:rPr lang="en-GB" sz="1600" b="1" noProof="0" dirty="0" err="1"/>
            <a:t>sichisunga</a:t>
          </a:r>
          <a:r>
            <a:rPr lang="en-GB" sz="1600" b="1" noProof="0" dirty="0"/>
            <a:t> </a:t>
          </a:r>
          <a:r>
            <a:rPr lang="en-GB" sz="1600" b="1" noProof="0" dirty="0" err="1"/>
            <a:t>mumtima</a:t>
          </a:r>
          <a:r>
            <a:rPr lang="en-GB" sz="1600" b="1" noProof="0" dirty="0"/>
            <a:t> </a:t>
          </a:r>
          <a:r>
            <a:rPr lang="en-GB" sz="1600" b="1" noProof="0" dirty="0" err="1"/>
            <a:t>zolakwa</a:t>
          </a:r>
          <a:r>
            <a:rPr lang="en-GB" sz="1600" b="1" noProof="0" dirty="0"/>
            <a:t> </a:t>
          </a:r>
          <a:r>
            <a:rPr lang="en-GB" sz="1600" b="1" noProof="0" dirty="0" err="1"/>
            <a:t>zimene</a:t>
          </a:r>
          <a:r>
            <a:rPr lang="en-GB" sz="1600" b="1" noProof="0" dirty="0"/>
            <a:t> </a:t>
          </a:r>
          <a:r>
            <a:rPr lang="en-GB" sz="1600" b="1" noProof="0" dirty="0" err="1"/>
            <a:t>ena</a:t>
          </a:r>
          <a:r>
            <a:rPr lang="en-GB" sz="1600" b="1" noProof="0" dirty="0"/>
            <a:t> </a:t>
          </a:r>
          <a:r>
            <a:rPr lang="en-GB" sz="1600" b="1" noProof="0" dirty="0" err="1"/>
            <a:t>achita</a:t>
          </a:r>
          <a:endParaRPr lang="en" sz="1600" b="1" noProof="0" dirty="0"/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Sichikondwera</a:t>
          </a:r>
          <a:r>
            <a:rPr lang="en-GB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-GB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zoyipa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noProof="0" dirty="0"/>
            <a:t>: </a:t>
          </a:r>
          <a:r>
            <a:rPr lang="en-GB" sz="1800" b="1" noProof="0" dirty="0" err="1"/>
            <a:t>Kukhala</a:t>
          </a:r>
          <a:r>
            <a:rPr lang="en-GB" sz="1800" b="1" noProof="0" dirty="0"/>
            <a:t> </a:t>
          </a:r>
          <a:r>
            <a:rPr lang="en-GB" sz="1800" b="1" noProof="0" dirty="0" err="1"/>
            <a:t>wokondwa</a:t>
          </a:r>
          <a:r>
            <a:rPr lang="en-GB" sz="1800" b="1" noProof="0" dirty="0"/>
            <a:t>, </a:t>
          </a:r>
          <a:r>
            <a:rPr lang="en-GB" sz="1800" b="1" noProof="0" dirty="0" err="1"/>
            <a:t>kusangalala</a:t>
          </a:r>
          <a:r>
            <a:rPr lang="en-GB" sz="1800" b="1" noProof="0" dirty="0"/>
            <a:t>, </a:t>
          </a:r>
          <a:r>
            <a:rPr lang="en-GB" sz="1800" b="1" noProof="0" dirty="0" err="1"/>
            <a:t>kapena</a:t>
          </a:r>
          <a:r>
            <a:rPr lang="en-GB" sz="1800" b="1" noProof="0" dirty="0"/>
            <a:t> </a:t>
          </a:r>
          <a:r>
            <a:rPr lang="en-GB" sz="1800" b="1" noProof="0" dirty="0" err="1"/>
            <a:t>kumva</a:t>
          </a:r>
          <a:r>
            <a:rPr lang="en-GB" sz="1800" b="1" noProof="0" dirty="0"/>
            <a:t> </a:t>
          </a:r>
          <a:r>
            <a:rPr lang="en-GB" sz="1800" b="1" noProof="0" dirty="0" err="1"/>
            <a:t>bwino</a:t>
          </a:r>
          <a:endParaRPr lang="en" sz="1800" b="1" noProof="0" dirty="0"/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400" b="1" noProof="0" dirty="0" err="1"/>
            <a:t>Sichikondwera</a:t>
          </a:r>
          <a:r>
            <a:rPr lang="en-GB" sz="1400" b="1" noProof="0" dirty="0"/>
            <a:t> </a:t>
          </a:r>
          <a:r>
            <a:rPr lang="en-GB" sz="1400" b="1" noProof="0" dirty="0" err="1"/>
            <a:t>ndi</a:t>
          </a:r>
          <a:r>
            <a:rPr lang="en-GB" sz="1400" b="1" noProof="0" dirty="0"/>
            <a:t> </a:t>
          </a:r>
          <a:r>
            <a:rPr lang="en-GB" sz="1400" b="1" noProof="0" dirty="0" err="1"/>
            <a:t>zolakwa</a:t>
          </a:r>
          <a:r>
            <a:rPr lang="en-GB" sz="1400" b="1" noProof="0" dirty="0"/>
            <a:t> za </a:t>
          </a:r>
          <a:r>
            <a:rPr lang="en-GB" sz="1400" b="1" noProof="0" dirty="0" err="1"/>
            <a:t>ena</a:t>
          </a:r>
          <a:r>
            <a:rPr lang="en-GB" sz="1400" b="1" noProof="0" dirty="0"/>
            <a:t>, </a:t>
          </a:r>
          <a:r>
            <a:rPr lang="en-GB" sz="1400" b="1" noProof="0" dirty="0" err="1"/>
            <a:t>koma</a:t>
          </a:r>
          <a:r>
            <a:rPr lang="en-GB" sz="1400" b="1" noProof="0" dirty="0"/>
            <a:t> </a:t>
          </a:r>
          <a:r>
            <a:rPr lang="en-GB" sz="1400" b="1" noProof="0" dirty="0" err="1"/>
            <a:t>chimayesetsa</a:t>
          </a:r>
          <a:r>
            <a:rPr lang="en-GB" sz="1400" b="1" noProof="0" dirty="0"/>
            <a:t> </a:t>
          </a:r>
          <a:r>
            <a:rPr lang="en-GB" sz="1400" b="1" noProof="0" dirty="0" err="1"/>
            <a:t>kuwathandiza</a:t>
          </a:r>
          <a:r>
            <a:rPr lang="en-GB" sz="1400" b="1" noProof="0" dirty="0"/>
            <a:t> </a:t>
          </a:r>
          <a:r>
            <a:rPr lang="en-GB" sz="1400" b="1" noProof="0" dirty="0" err="1"/>
            <a:t>kuti</a:t>
          </a:r>
          <a:r>
            <a:rPr lang="en-GB" sz="1400" b="1" noProof="0" dirty="0"/>
            <a:t> </a:t>
          </a:r>
          <a:r>
            <a:rPr lang="en-GB" sz="1400" b="1" noProof="0" dirty="0" err="1"/>
            <a:t>akonze</a:t>
          </a:r>
          <a:r>
            <a:rPr lang="en-GB" sz="1400" b="1" noProof="0" dirty="0"/>
            <a:t> </a:t>
          </a:r>
          <a:r>
            <a:rPr lang="en-GB" sz="1400" b="1" noProof="0" dirty="0" err="1"/>
            <a:t>zolakwazo</a:t>
          </a:r>
          <a:endParaRPr lang="en" sz="1400" b="1" noProof="0" dirty="0"/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#2" qsCatId="simple" csTypeId="urn:microsoft.com/office/officeart/2005/8/colors/colorful1#4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1800" b="1" noProof="0" dirty="0" err="1"/>
            <a:t>Anapirira</a:t>
          </a:r>
          <a:r>
            <a:rPr lang="en-GB" sz="1800" b="1" noProof="0" dirty="0"/>
            <a:t> </a:t>
          </a:r>
          <a:r>
            <a:rPr lang="en-GB" sz="1800" b="1" noProof="0" dirty="0" err="1"/>
            <a:t>kumenyedwa</a:t>
          </a:r>
          <a:r>
            <a:rPr lang="en-GB" sz="1800" b="1" noProof="0" dirty="0"/>
            <a:t>, </a:t>
          </a:r>
          <a:r>
            <a:rPr lang="en-GB" sz="1800" b="1" noProof="0" dirty="0" err="1"/>
            <a:t>kunyozedwa</a:t>
          </a:r>
          <a:r>
            <a:rPr lang="en-GB" sz="1800" b="1" noProof="0" dirty="0"/>
            <a:t>, </a:t>
          </a:r>
          <a:r>
            <a:rPr lang="en-GB" sz="1800" b="1" noProof="0" dirty="0" err="1"/>
            <a:t>ndi</a:t>
          </a:r>
          <a:r>
            <a:rPr lang="en-GB" sz="1800" b="1" noProof="0" dirty="0"/>
            <a:t> </a:t>
          </a:r>
          <a:r>
            <a:rPr lang="en-GB" sz="1800" b="1" noProof="0" dirty="0" err="1"/>
            <a:t>kuchitidwa</a:t>
          </a:r>
          <a:r>
            <a:rPr lang="en-GB" sz="1800" b="1" noProof="0" dirty="0"/>
            <a:t> </a:t>
          </a:r>
          <a:r>
            <a:rPr lang="en-GB" sz="1800" b="1" noProof="0" dirty="0" err="1"/>
            <a:t>chipongwe</a:t>
          </a:r>
          <a:br>
            <a:rPr lang="en" sz="1800" b="1" noProof="0" dirty="0"/>
          </a:br>
          <a:r>
            <a:rPr lang="en" sz="1800" b="1" noProof="0" dirty="0"/>
            <a:t>(Mateyu 27:27-31)</a:t>
          </a:r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Ndiokoma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mtima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 err="1"/>
            <a:t>Ankasamala</a:t>
          </a:r>
          <a:r>
            <a:rPr lang="en-GB" sz="2000" b="1" noProof="0" dirty="0"/>
            <a:t> za </a:t>
          </a:r>
          <a:r>
            <a:rPr lang="en-GB" sz="2000" b="1" noProof="0" dirty="0" err="1"/>
            <a:t>aliyense</a:t>
          </a:r>
          <a:r>
            <a:rPr lang="en-GB" sz="2000" b="1" noProof="0" dirty="0"/>
            <a:t> amene </a:t>
          </a:r>
          <a:r>
            <a:rPr lang="en-GB" sz="2000" b="1" noProof="0" dirty="0" err="1"/>
            <a:t>anali</a:t>
          </a:r>
          <a:r>
            <a:rPr lang="en-GB" sz="2000" b="1" noProof="0" dirty="0"/>
            <a:t> </a:t>
          </a:r>
          <a:r>
            <a:rPr lang="en-GB" sz="2000" b="1" noProof="0" dirty="0" err="1"/>
            <a:t>kuvutika</a:t>
          </a:r>
          <a:endParaRPr lang="en" sz="2000" b="1" noProof="0" dirty="0"/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Ndioleza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Mtima</a:t>
          </a: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Amakondwera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choonadi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 err="1"/>
            <a:t>Ankaphunzitsa</a:t>
          </a:r>
          <a:r>
            <a:rPr lang="en-GB" sz="2000" b="1" noProof="0" dirty="0"/>
            <a:t> </a:t>
          </a:r>
          <a:r>
            <a:rPr lang="en-GB" sz="2000" b="1" noProof="0" dirty="0" err="1"/>
            <a:t>choonadi</a:t>
          </a:r>
          <a:r>
            <a:rPr lang="en-GB" sz="2000" b="1" noProof="0" dirty="0"/>
            <a:t> </a:t>
          </a:r>
          <a:r>
            <a:rPr lang="en-GB" sz="2000" b="1" noProof="0" dirty="0" err="1"/>
            <a:t>momveka</a:t>
          </a:r>
          <a:r>
            <a:rPr lang="en-GB" sz="2000" b="1" noProof="0" dirty="0"/>
            <a:t> </a:t>
          </a:r>
          <a:r>
            <a:rPr lang="en-GB" sz="2000" b="1" noProof="0" dirty="0" err="1"/>
            <a:t>bwino</a:t>
          </a:r>
          <a:r>
            <a:rPr lang="en-GB" sz="2000" b="1" noProof="0" dirty="0"/>
            <a:t> </a:t>
          </a:r>
          <a:r>
            <a:rPr lang="en-GB" sz="2000" b="1" noProof="0" dirty="0" err="1"/>
            <a:t>komanso</a:t>
          </a:r>
          <a:r>
            <a:rPr lang="en-GB" sz="2000" b="1" noProof="0" dirty="0"/>
            <a:t> </a:t>
          </a:r>
          <a:r>
            <a:rPr lang="en-GB" sz="2000" b="1" noProof="0" dirty="0" err="1"/>
            <a:t>motsimikiza</a:t>
          </a:r>
          <a:endParaRPr lang="en" sz="2000" b="1" noProof="0" dirty="0"/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Amatchinjiriza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nthawi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zonse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1800" b="1" noProof="0" dirty="0"/>
            <a:t>Iye </a:t>
          </a:r>
          <a:r>
            <a:rPr lang="en-GB" sz="1800" b="1" noProof="0" dirty="0" err="1"/>
            <a:t>sanaweruze</a:t>
          </a:r>
          <a:r>
            <a:rPr lang="en-GB" sz="1800" b="1" noProof="0" dirty="0"/>
            <a:t> </a:t>
          </a:r>
          <a:r>
            <a:rPr lang="en-GB" sz="1800" b="1" noProof="0" dirty="0" err="1"/>
            <a:t>mkazi</a:t>
          </a:r>
          <a:r>
            <a:rPr lang="en-GB" sz="1800" b="1" noProof="0" dirty="0"/>
            <a:t> </a:t>
          </a:r>
          <a:r>
            <a:rPr lang="en-GB" sz="1800" b="1" noProof="0" dirty="0" err="1"/>
            <a:t>wochimwayo</a:t>
          </a:r>
          <a:r>
            <a:rPr lang="en-GB" sz="1800" b="1" noProof="0" dirty="0"/>
            <a:t> </a:t>
          </a:r>
          <a:r>
            <a:rPr lang="en-GB" sz="1800" b="1" noProof="0" dirty="0" err="1"/>
            <a:t>koma</a:t>
          </a:r>
          <a:r>
            <a:rPr lang="en-GB" sz="1800" b="1" noProof="0" dirty="0"/>
            <a:t> </a:t>
          </a:r>
          <a:r>
            <a:rPr lang="en-GB" sz="1800" b="1" noProof="0" dirty="0" err="1"/>
            <a:t>anamukhululukira</a:t>
          </a:r>
          <a:r>
            <a:rPr lang="en-GB" sz="1800" b="1" noProof="0" dirty="0"/>
            <a:t> </a:t>
          </a:r>
          <a:r>
            <a:rPr lang="en" sz="1800" b="1" noProof="0" dirty="0"/>
            <a:t>(Yohane 8:10-11)</a:t>
          </a:r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Amakhulupirika</a:t>
          </a:r>
          <a:r>
            <a:rPr lang="en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nthawi</a:t>
          </a:r>
          <a:r>
            <a:rPr lang="en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zonse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 err="1"/>
            <a:t>Anakhulupirira</a:t>
          </a:r>
          <a:r>
            <a:rPr lang="en-GB" sz="2000" b="1" noProof="0" dirty="0"/>
            <a:t> </a:t>
          </a:r>
          <a:r>
            <a:rPr lang="en-GB" sz="2000" b="1" noProof="0" dirty="0" err="1"/>
            <a:t>kuti</a:t>
          </a:r>
          <a:r>
            <a:rPr lang="en-GB" sz="2000" b="1" noProof="0" dirty="0"/>
            <a:t> </a:t>
          </a:r>
          <a:r>
            <a:rPr lang="en-GB" sz="2000" b="1" noProof="0" dirty="0" err="1"/>
            <a:t>kulapa</a:t>
          </a:r>
          <a:r>
            <a:rPr lang="en-GB" sz="2000" b="1" noProof="0" dirty="0"/>
            <a:t> </a:t>
          </a:r>
          <a:r>
            <a:rPr lang="en-GB" sz="2000" b="1" noProof="0" dirty="0" err="1"/>
            <a:t>kwa</a:t>
          </a:r>
          <a:r>
            <a:rPr lang="en-GB" sz="2000" b="1" noProof="0" dirty="0"/>
            <a:t> </a:t>
          </a:r>
          <a:r>
            <a:rPr lang="en-GB" sz="2000" b="1" noProof="0" dirty="0" err="1"/>
            <a:t>Zakeyu</a:t>
          </a:r>
          <a:r>
            <a:rPr lang="en-GB" sz="2000" b="1" noProof="0" dirty="0"/>
            <a:t> </a:t>
          </a:r>
          <a:r>
            <a:rPr lang="en-GB" sz="2000" b="1" noProof="0" dirty="0" err="1"/>
            <a:t>kunali</a:t>
          </a:r>
          <a:r>
            <a:rPr lang="en-GB" sz="2000" b="1" noProof="0" dirty="0"/>
            <a:t> </a:t>
          </a:r>
          <a:r>
            <a:rPr lang="en-GB" sz="2000" b="1" noProof="0" dirty="0" err="1"/>
            <a:t>koona</a:t>
          </a:r>
          <a:br>
            <a:rPr lang="en" sz="2000" b="1" noProof="0" dirty="0"/>
          </a:br>
          <a:r>
            <a:rPr lang="en" sz="2000" b="1" noProof="0" dirty="0"/>
            <a:t>(Luka 19:8-9)</a:t>
          </a:r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Ali </a:t>
          </a:r>
          <a:r>
            <a:rPr lang="en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chiyembekezo</a:t>
          </a:r>
          <a:r>
            <a:rPr lang="en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nthawi</a:t>
          </a:r>
          <a:r>
            <a:rPr lang="en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zonse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 err="1"/>
            <a:t>Anakonzekeretsa</a:t>
          </a:r>
          <a:r>
            <a:rPr lang="en-GB" sz="2000" b="1" noProof="0" dirty="0"/>
            <a:t> </a:t>
          </a:r>
          <a:r>
            <a:rPr lang="en-GB" sz="2000" b="1" noProof="0" dirty="0" err="1"/>
            <a:t>amuna</a:t>
          </a:r>
          <a:r>
            <a:rPr lang="en-GB" sz="2000" b="1" noProof="0" dirty="0"/>
            <a:t> 12 </a:t>
          </a:r>
          <a:r>
            <a:rPr lang="en-GB" sz="2000" b="1" noProof="0" dirty="0" err="1"/>
            <a:t>kuti</a:t>
          </a:r>
          <a:r>
            <a:rPr lang="en-GB" sz="2000" b="1" noProof="0" dirty="0"/>
            <a:t> </a:t>
          </a:r>
          <a:r>
            <a:rPr lang="en-GB" sz="2000" b="1" noProof="0" dirty="0" err="1"/>
            <a:t>agwire</a:t>
          </a:r>
          <a:r>
            <a:rPr lang="en-GB" sz="2000" b="1" noProof="0" dirty="0"/>
            <a:t> </a:t>
          </a:r>
          <a:r>
            <a:rPr lang="en-GB" sz="2000" b="1" noProof="0" dirty="0" err="1"/>
            <a:t>ntchito</a:t>
          </a:r>
          <a:r>
            <a:rPr lang="en-GB" sz="2000" b="1" noProof="0" dirty="0"/>
            <a:t> </a:t>
          </a:r>
          <a:r>
            <a:rPr lang="en-GB" sz="2000" b="1" noProof="0" dirty="0" err="1"/>
            <a:t>imene</a:t>
          </a:r>
          <a:r>
            <a:rPr lang="en-GB" sz="2000" b="1" noProof="0" dirty="0"/>
            <a:t> </a:t>
          </a:r>
          <a:r>
            <a:rPr lang="en-GB" sz="2000" b="1" noProof="0" dirty="0" err="1"/>
            <a:t>inkaoneka</a:t>
          </a:r>
          <a:r>
            <a:rPr lang="en-GB" sz="2000" b="1" noProof="0" dirty="0"/>
            <a:t> </a:t>
          </a:r>
          <a:r>
            <a:rPr lang="en-GB" sz="2000" b="1" noProof="0" dirty="0" err="1"/>
            <a:t>ngati</a:t>
          </a:r>
          <a:r>
            <a:rPr lang="en-GB" sz="2000" b="1" noProof="0" dirty="0"/>
            <a:t> ‘</a:t>
          </a:r>
          <a:r>
            <a:rPr lang="en-GB" sz="2000" b="1" noProof="0" dirty="0" err="1"/>
            <a:t>yosatheka</a:t>
          </a:r>
          <a:r>
            <a:rPr lang="en-GB" sz="2000" b="1" noProof="0" dirty="0"/>
            <a:t>’ </a:t>
          </a:r>
          <a:endParaRPr lang="en" sz="2000" b="1" noProof="0" dirty="0"/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Amapirira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nthawi</a:t>
          </a:r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zonse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 err="1"/>
            <a:t>Anapirira</a:t>
          </a:r>
          <a:r>
            <a:rPr lang="en-GB" sz="2000" b="1" noProof="0" dirty="0"/>
            <a:t> </a:t>
          </a:r>
          <a:r>
            <a:rPr lang="en-GB" sz="2000" b="1" noProof="0" dirty="0" err="1"/>
            <a:t>njala</a:t>
          </a:r>
          <a:r>
            <a:rPr lang="en-GB" sz="2000" b="1" noProof="0" dirty="0"/>
            <a:t>, </a:t>
          </a:r>
          <a:r>
            <a:rPr lang="en-GB" sz="2000" b="1" noProof="0" dirty="0" err="1"/>
            <a:t>kukanidwa</a:t>
          </a:r>
          <a:r>
            <a:rPr lang="en-GB" sz="2000" b="1" noProof="0" dirty="0"/>
            <a:t>, </a:t>
          </a:r>
          <a:r>
            <a:rPr lang="en-GB" sz="2000" b="1" noProof="0" dirty="0" err="1"/>
            <a:t>zowawa</a:t>
          </a:r>
          <a:r>
            <a:rPr lang="en-GB" sz="2000" b="1" noProof="0" dirty="0"/>
            <a:t>, </a:t>
          </a:r>
          <a:r>
            <a:rPr lang="en-GB" sz="2000" b="1" noProof="0" dirty="0" err="1"/>
            <a:t>ndi</a:t>
          </a:r>
          <a:r>
            <a:rPr lang="en-GB" sz="2000" b="1" noProof="0" dirty="0"/>
            <a:t> </a:t>
          </a:r>
          <a:r>
            <a:rPr lang="en-GB" sz="2000" b="1" noProof="0" dirty="0" err="1"/>
            <a:t>masautso</a:t>
          </a:r>
          <a:endParaRPr lang="en" sz="2000" b="1" noProof="0" dirty="0"/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#3" qsCatId="simple" csTypeId="urn:microsoft.com/office/officeart/2005/8/colors/colorful1#5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Sachita </a:t>
          </a:r>
          <a:r>
            <a:rPr lang="en" sz="2000" b="1" noProof="0" dirty="0" err="1">
              <a:solidFill>
                <a:schemeClr val="tx1"/>
              </a:solidFill>
            </a:rPr>
            <a:t>nsanje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Sanafune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ulemu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ndipo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ankacheza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anthu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odzichepetsa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GB" sz="1800" b="1" noProof="0" dirty="0" err="1">
              <a:solidFill>
                <a:schemeClr val="tx1"/>
              </a:solidFill>
            </a:rPr>
            <a:t>Sadzionetsera</a:t>
          </a:r>
          <a:r>
            <a:rPr lang="en-GB" sz="1800" b="1" noProof="0" dirty="0">
              <a:solidFill>
                <a:schemeClr val="tx1"/>
              </a:solidFill>
            </a:rPr>
            <a:t> </a:t>
          </a:r>
          <a:r>
            <a:rPr lang="en-GB" sz="1800" b="1" noProof="0" dirty="0" err="1">
              <a:solidFill>
                <a:schemeClr val="tx1"/>
              </a:solidFill>
            </a:rPr>
            <a:t>yekha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17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Ngakhale</a:t>
          </a:r>
          <a:r>
            <a:rPr lang="en-GB" sz="17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7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GB" sz="17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7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anali</a:t>
          </a:r>
          <a:r>
            <a:rPr lang="en-GB" sz="17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Mfumu </a:t>
          </a:r>
          <a:r>
            <a:rPr lang="en-GB" sz="17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</a:t>
          </a:r>
          <a:r>
            <a:rPr lang="en-GB" sz="17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7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Chilengedwe</a:t>
          </a:r>
          <a:r>
            <a:rPr lang="en-GB" sz="17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7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Chonse</a:t>
          </a:r>
          <a:r>
            <a:rPr lang="en-GB" sz="17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17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sanadzitamandire</a:t>
          </a:r>
          <a:r>
            <a:rPr lang="en-GB" sz="17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7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chifukwa</a:t>
          </a:r>
          <a:r>
            <a:rPr lang="en-GB" sz="17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cha </a:t>
          </a:r>
          <a:r>
            <a:rPr lang="en-GB" sz="17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zimenezo</a:t>
          </a:r>
          <a:endParaRPr lang="en" sz="17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 err="1">
              <a:solidFill>
                <a:schemeClr val="tx1"/>
              </a:solidFill>
            </a:rPr>
            <a:t>Sadzikuza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Anali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wokonzeka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kugwira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ngakhale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ntchito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zonyozeka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kwambiri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GB" sz="1800" b="1" noProof="0" dirty="0">
              <a:solidFill>
                <a:schemeClr val="tx1"/>
              </a:solidFill>
            </a:rPr>
            <a:t>Sachita </a:t>
          </a:r>
          <a:r>
            <a:rPr lang="en-GB" sz="1800" b="1" noProof="0" dirty="0" err="1">
              <a:solidFill>
                <a:schemeClr val="tx1"/>
              </a:solidFill>
            </a:rPr>
            <a:t>zinthu</a:t>
          </a:r>
          <a:r>
            <a:rPr lang="en-GB" sz="1800" b="1" noProof="0" dirty="0">
              <a:solidFill>
                <a:schemeClr val="tx1"/>
              </a:solidFill>
            </a:rPr>
            <a:t> </a:t>
          </a:r>
          <a:r>
            <a:rPr lang="en-GB" sz="1800" b="1" noProof="0" dirty="0" err="1">
              <a:solidFill>
                <a:schemeClr val="tx1"/>
              </a:solidFill>
            </a:rPr>
            <a:t>mwamwano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Ankachitira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aliyense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zinthu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mwaulemu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moyenera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GB" sz="1800" b="1" noProof="0" dirty="0" err="1">
              <a:solidFill>
                <a:schemeClr val="tx1"/>
              </a:solidFill>
            </a:rPr>
            <a:t>Sasamala</a:t>
          </a:r>
          <a:r>
            <a:rPr lang="en-GB" sz="1800" b="1" noProof="0" dirty="0">
              <a:solidFill>
                <a:schemeClr val="tx1"/>
              </a:solidFill>
            </a:rPr>
            <a:t> </a:t>
          </a:r>
          <a:r>
            <a:rPr lang="en-GB" sz="1800" b="1" noProof="0" dirty="0" err="1">
              <a:solidFill>
                <a:schemeClr val="tx1"/>
              </a:solidFill>
            </a:rPr>
            <a:t>zake</a:t>
          </a:r>
          <a:r>
            <a:rPr lang="en-GB" sz="1800" b="1" noProof="0" dirty="0">
              <a:solidFill>
                <a:schemeClr val="tx1"/>
              </a:solidFill>
            </a:rPr>
            <a:t> </a:t>
          </a:r>
          <a:r>
            <a:rPr lang="en-GB" sz="1800" b="1" noProof="0" dirty="0" err="1">
              <a:solidFill>
                <a:schemeClr val="tx1"/>
              </a:solidFill>
            </a:rPr>
            <a:t>zokha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Ankachita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chifuniro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cha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Atate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wake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nthawi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zonse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(Yohane 6:38)</a:t>
          </a: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GB" sz="2000" b="1" noProof="0" dirty="0" err="1">
              <a:solidFill>
                <a:schemeClr val="tx1"/>
              </a:solidFill>
            </a:rPr>
            <a:t>Sakwiya</a:t>
          </a:r>
          <a:r>
            <a:rPr lang="en-GB" sz="2000" b="1" noProof="0" dirty="0">
              <a:solidFill>
                <a:schemeClr val="tx1"/>
              </a:solidFill>
            </a:rPr>
            <a:t> </a:t>
          </a:r>
          <a:r>
            <a:rPr lang="en-GB" sz="2000" b="1" noProof="0" dirty="0" err="1">
              <a:solidFill>
                <a:schemeClr val="tx1"/>
              </a:solidFill>
            </a:rPr>
            <a:t>msanga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Ngakhale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pamene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anamumenya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anayankha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mwaulemu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(Yohane 18:22-23)</a:t>
          </a: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 err="1">
              <a:solidFill>
                <a:schemeClr val="tx1"/>
              </a:solidFill>
            </a:rPr>
            <a:t>Saganiza</a:t>
          </a:r>
          <a:r>
            <a:rPr lang="en" sz="2000" b="1" noProof="0" dirty="0">
              <a:solidFill>
                <a:schemeClr val="tx1"/>
              </a:solidFill>
            </a:rPr>
            <a:t> </a:t>
          </a:r>
          <a:r>
            <a:rPr lang="en" sz="2000" b="1" noProof="0" dirty="0" err="1">
              <a:solidFill>
                <a:schemeClr val="tx1"/>
              </a:solidFill>
            </a:rPr>
            <a:t>zoyipa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Anapempha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amene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anamupachika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akhululukidwe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(Luka 23:34)</a:t>
          </a: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GB" sz="1800" b="1" noProof="0" dirty="0" err="1">
              <a:solidFill>
                <a:schemeClr val="tx1"/>
              </a:solidFill>
            </a:rPr>
            <a:t>Sakondwera</a:t>
          </a:r>
          <a:r>
            <a:rPr lang="en-GB" sz="1800" b="1" noProof="0" dirty="0">
              <a:solidFill>
                <a:schemeClr val="tx1"/>
              </a:solidFill>
            </a:rPr>
            <a:t> </a:t>
          </a:r>
          <a:r>
            <a:rPr lang="en-GB" sz="1800" b="1" noProof="0" dirty="0" err="1">
              <a:solidFill>
                <a:schemeClr val="tx1"/>
              </a:solidFill>
            </a:rPr>
            <a:t>ndi</a:t>
          </a:r>
          <a:r>
            <a:rPr lang="en-GB" sz="1800" b="1" noProof="0" dirty="0">
              <a:solidFill>
                <a:schemeClr val="tx1"/>
              </a:solidFill>
            </a:rPr>
            <a:t> </a:t>
          </a:r>
          <a:r>
            <a:rPr lang="en-GB" sz="1800" b="1" noProof="0" dirty="0" err="1">
              <a:solidFill>
                <a:schemeClr val="tx1"/>
              </a:solidFill>
            </a:rPr>
            <a:t>zosalungama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Analankhula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mwamphamvu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Afarisi</a:t>
          </a: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osalungama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(Mateyu 23:27-28)</a:t>
          </a: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0" y="2009"/>
          <a:ext cx="9705889" cy="45978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CHITHUNZI CHA CHIKONDI</a:t>
          </a:r>
        </a:p>
      </dsp:txBody>
      <dsp:txXfrm>
        <a:off x="13467" y="15476"/>
        <a:ext cx="9678955" cy="432848"/>
      </dsp:txXfrm>
    </dsp:sp>
    <dsp:sp modelId="{ACDC36D2-6AC7-4F41-B88C-BCA24DEDB065}">
      <dsp:nvSpPr>
        <dsp:cNvPr id="0" name=""/>
        <dsp:cNvSpPr/>
      </dsp:nvSpPr>
      <dsp:spPr>
        <a:xfrm>
          <a:off x="13503" y="632317"/>
          <a:ext cx="2663113" cy="103908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Kupambana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chikondi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937" y="662751"/>
        <a:ext cx="2602245" cy="978212"/>
      </dsp:txXfrm>
    </dsp:sp>
    <dsp:sp modelId="{0D2D9D5E-57A4-415D-9D5B-7D46004FD9EA}">
      <dsp:nvSpPr>
        <dsp:cNvPr id="0" name=""/>
        <dsp:cNvSpPr/>
      </dsp:nvSpPr>
      <dsp:spPr>
        <a:xfrm>
          <a:off x="359229" y="1841923"/>
          <a:ext cx="1698103" cy="1470766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Njira</a:t>
          </a:r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yopambana</a:t>
          </a:r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koposa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02306" y="1885000"/>
        <a:ext cx="1611949" cy="1384612"/>
      </dsp:txXfrm>
    </dsp:sp>
    <dsp:sp modelId="{B5F7911F-4156-4B99-927E-8450E4249B0E}">
      <dsp:nvSpPr>
        <dsp:cNvPr id="0" name=""/>
        <dsp:cNvSpPr/>
      </dsp:nvSpPr>
      <dsp:spPr>
        <a:xfrm>
          <a:off x="2724436" y="632317"/>
          <a:ext cx="4351993" cy="1039080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Makhalidwe</a:t>
          </a:r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 </a:t>
          </a: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chikondi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54870" y="662751"/>
        <a:ext cx="4291125" cy="978212"/>
      </dsp:txXfrm>
    </dsp:sp>
    <dsp:sp modelId="{6F889E49-F227-4759-BE46-C1BD1E885D40}">
      <dsp:nvSpPr>
        <dsp:cNvPr id="0" name=""/>
        <dsp:cNvSpPr/>
      </dsp:nvSpPr>
      <dsp:spPr>
        <a:xfrm>
          <a:off x="2754050" y="1841923"/>
          <a:ext cx="1548030" cy="1470766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Zimene</a:t>
          </a:r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chikondi</a:t>
          </a:r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chimachita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97127" y="1885000"/>
        <a:ext cx="1461876" cy="1384612"/>
      </dsp:txXfrm>
    </dsp:sp>
    <dsp:sp modelId="{C93AE218-E267-4BE1-B67E-BD1DB0237802}">
      <dsp:nvSpPr>
        <dsp:cNvPr id="0" name=""/>
        <dsp:cNvSpPr/>
      </dsp:nvSpPr>
      <dsp:spPr>
        <a:xfrm>
          <a:off x="4329463" y="1841923"/>
          <a:ext cx="1365240" cy="1470766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Zimene</a:t>
          </a:r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chikondi</a:t>
          </a:r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sichima-chita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69450" y="1881910"/>
        <a:ext cx="1285266" cy="1390792"/>
      </dsp:txXfrm>
    </dsp:sp>
    <dsp:sp modelId="{A7847FB9-DBE9-4D4C-8E20-8EDC136D15AF}">
      <dsp:nvSpPr>
        <dsp:cNvPr id="0" name=""/>
        <dsp:cNvSpPr/>
      </dsp:nvSpPr>
      <dsp:spPr>
        <a:xfrm>
          <a:off x="5736071" y="1842131"/>
          <a:ext cx="1374067" cy="1470766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Chithinzi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cha Yesu</a:t>
          </a:r>
        </a:p>
      </dsp:txBody>
      <dsp:txXfrm>
        <a:off x="5776316" y="1882376"/>
        <a:ext cx="1293577" cy="1390276"/>
      </dsp:txXfrm>
    </dsp:sp>
    <dsp:sp modelId="{517CB350-DD93-45DC-9943-411AA58E242F}">
      <dsp:nvSpPr>
        <dsp:cNvPr id="0" name=""/>
        <dsp:cNvSpPr/>
      </dsp:nvSpPr>
      <dsp:spPr>
        <a:xfrm>
          <a:off x="7124249" y="632317"/>
          <a:ext cx="2576195" cy="103908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Kupirira</a:t>
          </a:r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</a:t>
          </a:r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chikondi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54683" y="662751"/>
        <a:ext cx="2515327" cy="978212"/>
      </dsp:txXfrm>
    </dsp:sp>
    <dsp:sp modelId="{4CBD7F29-7EBD-4A45-AB82-2083F6007082}">
      <dsp:nvSpPr>
        <dsp:cNvPr id="0" name=""/>
        <dsp:cNvSpPr/>
      </dsp:nvSpPr>
      <dsp:spPr>
        <a:xfrm>
          <a:off x="7909627" y="1841923"/>
          <a:ext cx="1642680" cy="1470766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Makhalidwe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opambana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952704" y="1885000"/>
        <a:ext cx="1556526" cy="13846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Ndicholeza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Mtima</a:t>
          </a: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5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500" b="1" kern="1200" noProof="0" dirty="0"/>
            <a:t>: </a:t>
          </a:r>
          <a:r>
            <a:rPr lang="en-GB" sz="1500" b="1" kern="1200" noProof="0" dirty="0" err="1"/>
            <a:t>Kukhala</a:t>
          </a:r>
          <a:r>
            <a:rPr lang="en-GB" sz="1500" b="1" kern="1200" noProof="0" dirty="0"/>
            <a:t> </a:t>
          </a:r>
          <a:r>
            <a:rPr lang="en-GB" sz="1500" b="1" kern="1200" noProof="0" dirty="0" err="1"/>
            <a:t>woleza</a:t>
          </a:r>
          <a:r>
            <a:rPr lang="en-GB" sz="1500" b="1" kern="1200" noProof="0" dirty="0"/>
            <a:t> </a:t>
          </a:r>
          <a:r>
            <a:rPr lang="en-GB" sz="1500" b="1" kern="1200" noProof="0" dirty="0" err="1"/>
            <a:t>mtima</a:t>
          </a:r>
          <a:r>
            <a:rPr lang="en-GB" sz="1500" b="1" kern="1200" noProof="0" dirty="0"/>
            <a:t>, </a:t>
          </a:r>
          <a:r>
            <a:rPr lang="en-GB" sz="1500" b="1" kern="1200" noProof="0" dirty="0" err="1"/>
            <a:t>kupirira</a:t>
          </a:r>
          <a:r>
            <a:rPr lang="en-GB" sz="1500" b="1" kern="1200" noProof="0" dirty="0"/>
            <a:t>, </a:t>
          </a:r>
          <a:r>
            <a:rPr lang="en-GB" sz="1500" b="1" kern="1200" noProof="0" dirty="0" err="1"/>
            <a:t>ndi</a:t>
          </a:r>
          <a:r>
            <a:rPr lang="en-GB" sz="1500" b="1" kern="1200" noProof="0" dirty="0"/>
            <a:t> </a:t>
          </a:r>
          <a:r>
            <a:rPr lang="en-GB" sz="1500" b="1" kern="1200" noProof="0" dirty="0" err="1"/>
            <a:t>kukhala</a:t>
          </a:r>
          <a:r>
            <a:rPr lang="en-GB" sz="1500" b="1" kern="1200" noProof="0" dirty="0"/>
            <a:t> </a:t>
          </a:r>
          <a:r>
            <a:rPr lang="en-GB" sz="1500" b="1" kern="1200" noProof="0" dirty="0" err="1"/>
            <a:t>wopirira</a:t>
          </a:r>
          <a:r>
            <a:rPr lang="en-GB" sz="1500" b="1" kern="1200" noProof="0" dirty="0"/>
            <a:t> </a:t>
          </a:r>
          <a:r>
            <a:rPr lang="en-GB" sz="1500" b="1" kern="1200" noProof="0" dirty="0" err="1"/>
            <a:t>kwa</a:t>
          </a:r>
          <a:r>
            <a:rPr lang="en-GB" sz="1500" b="1" kern="1200" noProof="0" dirty="0"/>
            <a:t> </a:t>
          </a:r>
          <a:r>
            <a:rPr lang="en-GB" sz="1500" b="1" kern="1200" noProof="0" dirty="0" err="1"/>
            <a:t>nthawi</a:t>
          </a:r>
          <a:r>
            <a:rPr lang="en-GB" sz="1500" b="1" kern="1200" noProof="0" dirty="0"/>
            <a:t> </a:t>
          </a:r>
          <a:r>
            <a:rPr lang="en-GB" sz="1500" b="1" kern="1200" noProof="0" dirty="0" err="1"/>
            <a:t>yaitali</a:t>
          </a:r>
          <a:endParaRPr lang="en" sz="1500" b="1" kern="1200" noProof="0" dirty="0"/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 err="1"/>
            <a:t>Kukhala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woleza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mtima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ndi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kupirira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zolakwa</a:t>
          </a:r>
          <a:r>
            <a:rPr lang="en-GB" sz="1800" b="1" kern="1200" noProof="0" dirty="0"/>
            <a:t> za </a:t>
          </a:r>
          <a:r>
            <a:rPr lang="en-GB" sz="1800" b="1" kern="1200" noProof="0" dirty="0" err="1"/>
            <a:t>ena</a:t>
          </a:r>
          <a:endParaRPr lang="en" sz="1800" b="1" kern="1200" noProof="0" dirty="0"/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Ndichokoma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mtima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kern="1200" noProof="0" dirty="0"/>
            <a:t>: </a:t>
          </a:r>
          <a:r>
            <a:rPr lang="en-GB" sz="1800" b="1" kern="1200" noProof="0" dirty="0" err="1"/>
            <a:t>Kuchitira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ena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zabwino</a:t>
          </a:r>
          <a:endParaRPr lang="en" sz="1800" b="1" kern="1200" noProof="0" dirty="0"/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 err="1"/>
            <a:t>Ndichachifundo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ndipo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chimamvera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ena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chisoni</a:t>
          </a:r>
          <a:endParaRPr lang="en" sz="1800" b="1" kern="1200" noProof="0" dirty="0"/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Chimakondwera</a:t>
          </a:r>
          <a:r>
            <a:rPr lang="en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choonadi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kern="1200" noProof="0" dirty="0"/>
            <a:t>: </a:t>
          </a:r>
          <a:r>
            <a:rPr lang="en-GB" sz="1800" b="1" kern="1200" noProof="0" dirty="0" err="1"/>
            <a:t>Kusonyeza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chifundo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ndi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kukondwera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limodzi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ndi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ena</a:t>
          </a:r>
          <a:endParaRPr lang="en" sz="1800" b="1" kern="1200" noProof="0" dirty="0"/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 err="1"/>
            <a:t>Chimakondwera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limodzi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ndi</a:t>
          </a:r>
          <a:r>
            <a:rPr lang="en-GB" sz="1800" b="1" kern="1200" noProof="0" dirty="0"/>
            <a:t> amene </a:t>
          </a:r>
          <a:r>
            <a:rPr lang="en-GB" sz="1800" b="1" kern="1200" noProof="0" dirty="0" err="1"/>
            <a:t>amachirikiza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choonadi</a:t>
          </a:r>
          <a:endParaRPr lang="en" sz="1800" b="1" kern="1200" noProof="0" dirty="0"/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Chimatchinjiriza</a:t>
          </a:r>
          <a:r>
            <a:rPr lang="en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nthawi</a:t>
          </a:r>
          <a:r>
            <a:rPr lang="en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zonse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kern="1200" noProof="0" dirty="0"/>
            <a:t>: </a:t>
          </a:r>
          <a:r>
            <a:rPr lang="en-GB" sz="1800" b="1" kern="1200" noProof="0" dirty="0" err="1"/>
            <a:t>Kusalankhula</a:t>
          </a:r>
          <a:r>
            <a:rPr lang="en-GB" sz="1800" b="1" kern="1200" noProof="0" dirty="0"/>
            <a:t> za </a:t>
          </a:r>
          <a:r>
            <a:rPr lang="en-GB" sz="1800" b="1" kern="1200" noProof="0" dirty="0" err="1"/>
            <a:t>zolakwa</a:t>
          </a:r>
          <a:r>
            <a:rPr lang="en-GB" sz="1800" b="1" kern="1200" noProof="0" dirty="0"/>
            <a:t> za </a:t>
          </a:r>
          <a:r>
            <a:rPr lang="en-GB" sz="1800" b="1" kern="1200" noProof="0" dirty="0" err="1"/>
            <a:t>ena</a:t>
          </a:r>
          <a:r>
            <a:rPr lang="en-GB" sz="1800" b="1" kern="1200" noProof="0" dirty="0"/>
            <a:t> </a:t>
          </a:r>
          <a:r>
            <a:rPr lang="en" sz="1800" b="1" kern="1200" noProof="0" dirty="0"/>
            <a:t>(</a:t>
          </a:r>
          <a:r>
            <a:rPr lang="en-GB" sz="1800" b="1" kern="1200" noProof="0" dirty="0" err="1"/>
            <a:t>koma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kuzipirira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moleza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mtima</a:t>
          </a:r>
          <a:r>
            <a:rPr lang="en" sz="1800" b="1" kern="1200" noProof="0" dirty="0"/>
            <a:t>)</a:t>
          </a:r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noProof="0" dirty="0" err="1"/>
            <a:t>Chimabisa</a:t>
          </a:r>
          <a:r>
            <a:rPr lang="en-GB" sz="1600" b="1" kern="1200" noProof="0" dirty="0"/>
            <a:t> </a:t>
          </a:r>
          <a:r>
            <a:rPr lang="en-GB" sz="1600" b="1" kern="1200" noProof="0" dirty="0" err="1"/>
            <a:t>zolakwa</a:t>
          </a:r>
          <a:r>
            <a:rPr lang="en-GB" sz="1600" b="1" kern="1200" noProof="0" dirty="0"/>
            <a:t> za </a:t>
          </a:r>
          <a:r>
            <a:rPr lang="en-GB" sz="1600" b="1" kern="1200" noProof="0" dirty="0" err="1"/>
            <a:t>ena</a:t>
          </a:r>
          <a:r>
            <a:rPr lang="en-GB" sz="1600" b="1" kern="1200" noProof="0" dirty="0"/>
            <a:t> </a:t>
          </a:r>
          <a:r>
            <a:rPr lang="en-GB" sz="1600" b="1" kern="1200" noProof="0" dirty="0" err="1"/>
            <a:t>ndi</a:t>
          </a:r>
          <a:r>
            <a:rPr lang="en-GB" sz="1600" b="1" kern="1200" noProof="0" dirty="0"/>
            <a:t> </a:t>
          </a:r>
          <a:r>
            <a:rPr lang="en-GB" sz="1600" b="1" kern="1200" noProof="0" dirty="0" err="1"/>
            <a:t>kukhala</a:t>
          </a:r>
          <a:r>
            <a:rPr lang="en-GB" sz="1600" b="1" kern="1200" noProof="0" dirty="0"/>
            <a:t> </a:t>
          </a:r>
          <a:r>
            <a:rPr lang="en-GB" sz="1600" b="1" kern="1200" noProof="0" dirty="0" err="1"/>
            <a:t>chete</a:t>
          </a:r>
          <a:r>
            <a:rPr lang="en-GB" sz="1600" b="1" kern="1200" noProof="0" dirty="0"/>
            <a:t> </a:t>
          </a:r>
          <a:r>
            <a:rPr lang="en-GB" sz="1600" b="1" kern="1200" noProof="0" dirty="0" err="1"/>
            <a:t>osaziulula</a:t>
          </a:r>
          <a:endParaRPr lang="en" sz="1600" b="1" kern="1200" noProof="0" dirty="0"/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Chimakhulupirika</a:t>
          </a:r>
          <a:r>
            <a:rPr lang="en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nthawi</a:t>
          </a:r>
          <a:r>
            <a:rPr lang="en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zonse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600" b="1" kern="1200" noProof="0" dirty="0"/>
            <a:t>: </a:t>
          </a:r>
          <a:r>
            <a:rPr lang="en-GB" sz="1600" b="1" kern="1200" noProof="0" dirty="0" err="1"/>
            <a:t>Kukhala</a:t>
          </a:r>
          <a:r>
            <a:rPr lang="en-GB" sz="1600" b="1" kern="1200" noProof="0" dirty="0"/>
            <a:t> </a:t>
          </a:r>
          <a:r>
            <a:rPr lang="en-GB" sz="1600" b="1" kern="1200" noProof="0" dirty="0" err="1"/>
            <a:t>ndi</a:t>
          </a:r>
          <a:r>
            <a:rPr lang="en-GB" sz="1600" b="1" kern="1200" noProof="0" dirty="0"/>
            <a:t> </a:t>
          </a:r>
          <a:r>
            <a:rPr lang="en-GB" sz="1600" b="1" kern="1200" noProof="0" dirty="0" err="1"/>
            <a:t>chikhulupiriro</a:t>
          </a:r>
          <a:r>
            <a:rPr lang="en-GB" sz="1600" b="1" kern="1200" noProof="0" dirty="0"/>
            <a:t>, </a:t>
          </a:r>
          <a:r>
            <a:rPr lang="en-GB" sz="1600" b="1" kern="1200" noProof="0" dirty="0" err="1"/>
            <a:t>kukhulupirira</a:t>
          </a:r>
          <a:r>
            <a:rPr lang="en-GB" sz="1600" b="1" kern="1200" noProof="0" dirty="0"/>
            <a:t>, </a:t>
          </a:r>
          <a:r>
            <a:rPr lang="en-GB" sz="1600" b="1" kern="1200" noProof="0" dirty="0" err="1"/>
            <a:t>ndi</a:t>
          </a:r>
          <a:r>
            <a:rPr lang="en-GB" sz="1600" b="1" kern="1200" noProof="0" dirty="0"/>
            <a:t> </a:t>
          </a:r>
          <a:r>
            <a:rPr lang="en-GB" sz="1600" b="1" kern="1200" noProof="0" dirty="0" err="1"/>
            <a:t>kudalira</a:t>
          </a:r>
          <a:endParaRPr lang="en" sz="1600" b="1" kern="1200" noProof="0" dirty="0"/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noProof="0" dirty="0" err="1"/>
            <a:t>Sichifulumira</a:t>
          </a:r>
          <a:r>
            <a:rPr lang="en-GB" sz="1500" b="1" kern="1200" noProof="0" dirty="0"/>
            <a:t> </a:t>
          </a:r>
          <a:r>
            <a:rPr lang="en-GB" sz="1500" b="1" kern="1200" noProof="0" dirty="0" err="1"/>
            <a:t>kuweruza</a:t>
          </a:r>
          <a:r>
            <a:rPr lang="en-GB" sz="1500" b="1" kern="1200" noProof="0" dirty="0"/>
            <a:t> </a:t>
          </a:r>
          <a:r>
            <a:rPr lang="en-GB" sz="1500" b="1" kern="1200" noProof="0" dirty="0" err="1"/>
            <a:t>ena</a:t>
          </a:r>
          <a:r>
            <a:rPr lang="en-GB" sz="1500" b="1" kern="1200" noProof="0" dirty="0"/>
            <a:t>, </a:t>
          </a:r>
          <a:r>
            <a:rPr lang="en-GB" sz="1500" b="1" kern="1200" noProof="0" dirty="0" err="1"/>
            <a:t>koma</a:t>
          </a:r>
          <a:r>
            <a:rPr lang="en-GB" sz="1500" b="1" kern="1200" noProof="0" dirty="0"/>
            <a:t> </a:t>
          </a:r>
          <a:r>
            <a:rPr lang="en-GB" sz="1500" b="1" kern="1200" noProof="0" dirty="0" err="1"/>
            <a:t>chimawapatsa</a:t>
          </a:r>
          <a:r>
            <a:rPr lang="en-GB" sz="1500" b="1" kern="1200" noProof="0" dirty="0"/>
            <a:t> </a:t>
          </a:r>
          <a:r>
            <a:rPr lang="en-GB" sz="1500" b="1" kern="1200" noProof="0" dirty="0" err="1"/>
            <a:t>mwayi</a:t>
          </a:r>
          <a:r>
            <a:rPr lang="en-GB" sz="1500" b="1" kern="1200" noProof="0" dirty="0"/>
            <a:t> </a:t>
          </a:r>
          <a:r>
            <a:rPr lang="en-GB" sz="1500" b="1" kern="1200" noProof="0" dirty="0" err="1"/>
            <a:t>poganiza</a:t>
          </a:r>
          <a:r>
            <a:rPr lang="en-GB" sz="1500" b="1" kern="1200" noProof="0" dirty="0"/>
            <a:t> </a:t>
          </a:r>
          <a:r>
            <a:rPr lang="en-GB" sz="1500" b="1" kern="1200" noProof="0" dirty="0" err="1"/>
            <a:t>kuti</a:t>
          </a:r>
          <a:r>
            <a:rPr lang="en-GB" sz="1500" b="1" kern="1200" noProof="0" dirty="0"/>
            <a:t> </a:t>
          </a:r>
          <a:r>
            <a:rPr lang="en-GB" sz="1500" b="1" kern="1200" noProof="0" dirty="0" err="1"/>
            <a:t>mwina</a:t>
          </a:r>
          <a:r>
            <a:rPr lang="en-GB" sz="1500" b="1" kern="1200" noProof="0" dirty="0"/>
            <a:t> </a:t>
          </a:r>
          <a:r>
            <a:rPr lang="en-GB" sz="1500" b="1" kern="1200" noProof="0" dirty="0" err="1"/>
            <a:t>sanalakwitse</a:t>
          </a:r>
          <a:endParaRPr lang="en" sz="1500" b="1" kern="1200" noProof="0" dirty="0"/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Chiyembekezo </a:t>
          </a: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nthawi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zonse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kern="1200" noProof="0" dirty="0"/>
            <a:t> </a:t>
          </a:r>
          <a:r>
            <a:rPr lang="en-GB" sz="1800" b="1" kern="1200" noProof="0" dirty="0" err="1"/>
            <a:t>Kuyembekezera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kapena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kudalira</a:t>
          </a:r>
          <a:endParaRPr lang="en" sz="1800" b="1" kern="1200" noProof="0" dirty="0"/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 err="1"/>
            <a:t>Nthawi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zonse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chimayembekezera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kuti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zinthu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zabwino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zichitike</a:t>
          </a:r>
          <a:endParaRPr lang="en" sz="1800" b="1" kern="1200" noProof="0" dirty="0"/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Chimapirira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nthawi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zonse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5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500" b="1" kern="1200" noProof="0" dirty="0"/>
            <a:t>: </a:t>
          </a:r>
          <a:r>
            <a:rPr lang="en-GB" sz="1500" b="1" kern="1200" noProof="0" dirty="0" err="1"/>
            <a:t>Kupirira</a:t>
          </a:r>
          <a:r>
            <a:rPr lang="en-GB" sz="1500" b="1" kern="1200" noProof="0" dirty="0"/>
            <a:t>, </a:t>
          </a:r>
          <a:r>
            <a:rPr lang="en-GB" sz="1500" b="1" kern="1200" noProof="0" dirty="0" err="1"/>
            <a:t>kulimbana</a:t>
          </a:r>
          <a:r>
            <a:rPr lang="en-GB" sz="1500" b="1" kern="1200" noProof="0" dirty="0"/>
            <a:t> </a:t>
          </a:r>
          <a:r>
            <a:rPr lang="en-GB" sz="1500" b="1" kern="1200" noProof="0" dirty="0" err="1"/>
            <a:t>ndi</a:t>
          </a:r>
          <a:r>
            <a:rPr lang="en-GB" sz="1500" b="1" kern="1200" noProof="0" dirty="0"/>
            <a:t> </a:t>
          </a:r>
          <a:r>
            <a:rPr lang="en-GB" sz="1500" b="1" kern="1200" noProof="0" dirty="0" err="1"/>
            <a:t>zovuta</a:t>
          </a:r>
          <a:r>
            <a:rPr lang="en-GB" sz="1500" b="1" kern="1200" noProof="0" dirty="0"/>
            <a:t>, </a:t>
          </a:r>
          <a:r>
            <a:rPr lang="en-GB" sz="1500" b="1" kern="1200" noProof="0" dirty="0" err="1"/>
            <a:t>kukhala</a:t>
          </a:r>
          <a:r>
            <a:rPr lang="en-GB" sz="1500" b="1" kern="1200" noProof="0" dirty="0"/>
            <a:t> </a:t>
          </a:r>
          <a:r>
            <a:rPr lang="en-GB" sz="1500" b="1" kern="1200" noProof="0" dirty="0" err="1"/>
            <a:t>wolimba</a:t>
          </a:r>
          <a:r>
            <a:rPr lang="en-GB" sz="1500" b="1" kern="1200" noProof="0" dirty="0"/>
            <a:t> </a:t>
          </a:r>
          <a:r>
            <a:rPr lang="en-GB" sz="1500" b="1" kern="1200" noProof="0" dirty="0" err="1"/>
            <a:t>mtima</a:t>
          </a:r>
          <a:r>
            <a:rPr lang="en-GB" sz="1500" b="1" kern="1200" noProof="0" dirty="0"/>
            <a:t>, </a:t>
          </a:r>
          <a:r>
            <a:rPr lang="en-GB" sz="1500" b="1" kern="1200" noProof="0" dirty="0" err="1"/>
            <a:t>ndi</a:t>
          </a:r>
          <a:r>
            <a:rPr lang="en-GB" sz="1500" b="1" kern="1200" noProof="0" dirty="0"/>
            <a:t> </a:t>
          </a:r>
          <a:r>
            <a:rPr lang="en-GB" sz="1500" b="1" kern="1200" noProof="0" dirty="0" err="1"/>
            <a:t>kupitirizabe</a:t>
          </a:r>
          <a:r>
            <a:rPr lang="en-GB" sz="1500" b="1" kern="1200" noProof="0" dirty="0"/>
            <a:t> </a:t>
          </a:r>
          <a:r>
            <a:rPr lang="en-GB" sz="1500" b="1" kern="1200" noProof="0" dirty="0" err="1"/>
            <a:t>osafooka</a:t>
          </a:r>
          <a:endParaRPr lang="en" sz="1500" b="1" kern="1200" noProof="0" dirty="0"/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 err="1"/>
            <a:t>Chimapirira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mavuto</a:t>
          </a:r>
          <a:r>
            <a:rPr lang="en-GB" sz="1800" b="1" kern="1200" noProof="0" dirty="0"/>
            <a:t>, </a:t>
          </a:r>
          <a:r>
            <a:rPr lang="en-GB" sz="1800" b="1" kern="1200" noProof="0" dirty="0" err="1"/>
            <a:t>mayesero</a:t>
          </a:r>
          <a:r>
            <a:rPr lang="en-GB" sz="1800" b="1" kern="1200" noProof="0" dirty="0"/>
            <a:t>, </a:t>
          </a:r>
          <a:r>
            <a:rPr lang="en-GB" sz="1800" b="1" kern="1200" noProof="0" dirty="0" err="1"/>
            <a:t>ndi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mazunzo</a:t>
          </a:r>
          <a:endParaRPr lang="en" sz="1800" b="1" kern="1200" noProof="0" dirty="0"/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Chilibe</a:t>
          </a:r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nsanje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kern="1200" noProof="0" dirty="0"/>
            <a:t>: </a:t>
          </a:r>
          <a:r>
            <a:rPr lang="en-GB" sz="1800" b="1" kern="1200" noProof="0" dirty="0" err="1"/>
            <a:t>Kukhala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ndi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mtima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woyaka</a:t>
          </a:r>
          <a:endParaRPr lang="en" sz="1800" b="1" kern="1200" noProof="0" dirty="0"/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noProof="0" dirty="0" err="1"/>
            <a:t>Sichichita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nsanje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ndi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omwe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ali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ndi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mphatso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kapena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makhalidwe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ena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abwino</a:t>
          </a:r>
          <a:endParaRPr lang="en" sz="1400" b="1" kern="1200" noProof="0" dirty="0"/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Sichidzikuza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kern="1200" noProof="0" dirty="0"/>
            <a:t>: </a:t>
          </a:r>
          <a:r>
            <a:rPr lang="en-GB" sz="1800" b="1" kern="1200" noProof="0" dirty="0" err="1"/>
            <a:t>Kudzitamandira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kapena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kudzikweza</a:t>
          </a:r>
          <a:endParaRPr lang="en" sz="1800" b="1" kern="1200" noProof="0" dirty="0"/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 err="1"/>
            <a:t>Sichifuna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kutamandidwa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ndi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ena</a:t>
          </a:r>
          <a:endParaRPr lang="en" sz="1800" b="1" kern="1200" noProof="0" dirty="0"/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Sichidzitama-ndira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kern="1200" noProof="0" dirty="0"/>
            <a:t>: </a:t>
          </a:r>
          <a:r>
            <a:rPr lang="en-GB" sz="1800" b="1" kern="1200" noProof="0" dirty="0" err="1"/>
            <a:t>Kudzikuza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kapena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kukhala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wonyada</a:t>
          </a:r>
          <a:endParaRPr lang="en" sz="1800" b="1" kern="1200" noProof="0" dirty="0"/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noProof="0" dirty="0" err="1"/>
            <a:t>Sichidziona</a:t>
          </a:r>
          <a:r>
            <a:rPr lang="en-GB" sz="1700" b="1" kern="1200" noProof="0" dirty="0"/>
            <a:t> </a:t>
          </a:r>
          <a:r>
            <a:rPr lang="en-GB" sz="1700" b="1" kern="1200" noProof="0" dirty="0" err="1"/>
            <a:t>kukhala</a:t>
          </a:r>
          <a:r>
            <a:rPr lang="en-GB" sz="1700" b="1" kern="1200" noProof="0" dirty="0"/>
            <a:t> </a:t>
          </a:r>
          <a:r>
            <a:rPr lang="en-GB" sz="1700" b="1" kern="1200" noProof="0" dirty="0" err="1"/>
            <a:t>opambana</a:t>
          </a:r>
          <a:r>
            <a:rPr lang="en-GB" sz="1700" b="1" kern="1200" noProof="0" dirty="0"/>
            <a:t> </a:t>
          </a:r>
          <a:r>
            <a:rPr lang="en-GB" sz="1700" b="1" kern="1200" noProof="0" dirty="0" err="1"/>
            <a:t>kuposa</a:t>
          </a:r>
          <a:r>
            <a:rPr lang="en-GB" sz="1700" b="1" kern="1200" noProof="0" dirty="0"/>
            <a:t> </a:t>
          </a:r>
          <a:r>
            <a:rPr lang="en-GB" sz="1700" b="1" kern="1200" noProof="0" dirty="0" err="1"/>
            <a:t>m'mene</a:t>
          </a:r>
          <a:r>
            <a:rPr lang="en-GB" sz="1700" b="1" kern="1200" noProof="0" dirty="0"/>
            <a:t> </a:t>
          </a:r>
          <a:r>
            <a:rPr lang="en-GB" sz="1700" b="1" kern="1200" noProof="0" dirty="0" err="1"/>
            <a:t>mwini</a:t>
          </a:r>
          <a:r>
            <a:rPr lang="en-GB" sz="1700" b="1" kern="1200" noProof="0" dirty="0"/>
            <a:t> </a:t>
          </a:r>
          <a:r>
            <a:rPr lang="en-GB" sz="1700" b="1" kern="1200" noProof="0" dirty="0" err="1"/>
            <a:t>aliri</a:t>
          </a:r>
          <a:endParaRPr lang="en" sz="1700" b="1" kern="1200" noProof="0" dirty="0"/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Chilibe</a:t>
          </a:r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mwano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kern="1200" noProof="0" dirty="0"/>
            <a:t>: </a:t>
          </a:r>
          <a:r>
            <a:rPr lang="en-GB" sz="1800" b="1" kern="1200" noProof="0" dirty="0" err="1"/>
            <a:t>Kuchita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zinthu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mosayenera</a:t>
          </a:r>
          <a:endParaRPr lang="en" sz="1800" b="1" kern="1200" noProof="0" dirty="0"/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noProof="0" dirty="0" err="1"/>
            <a:t>Sichichita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zinthu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zosemphana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ndi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makhalidwe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abwino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ndiponso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miyambo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yoyenera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ya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anthu</a:t>
          </a:r>
          <a:endParaRPr lang="en" sz="1400" b="1" kern="1200" noProof="0" dirty="0"/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Sichodzikonda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kern="1200" noProof="0" dirty="0"/>
            <a:t>: </a:t>
          </a:r>
          <a:r>
            <a:rPr lang="en" sz="1800" b="1" kern="1200" noProof="0" dirty="0" err="1"/>
            <a:t>Kufufuza</a:t>
          </a:r>
          <a:endParaRPr lang="en" sz="1800" b="1" kern="1200" noProof="0" dirty="0"/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 err="1"/>
            <a:t>Chimalolera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kusiya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ufulu</a:t>
          </a:r>
          <a:r>
            <a:rPr lang="en-GB" sz="1800" b="1" kern="1200" noProof="0" dirty="0"/>
            <a:t> wake </a:t>
          </a:r>
          <a:r>
            <a:rPr lang="en-GB" sz="1800" b="1" kern="1200" noProof="0" dirty="0" err="1"/>
            <a:t>kuti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ena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apindule</a:t>
          </a:r>
          <a:endParaRPr lang="en" sz="1800" b="1" kern="1200" noProof="0" dirty="0"/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Sichipsa</a:t>
          </a:r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mtima</a:t>
          </a:r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msanga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1600" b="1" kern="1200" noProof="0" dirty="0"/>
            <a:t>: </a:t>
          </a:r>
          <a:r>
            <a:rPr lang="en-GB" sz="1600" b="1" kern="1200" noProof="0" dirty="0" err="1"/>
            <a:t>Kukwiyitsa</a:t>
          </a:r>
          <a:r>
            <a:rPr lang="en-GB" sz="1600" b="1" kern="1200" noProof="0" dirty="0"/>
            <a:t>, </a:t>
          </a:r>
          <a:r>
            <a:rPr lang="en-GB" sz="1600" b="1" kern="1200" noProof="0" dirty="0" err="1"/>
            <a:t>kuputa</a:t>
          </a:r>
          <a:r>
            <a:rPr lang="en-GB" sz="1600" b="1" kern="1200" noProof="0" dirty="0"/>
            <a:t>, </a:t>
          </a:r>
          <a:r>
            <a:rPr lang="en-GB" sz="1600" b="1" kern="1200" noProof="0" dirty="0" err="1"/>
            <a:t>kapena</a:t>
          </a:r>
          <a:r>
            <a:rPr lang="en-GB" sz="1600" b="1" kern="1200" noProof="0" dirty="0"/>
            <a:t> </a:t>
          </a:r>
          <a:r>
            <a:rPr lang="en-GB" sz="1600" b="1" kern="1200" noProof="0" dirty="0" err="1"/>
            <a:t>kuchititsa</a:t>
          </a:r>
          <a:r>
            <a:rPr lang="en-GB" sz="1600" b="1" kern="1200" noProof="0" dirty="0"/>
            <a:t> </a:t>
          </a:r>
          <a:r>
            <a:rPr lang="en-GB" sz="1600" b="1" kern="1200" noProof="0" dirty="0" err="1"/>
            <a:t>munthu</a:t>
          </a:r>
          <a:r>
            <a:rPr lang="en-GB" sz="1600" b="1" kern="1200" noProof="0" dirty="0"/>
            <a:t> </a:t>
          </a:r>
          <a:r>
            <a:rPr lang="en-GB" sz="1600" b="1" kern="1200" noProof="0" dirty="0" err="1"/>
            <a:t>kukwiya</a:t>
          </a:r>
          <a:r>
            <a:rPr lang="en-GB" sz="1600" b="1" kern="1200" noProof="0" dirty="0"/>
            <a:t> </a:t>
          </a:r>
          <a:r>
            <a:rPr lang="en-GB" sz="1600" b="1" kern="1200" noProof="0" dirty="0" err="1"/>
            <a:t>kwambiri</a:t>
          </a:r>
          <a:endParaRPr lang="en" sz="1600" b="1" kern="1200" noProof="0" dirty="0"/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 err="1"/>
            <a:t>Sichifulumira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kukwiya</a:t>
          </a:r>
          <a:r>
            <a:rPr lang="en-GB" sz="1800" b="1" kern="1200" noProof="0" dirty="0"/>
            <a:t>, </a:t>
          </a:r>
          <a:r>
            <a:rPr lang="en-GB" sz="1800" b="1" kern="1200" noProof="0" dirty="0" err="1"/>
            <a:t>ndiponso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sichikhumudwa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mosavuta</a:t>
          </a:r>
          <a:endParaRPr lang="en" sz="1800" b="1" kern="1200" noProof="0" dirty="0"/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Sichisunga</a:t>
          </a:r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mangawa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kern="1200" noProof="0" dirty="0"/>
            <a:t>: </a:t>
          </a:r>
          <a:r>
            <a:rPr lang="en-GB" sz="1800" b="1" kern="1200" noProof="0" dirty="0" err="1"/>
            <a:t>Kusunga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chiwerengero</a:t>
          </a:r>
          <a:r>
            <a:rPr lang="en-GB" sz="1800" b="1" kern="1200" noProof="0" dirty="0"/>
            <a:t> cha </a:t>
          </a:r>
          <a:r>
            <a:rPr lang="en-GB" sz="1800" b="1" kern="1200" noProof="0" dirty="0" err="1"/>
            <a:t>zolakwa</a:t>
          </a:r>
          <a:endParaRPr lang="en" sz="1800" b="1" kern="1200" noProof="0" dirty="0"/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noProof="0" dirty="0" err="1"/>
            <a:t>Chimakhululuka</a:t>
          </a:r>
          <a:r>
            <a:rPr lang="en-GB" sz="1600" b="1" kern="1200" noProof="0" dirty="0"/>
            <a:t> </a:t>
          </a:r>
          <a:r>
            <a:rPr lang="en-GB" sz="1600" b="1" kern="1200" noProof="0" dirty="0" err="1"/>
            <a:t>ndipo</a:t>
          </a:r>
          <a:r>
            <a:rPr lang="en-GB" sz="1600" b="1" kern="1200" noProof="0" dirty="0"/>
            <a:t> </a:t>
          </a:r>
          <a:r>
            <a:rPr lang="en-GB" sz="1600" b="1" kern="1200" noProof="0" dirty="0" err="1"/>
            <a:t>sichisunga</a:t>
          </a:r>
          <a:r>
            <a:rPr lang="en-GB" sz="1600" b="1" kern="1200" noProof="0" dirty="0"/>
            <a:t> </a:t>
          </a:r>
          <a:r>
            <a:rPr lang="en-GB" sz="1600" b="1" kern="1200" noProof="0" dirty="0" err="1"/>
            <a:t>mumtima</a:t>
          </a:r>
          <a:r>
            <a:rPr lang="en-GB" sz="1600" b="1" kern="1200" noProof="0" dirty="0"/>
            <a:t> </a:t>
          </a:r>
          <a:r>
            <a:rPr lang="en-GB" sz="1600" b="1" kern="1200" noProof="0" dirty="0" err="1"/>
            <a:t>zolakwa</a:t>
          </a:r>
          <a:r>
            <a:rPr lang="en-GB" sz="1600" b="1" kern="1200" noProof="0" dirty="0"/>
            <a:t> </a:t>
          </a:r>
          <a:r>
            <a:rPr lang="en-GB" sz="1600" b="1" kern="1200" noProof="0" dirty="0" err="1"/>
            <a:t>zimene</a:t>
          </a:r>
          <a:r>
            <a:rPr lang="en-GB" sz="1600" b="1" kern="1200" noProof="0" dirty="0"/>
            <a:t> </a:t>
          </a:r>
          <a:r>
            <a:rPr lang="en-GB" sz="1600" b="1" kern="1200" noProof="0" dirty="0" err="1"/>
            <a:t>ena</a:t>
          </a:r>
          <a:r>
            <a:rPr lang="en-GB" sz="1600" b="1" kern="1200" noProof="0" dirty="0"/>
            <a:t> </a:t>
          </a:r>
          <a:r>
            <a:rPr lang="en-GB" sz="1600" b="1" kern="1200" noProof="0" dirty="0" err="1"/>
            <a:t>achita</a:t>
          </a:r>
          <a:endParaRPr lang="en" sz="1600" b="1" kern="1200" noProof="0" dirty="0"/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Sichikondwera</a:t>
          </a:r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-GB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zoyipa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kern="1200" noProof="0" dirty="0"/>
            <a:t>: </a:t>
          </a:r>
          <a:r>
            <a:rPr lang="en-GB" sz="1800" b="1" kern="1200" noProof="0" dirty="0" err="1"/>
            <a:t>Kukhala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wokondwa</a:t>
          </a:r>
          <a:r>
            <a:rPr lang="en-GB" sz="1800" b="1" kern="1200" noProof="0" dirty="0"/>
            <a:t>, </a:t>
          </a:r>
          <a:r>
            <a:rPr lang="en-GB" sz="1800" b="1" kern="1200" noProof="0" dirty="0" err="1"/>
            <a:t>kusangalala</a:t>
          </a:r>
          <a:r>
            <a:rPr lang="en-GB" sz="1800" b="1" kern="1200" noProof="0" dirty="0"/>
            <a:t>, </a:t>
          </a:r>
          <a:r>
            <a:rPr lang="en-GB" sz="1800" b="1" kern="1200" noProof="0" dirty="0" err="1"/>
            <a:t>kapena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kumva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bwino</a:t>
          </a:r>
          <a:endParaRPr lang="en" sz="1800" b="1" kern="1200" noProof="0" dirty="0"/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noProof="0" dirty="0" err="1"/>
            <a:t>Sichikondwera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ndi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zolakwa</a:t>
          </a:r>
          <a:r>
            <a:rPr lang="en-GB" sz="1400" b="1" kern="1200" noProof="0" dirty="0"/>
            <a:t> za </a:t>
          </a:r>
          <a:r>
            <a:rPr lang="en-GB" sz="1400" b="1" kern="1200" noProof="0" dirty="0" err="1"/>
            <a:t>ena</a:t>
          </a:r>
          <a:r>
            <a:rPr lang="en-GB" sz="1400" b="1" kern="1200" noProof="0" dirty="0"/>
            <a:t>, </a:t>
          </a:r>
          <a:r>
            <a:rPr lang="en-GB" sz="1400" b="1" kern="1200" noProof="0" dirty="0" err="1"/>
            <a:t>koma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chimayesetsa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kuwathandiza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kuti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akonze</a:t>
          </a:r>
          <a:r>
            <a:rPr lang="en-GB" sz="1400" b="1" kern="1200" noProof="0" dirty="0"/>
            <a:t> </a:t>
          </a:r>
          <a:r>
            <a:rPr lang="en-GB" sz="1400" b="1" kern="1200" noProof="0" dirty="0" err="1"/>
            <a:t>zolakwazo</a:t>
          </a:r>
          <a:endParaRPr lang="en" sz="1400" b="1" kern="1200" noProof="0" dirty="0"/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800" b="1" kern="1200" noProof="0" dirty="0" err="1"/>
            <a:t>Anapirira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kumenyedwa</a:t>
          </a:r>
          <a:r>
            <a:rPr lang="en-GB" sz="1800" b="1" kern="1200" noProof="0" dirty="0"/>
            <a:t>, </a:t>
          </a:r>
          <a:r>
            <a:rPr lang="en-GB" sz="1800" b="1" kern="1200" noProof="0" dirty="0" err="1"/>
            <a:t>kunyozedwa</a:t>
          </a:r>
          <a:r>
            <a:rPr lang="en-GB" sz="1800" b="1" kern="1200" noProof="0" dirty="0"/>
            <a:t>, </a:t>
          </a:r>
          <a:r>
            <a:rPr lang="en-GB" sz="1800" b="1" kern="1200" noProof="0" dirty="0" err="1"/>
            <a:t>ndi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kuchitidwa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chipongwe</a:t>
          </a:r>
          <a:br>
            <a:rPr lang="en" sz="1800" b="1" kern="1200" noProof="0" dirty="0"/>
          </a:br>
          <a:r>
            <a:rPr lang="en" sz="1800" b="1" kern="1200" noProof="0" dirty="0"/>
            <a:t>(Mateyu 27:27-31)</a:t>
          </a:r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Ndioleza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Mtima</a:t>
          </a: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 err="1"/>
            <a:t>Ankasamala</a:t>
          </a:r>
          <a:r>
            <a:rPr lang="en-GB" sz="2000" b="1" kern="1200" noProof="0" dirty="0"/>
            <a:t> za </a:t>
          </a:r>
          <a:r>
            <a:rPr lang="en-GB" sz="2000" b="1" kern="1200" noProof="0" dirty="0" err="1"/>
            <a:t>aliyense</a:t>
          </a:r>
          <a:r>
            <a:rPr lang="en-GB" sz="2000" b="1" kern="1200" noProof="0" dirty="0"/>
            <a:t> amene </a:t>
          </a:r>
          <a:r>
            <a:rPr lang="en-GB" sz="2000" b="1" kern="1200" noProof="0" dirty="0" err="1"/>
            <a:t>anali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kuvutika</a:t>
          </a:r>
          <a:endParaRPr lang="en" sz="2000" b="1" kern="1200" noProof="0" dirty="0"/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Ndiokoma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mtima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 err="1"/>
            <a:t>Ankaphunzitsa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choonadi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momveka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bwino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komanso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motsimikiza</a:t>
          </a:r>
          <a:endParaRPr lang="en" sz="2000" b="1" kern="1200" noProof="0" dirty="0"/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Amakondwera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choonadi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800" b="1" kern="1200" noProof="0" dirty="0"/>
            <a:t>Iye </a:t>
          </a:r>
          <a:r>
            <a:rPr lang="en-GB" sz="1800" b="1" kern="1200" noProof="0" dirty="0" err="1"/>
            <a:t>sanaweruze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mkazi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wochimwayo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koma</a:t>
          </a:r>
          <a:r>
            <a:rPr lang="en-GB" sz="1800" b="1" kern="1200" noProof="0" dirty="0"/>
            <a:t> </a:t>
          </a:r>
          <a:r>
            <a:rPr lang="en-GB" sz="1800" b="1" kern="1200" noProof="0" dirty="0" err="1"/>
            <a:t>anamukhululukira</a:t>
          </a:r>
          <a:r>
            <a:rPr lang="en-GB" sz="1800" b="1" kern="1200" noProof="0" dirty="0"/>
            <a:t> </a:t>
          </a:r>
          <a:r>
            <a:rPr lang="en" sz="1800" b="1" kern="1200" noProof="0" dirty="0"/>
            <a:t>(Yohane 8:10-11)</a:t>
          </a:r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Amatchinjiriza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nthawi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zonse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 err="1"/>
            <a:t>Anakhulupirira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kuti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kulapa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kwa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Zakeyu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kunali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koona</a:t>
          </a:r>
          <a:br>
            <a:rPr lang="en" sz="2000" b="1" kern="1200" noProof="0" dirty="0"/>
          </a:br>
          <a:r>
            <a:rPr lang="en" sz="2000" b="1" kern="1200" noProof="0" dirty="0"/>
            <a:t>(Luka 19:8-9)</a:t>
          </a:r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Amakhulupirika</a:t>
          </a:r>
          <a:r>
            <a:rPr lang="en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nthawi</a:t>
          </a:r>
          <a:r>
            <a:rPr lang="en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zonse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 err="1"/>
            <a:t>Anakonzekeretsa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amuna</a:t>
          </a:r>
          <a:r>
            <a:rPr lang="en-GB" sz="2000" b="1" kern="1200" noProof="0" dirty="0"/>
            <a:t> 12 </a:t>
          </a:r>
          <a:r>
            <a:rPr lang="en-GB" sz="2000" b="1" kern="1200" noProof="0" dirty="0" err="1"/>
            <a:t>kuti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agwire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ntchito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imene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inkaoneka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ngati</a:t>
          </a:r>
          <a:r>
            <a:rPr lang="en-GB" sz="2000" b="1" kern="1200" noProof="0" dirty="0"/>
            <a:t> ‘</a:t>
          </a:r>
          <a:r>
            <a:rPr lang="en-GB" sz="2000" b="1" kern="1200" noProof="0" dirty="0" err="1"/>
            <a:t>yosatheka</a:t>
          </a:r>
          <a:r>
            <a:rPr lang="en-GB" sz="2000" b="1" kern="1200" noProof="0" dirty="0"/>
            <a:t>’ </a:t>
          </a:r>
          <a:endParaRPr lang="en" sz="2000" b="1" kern="1200" noProof="0" dirty="0"/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Ali </a:t>
          </a:r>
          <a:r>
            <a:rPr lang="en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chiyembekezo</a:t>
          </a:r>
          <a:r>
            <a:rPr lang="en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nthawi</a:t>
          </a:r>
          <a:r>
            <a:rPr lang="en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zonse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 err="1"/>
            <a:t>Anapirira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njala</a:t>
          </a:r>
          <a:r>
            <a:rPr lang="en-GB" sz="2000" b="1" kern="1200" noProof="0" dirty="0"/>
            <a:t>, </a:t>
          </a:r>
          <a:r>
            <a:rPr lang="en-GB" sz="2000" b="1" kern="1200" noProof="0" dirty="0" err="1"/>
            <a:t>kukanidwa</a:t>
          </a:r>
          <a:r>
            <a:rPr lang="en-GB" sz="2000" b="1" kern="1200" noProof="0" dirty="0"/>
            <a:t>, </a:t>
          </a:r>
          <a:r>
            <a:rPr lang="en-GB" sz="2000" b="1" kern="1200" noProof="0" dirty="0" err="1"/>
            <a:t>zowawa</a:t>
          </a:r>
          <a:r>
            <a:rPr lang="en-GB" sz="2000" b="1" kern="1200" noProof="0" dirty="0"/>
            <a:t>, </a:t>
          </a:r>
          <a:r>
            <a:rPr lang="en-GB" sz="2000" b="1" kern="1200" noProof="0" dirty="0" err="1"/>
            <a:t>ndi</a:t>
          </a:r>
          <a:r>
            <a:rPr lang="en-GB" sz="2000" b="1" kern="1200" noProof="0" dirty="0"/>
            <a:t> </a:t>
          </a:r>
          <a:r>
            <a:rPr lang="en-GB" sz="2000" b="1" kern="1200" noProof="0" dirty="0" err="1"/>
            <a:t>masautso</a:t>
          </a:r>
          <a:endParaRPr lang="en" sz="2000" b="1" kern="1200" noProof="0" dirty="0"/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Amapirira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nthawi</a:t>
          </a: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zonse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52418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Sanafune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ulemu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ndipo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ankacheza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anthu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odzichepetsa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2530" y="224355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Sachita </a:t>
          </a:r>
          <a:r>
            <a:rPr lang="en" sz="2000" b="1" kern="1200" noProof="0" dirty="0" err="1">
              <a:solidFill>
                <a:schemeClr val="tx1"/>
              </a:solidFill>
            </a:rPr>
            <a:t>nsanje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64770" rIns="21590" bIns="21590" numCol="1" spcCol="1270" anchor="t" anchorCtr="0">
          <a:noAutofit/>
        </a:bodyPr>
        <a:lstStyle/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7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Ngakhale</a:t>
          </a:r>
          <a:r>
            <a:rPr lang="en-GB" sz="17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7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GB" sz="17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7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anali</a:t>
          </a:r>
          <a:r>
            <a:rPr lang="en-GB" sz="17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Mfumu </a:t>
          </a:r>
          <a:r>
            <a:rPr lang="en-GB" sz="17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</a:t>
          </a:r>
          <a:r>
            <a:rPr lang="en-GB" sz="17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7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Chilengedwe</a:t>
          </a:r>
          <a:r>
            <a:rPr lang="en-GB" sz="17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7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Chonse</a:t>
          </a:r>
          <a:r>
            <a:rPr lang="en-GB" sz="17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17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sanadzitamandire</a:t>
          </a:r>
          <a:r>
            <a:rPr lang="en-GB" sz="17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17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chifukwa</a:t>
          </a:r>
          <a:r>
            <a:rPr lang="en-GB" sz="17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cha </a:t>
          </a:r>
          <a:r>
            <a:rPr lang="en-GB" sz="17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zimenezo</a:t>
          </a:r>
          <a:endParaRPr lang="en" sz="17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 err="1">
              <a:solidFill>
                <a:schemeClr val="tx1"/>
              </a:solidFill>
            </a:rPr>
            <a:t>Sadzionetsera</a:t>
          </a:r>
          <a:r>
            <a:rPr lang="en-GB" sz="1800" b="1" kern="1200" noProof="0" dirty="0">
              <a:solidFill>
                <a:schemeClr val="tx1"/>
              </a:solidFill>
            </a:rPr>
            <a:t> </a:t>
          </a:r>
          <a:r>
            <a:rPr lang="en-GB" sz="1800" b="1" kern="1200" noProof="0" dirty="0" err="1">
              <a:solidFill>
                <a:schemeClr val="tx1"/>
              </a:solidFill>
            </a:rPr>
            <a:t>yekha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Anali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wokonzeka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kugwira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ngakhale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ntchito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zonyozeka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kwambiri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 err="1">
              <a:solidFill>
                <a:schemeClr val="tx1"/>
              </a:solidFill>
            </a:rPr>
            <a:t>Sadzikuza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Ankachitira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aliyense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zinthu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mwaulemu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ndi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moyenera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>
              <a:solidFill>
                <a:schemeClr val="tx1"/>
              </a:solidFill>
            </a:rPr>
            <a:t>Sachita </a:t>
          </a:r>
          <a:r>
            <a:rPr lang="en-GB" sz="1800" b="1" kern="1200" noProof="0" dirty="0" err="1">
              <a:solidFill>
                <a:schemeClr val="tx1"/>
              </a:solidFill>
            </a:rPr>
            <a:t>zinthu</a:t>
          </a:r>
          <a:r>
            <a:rPr lang="en-GB" sz="1800" b="1" kern="1200" noProof="0" dirty="0">
              <a:solidFill>
                <a:schemeClr val="tx1"/>
              </a:solidFill>
            </a:rPr>
            <a:t> </a:t>
          </a:r>
          <a:r>
            <a:rPr lang="en-GB" sz="1800" b="1" kern="1200" noProof="0" dirty="0" err="1">
              <a:solidFill>
                <a:schemeClr val="tx1"/>
              </a:solidFill>
            </a:rPr>
            <a:t>mwamwano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Ankachita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chifuniro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cha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Atate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wake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nthawi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zonse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(Yohane 6:38)</a:t>
          </a: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 err="1">
              <a:solidFill>
                <a:schemeClr val="tx1"/>
              </a:solidFill>
            </a:rPr>
            <a:t>Sasamala</a:t>
          </a:r>
          <a:r>
            <a:rPr lang="en-GB" sz="1800" b="1" kern="1200" noProof="0" dirty="0">
              <a:solidFill>
                <a:schemeClr val="tx1"/>
              </a:solidFill>
            </a:rPr>
            <a:t> </a:t>
          </a:r>
          <a:r>
            <a:rPr lang="en-GB" sz="1800" b="1" kern="1200" noProof="0" dirty="0" err="1">
              <a:solidFill>
                <a:schemeClr val="tx1"/>
              </a:solidFill>
            </a:rPr>
            <a:t>zake</a:t>
          </a:r>
          <a:r>
            <a:rPr lang="en-GB" sz="1800" b="1" kern="1200" noProof="0" dirty="0">
              <a:solidFill>
                <a:schemeClr val="tx1"/>
              </a:solidFill>
            </a:rPr>
            <a:t> </a:t>
          </a:r>
          <a:r>
            <a:rPr lang="en-GB" sz="1800" b="1" kern="1200" noProof="0" dirty="0" err="1">
              <a:solidFill>
                <a:schemeClr val="tx1"/>
              </a:solidFill>
            </a:rPr>
            <a:t>zokha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Ngakhale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pamene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anamumenya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anayankha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mwaulemu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(Yohane 18:22-23)</a:t>
          </a: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 err="1">
              <a:solidFill>
                <a:schemeClr val="tx1"/>
              </a:solidFill>
            </a:rPr>
            <a:t>Sakwiya</a:t>
          </a:r>
          <a:r>
            <a:rPr lang="en-GB" sz="2000" b="1" kern="1200" noProof="0" dirty="0">
              <a:solidFill>
                <a:schemeClr val="tx1"/>
              </a:solidFill>
            </a:rPr>
            <a:t> </a:t>
          </a:r>
          <a:r>
            <a:rPr lang="en-GB" sz="2000" b="1" kern="1200" noProof="0" dirty="0" err="1">
              <a:solidFill>
                <a:schemeClr val="tx1"/>
              </a:solidFill>
            </a:rPr>
            <a:t>msanga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Anapempha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amene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anamupachika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akhululukidwe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(Luka 23:34)</a:t>
          </a: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 err="1">
              <a:solidFill>
                <a:schemeClr val="tx1"/>
              </a:solidFill>
            </a:rPr>
            <a:t>Saganiza</a:t>
          </a:r>
          <a:r>
            <a:rPr lang="en" sz="2000" b="1" kern="1200" noProof="0" dirty="0">
              <a:solidFill>
                <a:schemeClr val="tx1"/>
              </a:solidFill>
            </a:rPr>
            <a:t> </a:t>
          </a:r>
          <a:r>
            <a:rPr lang="en" sz="2000" b="1" kern="1200" noProof="0" dirty="0" err="1">
              <a:solidFill>
                <a:schemeClr val="tx1"/>
              </a:solidFill>
            </a:rPr>
            <a:t>zoyipa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Analankhula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mwamphamvu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Afarisi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osalungama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(Mateyu 23:27-28)</a:t>
          </a: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 err="1">
              <a:solidFill>
                <a:schemeClr val="tx1"/>
              </a:solidFill>
            </a:rPr>
            <a:t>Sakondwera</a:t>
          </a:r>
          <a:r>
            <a:rPr lang="en-GB" sz="1800" b="1" kern="1200" noProof="0" dirty="0">
              <a:solidFill>
                <a:schemeClr val="tx1"/>
              </a:solidFill>
            </a:rPr>
            <a:t> </a:t>
          </a:r>
          <a:r>
            <a:rPr lang="en-GB" sz="1800" b="1" kern="1200" noProof="0" dirty="0" err="1">
              <a:solidFill>
                <a:schemeClr val="tx1"/>
              </a:solidFill>
            </a:rPr>
            <a:t>ndi</a:t>
          </a:r>
          <a:r>
            <a:rPr lang="en-GB" sz="1800" b="1" kern="1200" noProof="0" dirty="0">
              <a:solidFill>
                <a:schemeClr val="tx1"/>
              </a:solidFill>
            </a:rPr>
            <a:t> </a:t>
          </a:r>
          <a:r>
            <a:rPr lang="en-GB" sz="1800" b="1" kern="1200" noProof="0" dirty="0" err="1">
              <a:solidFill>
                <a:schemeClr val="tx1"/>
              </a:solidFill>
            </a:rPr>
            <a:t>zosalungama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#2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en" sz="44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CHITHUNZI CHA CHIKONDI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9565429" y="3887531"/>
            <a:ext cx="2745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Phunziro</a:t>
            </a:r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7,  August 15, 2026</a:t>
            </a: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9043392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CHITHUNZI CHA YESU</a:t>
            </a:r>
            <a:endParaRPr lang="en" sz="44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Lamulo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langa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ili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‘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Kondanani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wina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mnzake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monga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Ine 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ndakonda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inu</a:t>
            </a:r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(Yohane 15:12 CCL)</a:t>
            </a: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622323" y="1136820"/>
            <a:ext cx="644013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KUPIRIRA KWA CHIKONDI</a:t>
            </a: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MAKHALIDWE OPAMBANA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Ndipo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tsopano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zatsala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zinthu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zitatu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: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chikhulupiriro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chiyembekezo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ndi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chikondi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 Koma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chachikulu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pa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zonsezi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ndi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chikondi</a:t>
            </a:r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.”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noProof="0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Akorinto</a:t>
            </a:r>
            <a:r>
              <a:rPr lang="en" sz="1400" b="1" noProof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13:13 CCL)</a:t>
            </a:r>
            <a:endParaRPr lang="en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68997" y="1477290"/>
            <a:ext cx="761610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Akorinto</a:t>
            </a:r>
            <a:r>
              <a:rPr lang="en-GB" sz="2000" b="1" dirty="0"/>
              <a:t>, </a:t>
            </a:r>
            <a:r>
              <a:rPr lang="en-GB" sz="2000" b="1" dirty="0" err="1"/>
              <a:t>mwa</a:t>
            </a:r>
            <a:r>
              <a:rPr lang="en-GB" sz="2000" b="1" dirty="0"/>
              <a:t> </a:t>
            </a:r>
            <a:r>
              <a:rPr lang="en-GB" sz="2000" b="1" dirty="0" err="1"/>
              <a:t>khalidwe</a:t>
            </a:r>
            <a:r>
              <a:rPr lang="en-GB" sz="2000" b="1" dirty="0"/>
              <a:t> </a:t>
            </a:r>
            <a:r>
              <a:rPr lang="en-GB" sz="2000" b="1" dirty="0" err="1"/>
              <a:t>lawo</a:t>
            </a:r>
            <a:r>
              <a:rPr lang="en-GB" sz="2000" b="1" dirty="0"/>
              <a:t>, </a:t>
            </a:r>
            <a:r>
              <a:rPr lang="en-GB" sz="2000" b="1" dirty="0" err="1"/>
              <a:t>anali</a:t>
            </a:r>
            <a:r>
              <a:rPr lang="en-GB" sz="2000" b="1" dirty="0"/>
              <a:t> </a:t>
            </a:r>
            <a:r>
              <a:rPr lang="en-GB" sz="2000" b="1" dirty="0" err="1"/>
              <a:t>kusonyeza</a:t>
            </a:r>
            <a:r>
              <a:rPr lang="en-GB" sz="2000" b="1" dirty="0"/>
              <a:t> </a:t>
            </a:r>
            <a:r>
              <a:rPr lang="en-GB" sz="2000" b="1" dirty="0" err="1"/>
              <a:t>zinthu</a:t>
            </a:r>
            <a:r>
              <a:rPr lang="en-GB" sz="2000" b="1" dirty="0"/>
              <a:t> </a:t>
            </a:r>
            <a:r>
              <a:rPr lang="en-GB" sz="2000" b="1" dirty="0" err="1"/>
              <a:t>zimene</a:t>
            </a:r>
            <a:r>
              <a:rPr lang="en-GB" sz="2000" b="1" dirty="0"/>
              <a:t> </a:t>
            </a:r>
            <a:r>
              <a:rPr lang="en-GB" sz="2000" b="1" dirty="0" err="1"/>
              <a:t>chikondi</a:t>
            </a:r>
            <a:r>
              <a:rPr lang="en-GB" sz="2000" b="1" dirty="0"/>
              <a:t> </a:t>
            </a:r>
            <a:r>
              <a:rPr lang="en-GB" sz="2000" b="1" dirty="0" err="1"/>
              <a:t>sichichita</a:t>
            </a:r>
            <a:r>
              <a:rPr lang="en-GB" sz="2000" b="1" dirty="0"/>
              <a:t>: </a:t>
            </a:r>
            <a:r>
              <a:rPr lang="en-GB" sz="2000" b="1" dirty="0" err="1"/>
              <a:t>anali</a:t>
            </a:r>
            <a:r>
              <a:rPr lang="en-GB" sz="2000" b="1" dirty="0"/>
              <a:t> </a:t>
            </a:r>
            <a:r>
              <a:rPr lang="en-GB" sz="2000" b="1" dirty="0" err="1"/>
              <a:t>ansanje</a:t>
            </a:r>
            <a:r>
              <a:rPr lang="en-GB" sz="2000" b="1" dirty="0"/>
              <a:t>; </a:t>
            </a:r>
            <a:r>
              <a:rPr lang="en-GB" sz="2000" b="1" dirty="0" err="1"/>
              <a:t>odzitamandira</a:t>
            </a:r>
            <a:r>
              <a:rPr lang="en-GB" sz="2000" b="1" dirty="0"/>
              <a:t>; </a:t>
            </a:r>
            <a:r>
              <a:rPr lang="en-GB" sz="2000" b="1" dirty="0" err="1"/>
              <a:t>odzikuza</a:t>
            </a:r>
            <a:r>
              <a:rPr lang="en-GB" sz="2000" b="1" dirty="0"/>
              <a:t>; </a:t>
            </a:r>
            <a:r>
              <a:rPr lang="en-GB" sz="2000" b="1" dirty="0" err="1"/>
              <a:t>ankachita</a:t>
            </a:r>
            <a:r>
              <a:rPr lang="en-GB" sz="2000" b="1" dirty="0"/>
              <a:t> </a:t>
            </a:r>
            <a:r>
              <a:rPr lang="en-GB" sz="2000" b="1" dirty="0" err="1"/>
              <a:t>zinthu</a:t>
            </a:r>
            <a:r>
              <a:rPr lang="en-GB" sz="2000" b="1" dirty="0"/>
              <a:t> </a:t>
            </a:r>
            <a:r>
              <a:rPr lang="en-GB" sz="2000" b="1" dirty="0" err="1"/>
              <a:t>mosayenera</a:t>
            </a:r>
            <a:r>
              <a:rPr lang="en-GB" sz="2000" b="1" dirty="0"/>
              <a:t>; </a:t>
            </a:r>
            <a:r>
              <a:rPr lang="en-GB" sz="2000" b="1" dirty="0" err="1"/>
              <a:t>anali</a:t>
            </a:r>
            <a:r>
              <a:rPr lang="en-GB" sz="2000" b="1" dirty="0"/>
              <a:t> </a:t>
            </a:r>
            <a:r>
              <a:rPr lang="en-GB" sz="2000" b="1" dirty="0" err="1"/>
              <a:t>odzikonda</a:t>
            </a:r>
            <a:r>
              <a:rPr lang="en-GB" sz="2000" b="1" dirty="0"/>
              <a:t>; </a:t>
            </a:r>
            <a:r>
              <a:rPr lang="en-GB" sz="2000" b="1" dirty="0" err="1"/>
              <a:t>ankakwiya</a:t>
            </a:r>
            <a:r>
              <a:rPr lang="en-GB" sz="2000" b="1" dirty="0"/>
              <a:t> </a:t>
            </a:r>
            <a:r>
              <a:rPr lang="en-GB" sz="2000" b="1" dirty="0" err="1"/>
              <a:t>msanga</a:t>
            </a:r>
            <a:r>
              <a:rPr lang="en-GB" sz="2000" b="1" dirty="0"/>
              <a:t>; </a:t>
            </a:r>
            <a:r>
              <a:rPr lang="en-GB" sz="2000" b="1" dirty="0" err="1"/>
              <a:t>anali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mtima</a:t>
            </a:r>
            <a:r>
              <a:rPr lang="en-GB" sz="2000" b="1" dirty="0"/>
              <a:t> </a:t>
            </a:r>
            <a:r>
              <a:rPr lang="en-GB" sz="2000" b="1" dirty="0" err="1"/>
              <a:t>wosunga</a:t>
            </a:r>
            <a:r>
              <a:rPr lang="en-GB" sz="2000" b="1" dirty="0"/>
              <a:t> </a:t>
            </a:r>
            <a:r>
              <a:rPr lang="en-GB" sz="2000" b="1" dirty="0" err="1"/>
              <a:t>zakukhosi</a:t>
            </a:r>
            <a:r>
              <a:rPr lang="en-GB" sz="2000" b="1" dirty="0"/>
              <a:t>; </a:t>
            </a:r>
            <a:r>
              <a:rPr lang="en-GB" sz="2000" b="1" dirty="0" err="1"/>
              <a:t>ndipo</a:t>
            </a:r>
            <a:r>
              <a:rPr lang="en-GB" sz="2000" b="1" dirty="0"/>
              <a:t> </a:t>
            </a:r>
            <a:r>
              <a:rPr lang="en-GB" sz="2000" b="1" dirty="0" err="1"/>
              <a:t>ankalekerera</a:t>
            </a:r>
            <a:r>
              <a:rPr lang="en-GB" sz="2000" b="1" dirty="0"/>
              <a:t> </a:t>
            </a:r>
            <a:r>
              <a:rPr lang="en-GB" sz="2000" b="1" dirty="0" err="1"/>
              <a:t>tchimo</a:t>
            </a:r>
            <a:endParaRPr lang="en" sz="2000" b="1" noProof="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86700" y="1489788"/>
            <a:ext cx="4181676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096000" y="4699668"/>
            <a:ext cx="58665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Yesu </a:t>
            </a:r>
            <a:r>
              <a:rPr lang="en-GB" sz="2000" b="1" dirty="0" err="1"/>
              <a:t>akadzabwera</a:t>
            </a:r>
            <a:r>
              <a:rPr lang="en-GB" sz="2000" b="1" dirty="0"/>
              <a:t>, </a:t>
            </a:r>
            <a:r>
              <a:rPr lang="en-GB" sz="2000" b="1" dirty="0" err="1"/>
              <a:t>tchimo</a:t>
            </a:r>
            <a:r>
              <a:rPr lang="en-GB" sz="2000" b="1" dirty="0"/>
              <a:t> </a:t>
            </a:r>
            <a:r>
              <a:rPr lang="en-GB" sz="2000" b="1" dirty="0" err="1"/>
              <a:t>lidzatha</a:t>
            </a:r>
            <a:r>
              <a:rPr lang="en-GB" sz="2000" b="1" dirty="0"/>
              <a:t>, </a:t>
            </a:r>
            <a:r>
              <a:rPr lang="en-GB" sz="2000" b="1" dirty="0" err="1"/>
              <a:t>ndipo</a:t>
            </a:r>
            <a:r>
              <a:rPr lang="en-GB" sz="2000" b="1" dirty="0"/>
              <a:t> </a:t>
            </a:r>
            <a:r>
              <a:rPr lang="en-GB" sz="2000" b="1" dirty="0" err="1"/>
              <a:t>tidzasangalala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moyo</a:t>
            </a:r>
            <a:r>
              <a:rPr lang="en-GB" sz="2000" b="1" dirty="0"/>
              <a:t> </a:t>
            </a:r>
            <a:r>
              <a:rPr lang="en-GB" sz="2000" b="1" dirty="0" err="1"/>
              <a:t>wosatha</a:t>
            </a:r>
            <a:r>
              <a:rPr lang="en-GB" sz="2000" b="1" dirty="0"/>
              <a:t> </a:t>
            </a:r>
            <a:r>
              <a:rPr lang="en-GB" sz="2000" b="1" dirty="0" err="1"/>
              <a:t>limodzi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Iye. </a:t>
            </a:r>
            <a:r>
              <a:rPr lang="en-GB" sz="2000" b="1" dirty="0" err="1"/>
              <a:t>Pamenepo</a:t>
            </a:r>
            <a:r>
              <a:rPr lang="en-GB" sz="2000" b="1" dirty="0"/>
              <a:t>, </a:t>
            </a:r>
            <a:r>
              <a:rPr lang="en-GB" sz="2000" b="1" dirty="0" err="1"/>
              <a:t>uneneri</a:t>
            </a:r>
            <a:r>
              <a:rPr lang="en-GB" sz="2000" b="1" dirty="0"/>
              <a:t>, </a:t>
            </a:r>
            <a:r>
              <a:rPr lang="en-GB" sz="2000" b="1" dirty="0" err="1"/>
              <a:t>malilime</a:t>
            </a:r>
            <a:r>
              <a:rPr lang="en-GB" sz="2000" b="1" dirty="0"/>
              <a:t>,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mphatso</a:t>
            </a:r>
            <a:r>
              <a:rPr lang="en-GB" sz="2000" b="1" dirty="0"/>
              <a:t> zina, </a:t>
            </a:r>
            <a:r>
              <a:rPr lang="en-GB" sz="2000" b="1" dirty="0" err="1"/>
              <a:t>kuphatikizirapo</a:t>
            </a:r>
            <a:r>
              <a:rPr lang="en-GB" sz="2000" b="1" dirty="0"/>
              <a:t> </a:t>
            </a:r>
            <a:r>
              <a:rPr lang="en-GB" sz="2000" b="1" dirty="0" err="1"/>
              <a:t>chikhulupiriro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chiyembekezo</a:t>
            </a:r>
            <a:r>
              <a:rPr lang="en-GB" sz="2000" b="1" dirty="0"/>
              <a:t>, </a:t>
            </a:r>
            <a:r>
              <a:rPr lang="en-GB" sz="2000" b="1" dirty="0" err="1"/>
              <a:t>sizidzafunikanso</a:t>
            </a:r>
            <a:r>
              <a:rPr lang="en-GB" sz="2000" b="1" dirty="0"/>
              <a:t>. Koma </a:t>
            </a:r>
            <a:r>
              <a:rPr lang="en-GB" sz="2000" b="1" dirty="0" err="1"/>
              <a:t>chikondi</a:t>
            </a:r>
            <a:r>
              <a:rPr lang="en-GB" sz="2000" b="1" dirty="0"/>
              <a:t> </a:t>
            </a:r>
            <a:r>
              <a:rPr lang="en-GB" sz="2000" b="1" dirty="0" err="1"/>
              <a:t>chidzakhalapo</a:t>
            </a:r>
            <a:r>
              <a:rPr lang="en-GB" sz="2000" b="1" dirty="0"/>
              <a:t> </a:t>
            </a:r>
            <a:r>
              <a:rPr lang="en-GB" sz="2000" b="1" dirty="0" err="1"/>
              <a:t>mpaka</a:t>
            </a:r>
            <a:r>
              <a:rPr lang="en-GB" sz="2000" b="1" dirty="0"/>
              <a:t> </a:t>
            </a:r>
            <a:r>
              <a:rPr lang="en-GB" sz="2000" b="1" dirty="0" err="1"/>
              <a:t>muyaya</a:t>
            </a:r>
            <a:r>
              <a:rPr lang="en-GB" sz="2000" b="1" dirty="0"/>
              <a:t> (1 </a:t>
            </a:r>
            <a:r>
              <a:rPr lang="en-GB" sz="2000" b="1" dirty="0" err="1"/>
              <a:t>Akorinto</a:t>
            </a:r>
            <a:r>
              <a:rPr lang="en-GB" sz="2000" b="1" dirty="0"/>
              <a:t> 13:8</a:t>
            </a:r>
            <a:r>
              <a:rPr lang="en" sz="2000" b="1" noProof="0" dirty="0"/>
              <a:t>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0344" y="4768663"/>
            <a:ext cx="3906756" cy="193899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8" y="4768663"/>
            <a:ext cx="1788736" cy="19389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59921" y="3023603"/>
            <a:ext cx="762517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Monga </a:t>
            </a:r>
            <a:r>
              <a:rPr lang="en-GB" sz="2000" b="1" dirty="0" err="1"/>
              <a:t>iwo</a:t>
            </a:r>
            <a:r>
              <a:rPr lang="en-GB" sz="2000" b="1" dirty="0"/>
              <a:t>, </a:t>
            </a:r>
            <a:r>
              <a:rPr lang="en-GB" sz="2000" b="1" dirty="0" err="1"/>
              <a:t>ifenso</a:t>
            </a:r>
            <a:r>
              <a:rPr lang="en-GB" sz="2000" b="1" dirty="0"/>
              <a:t> </a:t>
            </a:r>
            <a:r>
              <a:rPr lang="en-GB" sz="2000" b="1" dirty="0" err="1"/>
              <a:t>tiyenera</a:t>
            </a:r>
            <a:r>
              <a:rPr lang="en-GB" sz="2000" b="1" dirty="0"/>
              <a:t> </a:t>
            </a:r>
            <a:r>
              <a:rPr lang="en-GB" sz="2000" b="1" dirty="0" err="1"/>
              <a:t>kusiya</a:t>
            </a:r>
            <a:r>
              <a:rPr lang="en-GB" sz="2000" b="1" dirty="0"/>
              <a:t> </a:t>
            </a:r>
            <a:r>
              <a:rPr lang="en-GB" sz="2000" b="1" dirty="0" err="1"/>
              <a:t>makhalidwe</a:t>
            </a:r>
            <a:r>
              <a:rPr lang="en-GB" sz="2000" b="1" dirty="0"/>
              <a:t> </a:t>
            </a:r>
            <a:r>
              <a:rPr lang="en-GB" sz="2000" b="1" dirty="0" err="1"/>
              <a:t>oipawa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kukhala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makhalidwe</a:t>
            </a:r>
            <a:r>
              <a:rPr lang="en-GB" sz="2000" b="1" dirty="0"/>
              <a:t> a </a:t>
            </a:r>
            <a:r>
              <a:rPr lang="en-GB" sz="2000" b="1" dirty="0" err="1"/>
              <a:t>chikondi</a:t>
            </a:r>
            <a:r>
              <a:rPr lang="en-GB" sz="2000" b="1" dirty="0"/>
              <a:t> </a:t>
            </a:r>
            <a:r>
              <a:rPr lang="en-GB" sz="2000" b="1" dirty="0" err="1"/>
              <a:t>mochuluka</a:t>
            </a:r>
            <a:r>
              <a:rPr lang="en-GB" sz="2000" b="1" dirty="0"/>
              <a:t>, </a:t>
            </a:r>
            <a:r>
              <a:rPr lang="en-GB" sz="2000" b="1" dirty="0" err="1"/>
              <a:t>monga</a:t>
            </a:r>
            <a:r>
              <a:rPr lang="en-GB" sz="2000" b="1" dirty="0"/>
              <a:t> Paulo </a:t>
            </a:r>
            <a:r>
              <a:rPr lang="en-GB" sz="2000" b="1" dirty="0" err="1"/>
              <a:t>akutiphunzitsira</a:t>
            </a:r>
            <a:r>
              <a:rPr lang="en-GB" sz="2000" b="1" dirty="0"/>
              <a:t>, </a:t>
            </a:r>
            <a:r>
              <a:rPr lang="en-GB" sz="2000" b="1" dirty="0" err="1"/>
              <a:t>kuti</a:t>
            </a:r>
            <a:r>
              <a:rPr lang="en-GB" sz="2000" b="1" dirty="0"/>
              <a:t> </a:t>
            </a:r>
            <a:r>
              <a:rPr lang="en-GB" sz="2000" b="1" dirty="0" err="1"/>
              <a:t>tigwiritse</a:t>
            </a:r>
            <a:r>
              <a:rPr lang="en-GB" sz="2000" b="1" dirty="0"/>
              <a:t> </a:t>
            </a:r>
            <a:r>
              <a:rPr lang="en-GB" sz="2000" b="1" dirty="0" err="1"/>
              <a:t>ntchito</a:t>
            </a:r>
            <a:r>
              <a:rPr lang="en-GB" sz="2000" b="1" dirty="0"/>
              <a:t> </a:t>
            </a:r>
            <a:r>
              <a:rPr lang="en-GB" sz="2000" b="1" dirty="0" err="1"/>
              <a:t>mphatso</a:t>
            </a:r>
            <a:r>
              <a:rPr lang="en-GB" sz="2000" b="1" dirty="0"/>
              <a:t> za </a:t>
            </a:r>
            <a:r>
              <a:rPr lang="en-GB" sz="2000" b="1" dirty="0" err="1"/>
              <a:t>Mzimu</a:t>
            </a:r>
            <a:r>
              <a:rPr lang="en-GB" sz="2000" b="1" dirty="0"/>
              <a:t> </a:t>
            </a:r>
            <a:r>
              <a:rPr lang="en-GB" sz="2000" b="1" dirty="0" err="1"/>
              <a:t>moyenera</a:t>
            </a:r>
            <a:r>
              <a:rPr lang="en-GB" sz="2000" b="1" dirty="0"/>
              <a:t>. </a:t>
            </a:r>
            <a:r>
              <a:rPr lang="en-GB" sz="2000" b="1" dirty="0" err="1"/>
              <a:t>Akutilimbikitsanso</a:t>
            </a:r>
            <a:r>
              <a:rPr lang="en-GB" sz="2000" b="1" dirty="0"/>
              <a:t> </a:t>
            </a:r>
            <a:r>
              <a:rPr lang="en-GB" sz="2000" b="1" dirty="0" err="1"/>
              <a:t>kuti</a:t>
            </a:r>
            <a:r>
              <a:rPr lang="en-GB" sz="2000" b="1" dirty="0"/>
              <a:t> </a:t>
            </a:r>
            <a:r>
              <a:rPr lang="en-GB" sz="2000" b="1" dirty="0" err="1"/>
              <a:t>tikhalebe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makhalidwe</a:t>
            </a:r>
            <a:r>
              <a:rPr lang="en-GB" sz="2000" b="1" dirty="0"/>
              <a:t> </a:t>
            </a:r>
            <a:r>
              <a:rPr lang="en-GB" sz="2000" b="1" dirty="0" err="1"/>
              <a:t>ena</a:t>
            </a:r>
            <a:r>
              <a:rPr lang="en-GB" sz="2000" b="1" dirty="0"/>
              <a:t> </a:t>
            </a:r>
            <a:r>
              <a:rPr lang="en-GB" sz="2000" b="1" dirty="0" err="1"/>
              <a:t>awiri</a:t>
            </a:r>
            <a:r>
              <a:rPr lang="en-GB" sz="2000" b="1" dirty="0"/>
              <a:t>: </a:t>
            </a:r>
            <a:r>
              <a:rPr lang="en-GB" sz="2000" b="1" dirty="0" err="1"/>
              <a:t>chikhulupiriro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chiyembekezo</a:t>
            </a:r>
            <a:r>
              <a:rPr lang="en" sz="2000" b="1" noProof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550996" y="706342"/>
            <a:ext cx="8522314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600" b="1" noProof="0" dirty="0">
                <a:latin typeface="Constantia" panose="02030602050306030303" pitchFamily="18" charset="0"/>
              </a:rPr>
              <a:t>“</a:t>
            </a:r>
            <a:r>
              <a:rPr lang="en-GB" sz="2600" b="1" dirty="0">
                <a:latin typeface="Constantia" panose="02030602050306030303" pitchFamily="18" charset="0"/>
              </a:rPr>
              <a:t>Mulungu </a:t>
            </a:r>
            <a:r>
              <a:rPr lang="en-GB" sz="2600" b="1" dirty="0" err="1">
                <a:latin typeface="Constantia" panose="02030602050306030303" pitchFamily="18" charset="0"/>
              </a:rPr>
              <a:t>ndiye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chikondi</a:t>
            </a:r>
            <a:r>
              <a:rPr lang="en-GB" sz="2600" b="1" dirty="0">
                <a:latin typeface="Constantia" panose="02030602050306030303" pitchFamily="18" charset="0"/>
              </a:rPr>
              <a:t>. Chikondi cha </a:t>
            </a:r>
            <a:r>
              <a:rPr lang="en-GB" sz="2600" b="1" dirty="0" err="1">
                <a:latin typeface="Constantia" panose="02030602050306030303" pitchFamily="18" charset="0"/>
              </a:rPr>
              <a:t>Atate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ndi</a:t>
            </a:r>
            <a:r>
              <a:rPr lang="en-GB" sz="2600" b="1" dirty="0">
                <a:latin typeface="Constantia" panose="02030602050306030303" pitchFamily="18" charset="0"/>
              </a:rPr>
              <a:t> cha Mwana </a:t>
            </a:r>
            <a:r>
              <a:rPr lang="en-GB" sz="2600" b="1" dirty="0" err="1">
                <a:latin typeface="Constantia" panose="02030602050306030303" pitchFamily="18" charset="0"/>
              </a:rPr>
              <a:t>ndi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khalidwe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limene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liyenera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kuoneka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mwa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wokhulupirira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aliyense</a:t>
            </a:r>
            <a:r>
              <a:rPr lang="en-GB" sz="2600" b="1" dirty="0">
                <a:latin typeface="Constantia" panose="02030602050306030303" pitchFamily="18" charset="0"/>
              </a:rPr>
              <a:t>. Mawu a Mulungu </a:t>
            </a:r>
            <a:r>
              <a:rPr lang="en-GB" sz="2600" b="1" dirty="0" err="1">
                <a:latin typeface="Constantia" panose="02030602050306030303" pitchFamily="18" charset="0"/>
              </a:rPr>
              <a:t>ndi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njira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imene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chikondi</a:t>
            </a:r>
            <a:r>
              <a:rPr lang="en-GB" sz="2600" b="1" dirty="0">
                <a:latin typeface="Constantia" panose="02030602050306030303" pitchFamily="18" charset="0"/>
              </a:rPr>
              <a:t> cha Mulungu </a:t>
            </a:r>
            <a:r>
              <a:rPr lang="en-GB" sz="2600" b="1" dirty="0" err="1">
                <a:latin typeface="Constantia" panose="02030602050306030303" pitchFamily="18" charset="0"/>
              </a:rPr>
              <a:t>chimafikira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kwa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munthu</a:t>
            </a:r>
            <a:r>
              <a:rPr lang="en-GB" sz="2600" b="1" dirty="0">
                <a:latin typeface="Constantia" panose="02030602050306030303" pitchFamily="18" charset="0"/>
              </a:rPr>
              <a:t>. </a:t>
            </a:r>
            <a:r>
              <a:rPr lang="en-GB" sz="2600" b="1" dirty="0" err="1">
                <a:latin typeface="Constantia" panose="02030602050306030303" pitchFamily="18" charset="0"/>
              </a:rPr>
              <a:t>Choonadi</a:t>
            </a:r>
            <a:r>
              <a:rPr lang="en-GB" sz="2600" b="1" dirty="0">
                <a:latin typeface="Constantia" panose="02030602050306030303" pitchFamily="18" charset="0"/>
              </a:rPr>
              <a:t> cha Mulungu </a:t>
            </a:r>
            <a:r>
              <a:rPr lang="en-GB" sz="2600" b="1" dirty="0" err="1">
                <a:latin typeface="Constantia" panose="02030602050306030303" pitchFamily="18" charset="0"/>
              </a:rPr>
              <a:t>ndi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njira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imene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imafikira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maganizo</a:t>
            </a:r>
            <a:r>
              <a:rPr lang="en-GB" sz="2600" b="1" dirty="0">
                <a:latin typeface="Constantia" panose="02030602050306030303" pitchFamily="18" charset="0"/>
              </a:rPr>
              <a:t> a </a:t>
            </a:r>
            <a:r>
              <a:rPr lang="en-GB" sz="2600" b="1" dirty="0" err="1">
                <a:latin typeface="Constantia" panose="02030602050306030303" pitchFamily="18" charset="0"/>
              </a:rPr>
              <a:t>munthu</a:t>
            </a:r>
            <a:r>
              <a:rPr lang="en-GB" sz="2600" b="1" dirty="0">
                <a:latin typeface="Constantia" panose="02030602050306030303" pitchFamily="18" charset="0"/>
              </a:rPr>
              <a:t>. </a:t>
            </a:r>
            <a:r>
              <a:rPr lang="en-GB" sz="2600" b="1" dirty="0" err="1">
                <a:latin typeface="Constantia" panose="02030602050306030303" pitchFamily="18" charset="0"/>
              </a:rPr>
              <a:t>Mzimu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Woyera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amaperekedwa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kwa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munthu</a:t>
            </a:r>
            <a:r>
              <a:rPr lang="en-GB" sz="2600" b="1" dirty="0">
                <a:latin typeface="Constantia" panose="02030602050306030303" pitchFamily="18" charset="0"/>
              </a:rPr>
              <a:t> amene </a:t>
            </a:r>
            <a:r>
              <a:rPr lang="en-GB" sz="2600" b="1" dirty="0" err="1">
                <a:latin typeface="Constantia" panose="02030602050306030303" pitchFamily="18" charset="0"/>
              </a:rPr>
              <a:t>amagwira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ntchito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mogwirizana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ndi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mphamvu</a:t>
            </a:r>
            <a:r>
              <a:rPr lang="en-GB" sz="2600" b="1" dirty="0">
                <a:latin typeface="Constantia" panose="02030602050306030303" pitchFamily="18" charset="0"/>
              </a:rPr>
              <a:t> za </a:t>
            </a:r>
            <a:r>
              <a:rPr lang="en-GB" sz="2600" b="1" dirty="0" err="1">
                <a:latin typeface="Constantia" panose="02030602050306030303" pitchFamily="18" charset="0"/>
              </a:rPr>
              <a:t>kumwamba</a:t>
            </a:r>
            <a:r>
              <a:rPr lang="en-GB" sz="2600" b="1" dirty="0">
                <a:latin typeface="Constantia" panose="02030602050306030303" pitchFamily="18" charset="0"/>
              </a:rPr>
              <a:t>. Iye </a:t>
            </a:r>
            <a:r>
              <a:rPr lang="en-GB" sz="2600" b="1" dirty="0" err="1">
                <a:latin typeface="Constantia" panose="02030602050306030303" pitchFamily="18" charset="0"/>
              </a:rPr>
              <a:t>amasintha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maganizo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ndi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khalidwe</a:t>
            </a:r>
            <a:r>
              <a:rPr lang="en-GB" sz="2600" b="1" dirty="0">
                <a:latin typeface="Constantia" panose="02030602050306030303" pitchFamily="18" charset="0"/>
              </a:rPr>
              <a:t> la </a:t>
            </a:r>
            <a:r>
              <a:rPr lang="en-GB" sz="2600" b="1" dirty="0" err="1">
                <a:latin typeface="Constantia" panose="02030602050306030303" pitchFamily="18" charset="0"/>
              </a:rPr>
              <a:t>munthu</a:t>
            </a:r>
            <a:r>
              <a:rPr lang="en-GB" sz="2600" b="1" dirty="0">
                <a:latin typeface="Constantia" panose="02030602050306030303" pitchFamily="18" charset="0"/>
              </a:rPr>
              <a:t>, </a:t>
            </a:r>
            <a:r>
              <a:rPr lang="en-GB" sz="2600" b="1" dirty="0" err="1">
                <a:latin typeface="Constantia" panose="02030602050306030303" pitchFamily="18" charset="0"/>
              </a:rPr>
              <a:t>ndikumuthandiza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kupirira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ngati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akuona</a:t>
            </a:r>
            <a:r>
              <a:rPr lang="en-GB" sz="2600" b="1" dirty="0">
                <a:latin typeface="Constantia" panose="02030602050306030303" pitchFamily="18" charset="0"/>
              </a:rPr>
              <a:t> Iye amene </a:t>
            </a:r>
            <a:r>
              <a:rPr lang="en-GB" sz="2600" b="1" dirty="0" err="1">
                <a:latin typeface="Constantia" panose="02030602050306030303" pitchFamily="18" charset="0"/>
              </a:rPr>
              <a:t>saoneka</a:t>
            </a:r>
            <a:r>
              <a:rPr lang="en-GB" sz="2600" b="1" dirty="0">
                <a:latin typeface="Constantia" panose="02030602050306030303" pitchFamily="18" charset="0"/>
              </a:rPr>
              <a:t>. Chikondi </a:t>
            </a:r>
            <a:r>
              <a:rPr lang="en-GB" sz="2600" b="1" dirty="0" err="1">
                <a:latin typeface="Constantia" panose="02030602050306030303" pitchFamily="18" charset="0"/>
              </a:rPr>
              <a:t>changwiro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tingakhale</a:t>
            </a:r>
            <a:r>
              <a:rPr lang="en-GB" sz="2600" b="1" dirty="0">
                <a:latin typeface="Constantia" panose="02030602050306030303" pitchFamily="18" charset="0"/>
              </a:rPr>
              <a:t> nacho </a:t>
            </a:r>
            <a:r>
              <a:rPr lang="en-GB" sz="2600" b="1" dirty="0" err="1">
                <a:latin typeface="Constantia" panose="02030602050306030303" pitchFamily="18" charset="0"/>
              </a:rPr>
              <a:t>ngati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tikhulupirira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choonadi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ndi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kulandira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Mzimu</a:t>
            </a:r>
            <a:r>
              <a:rPr lang="en-GB" sz="2600" b="1" dirty="0">
                <a:latin typeface="Constantia" panose="02030602050306030303" pitchFamily="18" charset="0"/>
              </a:rPr>
              <a:t> </a:t>
            </a:r>
            <a:r>
              <a:rPr lang="en-GB" sz="2600" b="1" dirty="0" err="1">
                <a:latin typeface="Constantia" panose="02030602050306030303" pitchFamily="18" charset="0"/>
              </a:rPr>
              <a:t>Woyera</a:t>
            </a:r>
            <a:r>
              <a:rPr lang="en" sz="2600" b="1" noProof="0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7804753" y="5982381"/>
            <a:ext cx="3393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(Our Father Cares, October 9)</a:t>
            </a:r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707886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GB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Ndipo</a:t>
            </a:r>
            <a:r>
              <a:rPr lang="en-GB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tsopano</a:t>
            </a:r>
            <a:r>
              <a:rPr lang="en-GB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zatsala</a:t>
            </a:r>
            <a:r>
              <a:rPr lang="en-GB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zinthu</a:t>
            </a:r>
            <a:r>
              <a:rPr lang="en-GB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zitatu</a:t>
            </a:r>
            <a:r>
              <a:rPr lang="en-GB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: </a:t>
            </a:r>
            <a:r>
              <a:rPr lang="en-GB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chikhulupiriro</a:t>
            </a:r>
            <a:r>
              <a:rPr lang="en-GB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, </a:t>
            </a:r>
            <a:r>
              <a:rPr lang="en-GB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chiyembekezo</a:t>
            </a:r>
            <a:r>
              <a:rPr lang="en-GB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ndi</a:t>
            </a:r>
            <a:r>
              <a:rPr lang="en-GB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chikondi</a:t>
            </a:r>
            <a:r>
              <a:rPr lang="en-GB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. Koma </a:t>
            </a:r>
            <a:r>
              <a:rPr lang="en-GB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chachikulu</a:t>
            </a:r>
            <a:r>
              <a:rPr lang="en-GB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pa </a:t>
            </a:r>
            <a:r>
              <a:rPr lang="en-GB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zonsezi</a:t>
            </a:r>
            <a:r>
              <a:rPr lang="en-GB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ndi</a:t>
            </a:r>
            <a:r>
              <a:rPr lang="en-GB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GB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chikondi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r>
              <a:rPr lang="en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n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Akorinto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13:13, </a:t>
            </a:r>
            <a:r>
              <a:rPr lang="en" sz="1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CCL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8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5" y="288206"/>
            <a:ext cx="81927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1 </a:t>
            </a:r>
            <a:r>
              <a:rPr lang="en-GB" sz="2000" b="1" dirty="0" err="1"/>
              <a:t>Akorinto</a:t>
            </a:r>
            <a:r>
              <a:rPr lang="en-GB" sz="2000" b="1" dirty="0"/>
              <a:t> 13 </a:t>
            </a:r>
            <a:r>
              <a:rPr lang="en-GB" sz="2000" b="1" dirty="0" err="1"/>
              <a:t>imadziwika</a:t>
            </a:r>
            <a:r>
              <a:rPr lang="en-GB" sz="2000" b="1" dirty="0"/>
              <a:t> </a:t>
            </a:r>
            <a:r>
              <a:rPr lang="en-GB" sz="2000" b="1" dirty="0" err="1"/>
              <a:t>kuti</a:t>
            </a:r>
            <a:r>
              <a:rPr lang="en-GB" sz="2000" b="1" dirty="0"/>
              <a:t> ‘</a:t>
            </a:r>
            <a:r>
              <a:rPr lang="en-GB" sz="2000" b="1" dirty="0" err="1"/>
              <a:t>mutu</a:t>
            </a:r>
            <a:r>
              <a:rPr lang="en-GB" sz="2000" b="1" dirty="0"/>
              <a:t> </a:t>
            </a:r>
            <a:r>
              <a:rPr lang="en-GB" sz="2000" b="1" dirty="0" err="1"/>
              <a:t>wa</a:t>
            </a:r>
            <a:r>
              <a:rPr lang="en-GB" sz="2000" b="1" dirty="0"/>
              <a:t> </a:t>
            </a:r>
            <a:r>
              <a:rPr lang="en-GB" sz="2000" b="1" dirty="0" err="1"/>
              <a:t>chikondi</a:t>
            </a:r>
            <a:r>
              <a:rPr lang="en-GB" sz="2000" b="1" dirty="0"/>
              <a:t>.’ </a:t>
            </a:r>
            <a:r>
              <a:rPr lang="en-GB" sz="2000" b="1" dirty="0" err="1"/>
              <a:t>Sikunena</a:t>
            </a:r>
            <a:r>
              <a:rPr lang="en-GB" sz="2000" b="1" dirty="0"/>
              <a:t> za </a:t>
            </a:r>
            <a:r>
              <a:rPr lang="en-GB" sz="2000" b="1" dirty="0" err="1"/>
              <a:t>chikondi</a:t>
            </a:r>
            <a:r>
              <a:rPr lang="en-GB" sz="2000" b="1" dirty="0"/>
              <a:t> cha </a:t>
            </a:r>
            <a:r>
              <a:rPr lang="en-GB" sz="2000" b="1" dirty="0" err="1"/>
              <a:t>pakati</a:t>
            </a:r>
            <a:r>
              <a:rPr lang="en-GB" sz="2000" b="1" dirty="0"/>
              <a:t> pa </a:t>
            </a:r>
            <a:r>
              <a:rPr lang="en-GB" sz="2000" b="1" dirty="0" err="1"/>
              <a:t>anthu</a:t>
            </a:r>
            <a:r>
              <a:rPr lang="en-GB" sz="2000" b="1" dirty="0"/>
              <a:t> </a:t>
            </a:r>
            <a:r>
              <a:rPr lang="en-GB" sz="2000" b="1" dirty="0" err="1"/>
              <a:t>okondana</a:t>
            </a:r>
            <a:r>
              <a:rPr lang="en-GB" sz="2000" b="1" dirty="0"/>
              <a:t>, </a:t>
            </a:r>
            <a:r>
              <a:rPr lang="en-GB" sz="2000" b="1" dirty="0" err="1"/>
              <a:t>koma</a:t>
            </a:r>
            <a:r>
              <a:rPr lang="en-GB" sz="2000" b="1" dirty="0"/>
              <a:t> </a:t>
            </a:r>
            <a:r>
              <a:rPr lang="en-GB" sz="2000" b="1" dirty="0" err="1"/>
              <a:t>chikondi</a:t>
            </a:r>
            <a:r>
              <a:rPr lang="en-GB" sz="2000" b="1" dirty="0"/>
              <a:t> </a:t>
            </a:r>
            <a:r>
              <a:rPr lang="en-GB" sz="2000" b="1" dirty="0" err="1"/>
              <a:t>chozama</a:t>
            </a:r>
            <a:r>
              <a:rPr lang="en-GB" sz="2000" b="1" dirty="0"/>
              <a:t> </a:t>
            </a:r>
            <a:r>
              <a:rPr lang="en-GB" sz="2000" b="1" dirty="0" err="1"/>
              <a:t>kwambiri</a:t>
            </a:r>
            <a:r>
              <a:rPr lang="en-GB" sz="2000" b="1" dirty="0"/>
              <a:t>: </a:t>
            </a:r>
            <a:r>
              <a:rPr lang="en-GB" sz="2000" b="1" dirty="0" err="1"/>
              <a:t>chikondi</a:t>
            </a:r>
            <a:r>
              <a:rPr lang="en-GB" sz="2000" b="1" dirty="0"/>
              <a:t> cha Mulungu</a:t>
            </a:r>
            <a:r>
              <a:rPr lang="en" sz="2000" b="1" noProof="0" dirty="0"/>
              <a:t>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9447704"/>
              </p:ext>
            </p:extLst>
          </p:nvPr>
        </p:nvGraphicFramePr>
        <p:xfrm>
          <a:off x="2323070" y="3333750"/>
          <a:ext cx="9713948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26162" y="458048"/>
            <a:ext cx="3510856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7" y="3333750"/>
            <a:ext cx="1831116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4" y="2304142"/>
            <a:ext cx="819278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Chikondi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chimene</a:t>
            </a:r>
            <a:r>
              <a:rPr lang="en-GB" sz="2000" b="1" dirty="0"/>
              <a:t> </a:t>
            </a:r>
            <a:r>
              <a:rPr lang="en-GB" sz="2000" b="1" dirty="0" err="1"/>
              <a:t>chimatilimbikitsa</a:t>
            </a:r>
            <a:r>
              <a:rPr lang="en-GB" sz="2000" b="1" dirty="0"/>
              <a:t> pa </a:t>
            </a:r>
            <a:r>
              <a:rPr lang="en-GB" sz="2000" b="1" dirty="0" err="1"/>
              <a:t>zochita</a:t>
            </a:r>
            <a:r>
              <a:rPr lang="en-GB" sz="2000" b="1" dirty="0"/>
              <a:t> </a:t>
            </a:r>
            <a:r>
              <a:rPr lang="en-GB" sz="2000" b="1" dirty="0" err="1"/>
              <a:t>zathu</a:t>
            </a:r>
            <a:r>
              <a:rPr lang="en-GB" sz="2000" b="1" dirty="0"/>
              <a:t> </a:t>
            </a:r>
            <a:r>
              <a:rPr lang="en-GB" sz="2000" b="1" dirty="0" err="1"/>
              <a:t>zonse</a:t>
            </a:r>
            <a:r>
              <a:rPr lang="en-GB" sz="2000" b="1" dirty="0"/>
              <a:t>, </a:t>
            </a:r>
            <a:r>
              <a:rPr lang="en-GB" sz="2000" b="1" dirty="0" err="1"/>
              <a:t>ndipo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chifukwa</a:t>
            </a:r>
            <a:r>
              <a:rPr lang="en-GB" sz="2000" b="1" dirty="0"/>
              <a:t> </a:t>
            </a:r>
            <a:r>
              <a:rPr lang="en-GB" sz="2000" b="1" dirty="0" err="1"/>
              <a:t>chake</a:t>
            </a:r>
            <a:r>
              <a:rPr lang="en-GB" sz="2000" b="1" dirty="0"/>
              <a:t> </a:t>
            </a:r>
            <a:r>
              <a:rPr lang="en-GB" sz="2000" b="1" dirty="0" err="1"/>
              <a:t>timachita</a:t>
            </a:r>
            <a:r>
              <a:rPr lang="en-GB" sz="2000" b="1" dirty="0"/>
              <a:t> </a:t>
            </a:r>
            <a:r>
              <a:rPr lang="en-GB" sz="2000" b="1" dirty="0" err="1"/>
              <a:t>zinthu</a:t>
            </a:r>
            <a:r>
              <a:rPr lang="en-GB" sz="2000" b="1" dirty="0"/>
              <a:t> </a:t>
            </a:r>
            <a:r>
              <a:rPr lang="en-GB" sz="2000" b="1" dirty="0" err="1"/>
              <a:t>zimene</a:t>
            </a:r>
            <a:r>
              <a:rPr lang="en-GB" sz="2000" b="1" dirty="0"/>
              <a:t> </a:t>
            </a:r>
            <a:r>
              <a:rPr lang="en-GB" sz="2000" b="1" dirty="0" err="1"/>
              <a:t>zimapindulitsa</a:t>
            </a:r>
            <a:r>
              <a:rPr lang="en-GB" sz="2000" b="1" dirty="0"/>
              <a:t> </a:t>
            </a:r>
            <a:r>
              <a:rPr lang="en-GB" sz="2000" b="1" dirty="0" err="1"/>
              <a:t>anthu</a:t>
            </a:r>
            <a:r>
              <a:rPr lang="en-GB" sz="2000" b="1" dirty="0"/>
              <a:t> amene </a:t>
            </a:r>
            <a:r>
              <a:rPr lang="en-GB" sz="2000" b="1" dirty="0" err="1"/>
              <a:t>timachita</a:t>
            </a:r>
            <a:r>
              <a:rPr lang="en-GB" sz="2000" b="1" dirty="0"/>
              <a:t> </a:t>
            </a:r>
            <a:r>
              <a:rPr lang="en-GB" sz="2000" b="1" dirty="0" err="1"/>
              <a:t>nawo</a:t>
            </a:r>
            <a:r>
              <a:rPr lang="en-GB" sz="2000" b="1" dirty="0"/>
              <a:t> </a:t>
            </a:r>
            <a:r>
              <a:rPr lang="en-GB" sz="2000" b="1" dirty="0" err="1"/>
              <a:t>zinthu</a:t>
            </a:r>
            <a:r>
              <a:rPr lang="en" sz="2000" b="1" noProof="0" dirty="0"/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291512"/>
            <a:ext cx="819278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Paulo </a:t>
            </a:r>
            <a:r>
              <a:rPr lang="en-GB" sz="2000" b="1" dirty="0" err="1"/>
              <a:t>akufotokoza</a:t>
            </a:r>
            <a:r>
              <a:rPr lang="en-GB" sz="2000" b="1" dirty="0"/>
              <a:t> </a:t>
            </a:r>
            <a:r>
              <a:rPr lang="en-GB" sz="2000" b="1" dirty="0" err="1"/>
              <a:t>bwino</a:t>
            </a:r>
            <a:r>
              <a:rPr lang="en-GB" sz="2000" b="1" dirty="0"/>
              <a:t> </a:t>
            </a:r>
            <a:r>
              <a:rPr lang="en-GB" sz="2000" b="1" dirty="0" err="1"/>
              <a:t>kwambiri</a:t>
            </a:r>
            <a:r>
              <a:rPr lang="en-GB" sz="2000" b="1" dirty="0"/>
              <a:t> </a:t>
            </a:r>
            <a:r>
              <a:rPr lang="en-GB" sz="2000" b="1" dirty="0" err="1"/>
              <a:t>mmene</a:t>
            </a:r>
            <a:r>
              <a:rPr lang="en-GB" sz="2000" b="1" dirty="0"/>
              <a:t> </a:t>
            </a:r>
            <a:r>
              <a:rPr lang="en-GB" sz="2000" b="1" dirty="0" err="1"/>
              <a:t>tingasonyezere</a:t>
            </a:r>
            <a:r>
              <a:rPr lang="en-GB" sz="2000" b="1" dirty="0"/>
              <a:t> </a:t>
            </a:r>
            <a:r>
              <a:rPr lang="en-GB" sz="2000" b="1" dirty="0" err="1"/>
              <a:t>m’miyoyo</a:t>
            </a:r>
            <a:r>
              <a:rPr lang="en-GB" sz="2000" b="1" dirty="0"/>
              <a:t> </a:t>
            </a:r>
            <a:r>
              <a:rPr lang="en-GB" sz="2000" b="1" dirty="0" err="1"/>
              <a:t>yathu</a:t>
            </a:r>
            <a:r>
              <a:rPr lang="en-GB" sz="2000" b="1" dirty="0"/>
              <a:t> </a:t>
            </a:r>
            <a:r>
              <a:rPr lang="en-GB" sz="2000" b="1" dirty="0" err="1"/>
              <a:t>chikondi</a:t>
            </a:r>
            <a:r>
              <a:rPr lang="en-GB" sz="2000" b="1" dirty="0"/>
              <a:t> cha Mulungu </a:t>
            </a:r>
            <a:r>
              <a:rPr lang="en-GB" sz="2000" b="1" dirty="0" err="1"/>
              <a:t>chimene</a:t>
            </a:r>
            <a:r>
              <a:rPr lang="en-GB" sz="2000" b="1" dirty="0"/>
              <a:t> </a:t>
            </a:r>
            <a:r>
              <a:rPr lang="en-GB" sz="2000" b="1" dirty="0" err="1"/>
              <a:t>chatsanulidwa</a:t>
            </a:r>
            <a:r>
              <a:rPr lang="en-GB" sz="2000" b="1" dirty="0"/>
              <a:t> </a:t>
            </a:r>
            <a:r>
              <a:rPr lang="en-GB" sz="2000" b="1" dirty="0" err="1"/>
              <a:t>m’mitima</a:t>
            </a:r>
            <a:r>
              <a:rPr lang="en-GB" sz="2000" b="1" dirty="0"/>
              <a:t> </a:t>
            </a:r>
            <a:r>
              <a:rPr lang="en-GB" sz="2000" b="1" dirty="0" err="1"/>
              <a:t>mwathu</a:t>
            </a:r>
            <a:r>
              <a:rPr lang="en-GB" sz="2000" b="1" dirty="0"/>
              <a:t> (Aroma 5:5</a:t>
            </a:r>
            <a:r>
              <a:rPr lang="en" sz="2000" b="1" noProof="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582994" y="1313801"/>
            <a:ext cx="5683046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KUPAMBANA KWA CHIKONDI</a:t>
            </a: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noProof="0" dirty="0">
                <a:ln/>
                <a:solidFill>
                  <a:schemeClr val="accent3"/>
                </a:solidFill>
              </a:rPr>
              <a:t>NJIRA YOPAMBANA KOPOSA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0" y="70077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Koma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funitsitsani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mphatso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zopambana.Tsopano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ndikuonetsani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njira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yopambana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kwambiri</a:t>
            </a:r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noProof="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Akorinto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12:31 </a:t>
            </a:r>
            <a:r>
              <a:rPr lang="en" sz="11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CCL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n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248150" y="1214531"/>
            <a:ext cx="7858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Kodi Paulo </a:t>
            </a:r>
            <a:r>
              <a:rPr lang="en-GB" sz="2000" b="1" dirty="0" err="1"/>
              <a:t>akufotokoza</a:t>
            </a:r>
            <a:r>
              <a:rPr lang="en-GB" sz="2000" b="1" dirty="0"/>
              <a:t> </a:t>
            </a:r>
            <a:r>
              <a:rPr lang="en-GB" sz="2000" b="1" dirty="0" err="1"/>
              <a:t>chikondi</a:t>
            </a:r>
            <a:r>
              <a:rPr lang="en-GB" sz="2000" b="1" dirty="0"/>
              <a:t> </a:t>
            </a:r>
            <a:r>
              <a:rPr lang="en-GB" sz="2000" b="1" dirty="0" err="1"/>
              <a:t>chotani</a:t>
            </a:r>
            <a:r>
              <a:rPr lang="en-GB" sz="2000" b="1" dirty="0"/>
              <a:t> mu 1 </a:t>
            </a:r>
            <a:r>
              <a:rPr lang="en-GB" sz="2000" b="1" dirty="0" err="1"/>
              <a:t>Akorinto</a:t>
            </a:r>
            <a:r>
              <a:rPr lang="en-GB" sz="2000" b="1" dirty="0"/>
              <a:t> 13, </a:t>
            </a:r>
            <a:r>
              <a:rPr lang="en-GB" sz="2000" b="1" dirty="0" err="1"/>
              <a:t>ndipo</a:t>
            </a:r>
            <a:r>
              <a:rPr lang="en-GB" sz="2000" b="1" dirty="0"/>
              <a:t> </a:t>
            </a:r>
            <a:r>
              <a:rPr lang="en-GB" sz="2000" b="1" dirty="0" err="1"/>
              <a:t>ndichifukwa</a:t>
            </a:r>
            <a:r>
              <a:rPr lang="en-GB" sz="2000" b="1" dirty="0"/>
              <a:t> </a:t>
            </a:r>
            <a:r>
              <a:rPr lang="en-GB" sz="2000" b="1" dirty="0" err="1"/>
              <a:t>chiyani</a:t>
            </a:r>
            <a:r>
              <a:rPr lang="en-GB" sz="2000" b="1" dirty="0"/>
              <a:t> </a:t>
            </a:r>
            <a:r>
              <a:rPr lang="en-GB" sz="2000" b="1" dirty="0" err="1"/>
              <a:t>chikondi</a:t>
            </a:r>
            <a:r>
              <a:rPr lang="en-GB" sz="2000" b="1" dirty="0"/>
              <a:t> </a:t>
            </a:r>
            <a:r>
              <a:rPr lang="en-GB" sz="2000" b="1" dirty="0" err="1"/>
              <a:t>chimenechi</a:t>
            </a:r>
            <a:r>
              <a:rPr lang="en-GB" sz="2000" b="1" dirty="0"/>
              <a:t> </a:t>
            </a:r>
            <a:r>
              <a:rPr lang="en-GB" sz="2000" b="1" dirty="0" err="1"/>
              <a:t>chimaposa</a:t>
            </a:r>
            <a:r>
              <a:rPr lang="en-GB" sz="2000" b="1" dirty="0"/>
              <a:t> </a:t>
            </a:r>
            <a:r>
              <a:rPr lang="en-GB" sz="2000" b="1" dirty="0" err="1"/>
              <a:t>mphatso</a:t>
            </a:r>
            <a:r>
              <a:rPr lang="en-GB" sz="2000" b="1" dirty="0"/>
              <a:t> </a:t>
            </a:r>
            <a:r>
              <a:rPr lang="en-GB" sz="2000" b="1" dirty="0" err="1"/>
              <a:t>iliyonse</a:t>
            </a:r>
            <a:r>
              <a:rPr lang="en-GB" sz="2000" b="1" dirty="0"/>
              <a:t> </a:t>
            </a:r>
            <a:r>
              <a:rPr lang="en-GB" sz="2000" b="1" dirty="0" err="1"/>
              <a:t>ya</a:t>
            </a:r>
            <a:r>
              <a:rPr lang="en-GB" sz="2000" b="1" dirty="0"/>
              <a:t> </a:t>
            </a:r>
            <a:r>
              <a:rPr lang="en-GB" sz="2000" b="1" dirty="0" err="1"/>
              <a:t>uzimu</a:t>
            </a:r>
            <a:r>
              <a:rPr lang="en-GB" sz="2000" b="1" dirty="0"/>
              <a:t>? (1 </a:t>
            </a:r>
            <a:r>
              <a:rPr lang="en-GB" sz="2000" b="1" dirty="0" err="1"/>
              <a:t>Akorinto</a:t>
            </a:r>
            <a:r>
              <a:rPr lang="en-GB" sz="2000" b="1" dirty="0"/>
              <a:t> 12:31–13:3</a:t>
            </a:r>
            <a:r>
              <a:rPr lang="en" sz="2000" b="1" noProof="0" dirty="0"/>
              <a:t>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0368" y="3885660"/>
            <a:ext cx="3296714" cy="1771408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478192" y="4005461"/>
            <a:ext cx="533217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Palibe</a:t>
            </a:r>
            <a:r>
              <a:rPr lang="en-GB" sz="2000" b="1" dirty="0"/>
              <a:t> </a:t>
            </a:r>
            <a:r>
              <a:rPr lang="en-GB" sz="2000" b="1" dirty="0" err="1"/>
              <a:t>mphatso</a:t>
            </a:r>
            <a:r>
              <a:rPr lang="en-GB" sz="2000" b="1" dirty="0"/>
              <a:t> </a:t>
            </a:r>
            <a:r>
              <a:rPr lang="en-GB" sz="2000" b="1" dirty="0" err="1"/>
              <a:t>ya</a:t>
            </a:r>
            <a:r>
              <a:rPr lang="en-GB" sz="2000" b="1" dirty="0"/>
              <a:t> </a:t>
            </a:r>
            <a:r>
              <a:rPr lang="en-GB" sz="2000" b="1" dirty="0" err="1"/>
              <a:t>Mzimu</a:t>
            </a:r>
            <a:r>
              <a:rPr lang="en-GB" sz="2000" b="1" dirty="0"/>
              <a:t> </a:t>
            </a:r>
            <a:r>
              <a:rPr lang="en-GB" sz="2000" b="1" dirty="0" err="1"/>
              <a:t>imene</a:t>
            </a:r>
            <a:r>
              <a:rPr lang="en-GB" sz="2000" b="1" dirty="0"/>
              <a:t> </a:t>
            </a:r>
            <a:r>
              <a:rPr lang="en-GB" sz="2000" b="1" dirty="0" err="1"/>
              <a:t>imakhala</a:t>
            </a:r>
            <a:r>
              <a:rPr lang="en-GB" sz="2000" b="1" dirty="0"/>
              <a:t> </a:t>
            </a:r>
            <a:r>
              <a:rPr lang="en-GB" sz="2000" b="1" dirty="0" err="1"/>
              <a:t>yothandiza</a:t>
            </a:r>
            <a:r>
              <a:rPr lang="en-GB" sz="2000" b="1" dirty="0"/>
              <a:t> </a:t>
            </a:r>
            <a:r>
              <a:rPr lang="en-GB" sz="2000" b="1" dirty="0" err="1"/>
              <a:t>ngati</a:t>
            </a:r>
            <a:r>
              <a:rPr lang="en-GB" sz="2000" b="1" dirty="0"/>
              <a:t> </a:t>
            </a:r>
            <a:r>
              <a:rPr lang="en-GB" sz="2000" b="1" dirty="0" err="1"/>
              <a:t>siigwiritsidwa</a:t>
            </a:r>
            <a:r>
              <a:rPr lang="en-GB" sz="2000" b="1" dirty="0"/>
              <a:t> </a:t>
            </a:r>
            <a:r>
              <a:rPr lang="en-GB" sz="2000" b="1" dirty="0" err="1"/>
              <a:t>ntchito</a:t>
            </a:r>
            <a:r>
              <a:rPr lang="en-GB" sz="2000" b="1" dirty="0"/>
              <a:t> </a:t>
            </a:r>
            <a:r>
              <a:rPr lang="en-GB" sz="2000" b="1" dirty="0" err="1"/>
              <a:t>motsogozedwa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chikondi</a:t>
            </a:r>
            <a:r>
              <a:rPr lang="en-GB" sz="2000" b="1" dirty="0"/>
              <a:t> </a:t>
            </a:r>
            <a:r>
              <a:rPr lang="en-GB" sz="2000" b="1" dirty="0" err="1"/>
              <a:t>choterechi</a:t>
            </a:r>
            <a:r>
              <a:rPr lang="en-GB" sz="2000" b="1" dirty="0"/>
              <a:t>. </a:t>
            </a:r>
            <a:r>
              <a:rPr lang="en-GB" sz="2000" b="1" dirty="0" err="1"/>
              <a:t>Ndipotu</a:t>
            </a:r>
            <a:r>
              <a:rPr lang="en-GB" sz="2000" b="1" dirty="0"/>
              <a:t>, </a:t>
            </a:r>
            <a:r>
              <a:rPr lang="en-GB" sz="2000" b="1" dirty="0" err="1"/>
              <a:t>zochita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maganizo</a:t>
            </a:r>
            <a:r>
              <a:rPr lang="en-GB" sz="2000" b="1" dirty="0"/>
              <a:t> </a:t>
            </a:r>
            <a:r>
              <a:rPr lang="en-GB" sz="2000" b="1" dirty="0" err="1"/>
              <a:t>athu</a:t>
            </a:r>
            <a:r>
              <a:rPr lang="en-GB" sz="2000" b="1" dirty="0"/>
              <a:t> </a:t>
            </a:r>
            <a:r>
              <a:rPr lang="en-GB" sz="2000" b="1" dirty="0" err="1"/>
              <a:t>onse</a:t>
            </a:r>
            <a:r>
              <a:rPr lang="en-GB" sz="2000" b="1" dirty="0"/>
              <a:t> </a:t>
            </a:r>
            <a:r>
              <a:rPr lang="en-GB" sz="2000" b="1" dirty="0" err="1"/>
              <a:t>ziyenera</a:t>
            </a:r>
            <a:r>
              <a:rPr lang="en-GB" sz="2000" b="1" dirty="0"/>
              <a:t> </a:t>
            </a:r>
            <a:r>
              <a:rPr lang="en-GB" sz="2000" b="1" dirty="0" err="1"/>
              <a:t>kudzazidwa</a:t>
            </a:r>
            <a:r>
              <a:rPr lang="en-GB" sz="2000" b="1" dirty="0"/>
              <a:t> </a:t>
            </a:r>
            <a:r>
              <a:rPr lang="en-GB" sz="2000" b="1" dirty="0" err="1"/>
              <a:t>ndi</a:t>
            </a:r>
            <a:r>
              <a:rPr lang="en-GB" sz="2000" b="1" dirty="0"/>
              <a:t> </a:t>
            </a:r>
            <a:r>
              <a:rPr lang="en-GB" sz="2000" b="1" dirty="0" err="1"/>
              <a:t>chikondi</a:t>
            </a:r>
            <a:r>
              <a:rPr lang="en-GB" sz="2000" b="1" dirty="0"/>
              <a:t> cha agape</a:t>
            </a:r>
            <a:r>
              <a:rPr lang="en" sz="2000" b="1" noProof="0" dirty="0"/>
              <a:t>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452820" y="5751658"/>
            <a:ext cx="87138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Yesu </a:t>
            </a:r>
            <a:r>
              <a:rPr lang="en-GB" sz="2000" b="1" dirty="0" err="1"/>
              <a:t>anatichenjeza</a:t>
            </a:r>
            <a:r>
              <a:rPr lang="en-GB" sz="2000" b="1" dirty="0"/>
              <a:t> </a:t>
            </a:r>
            <a:r>
              <a:rPr lang="en-GB" sz="2000" b="1" dirty="0" err="1"/>
              <a:t>kuti</a:t>
            </a:r>
            <a:r>
              <a:rPr lang="en-GB" sz="2000" b="1" dirty="0"/>
              <a:t>, </a:t>
            </a:r>
            <a:r>
              <a:rPr lang="en-GB" sz="2000" b="1" dirty="0" err="1"/>
              <a:t>chifukwa</a:t>
            </a:r>
            <a:r>
              <a:rPr lang="en-GB" sz="2000" b="1" dirty="0"/>
              <a:t> cha </a:t>
            </a:r>
            <a:r>
              <a:rPr lang="en-GB" sz="2000" b="1" dirty="0" err="1"/>
              <a:t>kuchuluka</a:t>
            </a:r>
            <a:r>
              <a:rPr lang="en-GB" sz="2000" b="1" dirty="0"/>
              <a:t> </a:t>
            </a:r>
            <a:r>
              <a:rPr lang="en-GB" sz="2000" b="1" dirty="0" err="1"/>
              <a:t>kwa</a:t>
            </a:r>
            <a:r>
              <a:rPr lang="en-GB" sz="2000" b="1" dirty="0"/>
              <a:t> </a:t>
            </a:r>
            <a:r>
              <a:rPr lang="en-GB" sz="2000" b="1" dirty="0" err="1"/>
              <a:t>zoipa</a:t>
            </a:r>
            <a:r>
              <a:rPr lang="en-GB" sz="2000" b="1" dirty="0"/>
              <a:t>, </a:t>
            </a:r>
            <a:r>
              <a:rPr lang="en-GB" sz="2000" b="1" dirty="0" err="1"/>
              <a:t>chikondi</a:t>
            </a:r>
            <a:r>
              <a:rPr lang="en-GB" sz="2000" b="1" dirty="0"/>
              <a:t> </a:t>
            </a:r>
            <a:r>
              <a:rPr lang="en-GB" sz="2000" b="1" dirty="0" err="1"/>
              <a:t>chimenechi</a:t>
            </a:r>
            <a:r>
              <a:rPr lang="en-GB" sz="2000" b="1" dirty="0"/>
              <a:t> </a:t>
            </a:r>
            <a:r>
              <a:rPr lang="en-GB" sz="2000" b="1" dirty="0" err="1"/>
              <a:t>chidzazirala</a:t>
            </a:r>
            <a:r>
              <a:rPr lang="en-GB" sz="2000" b="1" dirty="0"/>
              <a:t> (Mateyu 24:12). Koma </a:t>
            </a:r>
            <a:r>
              <a:rPr lang="en-GB" sz="2000" b="1" dirty="0" err="1"/>
              <a:t>tisalole</a:t>
            </a:r>
            <a:r>
              <a:rPr lang="en-GB" sz="2000" b="1" dirty="0"/>
              <a:t> </a:t>
            </a:r>
            <a:r>
              <a:rPr lang="en-GB" sz="2000" b="1" dirty="0" err="1"/>
              <a:t>kuti</a:t>
            </a:r>
            <a:r>
              <a:rPr lang="en-GB" sz="2000" b="1" dirty="0"/>
              <a:t> </a:t>
            </a:r>
            <a:r>
              <a:rPr lang="en-GB" sz="2000" b="1" dirty="0" err="1"/>
              <a:t>zimenezi</a:t>
            </a:r>
            <a:r>
              <a:rPr lang="en-GB" sz="2000" b="1" dirty="0"/>
              <a:t> </a:t>
            </a:r>
            <a:r>
              <a:rPr lang="en-GB" sz="2000" b="1" dirty="0" err="1"/>
              <a:t>zichitike</a:t>
            </a:r>
            <a:r>
              <a:rPr lang="en-GB" sz="2000" b="1" dirty="0"/>
              <a:t> </a:t>
            </a:r>
            <a:r>
              <a:rPr lang="en-GB" sz="2000" b="1" dirty="0" err="1"/>
              <a:t>kwa</a:t>
            </a:r>
            <a:r>
              <a:rPr lang="en-GB" sz="2000" b="1" dirty="0"/>
              <a:t> </a:t>
            </a:r>
            <a:r>
              <a:rPr lang="en-GB" sz="2000" b="1" dirty="0" err="1"/>
              <a:t>ife</a:t>
            </a:r>
            <a:r>
              <a:rPr lang="en-GB" sz="2000" b="1" dirty="0"/>
              <a:t>, </a:t>
            </a:r>
            <a:r>
              <a:rPr lang="en-GB" sz="2000" b="1" dirty="0" err="1"/>
              <a:t>m’mabanja</a:t>
            </a:r>
            <a:r>
              <a:rPr lang="en-GB" sz="2000" b="1" dirty="0"/>
              <a:t> </a:t>
            </a:r>
            <a:r>
              <a:rPr lang="en-GB" sz="2000" b="1" dirty="0" err="1"/>
              <a:t>mwathu</a:t>
            </a:r>
            <a:r>
              <a:rPr lang="en-GB" sz="2000" b="1" dirty="0"/>
              <a:t>, </a:t>
            </a:r>
            <a:r>
              <a:rPr lang="en-GB" sz="2000" b="1" dirty="0" err="1"/>
              <a:t>kapena</a:t>
            </a:r>
            <a:r>
              <a:rPr lang="en-GB" sz="2000" b="1" dirty="0"/>
              <a:t> </a:t>
            </a:r>
            <a:r>
              <a:rPr lang="en-GB" sz="2000" b="1" dirty="0" err="1"/>
              <a:t>m’mipingo</a:t>
            </a:r>
            <a:r>
              <a:rPr lang="en-GB" sz="2000" b="1" dirty="0"/>
              <a:t> </a:t>
            </a:r>
            <a:r>
              <a:rPr lang="en-GB" sz="2000" b="1" dirty="0" err="1"/>
              <a:t>mwathu</a:t>
            </a:r>
            <a:r>
              <a:rPr lang="en" sz="2000" b="1" noProof="0" dirty="0"/>
              <a:t>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248149" y="2231342"/>
            <a:ext cx="785893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MuChigiriki</a:t>
            </a:r>
            <a:r>
              <a:rPr lang="en-GB" sz="2000" b="1" dirty="0"/>
              <a:t> </a:t>
            </a:r>
            <a:r>
              <a:rPr lang="en-GB" sz="2000" b="1" dirty="0" err="1"/>
              <a:t>muli</a:t>
            </a:r>
            <a:r>
              <a:rPr lang="en-GB" sz="2000" b="1" dirty="0"/>
              <a:t> </a:t>
            </a:r>
            <a:r>
              <a:rPr lang="en-GB" sz="2000" b="1" dirty="0" err="1"/>
              <a:t>mawu</a:t>
            </a:r>
            <a:r>
              <a:rPr lang="en-GB" sz="2000" b="1" dirty="0"/>
              <a:t> </a:t>
            </a:r>
            <a:r>
              <a:rPr lang="en-GB" sz="2000" b="1" dirty="0" err="1"/>
              <a:t>angapo</a:t>
            </a:r>
            <a:r>
              <a:rPr lang="en-GB" sz="2000" b="1" dirty="0"/>
              <a:t> </a:t>
            </a:r>
            <a:r>
              <a:rPr lang="en-GB" sz="2000" b="1" dirty="0" err="1"/>
              <a:t>ofotokoza</a:t>
            </a:r>
            <a:r>
              <a:rPr lang="en-GB" sz="2000" b="1" dirty="0"/>
              <a:t> </a:t>
            </a:r>
            <a:r>
              <a:rPr lang="en-GB" sz="2000" b="1" dirty="0" err="1"/>
              <a:t>chikondi</a:t>
            </a:r>
            <a:r>
              <a:rPr lang="en-GB" sz="2000" b="1" dirty="0"/>
              <a:t>. Paulo </a:t>
            </a:r>
            <a:r>
              <a:rPr lang="en-GB" sz="2000" b="1" dirty="0" err="1"/>
              <a:t>akusankha</a:t>
            </a:r>
            <a:r>
              <a:rPr lang="en-GB" sz="2000" b="1" dirty="0"/>
              <a:t> </a:t>
            </a:r>
            <a:r>
              <a:rPr lang="en-GB" sz="2000" b="1" dirty="0" err="1"/>
              <a:t>mawu</a:t>
            </a:r>
            <a:r>
              <a:rPr lang="en-GB" sz="2000" b="1" dirty="0"/>
              <a:t> </a:t>
            </a:r>
            <a:r>
              <a:rPr lang="en-GB" sz="2000" b="1" dirty="0" err="1"/>
              <a:t>akuti</a:t>
            </a:r>
            <a:r>
              <a:rPr lang="en-GB" sz="2000" b="1" dirty="0"/>
              <a:t> agape (</a:t>
            </a:r>
            <a:r>
              <a:rPr lang="en-GB" sz="2000" b="1" dirty="0" err="1"/>
              <a:t>chikondi</a:t>
            </a:r>
            <a:r>
              <a:rPr lang="en-GB" sz="2000" b="1" dirty="0"/>
              <a:t> </a:t>
            </a:r>
            <a:r>
              <a:rPr lang="en-GB" sz="2000" b="1" dirty="0" err="1"/>
              <a:t>chosadzikonda</a:t>
            </a:r>
            <a:r>
              <a:rPr lang="en-GB" sz="2000" b="1" dirty="0"/>
              <a:t>, </a:t>
            </a:r>
            <a:r>
              <a:rPr lang="en-GB" sz="2000" b="1" dirty="0" err="1"/>
              <a:t>chopanda</a:t>
            </a:r>
            <a:r>
              <a:rPr lang="en-GB" sz="2000" b="1" dirty="0"/>
              <a:t> </a:t>
            </a:r>
            <a:r>
              <a:rPr lang="en-GB" sz="2000" b="1" dirty="0" err="1"/>
              <a:t>malire</a:t>
            </a:r>
            <a:r>
              <a:rPr lang="en-GB" sz="2000" b="1" dirty="0"/>
              <a:t>, </a:t>
            </a:r>
            <a:r>
              <a:rPr lang="en-GB" sz="2000" b="1" dirty="0" err="1"/>
              <a:t>chimene</a:t>
            </a:r>
            <a:r>
              <a:rPr lang="en-GB" sz="2000" b="1" dirty="0"/>
              <a:t> </a:t>
            </a:r>
            <a:r>
              <a:rPr lang="en-GB" sz="2000" b="1" dirty="0" err="1"/>
              <a:t>chimaganizira</a:t>
            </a:r>
            <a:r>
              <a:rPr lang="en-GB" sz="2000" b="1" dirty="0"/>
              <a:t> </a:t>
            </a:r>
            <a:r>
              <a:rPr lang="en-GB" sz="2000" b="1" dirty="0" err="1"/>
              <a:t>ena</a:t>
            </a:r>
            <a:r>
              <a:rPr lang="en-GB" sz="2000" b="1" dirty="0"/>
              <a:t> </a:t>
            </a:r>
            <a:r>
              <a:rPr lang="en-GB" sz="2000" b="1" dirty="0" err="1"/>
              <a:t>ndipo</a:t>
            </a:r>
            <a:r>
              <a:rPr lang="en-GB" sz="2000" b="1" dirty="0"/>
              <a:t> </a:t>
            </a:r>
            <a:r>
              <a:rPr lang="en-GB" sz="2000" b="1" dirty="0" err="1"/>
              <a:t>chimangofunafuna</a:t>
            </a:r>
            <a:r>
              <a:rPr lang="en-GB" sz="2000" b="1" dirty="0"/>
              <a:t> </a:t>
            </a:r>
            <a:r>
              <a:rPr lang="en-GB" sz="2000" b="1" dirty="0" err="1"/>
              <a:t>ubwino</a:t>
            </a:r>
            <a:r>
              <a:rPr lang="en-GB" sz="2000" b="1" dirty="0"/>
              <a:t> </a:t>
            </a:r>
            <a:r>
              <a:rPr lang="en-GB" sz="2000" b="1" dirty="0" err="1"/>
              <a:t>wa</a:t>
            </a:r>
            <a:r>
              <a:rPr lang="en-GB" sz="2000" b="1" dirty="0"/>
              <a:t> </a:t>
            </a:r>
            <a:r>
              <a:rPr lang="en-GB" sz="2000" b="1" dirty="0" err="1"/>
              <a:t>wokondedwayo</a:t>
            </a:r>
            <a:r>
              <a:rPr lang="en-GB" sz="2000" b="1" dirty="0"/>
              <a:t>). Ndi </a:t>
            </a:r>
            <a:r>
              <a:rPr lang="en-GB" sz="2000" b="1" dirty="0" err="1"/>
              <a:t>mawu</a:t>
            </a:r>
            <a:r>
              <a:rPr lang="en-GB" sz="2000" b="1" dirty="0"/>
              <a:t> </a:t>
            </a:r>
            <a:r>
              <a:rPr lang="en-GB" sz="2000" b="1" dirty="0" err="1"/>
              <a:t>omwewo</a:t>
            </a:r>
            <a:r>
              <a:rPr lang="en-GB" sz="2000" b="1" dirty="0"/>
              <a:t> amene Yohane </a:t>
            </a:r>
            <a:r>
              <a:rPr lang="en-GB" sz="2000" b="1" dirty="0" err="1"/>
              <a:t>amagwiritsa</a:t>
            </a:r>
            <a:r>
              <a:rPr lang="en-GB" sz="2000" b="1" dirty="0"/>
              <a:t> </a:t>
            </a:r>
            <a:r>
              <a:rPr lang="en-GB" sz="2000" b="1" dirty="0" err="1"/>
              <a:t>ponena</a:t>
            </a:r>
            <a:r>
              <a:rPr lang="en-GB" sz="2000" b="1" dirty="0"/>
              <a:t> </a:t>
            </a:r>
            <a:r>
              <a:rPr lang="en-GB" sz="2000" b="1" dirty="0" err="1"/>
              <a:t>kuti</a:t>
            </a:r>
            <a:r>
              <a:rPr lang="en-GB" sz="2000" b="1" dirty="0"/>
              <a:t>  ‘Mulungu </a:t>
            </a:r>
            <a:r>
              <a:rPr lang="en-GB" sz="2000" b="1" dirty="0" err="1"/>
              <a:t>ndiye</a:t>
            </a:r>
            <a:r>
              <a:rPr lang="en-GB" sz="2000" b="1" dirty="0"/>
              <a:t> </a:t>
            </a:r>
            <a:r>
              <a:rPr lang="en-GB" sz="2000" b="1" dirty="0" err="1"/>
              <a:t>chikondi</a:t>
            </a:r>
            <a:r>
              <a:rPr lang="en-GB" sz="2000" b="1" dirty="0"/>
              <a:t>’ (1 Yohane 4:8</a:t>
            </a:r>
            <a:r>
              <a:rPr lang="en" sz="2000" b="1" noProof="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736259" y="1353130"/>
            <a:ext cx="7433186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n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MAKHALIDWE A CHIKONDI</a:t>
            </a: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323847" y="0"/>
            <a:ext cx="78810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0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ZOMWE CHIKONDI CHIMACHITA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8315325" y="-38885"/>
            <a:ext cx="3876674" cy="230832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Chikondi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nʼcholeza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mtima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chikondi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nʼchokoma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mtima</a:t>
            </a:r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; […]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chimakondwera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ndi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choonadi</a:t>
            </a:r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;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Chimatchinjiriza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nthawi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zonse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chimakhulupirika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nthawi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zonse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chimakhala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ndi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chiyembekezo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nthawi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zonse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chimapirira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nthawi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zonse</a:t>
            </a:r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noProof="0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Akorinto</a:t>
            </a:r>
            <a:r>
              <a:rPr lang="en" sz="14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 13:4-7 </a:t>
            </a:r>
            <a:r>
              <a:rPr lang="en" sz="11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CCL</a:t>
            </a:r>
            <a:r>
              <a:rPr lang="en" sz="14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9086" y="2269438"/>
            <a:ext cx="3173381" cy="44075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7526566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95248" y="21508"/>
            <a:ext cx="3581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ZOMWE CHIKONDI SICHIMACHITA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717739"/>
            <a:ext cx="3581400" cy="15696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“[…]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chilibe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nsanje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sichidzikuza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sichidzitamandira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 Chikondi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chilibe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mwano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sichodzikonda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sichipsa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mtima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msanga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sichisunga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mangawa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 Chikondi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sichikondwera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ndi</a:t>
            </a:r>
            <a:r>
              <a:rPr lang="en-GB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zoyipa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[…]” </a:t>
            </a:r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200" b="1" noProof="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Akorinto</a:t>
            </a:r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13:4-7 </a:t>
            </a:r>
            <a:r>
              <a:rPr lang="en" sz="105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CCL</a:t>
            </a:r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5196987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472065"/>
            <a:ext cx="2601247" cy="3260572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CHITHUNZI CHA YESU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Lamulo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langa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ili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‘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Kondanani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wina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mnzake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monga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Ine 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ndakonda</a:t>
            </a: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inu</a:t>
            </a:r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(Yohane 15:12 CCL)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6043720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1158</TotalTime>
  <Words>1123</Words>
  <Application>Microsoft Office PowerPoint</Application>
  <PresentationFormat>Panorámica</PresentationFormat>
  <Paragraphs>116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 Display</vt:lpstr>
      <vt:lpstr>Arial</vt:lpstr>
      <vt:lpstr>Constantia</vt:lpstr>
      <vt:lpstr>Aptos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142</cp:revision>
  <dcterms:created xsi:type="dcterms:W3CDTF">2026-07-11T14:17:46Z</dcterms:created>
  <dcterms:modified xsi:type="dcterms:W3CDTF">2026-08-15T13:58:44Z</dcterms:modified>
</cp:coreProperties>
</file>