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AC16BC-6BFE-4F36-8F41-1D1FE257EC03}" v="5984" dt="2026-08-26T07:57:36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26"/>
  </p:normalViewPr>
  <p:slideViewPr>
    <p:cSldViewPr snapToGrid="0">
      <p:cViewPr varScale="1">
        <p:scale>
          <a:sx n="101" d="100"/>
          <a:sy n="101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1" qsCatId="simple" csTypeId="urn:microsoft.com/office/officeart/2005/8/colors/colorful2#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CHITONTHOZO CHA MULUNGU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Chimatimasula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mantha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Chimatikumbutsa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zomwe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Iye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anatithandiza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Chimatithandiza </a:t>
          </a:r>
          <a:r>
            <a:rPr lang="en" sz="2000" b="1" dirty="0" err="1">
              <a:solidFill>
                <a:schemeClr val="tx1"/>
              </a:solidFill>
              <a:effectLst/>
            </a:rPr>
            <a:t>kupirira</a:t>
          </a:r>
          <a:r>
            <a:rPr lang="en" sz="2000" b="1" dirty="0">
              <a:solidFill>
                <a:schemeClr val="tx1"/>
              </a:solidFill>
              <a:effectLst/>
            </a:rPr>
            <a:t> </a:t>
          </a:r>
          <a:r>
            <a:rPr lang="en" sz="2000" b="1" dirty="0" err="1">
              <a:solidFill>
                <a:schemeClr val="tx1"/>
              </a:solidFill>
              <a:effectLst/>
            </a:rPr>
            <a:t>masautso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-GB" sz="2000" b="1" dirty="0" err="1">
              <a:solidFill>
                <a:schemeClr val="tx1"/>
              </a:solidFill>
              <a:effectLst/>
            </a:rPr>
            <a:t>Chimatitsogolera</a:t>
          </a:r>
          <a:r>
            <a:rPr lang="en-GB" sz="2000" b="1" dirty="0">
              <a:solidFill>
                <a:schemeClr val="tx1"/>
              </a:solidFill>
              <a:effectLst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</a:rPr>
            <a:t>ku</a:t>
          </a:r>
          <a:r>
            <a:rPr lang="en-GB" sz="2000" b="1" dirty="0">
              <a:solidFill>
                <a:schemeClr val="tx1"/>
              </a:solidFill>
              <a:effectLst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</a:rPr>
            <a:t>kukhwima</a:t>
          </a:r>
          <a:r>
            <a:rPr lang="en-GB" sz="2000" b="1" dirty="0">
              <a:solidFill>
                <a:schemeClr val="tx1"/>
              </a:solidFill>
              <a:effectLst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</a:rPr>
            <a:t>muzimu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  <a:effectLst/>
            </a:rPr>
            <a:t>Chimatilimbikitsa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kupempherera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ena</a:t>
          </a:r>
          <a:r>
            <a:rPr lang="en-US" sz="2000" b="1" dirty="0">
              <a:solidFill>
                <a:schemeClr val="tx1"/>
              </a:solidFill>
              <a:effectLst/>
            </a:rPr>
            <a:t>.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Timatonthozana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monga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momwe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Mulungu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anatonthozera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ife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ScaleY="131691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12" qsCatId="simple" csTypeId="urn:microsoft.com/office/officeart/2005/8/colors/colorful1#9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Yudeya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13" qsCatId="simple" csTypeId="urn:microsoft.com/office/officeart/2005/8/colors/colorful1#10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Yudeya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 custLinFactNeighborX="-24613" custLinFactNeighborY="19401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87142" y="1928"/>
          <a:ext cx="4297702" cy="647274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CHITONTHOZO CHA MULUNGU</a:t>
          </a:r>
          <a:endParaRPr lang="es-ES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6100" y="20886"/>
        <a:ext cx="4259786" cy="609358"/>
      </dsp:txXfrm>
    </dsp:sp>
    <dsp:sp modelId="{702B2A40-EF80-4F27-BB52-24C74085D3DA}">
      <dsp:nvSpPr>
        <dsp:cNvPr id="0" name=""/>
        <dsp:cNvSpPr/>
      </dsp:nvSpPr>
      <dsp:spPr>
        <a:xfrm>
          <a:off x="0" y="765712"/>
          <a:ext cx="647274" cy="647274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892166" y="765712"/>
          <a:ext cx="3579820" cy="6472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Chimatimasula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mantha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23769" y="797315"/>
        <a:ext cx="3516614" cy="584068"/>
      </dsp:txXfrm>
    </dsp:sp>
    <dsp:sp modelId="{7DA5F745-1C74-4E02-BD4F-1919BAD9203F}">
      <dsp:nvSpPr>
        <dsp:cNvPr id="0" name=""/>
        <dsp:cNvSpPr/>
      </dsp:nvSpPr>
      <dsp:spPr>
        <a:xfrm>
          <a:off x="0" y="1490659"/>
          <a:ext cx="647274" cy="647274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892166" y="1490659"/>
          <a:ext cx="3579820" cy="6472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Chimatikumbutsa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zomwe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Iye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anatithandiza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23769" y="1522262"/>
        <a:ext cx="3516614" cy="584068"/>
      </dsp:txXfrm>
    </dsp:sp>
    <dsp:sp modelId="{BF34FDA3-FEDE-4654-B83A-BB6765AA32CA}">
      <dsp:nvSpPr>
        <dsp:cNvPr id="0" name=""/>
        <dsp:cNvSpPr/>
      </dsp:nvSpPr>
      <dsp:spPr>
        <a:xfrm>
          <a:off x="0" y="2215607"/>
          <a:ext cx="647274" cy="647274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892166" y="2215607"/>
          <a:ext cx="3579820" cy="6472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Chimatithandiza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kupirira</a:t>
          </a:r>
          <a:r>
            <a:rPr lang="en" sz="2000" b="1" kern="1200" dirty="0">
              <a:solidFill>
                <a:schemeClr val="tx1"/>
              </a:solidFill>
              <a:effectLst/>
            </a:rPr>
            <a:t>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masautso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923769" y="2247210"/>
        <a:ext cx="3516614" cy="584068"/>
      </dsp:txXfrm>
    </dsp:sp>
    <dsp:sp modelId="{EEC8F494-8BFB-4FF6-9CAA-4EE35282B786}">
      <dsp:nvSpPr>
        <dsp:cNvPr id="0" name=""/>
        <dsp:cNvSpPr/>
      </dsp:nvSpPr>
      <dsp:spPr>
        <a:xfrm>
          <a:off x="0" y="2940555"/>
          <a:ext cx="647274" cy="647274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892166" y="2940555"/>
          <a:ext cx="3579820" cy="6472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solidFill>
                <a:schemeClr val="tx1"/>
              </a:solidFill>
              <a:effectLst/>
            </a:rPr>
            <a:t>Chimatitsogolera</a:t>
          </a:r>
          <a:r>
            <a:rPr lang="en-GB" sz="2000" b="1" kern="1200" dirty="0">
              <a:solidFill>
                <a:schemeClr val="tx1"/>
              </a:solidFill>
              <a:effectLst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</a:rPr>
            <a:t>ku</a:t>
          </a:r>
          <a:r>
            <a:rPr lang="en-GB" sz="2000" b="1" kern="1200" dirty="0">
              <a:solidFill>
                <a:schemeClr val="tx1"/>
              </a:solidFill>
              <a:effectLst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</a:rPr>
            <a:t>kukhwima</a:t>
          </a:r>
          <a:r>
            <a:rPr lang="en-GB" sz="2000" b="1" kern="1200" dirty="0">
              <a:solidFill>
                <a:schemeClr val="tx1"/>
              </a:solidFill>
              <a:effectLst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</a:rPr>
            <a:t>muzimu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923769" y="2972158"/>
        <a:ext cx="3516614" cy="584068"/>
      </dsp:txXfrm>
    </dsp:sp>
    <dsp:sp modelId="{F0178A28-587B-4566-9F4C-42ACCB71AADD}">
      <dsp:nvSpPr>
        <dsp:cNvPr id="0" name=""/>
        <dsp:cNvSpPr/>
      </dsp:nvSpPr>
      <dsp:spPr>
        <a:xfrm>
          <a:off x="0" y="3665502"/>
          <a:ext cx="647274" cy="647274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892166" y="3665502"/>
          <a:ext cx="3579820" cy="6472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effectLst/>
            </a:rPr>
            <a:t>Chimatilimbikitsa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kupempherera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ena</a:t>
          </a:r>
          <a:r>
            <a:rPr lang="en-US" sz="2000" b="1" kern="1200" dirty="0">
              <a:solidFill>
                <a:schemeClr val="tx1"/>
              </a:solidFill>
              <a:effectLst/>
            </a:rPr>
            <a:t>.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923769" y="3697105"/>
        <a:ext cx="3516614" cy="584068"/>
      </dsp:txXfrm>
    </dsp:sp>
    <dsp:sp modelId="{4870131D-BA17-429B-A251-A4FABFD6260C}">
      <dsp:nvSpPr>
        <dsp:cNvPr id="0" name=""/>
        <dsp:cNvSpPr/>
      </dsp:nvSpPr>
      <dsp:spPr>
        <a:xfrm>
          <a:off x="0" y="4493014"/>
          <a:ext cx="647274" cy="647274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892166" y="4390450"/>
          <a:ext cx="3579820" cy="85240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Timatonthozana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monga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momwe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Mulungu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anatonthozera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ife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33784" y="4432068"/>
        <a:ext cx="3496584" cy="7691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Yudeya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Efeso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07643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Yudeya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787643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1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-US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UTUMIKI WODZAZA NDI CHIKONDI</a:t>
            </a:r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438554" y="6419850"/>
            <a:ext cx="2753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Phunziro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9,  August 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Pakuti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ndinakulemberani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kalata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ija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ndili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wopsinjika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wowawidwa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mtima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kwambiri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kutuluka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misozi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yambiri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osati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pofuna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kukumvetsani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chisoni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ndikudziwitseni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ndimakukondani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kwambiri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s-ES" sz="1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s-E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2:4,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CCL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5771007" y="4271820"/>
            <a:ext cx="58113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Chitonthozo</a:t>
            </a:r>
            <a:r>
              <a:rPr 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cha Mulungu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m’masautso</a:t>
            </a:r>
            <a:endParaRPr lang="en-US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Chiyero ndi </a:t>
            </a:r>
            <a:r>
              <a:rPr lang="en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kutsimikiza</a:t>
            </a: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mu </a:t>
            </a:r>
            <a:r>
              <a:rPr lang="en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utumiki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Kuchita zinthu mwanzeru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kukhululukidwa </a:t>
            </a:r>
            <a:r>
              <a:rPr lang="en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ndi</a:t>
            </a: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kubwezeretsedwa</a:t>
            </a: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   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Fungo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B7B2B"/>
                </a:highlight>
              </a:rPr>
              <a:t>lokoma</a:t>
            </a: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la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B7B2B"/>
                </a:highlight>
              </a:rPr>
              <a:t>Khristu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2905568" y="-7531"/>
            <a:ext cx="7299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Pamene</a:t>
            </a:r>
            <a:r>
              <a:rPr lang="en-GB" sz="2000" b="1" dirty="0"/>
              <a:t> </a:t>
            </a:r>
            <a:r>
              <a:rPr lang="en-GB" sz="2000" b="1" dirty="0" err="1"/>
              <a:t>tikufufuza</a:t>
            </a:r>
            <a:r>
              <a:rPr lang="en-GB" sz="2000" b="1" dirty="0"/>
              <a:t> </a:t>
            </a:r>
            <a:r>
              <a:rPr lang="en-GB" sz="2000" b="1" dirty="0" err="1"/>
              <a:t>mozama</a:t>
            </a:r>
            <a:r>
              <a:rPr lang="en-GB" sz="2000" b="1" dirty="0"/>
              <a:t> Kalata </a:t>
            </a:r>
            <a:r>
              <a:rPr lang="en-GB" sz="2000" b="1" dirty="0" err="1"/>
              <a:t>Yachiwiri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Paulo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Akorinto</a:t>
            </a:r>
            <a:r>
              <a:rPr lang="en-GB" sz="2000" b="1" dirty="0"/>
              <a:t>, </a:t>
            </a:r>
            <a:r>
              <a:rPr lang="en-GB" sz="2000" b="1" dirty="0" err="1"/>
              <a:t>tikuona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mtumwiyu</a:t>
            </a:r>
            <a:r>
              <a:rPr lang="en-GB" sz="2000" b="1" dirty="0"/>
              <a:t> </a:t>
            </a:r>
            <a:r>
              <a:rPr lang="en-US" sz="2000" b="1" dirty="0" err="1"/>
              <a:t>ali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chidwi</a:t>
            </a:r>
            <a:r>
              <a:rPr lang="en-US" sz="2000" b="1" dirty="0"/>
              <a:t> </a:t>
            </a:r>
            <a:r>
              <a:rPr lang="en-US" sz="2000" b="1" dirty="0" err="1"/>
              <a:t>chachikulu</a:t>
            </a:r>
            <a:r>
              <a:rPr lang="en-US" sz="2000" b="1" dirty="0"/>
              <a:t> pa </a:t>
            </a:r>
            <a:r>
              <a:rPr lang="en-US" sz="2000" b="1" dirty="0" err="1"/>
              <a:t>ubwino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mpingo.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70486" y="145614"/>
            <a:ext cx="1564339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479347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194" y="636094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194" y="5828567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194" y="5296194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194" y="4763821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194" y="4231448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05" y="4538369"/>
            <a:ext cx="3554175" cy="1999224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2890079" y="2288833"/>
            <a:ext cx="72997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Paulo </a:t>
            </a:r>
            <a:r>
              <a:rPr lang="en-US" sz="2000" b="1" dirty="0" err="1">
                <a:solidFill>
                  <a:prstClr val="black"/>
                </a:solidFill>
              </a:rPr>
              <a:t>akukonzekeretsa</a:t>
            </a:r>
            <a:r>
              <a:rPr lang="en-US" sz="2000" b="1" dirty="0">
                <a:solidFill>
                  <a:prstClr val="black"/>
                </a:solidFill>
              </a:rPr>
              <a:t> mpingo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ukumane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mavuto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amenewa</a:t>
            </a:r>
            <a:r>
              <a:rPr lang="en-US" sz="2000" b="1" dirty="0">
                <a:solidFill>
                  <a:prstClr val="black"/>
                </a:solidFill>
              </a:rPr>
              <a:t>, kaya </a:t>
            </a:r>
            <a:r>
              <a:rPr lang="en-US" sz="2000" b="1" dirty="0" err="1">
                <a:solidFill>
                  <a:prstClr val="black"/>
                </a:solidFill>
              </a:rPr>
              <a:t>ochokera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mkati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kapena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kunja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ndipo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akuphunzitsa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anthuwo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kukhala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thupi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limodzi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logwirizana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chikondi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chopanda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dyera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Kuchokera</a:t>
            </a:r>
            <a:r>
              <a:rPr lang="en-US" sz="2000" b="1" dirty="0">
                <a:solidFill>
                  <a:prstClr val="black"/>
                </a:solidFill>
              </a:rPr>
              <a:t> pa </a:t>
            </a:r>
            <a:r>
              <a:rPr lang="en-US" sz="2000" b="1" dirty="0" err="1">
                <a:solidFill>
                  <a:prstClr val="black"/>
                </a:solidFill>
              </a:rPr>
              <a:t>malangizo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amenewa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ifenso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masiku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tingaphunzire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kukhala</a:t>
            </a:r>
            <a:r>
              <a:rPr lang="en-US" sz="2000" b="1" dirty="0">
                <a:solidFill>
                  <a:prstClr val="black"/>
                </a:solidFill>
              </a:rPr>
              <a:t> “fungo la </a:t>
            </a:r>
            <a:r>
              <a:rPr lang="en-US" sz="2000" b="1" dirty="0" err="1">
                <a:solidFill>
                  <a:prstClr val="black"/>
                </a:solidFill>
              </a:rPr>
              <a:t>moyo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lotsogolera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moyo</a:t>
            </a:r>
            <a:r>
              <a:rPr lang="en-US" sz="2000" b="1" dirty="0">
                <a:solidFill>
                  <a:prstClr val="black"/>
                </a:solidFill>
              </a:rPr>
              <a:t>” (2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2:16).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2901696" y="1014005"/>
            <a:ext cx="73074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Ngakhale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kutsatira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njira</a:t>
            </a:r>
            <a:r>
              <a:rPr lang="en-US" sz="2000" b="1" dirty="0">
                <a:solidFill>
                  <a:prstClr val="black"/>
                </a:solidFill>
              </a:rPr>
              <a:t> za Mulungu </a:t>
            </a:r>
            <a:r>
              <a:rPr lang="en-US" sz="2000" b="1" dirty="0" err="1">
                <a:solidFill>
                  <a:prstClr val="black"/>
                </a:solidFill>
              </a:rPr>
              <a:t>sikunakhalepo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kophweka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m’dziko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lodzala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uchimoli</a:t>
            </a:r>
            <a:r>
              <a:rPr lang="en-US" sz="2000" b="1" dirty="0">
                <a:solidFill>
                  <a:prstClr val="black"/>
                </a:solidFill>
              </a:rPr>
              <a:t>, mu </a:t>
            </a:r>
            <a:r>
              <a:rPr lang="en-US" sz="2000" b="1" dirty="0" err="1">
                <a:solidFill>
                  <a:prstClr val="black"/>
                </a:solidFill>
              </a:rPr>
              <a:t>zaka</a:t>
            </a:r>
            <a:r>
              <a:rPr lang="en-US" sz="2000" b="1" dirty="0">
                <a:solidFill>
                  <a:prstClr val="black"/>
                </a:solidFill>
              </a:rPr>
              <a:t> za </a:t>
            </a:r>
            <a:r>
              <a:rPr lang="en-US" sz="2000" b="1" dirty="0" err="1">
                <a:solidFill>
                  <a:prstClr val="black"/>
                </a:solidFill>
              </a:rPr>
              <a:t>zana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loyamba</a:t>
            </a:r>
            <a:r>
              <a:rPr lang="en-US" sz="2000" b="1" dirty="0">
                <a:solidFill>
                  <a:prstClr val="black"/>
                </a:solidFill>
              </a:rPr>
              <a:t> za </a:t>
            </a:r>
            <a:r>
              <a:rPr lang="en-US" sz="2000" b="1" dirty="0" err="1">
                <a:solidFill>
                  <a:prstClr val="black"/>
                </a:solidFill>
              </a:rPr>
              <a:t>utumiki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kuvomereza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poyera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Mkhristu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kukanabweretsa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mavuto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aakulu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CHITONTHOZO CHA MULUNGU M’MASAUTSO</a:t>
            </a:r>
            <a:endParaRPr lang="en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594651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Iye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amatitonthoza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ife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mʼmavuto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athu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ifenso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tithe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kutonthoza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amene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pavuto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lililonse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chitonthozo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chimene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ife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tilandira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Mulungu. 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1:4)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800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Kalata </a:t>
            </a:r>
            <a:r>
              <a:rPr lang="en-US" sz="2000" b="1" dirty="0" err="1"/>
              <a:t>Yachiwiri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</a:t>
            </a:r>
            <a:r>
              <a:rPr lang="en-US" sz="2000" b="1" dirty="0" err="1"/>
              <a:t>Akorinto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kalata</a:t>
            </a:r>
            <a:r>
              <a:rPr lang="en-US" sz="2000" b="1" dirty="0"/>
              <a:t> </a:t>
            </a:r>
            <a:r>
              <a:rPr lang="en-US" sz="2000" b="1" dirty="0" err="1"/>
              <a:t>imene</a:t>
            </a:r>
            <a:r>
              <a:rPr lang="en-US" sz="2000" b="1" dirty="0"/>
              <a:t> Paulo </a:t>
            </a:r>
            <a:r>
              <a:rPr lang="en-US" sz="2000" b="1" dirty="0" err="1"/>
              <a:t>amalankhula</a:t>
            </a:r>
            <a:r>
              <a:rPr lang="en-US" sz="2000" b="1" dirty="0"/>
              <a:t> </a:t>
            </a:r>
            <a:r>
              <a:rPr lang="en-US" sz="2000" b="1" dirty="0" err="1"/>
              <a:t>kwambiri</a:t>
            </a:r>
            <a:r>
              <a:rPr lang="en-US" sz="2000" b="1" dirty="0"/>
              <a:t> za </a:t>
            </a:r>
            <a:r>
              <a:rPr lang="en-US" sz="2000" b="1" dirty="0" err="1"/>
              <a:t>chitonthozo</a:t>
            </a:r>
            <a:r>
              <a:rPr lang="en-US" sz="2000" b="1" dirty="0"/>
              <a:t>. Mpingo </a:t>
            </a:r>
            <a:r>
              <a:rPr lang="en-US" sz="2000" b="1" dirty="0" err="1"/>
              <a:t>unali</a:t>
            </a:r>
            <a:r>
              <a:rPr lang="en-US" sz="2000" b="1" dirty="0"/>
              <a:t> </a:t>
            </a:r>
            <a:r>
              <a:rPr lang="en-US" sz="2000" b="1" dirty="0" err="1"/>
              <a:t>kudutsa</a:t>
            </a:r>
            <a:r>
              <a:rPr lang="en-US" sz="2000" b="1" dirty="0"/>
              <a:t> </a:t>
            </a:r>
            <a:r>
              <a:rPr lang="en-US" sz="2000" b="1" dirty="0" err="1"/>
              <a:t>m’nthawi</a:t>
            </a:r>
            <a:r>
              <a:rPr lang="en-US" sz="2000" b="1" dirty="0"/>
              <a:t> </a:t>
            </a:r>
            <a:r>
              <a:rPr lang="en-US" sz="2000" b="1" dirty="0" err="1"/>
              <a:t>yovuta</a:t>
            </a:r>
            <a:r>
              <a:rPr lang="en-US" sz="2000" b="1" dirty="0"/>
              <a:t>, </a:t>
            </a:r>
            <a:r>
              <a:rPr lang="en-US" sz="2000" b="1" dirty="0" err="1"/>
              <a:t>ndipo</a:t>
            </a:r>
            <a:r>
              <a:rPr lang="en-US" sz="2000" b="1" dirty="0"/>
              <a:t> </a:t>
            </a:r>
            <a:r>
              <a:rPr lang="en-US" sz="2000" b="1" dirty="0" err="1"/>
              <a:t>kalata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Paulo </a:t>
            </a:r>
            <a:r>
              <a:rPr lang="en-US" sz="2000" b="1" dirty="0" err="1"/>
              <a:t>yapita</a:t>
            </a:r>
            <a:r>
              <a:rPr lang="en-US" sz="2000" b="1" dirty="0"/>
              <a:t> </a:t>
            </a:r>
            <a:r>
              <a:rPr lang="en-US" sz="2000" b="1" dirty="0" err="1"/>
              <a:t>ija</a:t>
            </a:r>
            <a:r>
              <a:rPr lang="en-US" sz="2000" b="1" dirty="0"/>
              <a:t> </a:t>
            </a:r>
            <a:r>
              <a:rPr lang="en-US" sz="2000" b="1" dirty="0" err="1"/>
              <a:t>inawapangitsa</a:t>
            </a:r>
            <a:r>
              <a:rPr lang="en-US" sz="2000" b="1" dirty="0"/>
              <a:t> </a:t>
            </a:r>
            <a:r>
              <a:rPr lang="en-US" sz="2000" b="1" dirty="0" err="1"/>
              <a:t>kukhala</a:t>
            </a:r>
            <a:r>
              <a:rPr lang="en-US" sz="2000" b="1" dirty="0"/>
              <a:t> </a:t>
            </a:r>
            <a:r>
              <a:rPr lang="en-US" sz="2000" b="1" dirty="0" err="1"/>
              <a:t>achisoni</a:t>
            </a:r>
            <a:r>
              <a:rPr lang="en-US" sz="2000" b="1" dirty="0"/>
              <a:t> </a:t>
            </a:r>
            <a:r>
              <a:rPr lang="en-US" sz="2000" b="1" dirty="0" err="1"/>
              <a:t>kwambiri</a:t>
            </a:r>
            <a:r>
              <a:rPr lang="en-US" sz="2000" b="1" dirty="0"/>
              <a:t>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0460895"/>
              </p:ext>
            </p:extLst>
          </p:nvPr>
        </p:nvGraphicFramePr>
        <p:xfrm>
          <a:off x="7643011" y="1462520"/>
          <a:ext cx="4471987" cy="5244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993138"/>
            <a:ext cx="3959469" cy="2714164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219627" y="3892296"/>
            <a:ext cx="335573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Iye </a:t>
            </a:r>
            <a:r>
              <a:rPr lang="en-US" sz="2000" b="1" dirty="0" err="1"/>
              <a:t>mwini</a:t>
            </a:r>
            <a:r>
              <a:rPr lang="en-US" sz="2000" b="1" dirty="0"/>
              <a:t> </a:t>
            </a:r>
            <a:r>
              <a:rPr lang="en-US" sz="2000" b="1" dirty="0" err="1"/>
              <a:t>anadutsapo</a:t>
            </a:r>
            <a:r>
              <a:rPr lang="en-US" sz="2000" b="1" dirty="0"/>
              <a:t> </a:t>
            </a:r>
            <a:r>
              <a:rPr lang="en-US" sz="2000" b="1" dirty="0" err="1"/>
              <a:t>m’nthawi</a:t>
            </a:r>
            <a:r>
              <a:rPr lang="en-US" sz="2000" b="1" dirty="0"/>
              <a:t> </a:t>
            </a:r>
            <a:r>
              <a:rPr lang="en-US" sz="2000" b="1" dirty="0" err="1"/>
              <a:t>imene</a:t>
            </a:r>
            <a:r>
              <a:rPr lang="en-US" sz="2000" b="1" dirty="0"/>
              <a:t> </a:t>
            </a:r>
            <a:r>
              <a:rPr lang="en-US" sz="2000" b="1" dirty="0" err="1"/>
              <a:t>moyo</a:t>
            </a:r>
            <a:r>
              <a:rPr lang="en-US" sz="2000" b="1" dirty="0"/>
              <a:t> wake </a:t>
            </a:r>
            <a:r>
              <a:rPr lang="en-US" sz="2000" b="1" dirty="0" err="1"/>
              <a:t>unali</a:t>
            </a:r>
            <a:r>
              <a:rPr lang="en-US" sz="2000" b="1" dirty="0"/>
              <a:t> </a:t>
            </a:r>
            <a:r>
              <a:rPr lang="en-US" sz="2000" b="1" dirty="0" err="1"/>
              <a:t>pachiswe</a:t>
            </a:r>
            <a:r>
              <a:rPr lang="en-US" sz="2000" b="1" dirty="0"/>
              <a:t> </a:t>
            </a:r>
            <a:r>
              <a:rPr lang="en-US" sz="2000" b="1" dirty="0" err="1"/>
              <a:t>ndipo</a:t>
            </a:r>
            <a:r>
              <a:rPr lang="en-US" sz="2000" b="1" dirty="0"/>
              <a:t> </a:t>
            </a:r>
            <a:r>
              <a:rPr lang="en-US" sz="2000" b="1" dirty="0" err="1"/>
              <a:t>anataya</a:t>
            </a:r>
            <a:r>
              <a:rPr lang="en-US" sz="2000" b="1" dirty="0"/>
              <a:t> </a:t>
            </a:r>
            <a:r>
              <a:rPr lang="en-US" sz="2000" b="1" dirty="0" err="1"/>
              <a:t>mtima</a:t>
            </a:r>
            <a:r>
              <a:rPr lang="en-US" sz="2000" b="1" dirty="0"/>
              <a:t> (2 </a:t>
            </a:r>
            <a:r>
              <a:rPr lang="en-US" sz="2000" b="1" dirty="0" err="1"/>
              <a:t>Akorinto</a:t>
            </a:r>
            <a:r>
              <a:rPr lang="en-US" sz="2000" b="1" dirty="0"/>
              <a:t> 1:8-10). Koma Mulungu </a:t>
            </a:r>
            <a:r>
              <a:rPr lang="en-US" sz="2000" b="1" dirty="0" err="1"/>
              <a:t>anamutonthoza</a:t>
            </a:r>
            <a:r>
              <a:rPr lang="en-US" sz="2000" b="1" dirty="0"/>
              <a:t>, </a:t>
            </a:r>
            <a:r>
              <a:rPr lang="en-US" sz="2000" b="1" dirty="0" err="1"/>
              <a:t>ndipo</a:t>
            </a:r>
            <a:r>
              <a:rPr lang="en-US" sz="2000" b="1" dirty="0"/>
              <a:t> </a:t>
            </a:r>
            <a:r>
              <a:rPr lang="en-US" sz="2000" b="1" dirty="0" err="1"/>
              <a:t>tsopano</a:t>
            </a:r>
            <a:r>
              <a:rPr lang="en-US" sz="2000" b="1" dirty="0"/>
              <a:t> </a:t>
            </a:r>
            <a:r>
              <a:rPr lang="en-US" sz="2000" b="1" dirty="0" err="1"/>
              <a:t>akupereka</a:t>
            </a:r>
            <a:r>
              <a:rPr lang="en-US" sz="2000" b="1" dirty="0"/>
              <a:t> </a:t>
            </a:r>
            <a:r>
              <a:rPr lang="en-US" sz="2000" b="1" dirty="0" err="1"/>
              <a:t>chitonthozo</a:t>
            </a:r>
            <a:r>
              <a:rPr lang="en-US" sz="2000" b="1" dirty="0"/>
              <a:t> </a:t>
            </a:r>
            <a:r>
              <a:rPr lang="en-US" sz="2000" b="1" dirty="0" err="1"/>
              <a:t>chimenecho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mpingo (2 </a:t>
            </a:r>
            <a:r>
              <a:rPr lang="en-US" sz="2000" b="1" dirty="0" err="1"/>
              <a:t>Akorinto</a:t>
            </a:r>
            <a:r>
              <a:rPr lang="en-US" sz="2000" b="1" dirty="0"/>
              <a:t> 1:6).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55446"/>
            <a:ext cx="72124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Koma </a:t>
            </a:r>
            <a:r>
              <a:rPr lang="en-US" sz="2000" b="1" dirty="0" err="1">
                <a:solidFill>
                  <a:prstClr val="black"/>
                </a:solidFill>
              </a:rPr>
              <a:t>chisoni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chimenecho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chinali</a:t>
            </a:r>
            <a:r>
              <a:rPr lang="en-US" sz="2000" b="1" dirty="0">
                <a:solidFill>
                  <a:prstClr val="black"/>
                </a:solidFill>
              </a:rPr>
              <a:t> “cha </a:t>
            </a:r>
            <a:r>
              <a:rPr lang="en-US" sz="2000" b="1" dirty="0" err="1">
                <a:solidFill>
                  <a:prstClr val="black"/>
                </a:solidFill>
              </a:rPr>
              <a:t>Umulungu</a:t>
            </a:r>
            <a:r>
              <a:rPr lang="en-US" sz="2000" b="1" dirty="0">
                <a:solidFill>
                  <a:prstClr val="black"/>
                </a:solidFill>
              </a:rPr>
              <a:t>,” </a:t>
            </a:r>
            <a:r>
              <a:rPr lang="en-US" sz="2000" b="1" dirty="0" err="1">
                <a:solidFill>
                  <a:prstClr val="black"/>
                </a:solidFill>
              </a:rPr>
              <a:t>chimene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chinawatsogolera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kulapa</a:t>
            </a:r>
            <a:r>
              <a:rPr lang="en-US" sz="2000" b="1" dirty="0">
                <a:solidFill>
                  <a:prstClr val="black"/>
                </a:solidFill>
              </a:rPr>
              <a:t> (2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7:10). </a:t>
            </a:r>
            <a:r>
              <a:rPr lang="en-US" sz="2000" b="1" dirty="0" err="1">
                <a:solidFill>
                  <a:prstClr val="black"/>
                </a:solidFill>
              </a:rPr>
              <a:t>Choncho</a:t>
            </a:r>
            <a:r>
              <a:rPr lang="en-US" sz="2000" b="1" dirty="0">
                <a:solidFill>
                  <a:prstClr val="black"/>
                </a:solidFill>
              </a:rPr>
              <a:t>, Paulo </a:t>
            </a:r>
            <a:r>
              <a:rPr lang="en-US" sz="2000" b="1" dirty="0" err="1">
                <a:solidFill>
                  <a:prstClr val="black"/>
                </a:solidFill>
              </a:rPr>
              <a:t>sanafune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chisonicho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chiwalemetse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kwambiri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atonthozedwe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CHIYERO NDI KUTSIMIKIZIKA MU UTUMIKI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Tsono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chonyadira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chathu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nʼchakuti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chikumbumtima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chathu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chimatitsimikizira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timakhala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bwino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mʼdziko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lapansi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makamaka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pa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ubale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wathu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Takhala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moona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mtima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oyera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mtima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Sitinachite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chomwechi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nzeru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dziko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lapansi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monga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chisomo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cha Mulungu.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1:12 </a:t>
            </a:r>
            <a:r>
              <a:rPr lang="en" sz="11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CCL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48677" y="1598515"/>
            <a:ext cx="88392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Anthu</a:t>
            </a:r>
            <a:r>
              <a:rPr lang="en-US" sz="2000" b="1" dirty="0"/>
              <a:t> </a:t>
            </a:r>
            <a:r>
              <a:rPr lang="en-US" sz="2000" b="1" dirty="0" err="1"/>
              <a:t>ena</a:t>
            </a:r>
            <a:r>
              <a:rPr lang="en-US" sz="2000" b="1" dirty="0"/>
              <a:t> </a:t>
            </a:r>
            <a:r>
              <a:rPr lang="en-US" sz="2000" b="1" dirty="0" err="1"/>
              <a:t>ankamunyoza</a:t>
            </a:r>
            <a:r>
              <a:rPr lang="en-US" sz="2000" b="1" dirty="0"/>
              <a:t> Paulo, </a:t>
            </a:r>
            <a:r>
              <a:rPr lang="en-US" sz="2000" b="1" dirty="0" err="1"/>
              <a:t>ankamunene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anali</a:t>
            </a:r>
            <a:r>
              <a:rPr lang="en-US" sz="2000" b="1" dirty="0"/>
              <a:t> </a:t>
            </a:r>
            <a:r>
              <a:rPr lang="en-US" sz="2000" b="1" dirty="0" err="1"/>
              <a:t>wofooka</a:t>
            </a:r>
            <a:r>
              <a:rPr lang="en-US" sz="2000" b="1" dirty="0"/>
              <a:t> </a:t>
            </a:r>
            <a:r>
              <a:rPr lang="en-US" sz="2000" b="1" dirty="0" err="1"/>
              <a:t>komanso</a:t>
            </a:r>
            <a:r>
              <a:rPr lang="en-US" sz="2000" b="1" dirty="0"/>
              <a:t> </a:t>
            </a:r>
            <a:r>
              <a:rPr lang="en-US" sz="2000" b="1" dirty="0" err="1"/>
              <a:t>wosakhazikika</a:t>
            </a:r>
            <a:r>
              <a:rPr lang="en-US" sz="2000" b="1" dirty="0"/>
              <a:t> pa </a:t>
            </a:r>
            <a:r>
              <a:rPr lang="en-US" sz="2000" b="1" dirty="0" err="1"/>
              <a:t>maganizo</a:t>
            </a:r>
            <a:r>
              <a:rPr lang="en-US" sz="2000" b="1" dirty="0"/>
              <a:t> </a:t>
            </a:r>
            <a:r>
              <a:rPr lang="en-US" sz="2000" b="1" dirty="0" err="1"/>
              <a:t>ake</a:t>
            </a:r>
            <a:r>
              <a:rPr lang="en-US" sz="2000" b="1" dirty="0"/>
              <a:t> (2 </a:t>
            </a:r>
            <a:r>
              <a:rPr lang="en-US" sz="2000" b="1" dirty="0" err="1"/>
              <a:t>Akorinto</a:t>
            </a:r>
            <a:r>
              <a:rPr lang="en-US" sz="2000" b="1" dirty="0"/>
              <a:t> 10:10). Pa </a:t>
            </a:r>
            <a:r>
              <a:rPr lang="en-US" sz="2000" b="1" dirty="0" err="1"/>
              <a:t>chifukwa</a:t>
            </a:r>
            <a:r>
              <a:rPr lang="en-US" sz="2000" b="1" dirty="0"/>
              <a:t> </a:t>
            </a:r>
            <a:r>
              <a:rPr lang="en-US" sz="2000" b="1" dirty="0" err="1"/>
              <a:t>chimenechi</a:t>
            </a:r>
            <a:r>
              <a:rPr lang="en-US" sz="2000" b="1" dirty="0"/>
              <a:t>, </a:t>
            </a:r>
            <a:r>
              <a:rPr lang="en-US" sz="2000" b="1" dirty="0" err="1"/>
              <a:t>komanso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uphungu</a:t>
            </a:r>
            <a:r>
              <a:rPr lang="en-US" sz="2000" b="1" dirty="0"/>
              <a:t> wake </a:t>
            </a:r>
            <a:r>
              <a:rPr lang="en-US" sz="2000" b="1" dirty="0" err="1"/>
              <a:t>ulandiridwe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kuvomerezedwa</a:t>
            </a:r>
            <a:r>
              <a:rPr lang="en-US" sz="2000" b="1" dirty="0"/>
              <a:t>, </a:t>
            </a:r>
            <a:r>
              <a:rPr lang="en-US" sz="2000" b="1" dirty="0" err="1"/>
              <a:t>zinali</a:t>
            </a:r>
            <a:r>
              <a:rPr lang="en-US" sz="2000" b="1" dirty="0"/>
              <a:t> </a:t>
            </a:r>
            <a:r>
              <a:rPr lang="en-US" sz="2000" b="1" dirty="0" err="1"/>
              <a:t>zofunika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mtumwiyo</a:t>
            </a:r>
            <a:r>
              <a:rPr lang="en-US" sz="2000" b="1" dirty="0"/>
              <a:t> </a:t>
            </a:r>
            <a:r>
              <a:rPr lang="en-US" sz="2000" b="1" dirty="0" err="1"/>
              <a:t>adziteteze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zoneneza</a:t>
            </a:r>
            <a:r>
              <a:rPr lang="en-US" sz="2000" b="1" dirty="0"/>
              <a:t> </a:t>
            </a:r>
            <a:r>
              <a:rPr lang="en-US" sz="2000" b="1" dirty="0" err="1"/>
              <a:t>zoterezi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639" y="1702394"/>
            <a:ext cx="3215849" cy="2262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2986488" y="3942738"/>
            <a:ext cx="249991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Iye </a:t>
            </a:r>
            <a:r>
              <a:rPr lang="en-US" sz="2000" b="1" dirty="0" err="1"/>
              <a:t>pamodzi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anzake</a:t>
            </a:r>
            <a:r>
              <a:rPr lang="en-US" sz="2000" b="1" dirty="0"/>
              <a:t> </a:t>
            </a:r>
            <a:r>
              <a:rPr lang="en-US" sz="2000" b="1" dirty="0" err="1"/>
              <a:t>akanatha</a:t>
            </a:r>
            <a:r>
              <a:rPr lang="en-US" sz="2000" b="1" dirty="0"/>
              <a:t> </a:t>
            </a:r>
            <a:r>
              <a:rPr lang="en-US" sz="2000" b="1" dirty="0" err="1"/>
              <a:t>kunena</a:t>
            </a:r>
            <a:r>
              <a:rPr lang="en-US" sz="2000" b="1" dirty="0"/>
              <a:t> </a:t>
            </a:r>
            <a:r>
              <a:rPr lang="en-US" sz="2000" b="1" dirty="0" err="1"/>
              <a:t>molimba</a:t>
            </a:r>
            <a:r>
              <a:rPr lang="en-US" sz="2000" b="1" dirty="0"/>
              <a:t> </a:t>
            </a:r>
            <a:r>
              <a:rPr lang="en-US" sz="2000" b="1" dirty="0" err="1"/>
              <a:t>mtima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khalidwe</a:t>
            </a:r>
            <a:r>
              <a:rPr lang="en-US" sz="2000" b="1" dirty="0"/>
              <a:t> </a:t>
            </a:r>
            <a:r>
              <a:rPr lang="en-US" sz="2000" b="1" dirty="0" err="1"/>
              <a:t>lawo</a:t>
            </a:r>
            <a:r>
              <a:rPr lang="en-US" sz="2000" b="1" dirty="0"/>
              <a:t> </a:t>
            </a:r>
            <a:r>
              <a:rPr lang="en-US" sz="2000" b="1" dirty="0" err="1"/>
              <a:t>linali</a:t>
            </a:r>
            <a:r>
              <a:rPr lang="en-US" sz="2000" b="1" dirty="0"/>
              <a:t> </a:t>
            </a:r>
            <a:r>
              <a:rPr lang="en-US" sz="2000" b="1" dirty="0" err="1"/>
              <a:t>loyera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loona</a:t>
            </a:r>
            <a:r>
              <a:rPr lang="en-US" sz="2000" b="1" dirty="0"/>
              <a:t> </a:t>
            </a:r>
            <a:r>
              <a:rPr lang="en-US" sz="2000" b="1" dirty="0" err="1"/>
              <a:t>mtima</a:t>
            </a:r>
            <a:r>
              <a:rPr lang="en-US" sz="2000" b="1" dirty="0"/>
              <a:t>, mu mpingo </a:t>
            </a:r>
            <a:r>
              <a:rPr lang="en-US" sz="2000" b="1" dirty="0" err="1"/>
              <a:t>komanso</a:t>
            </a:r>
            <a:r>
              <a:rPr lang="en-US" sz="2000" b="1" dirty="0"/>
              <a:t> </a:t>
            </a:r>
            <a:r>
              <a:rPr lang="en-US" sz="2000" b="1" dirty="0" err="1"/>
              <a:t>kunja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mpingo.</a:t>
            </a:r>
            <a:endParaRPr lang="en" sz="20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385599" y="4018867"/>
            <a:ext cx="477971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Pachifukwa</a:t>
            </a:r>
            <a:r>
              <a:rPr lang="en-US" sz="2000" b="1" dirty="0"/>
              <a:t> </a:t>
            </a:r>
            <a:r>
              <a:rPr lang="en-US" sz="2000" b="1" dirty="0" err="1"/>
              <a:t>chimenechi</a:t>
            </a:r>
            <a:r>
              <a:rPr lang="en-US" sz="2000" b="1" dirty="0"/>
              <a:t>, </a:t>
            </a:r>
            <a:r>
              <a:rPr lang="en-US" sz="2000" b="1" dirty="0" err="1"/>
              <a:t>zolemba</a:t>
            </a:r>
            <a:r>
              <a:rPr lang="en-US" sz="2000" b="1" dirty="0"/>
              <a:t> za Paulo </a:t>
            </a:r>
            <a:r>
              <a:rPr lang="en-US" sz="2000" b="1" dirty="0" err="1"/>
              <a:t>zinalibe</a:t>
            </a:r>
            <a:r>
              <a:rPr lang="en-US" sz="2000" b="1" dirty="0"/>
              <a:t> </a:t>
            </a:r>
            <a:r>
              <a:rPr lang="en-US" sz="2000" b="1" dirty="0" err="1"/>
              <a:t>zolinga</a:t>
            </a:r>
            <a:r>
              <a:rPr lang="en-US" sz="2000" b="1" dirty="0"/>
              <a:t> </a:t>
            </a:r>
            <a:r>
              <a:rPr lang="en-US" sz="2000" b="1" dirty="0" err="1"/>
              <a:t>zobisika</a:t>
            </a:r>
            <a:r>
              <a:rPr lang="en-US" sz="2000" b="1" dirty="0"/>
              <a:t>. Iye </a:t>
            </a:r>
            <a:r>
              <a:rPr lang="en-US" sz="2000" b="1" dirty="0" err="1"/>
              <a:t>ankayembekezera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makalatawa</a:t>
            </a:r>
            <a:r>
              <a:rPr lang="en-US" sz="2000" b="1" dirty="0"/>
              <a:t> </a:t>
            </a:r>
            <a:r>
              <a:rPr lang="en-US" sz="2000" b="1" dirty="0" err="1"/>
              <a:t>aziwerengedwa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kumvedwa</a:t>
            </a:r>
            <a:r>
              <a:rPr lang="en-US" sz="2000" b="1" dirty="0"/>
              <a:t> </a:t>
            </a:r>
            <a:r>
              <a:rPr lang="en-US" sz="2000" b="1" dirty="0" err="1"/>
              <a:t>podziwa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analembedwa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mtima</a:t>
            </a:r>
            <a:r>
              <a:rPr lang="en-US" sz="2000" b="1" dirty="0"/>
              <a:t> </a:t>
            </a:r>
            <a:r>
              <a:rPr lang="en-US" sz="2000" b="1" dirty="0" err="1"/>
              <a:t>woyera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woona</a:t>
            </a:r>
            <a:r>
              <a:rPr lang="en-US" sz="2000" b="1" dirty="0"/>
              <a:t>—</a:t>
            </a:r>
            <a:r>
              <a:rPr lang="en-US" sz="2000" b="1" dirty="0" err="1"/>
              <a:t>kutanthauza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analembedwa</a:t>
            </a:r>
            <a:r>
              <a:rPr lang="en-US" sz="2000" b="1" dirty="0"/>
              <a:t> </a:t>
            </a:r>
            <a:r>
              <a:rPr lang="en-US" sz="2000" b="1" dirty="0" err="1"/>
              <a:t>chifukwa</a:t>
            </a:r>
            <a:r>
              <a:rPr lang="en-US" sz="2000" b="1" dirty="0"/>
              <a:t> cha </a:t>
            </a:r>
            <a:r>
              <a:rPr lang="en-US" sz="2000" b="1" dirty="0" err="1"/>
              <a:t>chikondi</a:t>
            </a:r>
            <a:r>
              <a:rPr lang="en-US" sz="2000" b="1" dirty="0"/>
              <a:t> pa </a:t>
            </a:r>
            <a:r>
              <a:rPr lang="en-US" sz="2000" b="1" dirty="0" err="1"/>
              <a:t>iwo</a:t>
            </a:r>
            <a:r>
              <a:rPr lang="en-US" sz="2000" b="1" dirty="0"/>
              <a:t> </a:t>
            </a:r>
            <a:r>
              <a:rPr lang="en-US" sz="2000" b="1" dirty="0" err="1"/>
              <a:t>komanso</a:t>
            </a:r>
            <a:r>
              <a:rPr lang="en-US" sz="2000" b="1" dirty="0"/>
              <a:t> </a:t>
            </a:r>
            <a:r>
              <a:rPr lang="en-US" sz="2000" b="1" dirty="0" err="1"/>
              <a:t>pofuna</a:t>
            </a:r>
            <a:r>
              <a:rPr lang="en-US" sz="2000" b="1" dirty="0"/>
              <a:t> </a:t>
            </a:r>
            <a:r>
              <a:rPr lang="en-US" sz="2000" b="1" dirty="0" err="1"/>
              <a:t>kuwapindulitsa</a:t>
            </a:r>
            <a:r>
              <a:rPr lang="en-US" sz="2000" b="1" dirty="0"/>
              <a:t> (2 </a:t>
            </a:r>
            <a:r>
              <a:rPr lang="en-US" sz="2000" b="1" dirty="0" err="1"/>
              <a:t>Akorinto</a:t>
            </a:r>
            <a:r>
              <a:rPr lang="en-US" sz="2000" b="1" dirty="0"/>
              <a:t> 1:13-14).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3954930"/>
            <a:ext cx="2765372" cy="279027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404833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6646" y="2887939"/>
            <a:ext cx="85765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Monga 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, iye </a:t>
            </a:r>
            <a:r>
              <a:rPr lang="en-US" sz="2000" b="1" dirty="0" err="1">
                <a:solidFill>
                  <a:prstClr val="black"/>
                </a:solidFill>
              </a:rPr>
              <a:t>anadziona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wosafunika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kwenikweni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Aefeso</a:t>
            </a:r>
            <a:r>
              <a:rPr lang="en-US" sz="2000" b="1" dirty="0">
                <a:solidFill>
                  <a:prstClr val="black"/>
                </a:solidFill>
              </a:rPr>
              <a:t> 3:8). Koma, </a:t>
            </a:r>
            <a:r>
              <a:rPr lang="en-US" sz="2000" b="1" dirty="0" err="1">
                <a:solidFill>
                  <a:prstClr val="black"/>
                </a:solidFill>
              </a:rPr>
              <a:t>chifukwa</a:t>
            </a:r>
            <a:r>
              <a:rPr lang="en-US" sz="2000" b="1" dirty="0">
                <a:solidFill>
                  <a:prstClr val="black"/>
                </a:solidFill>
              </a:rPr>
              <a:t> cha </a:t>
            </a:r>
            <a:r>
              <a:rPr lang="en-US" sz="2000" b="1" dirty="0" err="1">
                <a:solidFill>
                  <a:prstClr val="black"/>
                </a:solidFill>
              </a:rPr>
              <a:t>chisomo</a:t>
            </a:r>
            <a:r>
              <a:rPr lang="en-US" sz="2000" b="1" dirty="0">
                <a:solidFill>
                  <a:prstClr val="black"/>
                </a:solidFill>
              </a:rPr>
              <a:t> cha Mulungu, </a:t>
            </a:r>
            <a:r>
              <a:rPr lang="en-US" sz="2000" b="1" dirty="0" err="1">
                <a:solidFill>
                  <a:prstClr val="black"/>
                </a:solidFill>
              </a:rPr>
              <a:t>anatha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kunena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modzitamandira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chikumbumtima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choyera</a:t>
            </a:r>
            <a:r>
              <a:rPr lang="en-US" sz="2000" b="1" dirty="0">
                <a:solidFill>
                  <a:prstClr val="black"/>
                </a:solidFill>
              </a:rPr>
              <a:t> (2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1:12).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KUCHITA ZINTHU MWANZERU</a:t>
            </a:r>
            <a:endParaRPr lang="en" sz="40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646331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Mulungu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mboni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yanga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sindinabwererenso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kuno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ndisakumvetseni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chisoni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1:23 CCL)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133350" y="1769655"/>
            <a:ext cx="7106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Mukalata</a:t>
            </a:r>
            <a:r>
              <a:rPr lang="en-US" sz="2000" b="1" dirty="0"/>
              <a:t> </a:t>
            </a:r>
            <a:r>
              <a:rPr lang="en-US" sz="2000" b="1" dirty="0" err="1"/>
              <a:t>yake</a:t>
            </a:r>
            <a:r>
              <a:rPr lang="en-US" sz="2000" b="1" dirty="0"/>
              <a:t> </a:t>
            </a:r>
            <a:r>
              <a:rPr lang="en-US" sz="2000" b="1" dirty="0" err="1"/>
              <a:t>yoyamba</a:t>
            </a:r>
            <a:r>
              <a:rPr lang="en-US" sz="2000" b="1" dirty="0"/>
              <a:t>, Paulo </a:t>
            </a:r>
            <a:r>
              <a:rPr lang="en-US" sz="2000" b="1" dirty="0" err="1"/>
              <a:t>anauza</a:t>
            </a:r>
            <a:r>
              <a:rPr lang="en-US" sz="2000" b="1" dirty="0"/>
              <a:t> </a:t>
            </a:r>
            <a:r>
              <a:rPr lang="en-US" sz="2000" b="1" dirty="0" err="1"/>
              <a:t>Akorinto</a:t>
            </a:r>
            <a:r>
              <a:rPr lang="en-US" sz="2000" b="1" dirty="0"/>
              <a:t> za </a:t>
            </a:r>
            <a:r>
              <a:rPr lang="en-US" sz="2000" b="1" dirty="0" err="1"/>
              <a:t>njira</a:t>
            </a:r>
            <a:r>
              <a:rPr lang="en-US" sz="2000" b="1" dirty="0"/>
              <a:t> </a:t>
            </a:r>
            <a:r>
              <a:rPr lang="en-US" sz="2000" b="1" dirty="0" err="1"/>
              <a:t>imene</a:t>
            </a:r>
            <a:r>
              <a:rPr lang="en-US" sz="2000" b="1" dirty="0"/>
              <a:t> </a:t>
            </a:r>
            <a:r>
              <a:rPr lang="en-US" sz="2000" b="1" dirty="0" err="1"/>
              <a:t>anakonza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adzadutse</a:t>
            </a:r>
            <a:r>
              <a:rPr lang="en-US" sz="2000" b="1" dirty="0"/>
              <a:t> (1 </a:t>
            </a:r>
            <a:r>
              <a:rPr lang="en-US" sz="2000" b="1" dirty="0" err="1"/>
              <a:t>Akorinto</a:t>
            </a:r>
            <a:r>
              <a:rPr lang="en-US" sz="2000" b="1" dirty="0"/>
              <a:t> 16:5-11):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8794451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153506" y="2928640"/>
            <a:ext cx="11991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Mukalata</a:t>
            </a:r>
            <a:r>
              <a:rPr lang="en-US" sz="2000" b="1" dirty="0"/>
              <a:t>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imene</a:t>
            </a:r>
            <a:r>
              <a:rPr lang="en-US" sz="2000" b="1" dirty="0"/>
              <a:t> </a:t>
            </a:r>
            <a:r>
              <a:rPr lang="en-US" sz="2000" b="1" dirty="0" err="1"/>
              <a:t>analemba</a:t>
            </a:r>
            <a:r>
              <a:rPr lang="en-US" sz="2000" b="1" dirty="0"/>
              <a:t> </a:t>
            </a:r>
            <a:r>
              <a:rPr lang="en-US" sz="2000" b="1" dirty="0" err="1"/>
              <a:t>pambuyo</a:t>
            </a:r>
            <a:r>
              <a:rPr lang="en-US" sz="2000" b="1" dirty="0"/>
              <a:t> </a:t>
            </a:r>
            <a:r>
              <a:rPr lang="en-US" sz="2000" b="1" dirty="0" err="1"/>
              <a:t>pake</a:t>
            </a:r>
            <a:r>
              <a:rPr lang="en-US" sz="2000" b="1" dirty="0"/>
              <a:t> (</a:t>
            </a:r>
            <a:r>
              <a:rPr lang="en-US" sz="2000" b="1" dirty="0" err="1"/>
              <a:t>imene</a:t>
            </a:r>
            <a:r>
              <a:rPr lang="en-US" sz="2000" b="1" dirty="0"/>
              <a:t> </a:t>
            </a:r>
            <a:r>
              <a:rPr lang="en-US" sz="2000" b="1" dirty="0" err="1"/>
              <a:t>inatayika</a:t>
            </a:r>
            <a:r>
              <a:rPr lang="en-US" sz="2000" b="1" dirty="0"/>
              <a:t>, 2 </a:t>
            </a:r>
            <a:r>
              <a:rPr lang="en-US" sz="2000" b="1" dirty="0" err="1"/>
              <a:t>Akorinto</a:t>
            </a:r>
            <a:r>
              <a:rPr lang="en-US" sz="2000" b="1" dirty="0"/>
              <a:t> 7:8), </a:t>
            </a:r>
            <a:r>
              <a:rPr lang="en-US" sz="2000" b="1" dirty="0" err="1"/>
              <a:t>anawauza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adzawachezera</a:t>
            </a:r>
            <a:r>
              <a:rPr lang="en-US" sz="2000" b="1" dirty="0"/>
              <a:t> </a:t>
            </a:r>
            <a:r>
              <a:rPr lang="en-US" sz="2000" b="1" dirty="0" err="1"/>
              <a:t>kawiri</a:t>
            </a:r>
            <a:r>
              <a:rPr lang="en-US" sz="2000" b="1" dirty="0"/>
              <a:t> (2 </a:t>
            </a:r>
            <a:r>
              <a:rPr lang="en-US" sz="2000" b="1" dirty="0" err="1"/>
              <a:t>Akorinto</a:t>
            </a:r>
            <a:r>
              <a:rPr lang="en-US" sz="2000" b="1" dirty="0"/>
              <a:t> 1:15-16):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7261319"/>
              </p:ext>
            </p:extLst>
          </p:nvPr>
        </p:nvGraphicFramePr>
        <p:xfrm>
          <a:off x="786580" y="3547038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90082" y="3923627"/>
            <a:ext cx="82955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Komabe</a:t>
            </a:r>
            <a:r>
              <a:rPr lang="en-US" sz="2000" b="1" dirty="0"/>
              <a:t>, iye </a:t>
            </a:r>
            <a:r>
              <a:rPr lang="en-US" sz="2000" b="1" dirty="0" err="1"/>
              <a:t>anasintha</a:t>
            </a:r>
            <a:r>
              <a:rPr lang="en-US" sz="2000" b="1" dirty="0"/>
              <a:t> </a:t>
            </a:r>
            <a:r>
              <a:rPr lang="en-US" sz="2000" b="1" dirty="0" err="1"/>
              <a:t>zolinga</a:t>
            </a:r>
            <a:r>
              <a:rPr lang="en-US" sz="2000" b="1" dirty="0"/>
              <a:t> </a:t>
            </a:r>
            <a:r>
              <a:rPr lang="en-US" sz="2000" b="1" dirty="0" err="1"/>
              <a:t>zake</a:t>
            </a:r>
            <a:r>
              <a:rPr lang="en-US" sz="2000" b="1" dirty="0"/>
              <a:t> </a:t>
            </a:r>
            <a:r>
              <a:rPr lang="en-US" sz="2000" b="1" dirty="0" err="1"/>
              <a:t>ndipo</a:t>
            </a:r>
            <a:r>
              <a:rPr lang="en-US" sz="2000" b="1" dirty="0"/>
              <a:t> </a:t>
            </a:r>
            <a:r>
              <a:rPr lang="en-US" sz="2000" b="1" dirty="0" err="1"/>
              <a:t>adaganiza</a:t>
            </a:r>
            <a:r>
              <a:rPr lang="en-US" sz="2000" b="1" dirty="0"/>
              <a:t> </a:t>
            </a:r>
            <a:r>
              <a:rPr lang="en-US" sz="2000" b="1" dirty="0" err="1"/>
              <a:t>zoti</a:t>
            </a:r>
            <a:r>
              <a:rPr lang="en-US" sz="2000" b="1" dirty="0"/>
              <a:t> </a:t>
            </a:r>
            <a:r>
              <a:rPr lang="en-US" sz="2000" b="1" dirty="0" err="1"/>
              <a:t>apange</a:t>
            </a:r>
            <a:r>
              <a:rPr lang="en-US" sz="2000" b="1" dirty="0"/>
              <a:t> </a:t>
            </a:r>
            <a:r>
              <a:rPr lang="en-US" sz="2000" b="1" dirty="0" err="1"/>
              <a:t>ulendo</a:t>
            </a:r>
            <a:r>
              <a:rPr lang="en-US" sz="2000" b="1" dirty="0"/>
              <a:t> </a:t>
            </a:r>
            <a:r>
              <a:rPr lang="en-US" sz="2000" b="1" dirty="0" err="1"/>
              <a:t>woyamba</a:t>
            </a:r>
            <a:r>
              <a:rPr lang="en-US" sz="2000" b="1" dirty="0"/>
              <a:t> </a:t>
            </a:r>
            <a:r>
              <a:rPr lang="en-US" sz="2000" b="1" dirty="0" err="1"/>
              <a:t>umenewo</a:t>
            </a:r>
            <a:r>
              <a:rPr lang="en-US" sz="2000" b="1" dirty="0"/>
              <a:t> (2 </a:t>
            </a:r>
            <a:r>
              <a:rPr lang="en-US" sz="2000" b="1" dirty="0" err="1"/>
              <a:t>Akorinto</a:t>
            </a:r>
            <a:r>
              <a:rPr lang="en-US" sz="2000" b="1" dirty="0"/>
              <a:t> 1:23). </a:t>
            </a:r>
            <a:r>
              <a:rPr lang="en-US" sz="2000" b="1" dirty="0" err="1"/>
              <a:t>Kusintha</a:t>
            </a:r>
            <a:r>
              <a:rPr lang="en-US" sz="2000" b="1" dirty="0"/>
              <a:t> </a:t>
            </a:r>
            <a:r>
              <a:rPr lang="en-US" sz="2000" b="1" dirty="0" err="1"/>
              <a:t>kumeneku</a:t>
            </a:r>
            <a:r>
              <a:rPr lang="en-US" sz="2000" b="1" dirty="0"/>
              <a:t> </a:t>
            </a:r>
            <a:r>
              <a:rPr lang="en-US" sz="2000" b="1" dirty="0" err="1"/>
              <a:t>kunachititsa</a:t>
            </a:r>
            <a:r>
              <a:rPr lang="en-US" sz="2000" b="1" dirty="0"/>
              <a:t> </a:t>
            </a:r>
            <a:r>
              <a:rPr lang="en-US" sz="2000" b="1" dirty="0" err="1"/>
              <a:t>ena</a:t>
            </a:r>
            <a:r>
              <a:rPr lang="en-US" sz="2000" b="1" dirty="0"/>
              <a:t> </a:t>
            </a:r>
            <a:r>
              <a:rPr lang="en-US" sz="2000" b="1" dirty="0" err="1"/>
              <a:t>kumudzudzula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anali</a:t>
            </a:r>
            <a:r>
              <a:rPr lang="en-US" sz="2000" b="1" dirty="0"/>
              <a:t> </a:t>
            </a:r>
            <a:r>
              <a:rPr lang="en-US" sz="2000" b="1" dirty="0" err="1"/>
              <a:t>wosakhazikika</a:t>
            </a:r>
            <a:r>
              <a:rPr lang="en-US" sz="2000" b="1" dirty="0"/>
              <a:t> </a:t>
            </a:r>
            <a:r>
              <a:rPr lang="en-US" sz="2000" b="1" dirty="0" err="1"/>
              <a:t>komanso</a:t>
            </a:r>
            <a:r>
              <a:rPr lang="en-US" sz="2000" b="1" dirty="0"/>
              <a:t> </a:t>
            </a:r>
            <a:r>
              <a:rPr lang="en-US" sz="2000" b="1" dirty="0" err="1"/>
              <a:t>wosintha</a:t>
            </a:r>
            <a:r>
              <a:rPr lang="en-US" sz="2000" b="1" dirty="0"/>
              <a:t> </a:t>
            </a:r>
            <a:r>
              <a:rPr lang="en-US" sz="2000" b="1" dirty="0" err="1"/>
              <a:t>maganizo</a:t>
            </a:r>
            <a:r>
              <a:rPr lang="en-US" sz="2000" b="1" dirty="0"/>
              <a:t> </a:t>
            </a:r>
            <a:r>
              <a:rPr lang="en-US" sz="2000" b="1" dirty="0" err="1"/>
              <a:t>pafupipafupi</a:t>
            </a:r>
            <a:r>
              <a:rPr lang="en-US" sz="2000" b="1" dirty="0"/>
              <a:t>. </a:t>
            </a:r>
            <a:r>
              <a:rPr lang="en-US" sz="2000" b="1" dirty="0" err="1"/>
              <a:t>Ndichifukwa</a:t>
            </a:r>
            <a:r>
              <a:rPr lang="en-US" sz="2000" b="1" dirty="0"/>
              <a:t> </a:t>
            </a:r>
            <a:r>
              <a:rPr lang="en-US" sz="2000" b="1" dirty="0" err="1"/>
              <a:t>chiyani</a:t>
            </a:r>
            <a:r>
              <a:rPr lang="en-US" sz="2000" b="1" dirty="0"/>
              <a:t> </a:t>
            </a:r>
            <a:r>
              <a:rPr lang="en-US" sz="2000" b="1" dirty="0" err="1"/>
              <a:t>anasintha</a:t>
            </a:r>
            <a:r>
              <a:rPr lang="en-US" sz="2000" b="1" dirty="0"/>
              <a:t> </a:t>
            </a:r>
            <a:r>
              <a:rPr lang="en-US" sz="2000" b="1" dirty="0" err="1"/>
              <a:t>maganizo</a:t>
            </a:r>
            <a:r>
              <a:rPr lang="en-US" sz="2000" b="1" dirty="0"/>
              <a:t> </a:t>
            </a:r>
            <a:r>
              <a:rPr lang="en-US" sz="2000" b="1" dirty="0" err="1"/>
              <a:t>ake</a:t>
            </a:r>
            <a:r>
              <a:rPr lang="en-US" sz="2000" b="1" dirty="0"/>
              <a:t>?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352" y="4011289"/>
            <a:ext cx="3013710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90082" y="5582625"/>
            <a:ext cx="83808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Zinkaoneka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kunali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kofunika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Paulo </a:t>
            </a:r>
            <a:r>
              <a:rPr lang="en-US" sz="2000" b="1" dirty="0" err="1">
                <a:solidFill>
                  <a:prstClr val="black"/>
                </a:solidFill>
              </a:rPr>
              <a:t>apite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Korinto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chifukwa</a:t>
            </a:r>
            <a:r>
              <a:rPr lang="en-US" sz="2000" b="1" dirty="0">
                <a:solidFill>
                  <a:prstClr val="black"/>
                </a:solidFill>
              </a:rPr>
              <a:t> cha </a:t>
            </a:r>
            <a:r>
              <a:rPr lang="en-US" sz="2000" b="1" dirty="0" err="1">
                <a:solidFill>
                  <a:prstClr val="black"/>
                </a:solidFill>
              </a:rPr>
              <a:t>mavuto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analipo</a:t>
            </a:r>
            <a:r>
              <a:rPr lang="en-US" sz="2000" b="1" dirty="0">
                <a:solidFill>
                  <a:prstClr val="black"/>
                </a:solidFill>
              </a:rPr>
              <a:t>. Koma </a:t>
            </a:r>
            <a:r>
              <a:rPr lang="en-US" sz="2000" b="1" dirty="0" err="1">
                <a:solidFill>
                  <a:prstClr val="black"/>
                </a:solidFill>
              </a:rPr>
              <a:t>kutsutsidwa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kumene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akanakumana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kukanayambitsa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mkangano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ankafuna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kuupewa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chifukwa</a:t>
            </a:r>
            <a:r>
              <a:rPr lang="en-US" sz="2000" b="1" dirty="0">
                <a:solidFill>
                  <a:prstClr val="black"/>
                </a:solidFill>
              </a:rPr>
              <a:t> cha </a:t>
            </a:r>
            <a:r>
              <a:rPr lang="en-US" sz="2000" b="1" dirty="0" err="1">
                <a:solidFill>
                  <a:prstClr val="black"/>
                </a:solidFill>
              </a:rPr>
              <a:t>chikondi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chachikulu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chimene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anali</a:t>
            </a:r>
            <a:r>
              <a:rPr lang="en-US" sz="2000" b="1" dirty="0">
                <a:solidFill>
                  <a:prstClr val="black"/>
                </a:solidFill>
              </a:rPr>
              <a:t> nacho pa </a:t>
            </a:r>
            <a:r>
              <a:rPr lang="en-US" sz="2000" b="1" dirty="0" err="1">
                <a:solidFill>
                  <a:prstClr val="black"/>
                </a:solidFill>
              </a:rPr>
              <a:t>iwo</a:t>
            </a:r>
            <a:r>
              <a:rPr lang="en-US" sz="2000" b="1" dirty="0">
                <a:solidFill>
                  <a:prstClr val="black"/>
                </a:solidFill>
              </a:rPr>
              <a:t> (2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2:1-4).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spc="300" dirty="0">
                <a:ln/>
                <a:solidFill>
                  <a:schemeClr val="bg2">
                    <a:lumMod val="75000"/>
                  </a:schemeClr>
                </a:solidFill>
              </a:rPr>
              <a:t>KUKHULULUKIDWA NDI KUBWEZERETSEDWA</a:t>
            </a:r>
            <a:endParaRPr lang="en" sz="40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597438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Aliyense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amene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mumukhululukire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inenso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ndimukhululukira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Ndipo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ndikakhululukira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ngati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pali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kanthu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koti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ndikhululukire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ndiye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ndakhululuka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chifukwa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cha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pamaso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pa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Khristu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-U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65689"/>
            <a:ext cx="72169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Pamene</a:t>
            </a:r>
            <a:r>
              <a:rPr lang="en-US" sz="2000" b="1" dirty="0"/>
              <a:t> Paulo </a:t>
            </a:r>
            <a:r>
              <a:rPr lang="en-US" sz="2000" b="1" dirty="0" err="1"/>
              <a:t>anali</a:t>
            </a:r>
            <a:r>
              <a:rPr lang="en-US" sz="2000" b="1" dirty="0"/>
              <a:t> </a:t>
            </a:r>
            <a:r>
              <a:rPr lang="en-US" sz="2000" b="1" dirty="0" err="1"/>
              <a:t>paulendo</a:t>
            </a:r>
            <a:r>
              <a:rPr lang="en-US" sz="2000" b="1" dirty="0"/>
              <a:t> </a:t>
            </a:r>
            <a:r>
              <a:rPr lang="en-US" sz="2000" b="1" dirty="0" err="1"/>
              <a:t>wopita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Troas, Tito </a:t>
            </a:r>
            <a:r>
              <a:rPr lang="en-US" sz="2000" b="1" dirty="0" err="1"/>
              <a:t>anapita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Korinto</a:t>
            </a:r>
            <a:r>
              <a:rPr lang="en-US" sz="2000" b="1" dirty="0"/>
              <a:t>. </a:t>
            </a:r>
            <a:r>
              <a:rPr lang="en-US" sz="2000" b="1" dirty="0" err="1"/>
              <a:t>Kuchokera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Troas, Paulo </a:t>
            </a:r>
            <a:r>
              <a:rPr lang="en-US" sz="2000" b="1" dirty="0" err="1"/>
              <a:t>anapita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Masedonia</a:t>
            </a:r>
            <a:r>
              <a:rPr lang="en-US" sz="2000" b="1" dirty="0"/>
              <a:t>. Koma </a:t>
            </a:r>
            <a:r>
              <a:rPr lang="en-US" sz="2000" b="1" dirty="0" err="1"/>
              <a:t>anali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nkhawa</a:t>
            </a:r>
            <a:r>
              <a:rPr lang="en-US" sz="2000" b="1" dirty="0"/>
              <a:t> </a:t>
            </a:r>
            <a:r>
              <a:rPr lang="en-US" sz="2000" b="1" dirty="0" err="1"/>
              <a:t>kwambiri</a:t>
            </a:r>
            <a:r>
              <a:rPr lang="en-US" sz="2000" b="1" dirty="0"/>
              <a:t> </a:t>
            </a:r>
            <a:r>
              <a:rPr lang="en-US" sz="2000" b="1" dirty="0" err="1"/>
              <a:t>chifukwa</a:t>
            </a:r>
            <a:r>
              <a:rPr lang="en-US" sz="2000" b="1" dirty="0"/>
              <a:t> </a:t>
            </a:r>
            <a:r>
              <a:rPr lang="en-US" sz="2000" b="1" dirty="0" err="1"/>
              <a:t>chakuti</a:t>
            </a:r>
            <a:r>
              <a:rPr lang="en-US" sz="2000" b="1" dirty="0"/>
              <a:t> Tito </a:t>
            </a:r>
            <a:r>
              <a:rPr lang="en-US" sz="2000" b="1" dirty="0" err="1"/>
              <a:t>sanakumane</a:t>
            </a:r>
            <a:r>
              <a:rPr lang="en-US" sz="2000" b="1" dirty="0"/>
              <a:t> </a:t>
            </a:r>
            <a:r>
              <a:rPr lang="en-US" sz="2000" b="1" dirty="0" err="1"/>
              <a:t>naye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Troas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amupatse</a:t>
            </a:r>
            <a:r>
              <a:rPr lang="en-US" sz="2000" b="1" dirty="0"/>
              <a:t> </a:t>
            </a:r>
            <a:r>
              <a:rPr lang="en-US" sz="2000" b="1" dirty="0" err="1"/>
              <a:t>uthenga</a:t>
            </a:r>
            <a:r>
              <a:rPr lang="en-US" sz="2000" b="1" dirty="0"/>
              <a:t> </a:t>
            </a:r>
            <a:r>
              <a:rPr lang="en-US" sz="2000" b="1" dirty="0" err="1"/>
              <a:t>wokhudza</a:t>
            </a:r>
            <a:r>
              <a:rPr lang="en-US" sz="2000" b="1" dirty="0"/>
              <a:t> mpingo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Korinto</a:t>
            </a:r>
            <a:r>
              <a:rPr lang="en-US" sz="2000" b="1" dirty="0"/>
              <a:t> (2 </a:t>
            </a:r>
            <a:r>
              <a:rPr lang="en-US" sz="2000" b="1" dirty="0" err="1"/>
              <a:t>Akorinto</a:t>
            </a:r>
            <a:r>
              <a:rPr lang="en-US" sz="2000" b="1" dirty="0"/>
              <a:t> 2:12-13).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656" y="1498401"/>
            <a:ext cx="2057018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9596" y="1498401"/>
            <a:ext cx="2057018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766816" y="4660366"/>
            <a:ext cx="626325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Imodzi</a:t>
            </a:r>
            <a:r>
              <a:rPr lang="en-US" sz="2000" b="1" dirty="0"/>
              <a:t> </a:t>
            </a:r>
            <a:r>
              <a:rPr lang="en-US" sz="2000" b="1" dirty="0" err="1"/>
              <a:t>mwa</a:t>
            </a:r>
            <a:r>
              <a:rPr lang="en-US" sz="2000" b="1" dirty="0"/>
              <a:t> </a:t>
            </a:r>
            <a:r>
              <a:rPr lang="en-US" sz="2000" b="1" dirty="0" err="1"/>
              <a:t>nkhani</a:t>
            </a:r>
            <a:r>
              <a:rPr lang="en-US" sz="2000" b="1" dirty="0"/>
              <a:t> </a:t>
            </a:r>
            <a:r>
              <a:rPr lang="en-US" sz="2000" b="1" dirty="0" err="1"/>
              <a:t>zimene</a:t>
            </a:r>
            <a:r>
              <a:rPr lang="en-US" sz="2000" b="1" dirty="0"/>
              <a:t> </a:t>
            </a:r>
            <a:r>
              <a:rPr lang="en-US" sz="2000" b="1" dirty="0" err="1"/>
              <a:t>ankafunika</a:t>
            </a:r>
            <a:r>
              <a:rPr lang="en-US" sz="2000" b="1" dirty="0"/>
              <a:t> </a:t>
            </a:r>
            <a:r>
              <a:rPr lang="en-US" sz="2000" b="1" dirty="0" err="1"/>
              <a:t>kuthetsa</a:t>
            </a:r>
            <a:r>
              <a:rPr lang="en-US" sz="2000" b="1" dirty="0"/>
              <a:t> </a:t>
            </a:r>
            <a:r>
              <a:rPr lang="en-US" sz="2000" b="1" dirty="0" err="1"/>
              <a:t>inali</a:t>
            </a:r>
            <a:r>
              <a:rPr lang="en-US" sz="2000" b="1" dirty="0"/>
              <a:t> </a:t>
            </a:r>
            <a:r>
              <a:rPr lang="en-US" sz="2000" b="1" dirty="0" err="1"/>
              <a:t>yokhudza</a:t>
            </a:r>
            <a:r>
              <a:rPr lang="en-US" sz="2000" b="1" dirty="0"/>
              <a:t> </a:t>
            </a:r>
            <a:r>
              <a:rPr lang="en-US" sz="2000" b="1" dirty="0" err="1"/>
              <a:t>chilango</a:t>
            </a:r>
            <a:r>
              <a:rPr lang="en-US" sz="2000" b="1" dirty="0"/>
              <a:t> cha mu mpingo. </a:t>
            </a:r>
            <a:r>
              <a:rPr lang="en-US" sz="2000" b="1" dirty="0" err="1"/>
              <a:t>Pomvera</a:t>
            </a:r>
            <a:r>
              <a:rPr lang="en-US" sz="2000" b="1" dirty="0"/>
              <a:t> </a:t>
            </a:r>
            <a:r>
              <a:rPr lang="en-US" sz="2000" b="1" dirty="0" err="1"/>
              <a:t>mtumwiyu</a:t>
            </a:r>
            <a:r>
              <a:rPr lang="en-US" sz="2000" b="1" dirty="0"/>
              <a:t>, </a:t>
            </a:r>
            <a:r>
              <a:rPr lang="en-US" sz="2000" b="1" dirty="0" err="1"/>
              <a:t>munthu</a:t>
            </a:r>
            <a:r>
              <a:rPr lang="en-US" sz="2000" b="1" dirty="0"/>
              <a:t> amene </a:t>
            </a:r>
            <a:r>
              <a:rPr lang="en-US" sz="2000" b="1" dirty="0" err="1"/>
              <a:t>analakwa</a:t>
            </a:r>
            <a:r>
              <a:rPr lang="en-US" sz="2000" b="1" dirty="0"/>
              <a:t> </a:t>
            </a:r>
            <a:r>
              <a:rPr lang="en-US" sz="2000" b="1" dirty="0" err="1"/>
              <a:t>anadzudzulidwa</a:t>
            </a:r>
            <a:r>
              <a:rPr lang="en-US" sz="2000" b="1" dirty="0"/>
              <a:t>, </a:t>
            </a:r>
            <a:r>
              <a:rPr lang="en-US" sz="2000" b="1" dirty="0" err="1"/>
              <a:t>ndipo</a:t>
            </a:r>
            <a:r>
              <a:rPr lang="en-US" sz="2000" b="1" dirty="0"/>
              <a:t> </a:t>
            </a:r>
            <a:r>
              <a:rPr lang="en-US" sz="2000" b="1" dirty="0" err="1"/>
              <a:t>anavomera</a:t>
            </a:r>
            <a:r>
              <a:rPr lang="en-US" sz="2000" b="1" dirty="0"/>
              <a:t> </a:t>
            </a:r>
            <a:r>
              <a:rPr lang="en-US" sz="2000" b="1" dirty="0" err="1"/>
              <a:t>kudzudzulidwako</a:t>
            </a:r>
            <a:r>
              <a:rPr lang="en-US" sz="2000" b="1" dirty="0"/>
              <a:t>. </a:t>
            </a:r>
            <a:r>
              <a:rPr lang="en-US" sz="2000" b="1" dirty="0" err="1"/>
              <a:t>Tsopano</a:t>
            </a:r>
            <a:r>
              <a:rPr lang="en-US" sz="2000" b="1" dirty="0"/>
              <a:t> Paulo </a:t>
            </a:r>
            <a:r>
              <a:rPr lang="en-US" sz="2000" b="1" dirty="0" err="1"/>
              <a:t>akuwapempha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achite</a:t>
            </a:r>
            <a:r>
              <a:rPr lang="en-US" sz="2000" b="1" dirty="0"/>
              <a:t> </a:t>
            </a:r>
            <a:r>
              <a:rPr lang="en-US" sz="2000" b="1" dirty="0" err="1"/>
              <a:t>chinthu</a:t>
            </a:r>
            <a:r>
              <a:rPr lang="en-US" sz="2000" b="1" dirty="0"/>
              <a:t> </a:t>
            </a:r>
            <a:r>
              <a:rPr lang="en-US" sz="2000" b="1" dirty="0" err="1"/>
              <a:t>chotsatira</a:t>
            </a:r>
            <a:r>
              <a:rPr lang="en-US" sz="2000" b="1" dirty="0"/>
              <a:t>: </a:t>
            </a:r>
            <a:r>
              <a:rPr lang="en-US" sz="2000" b="1" dirty="0" err="1"/>
              <a:t>kumukhululukira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kumulandiranso</a:t>
            </a:r>
            <a:r>
              <a:rPr lang="en-US" sz="2000" b="1" dirty="0"/>
              <a:t> mu mpingo (2 </a:t>
            </a:r>
            <a:r>
              <a:rPr lang="en-US" sz="2000" b="1" dirty="0" err="1"/>
              <a:t>Akorinto</a:t>
            </a:r>
            <a:r>
              <a:rPr lang="en-US" sz="2000" b="1" dirty="0"/>
              <a:t> 2:5-11</a:t>
            </a:r>
            <a:endParaRPr lang="en" sz="20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72169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Patangopita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nthawi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yochepa</a:t>
            </a:r>
            <a:r>
              <a:rPr lang="en-US" sz="2000" b="1" dirty="0">
                <a:solidFill>
                  <a:prstClr val="black"/>
                </a:solidFill>
              </a:rPr>
              <a:t>, Tito </a:t>
            </a:r>
            <a:r>
              <a:rPr lang="en-US" sz="2000" b="1" dirty="0" err="1">
                <a:solidFill>
                  <a:prstClr val="black"/>
                </a:solidFill>
              </a:rPr>
              <a:t>anakumana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Paulo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Masedonia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Anamuuza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mmene</a:t>
            </a:r>
            <a:r>
              <a:rPr lang="en-US" sz="2000" b="1" dirty="0">
                <a:solidFill>
                  <a:prstClr val="black"/>
                </a:solidFill>
              </a:rPr>
              <a:t> mpingo </a:t>
            </a:r>
            <a:r>
              <a:rPr lang="en-US" sz="2000" b="1" dirty="0" err="1">
                <a:solidFill>
                  <a:prstClr val="black"/>
                </a:solidFill>
              </a:rPr>
              <a:t>unalandirira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bwino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kwambiri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malangizo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machenjezo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mtumwiyu</a:t>
            </a:r>
            <a:r>
              <a:rPr lang="en-US" sz="2000" b="1" dirty="0">
                <a:solidFill>
                  <a:prstClr val="black"/>
                </a:solidFill>
              </a:rPr>
              <a:t> (2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7:5-9, 13-16).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KUNUNKHIRA KWA KHRISTU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4839728" y="523027"/>
            <a:ext cx="735607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Pakuti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Mulungu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ndife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fungo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labwino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la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Khristu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pakati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pa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iwo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amene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akupulumutsidwa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amene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akuwonongeka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                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4635946" y="1356600"/>
            <a:ext cx="77598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Pofotokoza</a:t>
            </a:r>
            <a:r>
              <a:rPr lang="en-US" sz="2000" b="1" dirty="0"/>
              <a:t> </a:t>
            </a:r>
            <a:r>
              <a:rPr lang="en-US" sz="2000" b="1" dirty="0" err="1"/>
              <a:t>mmene</a:t>
            </a:r>
            <a:r>
              <a:rPr lang="en-US" sz="2000" b="1" dirty="0"/>
              <a:t> Mulungu “</a:t>
            </a:r>
            <a:r>
              <a:rPr lang="en-US" sz="2000" b="1" dirty="0" err="1"/>
              <a:t>anatsegulira</a:t>
            </a:r>
            <a:r>
              <a:rPr lang="en-US" sz="2000" b="1" dirty="0"/>
              <a:t> </a:t>
            </a:r>
            <a:r>
              <a:rPr lang="en-US" sz="2000" b="1" dirty="0" err="1"/>
              <a:t>khomo</a:t>
            </a:r>
            <a:r>
              <a:rPr lang="en-US" sz="2000" b="1" dirty="0"/>
              <a:t>”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uthenga</a:t>
            </a:r>
            <a:r>
              <a:rPr lang="en-US" sz="2000" b="1" dirty="0"/>
              <a:t> </a:t>
            </a:r>
            <a:r>
              <a:rPr lang="en-US" sz="2000" b="1" dirty="0" err="1"/>
              <a:t>wabwino</a:t>
            </a:r>
            <a:r>
              <a:rPr lang="en-US" sz="2000" b="1" dirty="0"/>
              <a:t> </a:t>
            </a:r>
            <a:r>
              <a:rPr lang="en-US" sz="2000" b="1" dirty="0" err="1"/>
              <a:t>ulalikidwe</a:t>
            </a:r>
            <a:r>
              <a:rPr lang="en-US" sz="2000" b="1" dirty="0"/>
              <a:t> </a:t>
            </a:r>
            <a:r>
              <a:rPr lang="en-US" sz="2000" b="1" dirty="0" err="1"/>
              <a:t>bwino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Troa</a:t>
            </a:r>
            <a:r>
              <a:rPr lang="en-US" sz="2000" b="1" dirty="0"/>
              <a:t>, Paulo </a:t>
            </a:r>
            <a:r>
              <a:rPr lang="en-US" sz="2000" b="1" dirty="0" err="1"/>
              <a:t>akufuula</a:t>
            </a:r>
            <a:r>
              <a:rPr lang="en-US" sz="2000" b="1" dirty="0"/>
              <a:t> </a:t>
            </a:r>
            <a:r>
              <a:rPr lang="en-US" sz="2000" b="1" dirty="0" err="1"/>
              <a:t>mawu</a:t>
            </a:r>
            <a:r>
              <a:rPr lang="en-US" sz="2000" b="1" dirty="0"/>
              <a:t> a </a:t>
            </a:r>
            <a:r>
              <a:rPr lang="en-US" sz="2000" b="1" dirty="0" err="1"/>
              <a:t>chiyamiko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chigonjetso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: “Koma </a:t>
            </a:r>
            <a:r>
              <a:rPr lang="en-US" sz="2000" b="1" dirty="0" err="1"/>
              <a:t>ayamikike</a:t>
            </a:r>
            <a:r>
              <a:rPr lang="en-US" sz="2000" b="1" dirty="0"/>
              <a:t> Mulungu, amene </a:t>
            </a:r>
            <a:r>
              <a:rPr lang="en-US" sz="2000" b="1" dirty="0" err="1"/>
              <a:t>nthawi</a:t>
            </a:r>
            <a:r>
              <a:rPr lang="en-US" sz="2000" b="1" dirty="0"/>
              <a:t> </a:t>
            </a:r>
            <a:r>
              <a:rPr lang="en-US" sz="2000" b="1" dirty="0" err="1"/>
              <a:t>zonse</a:t>
            </a:r>
            <a:r>
              <a:rPr lang="en-US" sz="2000" b="1" dirty="0"/>
              <a:t> </a:t>
            </a:r>
            <a:r>
              <a:rPr lang="en-US" sz="2000" b="1" dirty="0" err="1"/>
              <a:t>amatitsogolera</a:t>
            </a:r>
            <a:r>
              <a:rPr lang="en-US" sz="2000" b="1" dirty="0"/>
              <a:t> </a:t>
            </a:r>
            <a:r>
              <a:rPr lang="en-US" sz="2000" b="1" dirty="0" err="1"/>
              <a:t>monga</a:t>
            </a:r>
            <a:r>
              <a:rPr lang="en-US" sz="2000" b="1" dirty="0"/>
              <a:t> </a:t>
            </a:r>
            <a:r>
              <a:rPr lang="en-US" sz="2000" b="1" dirty="0" err="1"/>
              <a:t>akapolo</a:t>
            </a:r>
            <a:r>
              <a:rPr lang="en-US" sz="2000" b="1" dirty="0"/>
              <a:t> mu </a:t>
            </a:r>
            <a:r>
              <a:rPr lang="en-US" sz="2000" b="1" dirty="0" err="1"/>
              <a:t>ulendo</a:t>
            </a:r>
            <a:r>
              <a:rPr lang="en-US" sz="2000" b="1" dirty="0"/>
              <a:t> </a:t>
            </a:r>
            <a:r>
              <a:rPr lang="en-US" sz="2000" b="1" dirty="0" err="1"/>
              <a:t>wachigonjetso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Khristu</a:t>
            </a:r>
            <a:r>
              <a:rPr lang="en-US" sz="2000" b="1" dirty="0"/>
              <a:t>, </a:t>
            </a:r>
            <a:r>
              <a:rPr lang="en-US" sz="2000" b="1" dirty="0" err="1"/>
              <a:t>ndipo</a:t>
            </a:r>
            <a:r>
              <a:rPr lang="en-US" sz="2000" b="1" dirty="0"/>
              <a:t> </a:t>
            </a:r>
            <a:r>
              <a:rPr lang="en-US" sz="2000" b="1" dirty="0" err="1"/>
              <a:t>amatigwiritsa</a:t>
            </a:r>
            <a:r>
              <a:rPr lang="en-US" sz="2000" b="1" dirty="0"/>
              <a:t> </a:t>
            </a:r>
            <a:r>
              <a:rPr lang="en-US" sz="2000" b="1" dirty="0" err="1"/>
              <a:t>ntchito</a:t>
            </a:r>
            <a:r>
              <a:rPr lang="en-US" sz="2000" b="1" dirty="0"/>
              <a:t> </a:t>
            </a:r>
            <a:r>
              <a:rPr lang="en-US" sz="2000" b="1" dirty="0" err="1"/>
              <a:t>kufalitsa</a:t>
            </a:r>
            <a:r>
              <a:rPr lang="en-US" sz="2000" b="1" dirty="0"/>
              <a:t> </a:t>
            </a:r>
            <a:r>
              <a:rPr lang="en-US" sz="2000" b="1" dirty="0" err="1"/>
              <a:t>ponseponse</a:t>
            </a:r>
            <a:r>
              <a:rPr lang="en-US" sz="2000" b="1" dirty="0"/>
              <a:t> fungo </a:t>
            </a:r>
            <a:r>
              <a:rPr lang="en-US" sz="2000" b="1" dirty="0" err="1"/>
              <a:t>lokoma</a:t>
            </a:r>
            <a:r>
              <a:rPr lang="en-US" sz="2000" b="1" dirty="0"/>
              <a:t> la </a:t>
            </a:r>
            <a:r>
              <a:rPr lang="en-US" sz="2000" b="1" dirty="0" err="1"/>
              <a:t>kumudziwa</a:t>
            </a:r>
            <a:r>
              <a:rPr lang="en-US" sz="2000" b="1" dirty="0"/>
              <a:t> Iye” (2 </a:t>
            </a:r>
            <a:r>
              <a:rPr lang="en-US" sz="2000" b="1" dirty="0" err="1"/>
              <a:t>Akorinto</a:t>
            </a:r>
            <a:r>
              <a:rPr lang="en-US" sz="2000" b="1" dirty="0"/>
              <a:t> 2:14).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6720" y="3742944"/>
            <a:ext cx="4003012" cy="30740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46012" y="3517807"/>
            <a:ext cx="80007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Monga fungo </a:t>
            </a:r>
            <a:r>
              <a:rPr lang="en-US" sz="2000" b="1" dirty="0" err="1"/>
              <a:t>limene</a:t>
            </a:r>
            <a:r>
              <a:rPr lang="en-US" sz="2000" b="1" dirty="0"/>
              <a:t> </a:t>
            </a:r>
            <a:r>
              <a:rPr lang="en-US" sz="2000" b="1" dirty="0" err="1"/>
              <a:t>limafalikira</a:t>
            </a:r>
            <a:r>
              <a:rPr lang="en-US" sz="2000" b="1" dirty="0"/>
              <a:t> </a:t>
            </a:r>
            <a:r>
              <a:rPr lang="en-US" sz="2000" b="1" dirty="0" err="1"/>
              <a:t>paliponse</a:t>
            </a:r>
            <a:r>
              <a:rPr lang="en-US" sz="2000" b="1" dirty="0"/>
              <a:t>, </a:t>
            </a:r>
            <a:r>
              <a:rPr lang="en-US" sz="2000" b="1" dirty="0" err="1"/>
              <a:t>chidziwitso</a:t>
            </a:r>
            <a:r>
              <a:rPr lang="en-US" sz="2000" b="1" dirty="0"/>
              <a:t> cha </a:t>
            </a:r>
            <a:r>
              <a:rPr lang="en-US" sz="2000" b="1" dirty="0" err="1"/>
              <a:t>Khristu</a:t>
            </a:r>
            <a:r>
              <a:rPr lang="en-US" sz="2000" b="1" dirty="0"/>
              <a:t> </a:t>
            </a:r>
            <a:r>
              <a:rPr lang="en-US" sz="2000" b="1" dirty="0" err="1"/>
              <a:t>chimafikira</a:t>
            </a:r>
            <a:r>
              <a:rPr lang="en-US" sz="2000" b="1" dirty="0"/>
              <a:t> </a:t>
            </a:r>
            <a:r>
              <a:rPr lang="en-US" sz="2000" b="1" dirty="0" err="1"/>
              <a:t>munthu</a:t>
            </a:r>
            <a:r>
              <a:rPr lang="en-US" sz="2000" b="1" dirty="0"/>
              <a:t> </a:t>
            </a:r>
            <a:r>
              <a:rPr lang="en-US" sz="2000" b="1" dirty="0" err="1"/>
              <a:t>aliyense</a:t>
            </a:r>
            <a:r>
              <a:rPr lang="en-US" sz="2000" b="1" dirty="0"/>
              <a:t>. Kwa </a:t>
            </a:r>
            <a:r>
              <a:rPr lang="en-US" sz="2000" b="1" dirty="0" err="1"/>
              <a:t>Akorinto</a:t>
            </a:r>
            <a:r>
              <a:rPr lang="en-US" sz="2000" b="1" dirty="0"/>
              <a:t>, </a:t>
            </a:r>
            <a:r>
              <a:rPr lang="en-US" sz="2000" b="1" dirty="0" err="1"/>
              <a:t>monganso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ife</a:t>
            </a:r>
            <a:r>
              <a:rPr lang="en-US" sz="2000" b="1" dirty="0"/>
              <a:t>, fungo </a:t>
            </a:r>
            <a:r>
              <a:rPr lang="en-US" sz="2000" b="1" dirty="0" err="1"/>
              <a:t>limeneli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la </a:t>
            </a:r>
            <a:r>
              <a:rPr lang="en-US" sz="2000" b="1" dirty="0" err="1"/>
              <a:t>moyo</a:t>
            </a:r>
            <a:r>
              <a:rPr lang="en-US" sz="2000" b="1" dirty="0"/>
              <a:t> </a:t>
            </a:r>
            <a:r>
              <a:rPr lang="en-US" sz="2000" b="1" dirty="0" err="1"/>
              <a:t>wosatha</a:t>
            </a:r>
            <a:r>
              <a:rPr lang="en-US" sz="2000" b="1" dirty="0"/>
              <a:t>. Koma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iwo</a:t>
            </a:r>
            <a:r>
              <a:rPr lang="en-US" sz="2000" b="1" dirty="0"/>
              <a:t> amene </a:t>
            </a:r>
            <a:r>
              <a:rPr lang="en-US" sz="2000" b="1" dirty="0" err="1"/>
              <a:t>amakana</a:t>
            </a:r>
            <a:r>
              <a:rPr lang="en-US" sz="2000" b="1" dirty="0"/>
              <a:t> </a:t>
            </a:r>
            <a:r>
              <a:rPr lang="en-US" sz="2000" b="1" dirty="0" err="1"/>
              <a:t>kuitana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Mulungu, </a:t>
            </a:r>
            <a:r>
              <a:rPr lang="en-US" sz="2000" b="1" dirty="0" err="1"/>
              <a:t>ndi</a:t>
            </a:r>
            <a:r>
              <a:rPr lang="en-US" sz="2000" b="1" dirty="0"/>
              <a:t> fungo la </a:t>
            </a:r>
            <a:r>
              <a:rPr lang="en-US" sz="2000" b="1" dirty="0" err="1"/>
              <a:t>imfa</a:t>
            </a:r>
            <a:r>
              <a:rPr lang="en-US" sz="2000" b="1" dirty="0"/>
              <a:t> (2 </a:t>
            </a:r>
            <a:r>
              <a:rPr lang="en-US" sz="2000" b="1" dirty="0" err="1"/>
              <a:t>Akorinto</a:t>
            </a:r>
            <a:r>
              <a:rPr lang="en-US" sz="2000" b="1" dirty="0"/>
              <a:t> 2:15-16).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365248" y="4914820"/>
            <a:ext cx="55961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Poganizira</a:t>
            </a:r>
            <a:r>
              <a:rPr lang="en-US" sz="2000" b="1" dirty="0"/>
              <a:t> za </a:t>
            </a:r>
            <a:r>
              <a:rPr lang="en-US" sz="2000" b="1" dirty="0" err="1"/>
              <a:t>udindo</a:t>
            </a:r>
            <a:r>
              <a:rPr lang="en-US" sz="2000" b="1" dirty="0"/>
              <a:t> </a:t>
            </a:r>
            <a:r>
              <a:rPr lang="en-US" sz="2000" b="1" dirty="0" err="1"/>
              <a:t>umene</a:t>
            </a:r>
            <a:r>
              <a:rPr lang="en-US" sz="2000" b="1" dirty="0"/>
              <a:t> </a:t>
            </a:r>
            <a:r>
              <a:rPr lang="en-US" sz="2000" b="1" dirty="0" err="1"/>
              <a:t>zimenezi</a:t>
            </a:r>
            <a:r>
              <a:rPr lang="en-US" sz="2000" b="1" dirty="0"/>
              <a:t> </a:t>
            </a:r>
            <a:r>
              <a:rPr lang="en-US" sz="2000" b="1" dirty="0" err="1"/>
              <a:t>zikubweretsa</a:t>
            </a:r>
            <a:r>
              <a:rPr lang="en-US" sz="2000" b="1" dirty="0"/>
              <a:t>, Paulo </a:t>
            </a:r>
            <a:r>
              <a:rPr lang="en-US" sz="2000" b="1" dirty="0" err="1"/>
              <a:t>akufotokoza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uthengawo</a:t>
            </a:r>
            <a:r>
              <a:rPr lang="en-US" sz="2000" b="1" dirty="0"/>
              <a:t> </a:t>
            </a:r>
            <a:r>
              <a:rPr lang="en-US" sz="2000" b="1" dirty="0" err="1"/>
              <a:t>uyenera</a:t>
            </a:r>
            <a:r>
              <a:rPr lang="en-US" sz="2000" b="1" dirty="0"/>
              <a:t> </a:t>
            </a:r>
            <a:r>
              <a:rPr lang="en-US" sz="2000" b="1" dirty="0" err="1"/>
              <a:t>kuperekedwa</a:t>
            </a:r>
            <a:r>
              <a:rPr lang="en-US" sz="2000" b="1" dirty="0"/>
              <a:t> </a:t>
            </a:r>
            <a:r>
              <a:rPr lang="en-US" sz="2000" b="1" dirty="0" err="1"/>
              <a:t>moona</a:t>
            </a:r>
            <a:r>
              <a:rPr lang="en-US" sz="2000" b="1" dirty="0"/>
              <a:t> </a:t>
            </a:r>
            <a:r>
              <a:rPr lang="en-US" sz="2000" b="1" dirty="0" err="1"/>
              <a:t>mtima</a:t>
            </a:r>
            <a:r>
              <a:rPr lang="en-US" sz="2000" b="1" dirty="0"/>
              <a:t>, </a:t>
            </a:r>
            <a:r>
              <a:rPr lang="en-US" sz="2000" b="1" dirty="0" err="1"/>
              <a:t>popanda</a:t>
            </a:r>
            <a:r>
              <a:rPr lang="en-US" sz="2000" b="1" dirty="0"/>
              <a:t> </a:t>
            </a:r>
            <a:r>
              <a:rPr lang="en-US" sz="2000" b="1" dirty="0" err="1"/>
              <a:t>kufuna</a:t>
            </a:r>
            <a:r>
              <a:rPr lang="en-US" sz="2000" b="1" dirty="0"/>
              <a:t> </a:t>
            </a:r>
            <a:r>
              <a:rPr lang="en-US" sz="2000" b="1" dirty="0" err="1"/>
              <a:t>phindu</a:t>
            </a:r>
            <a:r>
              <a:rPr lang="en-US" sz="2000" b="1" dirty="0"/>
              <a:t> </a:t>
            </a:r>
            <a:r>
              <a:rPr lang="en-US" sz="2000" b="1" dirty="0" err="1"/>
              <a:t>lililonse</a:t>
            </a:r>
            <a:r>
              <a:rPr lang="en-US" sz="2000" b="1" dirty="0"/>
              <a:t> la </a:t>
            </a:r>
            <a:r>
              <a:rPr lang="en-US" sz="2000" b="1" dirty="0" err="1"/>
              <a:t>munthu</a:t>
            </a:r>
            <a:r>
              <a:rPr lang="en-US" sz="2000" b="1" dirty="0"/>
              <a:t> </a:t>
            </a:r>
            <a:r>
              <a:rPr lang="en-US" sz="2000" b="1" dirty="0" err="1"/>
              <a:t>mwini</a:t>
            </a:r>
            <a:r>
              <a:rPr lang="en-US" sz="2000" b="1" dirty="0"/>
              <a:t>, </a:t>
            </a:r>
            <a:r>
              <a:rPr lang="en-US" sz="2000" b="1" dirty="0" err="1"/>
              <a:t>koma</a:t>
            </a:r>
            <a:r>
              <a:rPr lang="en-US" sz="2000" b="1" dirty="0"/>
              <a:t> </a:t>
            </a:r>
            <a:r>
              <a:rPr lang="en-US" sz="2000" b="1" dirty="0" err="1"/>
              <a:t>chipulumutso</a:t>
            </a:r>
            <a:r>
              <a:rPr lang="en-US" sz="2000" b="1" dirty="0"/>
              <a:t> cha cha </a:t>
            </a:r>
            <a:r>
              <a:rPr lang="en-US" sz="2000" b="1" dirty="0" err="1"/>
              <a:t>omvera</a:t>
            </a:r>
            <a:r>
              <a:rPr lang="en-US" sz="2000" b="1" dirty="0"/>
              <a:t>(2 </a:t>
            </a:r>
            <a:r>
              <a:rPr lang="en-US" sz="2000" b="1" dirty="0" err="1"/>
              <a:t>Akorinto</a:t>
            </a:r>
            <a:r>
              <a:rPr lang="en-US" sz="2000" b="1" dirty="0"/>
              <a:t> 2:17).</a:t>
            </a:r>
            <a:endParaRPr lang="en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331643" cy="2735759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68" y="4914820"/>
            <a:ext cx="2101060" cy="1795665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769902"/>
            <a:ext cx="10715320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en-US" sz="2800" b="1" dirty="0" err="1">
                <a:latin typeface="Constantia" panose="02030602050306030303" pitchFamily="18" charset="0"/>
              </a:rPr>
              <a:t>Mtumiki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wokhulupirikayu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anabweretsa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uthenga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wosangalatsa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wakuti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kusintha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kodabwitsa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kunachitika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pakati</a:t>
            </a:r>
            <a:r>
              <a:rPr lang="en-US" sz="2800" b="1" dirty="0">
                <a:latin typeface="Constantia" panose="02030602050306030303" pitchFamily="18" charset="0"/>
              </a:rPr>
              <a:t> pa </a:t>
            </a:r>
            <a:r>
              <a:rPr lang="en-US" sz="2800" b="1" dirty="0" err="1">
                <a:latin typeface="Constantia" panose="02030602050306030303" pitchFamily="18" charset="0"/>
              </a:rPr>
              <a:t>okhulupirira</a:t>
            </a:r>
            <a:r>
              <a:rPr lang="en-US" sz="2800" b="1" dirty="0">
                <a:latin typeface="Constantia" panose="02030602050306030303" pitchFamily="18" charset="0"/>
              </a:rPr>
              <a:t> a </a:t>
            </a:r>
            <a:r>
              <a:rPr lang="en-US" sz="2800" b="1" dirty="0" err="1">
                <a:latin typeface="Constantia" panose="02030602050306030303" pitchFamily="18" charset="0"/>
              </a:rPr>
              <a:t>ku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Korinto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Ambiri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anavomera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malangizo</a:t>
            </a:r>
            <a:r>
              <a:rPr lang="en-US" sz="2800" b="1" dirty="0">
                <a:latin typeface="Constantia" panose="02030602050306030303" pitchFamily="18" charset="0"/>
              </a:rPr>
              <a:t> amene </a:t>
            </a:r>
            <a:r>
              <a:rPr lang="en-US" sz="2800" b="1" dirty="0" err="1">
                <a:latin typeface="Constantia" panose="02030602050306030303" pitchFamily="18" charset="0"/>
              </a:rPr>
              <a:t>anali</a:t>
            </a:r>
            <a:r>
              <a:rPr lang="en-US" sz="2800" b="1">
                <a:latin typeface="Constantia" panose="02030602050306030303" pitchFamily="18" charset="0"/>
              </a:rPr>
              <a:t> mu kalata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</a:t>
            </a:r>
            <a:r>
              <a:rPr lang="en-US" sz="2800" b="1" dirty="0">
                <a:latin typeface="Constantia" panose="02030602050306030303" pitchFamily="18" charset="0"/>
              </a:rPr>
              <a:t> Paulo </a:t>
            </a:r>
            <a:r>
              <a:rPr lang="en-US" sz="2800" b="1" dirty="0" err="1">
                <a:latin typeface="Constantia" panose="02030602050306030303" pitchFamily="18" charset="0"/>
              </a:rPr>
              <a:t>ndipo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analapa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machimo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awo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Miyoyo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yawo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sinalinso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yochititsa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kuti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Chikhristu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chitonzedwe</a:t>
            </a:r>
            <a:r>
              <a:rPr lang="en-US" sz="2800" b="1" dirty="0">
                <a:latin typeface="Constantia" panose="02030602050306030303" pitchFamily="18" charset="0"/>
              </a:rPr>
              <a:t>, </a:t>
            </a:r>
            <a:r>
              <a:rPr lang="en-US" sz="2800" b="1" dirty="0" err="1">
                <a:latin typeface="Constantia" panose="02030602050306030303" pitchFamily="18" charset="0"/>
              </a:rPr>
              <a:t>koma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inali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chikoka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champhamvu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cholimbikitsa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kukhala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weniweni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wopembedza</a:t>
            </a:r>
            <a:r>
              <a:rPr lang="en-US" sz="2800" b="1" dirty="0">
                <a:latin typeface="Constantia" panose="02030602050306030303" pitchFamily="18" charset="0"/>
              </a:rPr>
              <a:t> Mulungu. […]</a:t>
            </a:r>
          </a:p>
          <a:p>
            <a:pPr>
              <a:spcBef>
                <a:spcPts val="600"/>
              </a:spcBef>
            </a:pPr>
            <a:r>
              <a:rPr lang="en-US" sz="2800" b="1" dirty="0" err="1">
                <a:latin typeface="Constantia" panose="02030602050306030303" pitchFamily="18" charset="0"/>
              </a:rPr>
              <a:t>Kulapa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kumene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kumabwera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chifukwa</a:t>
            </a:r>
            <a:r>
              <a:rPr lang="en-US" sz="2800" b="1" dirty="0">
                <a:latin typeface="Constantia" panose="02030602050306030303" pitchFamily="18" charset="0"/>
              </a:rPr>
              <a:t> cha </a:t>
            </a:r>
            <a:r>
              <a:rPr lang="en-US" sz="2800" b="1" dirty="0" err="1">
                <a:latin typeface="Constantia" panose="02030602050306030303" pitchFamily="18" charset="0"/>
              </a:rPr>
              <a:t>mphamvu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chisomo</a:t>
            </a:r>
            <a:r>
              <a:rPr lang="en-US" sz="2800" b="1" dirty="0">
                <a:latin typeface="Constantia" panose="02030602050306030303" pitchFamily="18" charset="0"/>
              </a:rPr>
              <a:t> cha Mulungu pa </a:t>
            </a:r>
            <a:r>
              <a:rPr lang="en-US" sz="2800" b="1" dirty="0" err="1">
                <a:latin typeface="Constantia" panose="02030602050306030303" pitchFamily="18" charset="0"/>
              </a:rPr>
              <a:t>mtima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kumatsogolera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munthu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kuvomereza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kusiya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tchimo</a:t>
            </a:r>
            <a:r>
              <a:rPr lang="en-US" sz="2800" b="1" dirty="0">
                <a:latin typeface="Constantia" panose="02030602050306030303" pitchFamily="18" charset="0"/>
              </a:rPr>
              <a:t>. Izi </a:t>
            </a:r>
            <a:r>
              <a:rPr lang="en-US" sz="2800" b="1" dirty="0" err="1">
                <a:latin typeface="Constantia" panose="02030602050306030303" pitchFamily="18" charset="0"/>
              </a:rPr>
              <a:t>ndizo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zipatso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zimene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mtumwiyu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ananena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kuti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zinaoneka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m’miyoyo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okhulupirira</a:t>
            </a:r>
            <a:r>
              <a:rPr lang="en-US" sz="2800" b="1" dirty="0">
                <a:latin typeface="Constantia" panose="02030602050306030303" pitchFamily="18" charset="0"/>
              </a:rPr>
              <a:t> a </a:t>
            </a:r>
            <a:r>
              <a:rPr lang="en-US" sz="2800" b="1" dirty="0" err="1">
                <a:latin typeface="Constantia" panose="02030602050306030303" pitchFamily="18" charset="0"/>
              </a:rPr>
              <a:t>ku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Korinto</a:t>
            </a:r>
            <a:r>
              <a:rPr lang="en-US" sz="2800" b="1" dirty="0">
                <a:latin typeface="Constantia" panose="02030602050306030303" pitchFamily="18" charset="0"/>
              </a:rPr>
              <a:t>.”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1088</Words>
  <Application>Microsoft Office PowerPoint</Application>
  <PresentationFormat>Panorámica</PresentationFormat>
  <Paragraphs>58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Constantia</vt:lpstr>
      <vt:lpstr>Aptos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83</cp:revision>
  <dcterms:created xsi:type="dcterms:W3CDTF">2026-07-22T06:08:40Z</dcterms:created>
  <dcterms:modified xsi:type="dcterms:W3CDTF">2026-08-28T18:27:32Z</dcterms:modified>
</cp:coreProperties>
</file>