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74"/>
  </p:normalViewPr>
  <p:slideViewPr>
    <p:cSldViewPr snapToGrid="0">
      <p:cViewPr varScale="1">
        <p:scale>
          <a:sx n="101" d="100"/>
          <a:sy n="101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nthawi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yomweyo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Mulungu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anapanga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pangano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Abramu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akudutsa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pakati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pa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nsembe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(Genesis 15:7-21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16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Mulungu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anasintha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dzina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la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Abramu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la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mkazi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wake Sarai,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ndipo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anamutsimikizira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kuti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mwana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amene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anamulonjeza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adzabadwa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(Genesis 17:1-8, 15-16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16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Mulungu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anaonekera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pamodzi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angelo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awiri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ndipo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anamuuza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za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kubadwa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(Genesis 18:1-2, 10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16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Mulungu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anauza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kuti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apereke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mwana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wake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monga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nsembe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Koma Mulungu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atapereka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nsembe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m'malo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Abrahamu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anaonetsedwa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dongosolo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lalikulu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la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chipulumutso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(Genesis 22:1-3, 9-13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).</a:t>
          </a:r>
          <a:endParaRPr lang="en-US" sz="16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3" qsCatId="simple" csTypeId="urn:microsoft.com/office/officeart/2005/8/colors/colorful1#4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Sekemu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Mulungu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anamulonjeza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kuti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mbadwa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zake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zidzalandira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dziko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la Kanani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monga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cholowa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chawo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(Genesis 12:6-7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16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Beteli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Mulungu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anakonzanso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pangano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lake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ndi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Abrahamu,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ndipo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anamuuza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kuti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mbadwa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zake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zidzachuluka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ngati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fumbi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la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padziko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lapansi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(Genesis 13:14-18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16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 Mamre, Mulungu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anamutsimikizira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kuti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mbadwa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zake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zidzachuluka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ngati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nyenyezi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zakumwamba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Abramu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anakhulupirira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Yehova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ndipo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Yehova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anamuyesa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wolungama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chifukwa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cha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chikhulupiriro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chake</a:t>
          </a:r>
          <a:r>
            <a:rPr lang="en-GB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(Genesis 15:1-6</a:t>
          </a:r>
          <a:r>
            <a:rPr lang="en-US" sz="16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16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2" qsCatId="3D" csTypeId="urn:microsoft.com/office/officeart/2005/8/colors/colorful1#5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GB" sz="1400" b="1" noProof="0" dirty="0"/>
            <a:t>Chimene </a:t>
          </a:r>
          <a:r>
            <a:rPr lang="en-GB" sz="1400" b="1" noProof="0" dirty="0" err="1"/>
            <a:t>chinkakopa</a:t>
          </a:r>
          <a:r>
            <a:rPr lang="en-GB" sz="1400" b="1" noProof="0" dirty="0"/>
            <a:t> </a:t>
          </a:r>
          <a:r>
            <a:rPr lang="en-GB" sz="1400" b="1" noProof="0" dirty="0" err="1"/>
            <a:t>anthu</a:t>
          </a:r>
          <a:r>
            <a:rPr lang="en-GB" sz="1400" b="1" noProof="0" dirty="0"/>
            <a:t> </a:t>
          </a:r>
          <a:r>
            <a:rPr lang="en-GB" sz="1400" b="1" noProof="0" dirty="0" err="1"/>
            <a:t>kwa</a:t>
          </a:r>
          <a:r>
            <a:rPr lang="en-GB" sz="1400" b="1" noProof="0" dirty="0"/>
            <a:t> Iye </a:t>
          </a:r>
          <a:r>
            <a:rPr lang="en-GB" sz="1400" b="1" noProof="0" dirty="0" err="1"/>
            <a:t>sichinali</a:t>
          </a:r>
          <a:r>
            <a:rPr lang="en-GB" sz="1400" b="1" noProof="0" dirty="0"/>
            <a:t> </a:t>
          </a:r>
          <a:r>
            <a:rPr lang="en-GB" sz="1400" b="1" noProof="0" dirty="0" err="1"/>
            <a:t>maonekedwe</a:t>
          </a:r>
          <a:r>
            <a:rPr lang="en-GB" sz="1400" b="1" noProof="0" dirty="0"/>
            <a:t> </a:t>
          </a:r>
          <a:r>
            <a:rPr lang="en-GB" sz="1400" b="1" noProof="0" dirty="0" err="1"/>
            <a:t>ake</a:t>
          </a:r>
          <a:r>
            <a:rPr lang="en-GB" sz="1400" b="1" noProof="0" dirty="0"/>
            <a:t> </a:t>
          </a:r>
          <a:r>
            <a:rPr lang="en-GB" sz="1400" b="1" noProof="0" dirty="0" err="1"/>
            <a:t>akunja</a:t>
          </a:r>
          <a:r>
            <a:rPr lang="en-GB" sz="1400" b="1" noProof="0" dirty="0"/>
            <a:t>, </a:t>
          </a:r>
          <a:r>
            <a:rPr lang="en-GB" sz="1400" b="1" noProof="0" dirty="0" err="1"/>
            <a:t>koma</a:t>
          </a:r>
          <a:r>
            <a:rPr lang="en-GB" sz="1400" b="1" noProof="0" dirty="0"/>
            <a:t> </a:t>
          </a:r>
          <a:r>
            <a:rPr lang="en-GB" sz="1400" b="1" noProof="0" dirty="0" err="1"/>
            <a:t>makhalidwe</a:t>
          </a:r>
          <a:r>
            <a:rPr lang="en-GB" sz="1400" b="1" noProof="0" dirty="0"/>
            <a:t> </a:t>
          </a:r>
          <a:r>
            <a:rPr lang="en-GB" sz="1400" b="1" noProof="0" dirty="0" err="1"/>
            <a:t>ake</a:t>
          </a:r>
          <a:r>
            <a:rPr lang="en-GB" sz="1400" b="1" noProof="0" dirty="0"/>
            <a:t> </a:t>
          </a:r>
          <a:r>
            <a:rPr lang="en-GB" sz="1400" b="1" noProof="0" dirty="0" err="1"/>
            <a:t>auzimu</a:t>
          </a:r>
          <a:r>
            <a:rPr lang="en-GB" sz="1400" b="1" noProof="0" dirty="0"/>
            <a:t> </a:t>
          </a:r>
          <a:r>
            <a:rPr lang="en-US" sz="1400" b="1" noProof="0" dirty="0"/>
            <a:t>(v. 2)</a:t>
          </a:r>
          <a:endParaRPr lang="en-US" sz="14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GB" sz="1600" b="1" noProof="0" dirty="0" err="1"/>
            <a:t>Ananyozedwa</a:t>
          </a:r>
          <a:r>
            <a:rPr lang="en-GB" sz="1600" b="1" noProof="0" dirty="0"/>
            <a:t>, </a:t>
          </a:r>
          <a:r>
            <a:rPr lang="en-GB" sz="1600" b="1" noProof="0" dirty="0" err="1"/>
            <a:t>anazunzidwa</a:t>
          </a:r>
          <a:r>
            <a:rPr lang="en-GB" sz="1600" b="1" noProof="0" dirty="0"/>
            <a:t> </a:t>
          </a:r>
          <a:r>
            <a:rPr lang="en-GB" sz="1600" b="1" noProof="0" dirty="0" err="1"/>
            <a:t>kwambiri</a:t>
          </a:r>
          <a:r>
            <a:rPr lang="en-GB" sz="1600" b="1" noProof="0" dirty="0"/>
            <a:t>, </a:t>
          </a:r>
          <a:r>
            <a:rPr lang="en-GB" sz="1600" b="1" noProof="0" dirty="0" err="1"/>
            <a:t>ndipo</a:t>
          </a:r>
          <a:r>
            <a:rPr lang="en-GB" sz="1600" b="1" noProof="0" dirty="0"/>
            <a:t> </a:t>
          </a:r>
          <a:r>
            <a:rPr lang="en-GB" sz="1600" b="1" noProof="0" dirty="0" err="1"/>
            <a:t>anakanidwa</a:t>
          </a:r>
          <a:r>
            <a:rPr lang="en-GB" sz="1600" b="1" noProof="0" dirty="0"/>
            <a:t> </a:t>
          </a:r>
          <a:r>
            <a:rPr lang="en-US" sz="1600" b="1" noProof="0" dirty="0"/>
            <a:t>(v. 3)</a:t>
          </a:r>
          <a:endParaRPr lang="en-US" sz="16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GB" sz="1600" b="1" noProof="0" dirty="0" err="1"/>
            <a:t>Ngakhale</a:t>
          </a:r>
          <a:r>
            <a:rPr lang="en-GB" sz="1600" b="1" noProof="0" dirty="0"/>
            <a:t> </a:t>
          </a:r>
          <a:r>
            <a:rPr lang="en-GB" sz="1600" b="1" noProof="0" dirty="0" err="1"/>
            <a:t>kuti</a:t>
          </a:r>
          <a:r>
            <a:rPr lang="en-GB" sz="1600" b="1" noProof="0" dirty="0"/>
            <a:t> </a:t>
          </a:r>
          <a:r>
            <a:rPr lang="en-GB" sz="1600" b="1" noProof="0" dirty="0" err="1"/>
            <a:t>anachiritsa</a:t>
          </a:r>
          <a:r>
            <a:rPr lang="en-GB" sz="1600" b="1" noProof="0" dirty="0"/>
            <a:t> </a:t>
          </a:r>
          <a:r>
            <a:rPr lang="en-GB" sz="1600" b="1" noProof="0" dirty="0" err="1"/>
            <a:t>anthu</a:t>
          </a:r>
          <a:r>
            <a:rPr lang="en-GB" sz="1600" b="1" noProof="0" dirty="0"/>
            <a:t> </a:t>
          </a:r>
          <a:r>
            <a:rPr lang="en-GB" sz="1600" b="1" noProof="0" dirty="0" err="1"/>
            <a:t>ambiri</a:t>
          </a:r>
          <a:r>
            <a:rPr lang="en-GB" sz="1600" b="1" noProof="0" dirty="0"/>
            <a:t>, </a:t>
          </a:r>
          <a:r>
            <a:rPr lang="en-GB" sz="1600" b="1" noProof="0" dirty="0" err="1"/>
            <a:t>iwo</a:t>
          </a:r>
          <a:r>
            <a:rPr lang="en-GB" sz="1600" b="1" noProof="0" dirty="0"/>
            <a:t> </a:t>
          </a:r>
          <a:r>
            <a:rPr lang="en-GB" sz="1600" b="1" noProof="0" dirty="0" err="1"/>
            <a:t>sanamulandire</a:t>
          </a:r>
          <a:r>
            <a:rPr lang="en-US" sz="1600" b="1" noProof="0" dirty="0"/>
            <a:t> (v. 4)</a:t>
          </a:r>
          <a:endParaRPr lang="en-US" sz="16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GB" sz="1600" b="1" noProof="0" dirty="0" err="1"/>
            <a:t>Kudzera</a:t>
          </a:r>
          <a:r>
            <a:rPr lang="en-GB" sz="1600" b="1" noProof="0" dirty="0"/>
            <a:t> mu </a:t>
          </a:r>
          <a:r>
            <a:rPr lang="en-GB" sz="1600" b="1" noProof="0" dirty="0" err="1"/>
            <a:t>imfa</a:t>
          </a:r>
          <a:r>
            <a:rPr lang="en-GB" sz="1600" b="1" noProof="0" dirty="0"/>
            <a:t> </a:t>
          </a:r>
          <a:r>
            <a:rPr lang="en-GB" sz="1600" b="1" noProof="0" dirty="0" err="1"/>
            <a:t>yake</a:t>
          </a:r>
          <a:r>
            <a:rPr lang="en-GB" sz="1600" b="1" noProof="0" dirty="0"/>
            <a:t> </a:t>
          </a:r>
          <a:r>
            <a:rPr lang="en-GB" sz="1600" b="1" noProof="0" dirty="0" err="1"/>
            <a:t>ya</a:t>
          </a:r>
          <a:r>
            <a:rPr lang="en-GB" sz="1600" b="1" noProof="0" dirty="0"/>
            <a:t> pa </a:t>
          </a:r>
          <a:r>
            <a:rPr lang="en-GB" sz="1600" b="1" noProof="0" dirty="0" err="1"/>
            <a:t>mtanda</a:t>
          </a:r>
          <a:r>
            <a:rPr lang="en-GB" sz="1600" b="1" noProof="0" dirty="0"/>
            <a:t>, Iye </a:t>
          </a:r>
          <a:r>
            <a:rPr lang="en-GB" sz="1600" b="1" noProof="0" dirty="0" err="1"/>
            <a:t>amatipatsa</a:t>
          </a:r>
          <a:r>
            <a:rPr lang="en-GB" sz="1600" b="1" noProof="0" dirty="0"/>
            <a:t> </a:t>
          </a:r>
          <a:r>
            <a:rPr lang="en-GB" sz="1600" b="1" noProof="0" dirty="0" err="1"/>
            <a:t>chipulumutso</a:t>
          </a:r>
          <a:r>
            <a:rPr lang="en-GB" sz="1600" b="1" noProof="0" dirty="0"/>
            <a:t> </a:t>
          </a:r>
          <a:r>
            <a:rPr lang="en-US" sz="1600" b="1" noProof="0" dirty="0"/>
            <a:t>(v. 5)</a:t>
          </a:r>
          <a:endParaRPr lang="en-US" sz="16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GB" sz="1800" b="1" noProof="0" dirty="0"/>
            <a:t>Mulungu </a:t>
          </a:r>
          <a:r>
            <a:rPr lang="en-GB" sz="1800" b="1" noProof="0" dirty="0" err="1"/>
            <a:t>anaika</a:t>
          </a:r>
          <a:r>
            <a:rPr lang="en-GB" sz="1800" b="1" noProof="0" dirty="0"/>
            <a:t> </a:t>
          </a:r>
          <a:r>
            <a:rPr lang="en-GB" sz="1800" b="1" noProof="0" dirty="0" err="1"/>
            <a:t>machimo</a:t>
          </a:r>
          <a:r>
            <a:rPr lang="en-GB" sz="1800" b="1" noProof="0" dirty="0"/>
            <a:t> </a:t>
          </a:r>
          <a:r>
            <a:rPr lang="en-GB" sz="1800" b="1" noProof="0" dirty="0" err="1"/>
            <a:t>athu</a:t>
          </a:r>
          <a:r>
            <a:rPr lang="en-GB" sz="1800" b="1" noProof="0" dirty="0"/>
            <a:t> </a:t>
          </a:r>
          <a:r>
            <a:rPr lang="en-GB" sz="1800" b="1" noProof="0" dirty="0" err="1"/>
            <a:t>onse</a:t>
          </a:r>
          <a:r>
            <a:rPr lang="en-GB" sz="1800" b="1" noProof="0" dirty="0"/>
            <a:t> pa Iye </a:t>
          </a:r>
          <a:r>
            <a:rPr lang="en-US" sz="1800" b="1" noProof="0" dirty="0"/>
            <a:t>(v.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GB" sz="1800" b="1" noProof="0" dirty="0" err="1"/>
            <a:t>Sanadziteteze</a:t>
          </a:r>
          <a:r>
            <a:rPr lang="en-GB" sz="1800" b="1" noProof="0" dirty="0"/>
            <a:t> </a:t>
          </a:r>
          <a:r>
            <a:rPr lang="en-GB" sz="1800" b="1" noProof="0" dirty="0" err="1"/>
            <a:t>pamaso</a:t>
          </a:r>
          <a:r>
            <a:rPr lang="en-GB" sz="1800" b="1" noProof="0" dirty="0"/>
            <a:t> pa amene </a:t>
          </a:r>
          <a:r>
            <a:rPr lang="en-GB" sz="1800" b="1" noProof="0" dirty="0" err="1"/>
            <a:t>ankamuneneza</a:t>
          </a:r>
          <a:r>
            <a:rPr lang="en-US" sz="1800" b="1" noProof="0" dirty="0"/>
            <a:t>(v.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GB" sz="1600" b="1" noProof="0" dirty="0" err="1"/>
            <a:t>Anaweruzidwa</a:t>
          </a:r>
          <a:r>
            <a:rPr lang="en-GB" sz="1600" b="1" noProof="0" dirty="0"/>
            <a:t> </a:t>
          </a:r>
          <a:r>
            <a:rPr lang="en-GB" sz="1600" b="1" noProof="0" dirty="0" err="1"/>
            <a:t>ndipo</a:t>
          </a:r>
          <a:r>
            <a:rPr lang="en-GB" sz="1600" b="1" noProof="0" dirty="0"/>
            <a:t> </a:t>
          </a:r>
          <a:r>
            <a:rPr lang="en-GB" sz="1600" b="1" noProof="0" dirty="0" err="1"/>
            <a:t>anapatsidwa</a:t>
          </a:r>
          <a:r>
            <a:rPr lang="en-GB" sz="1600" b="1" noProof="0" dirty="0"/>
            <a:t> </a:t>
          </a:r>
          <a:r>
            <a:rPr lang="en-GB" sz="1600" b="1" noProof="0" dirty="0" err="1"/>
            <a:t>chilango</a:t>
          </a:r>
          <a:r>
            <a:rPr lang="en-GB" sz="1600" b="1" noProof="0" dirty="0"/>
            <a:t> cha </a:t>
          </a:r>
          <a:r>
            <a:rPr lang="en-GB" sz="1600" b="1" noProof="0" dirty="0" err="1"/>
            <a:t>imfa</a:t>
          </a:r>
          <a:r>
            <a:rPr lang="en-GB" sz="1600" b="1" noProof="0" dirty="0"/>
            <a:t> </a:t>
          </a:r>
          <a:r>
            <a:rPr lang="en-US" sz="1600" b="1" noProof="0" dirty="0"/>
            <a:t>(v. 8)</a:t>
          </a:r>
          <a:endParaRPr lang="en-US" sz="16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GB" sz="1800" b="1" noProof="0" dirty="0" err="1"/>
            <a:t>Anaikidwa</a:t>
          </a:r>
          <a:r>
            <a:rPr lang="en-GB" sz="1800" b="1" noProof="0" dirty="0"/>
            <a:t> </a:t>
          </a:r>
          <a:r>
            <a:rPr lang="en-GB" sz="1800" b="1" noProof="0" dirty="0" err="1"/>
            <a:t>m’manda</a:t>
          </a:r>
          <a:r>
            <a:rPr lang="en-GB" sz="1800" b="1" noProof="0" dirty="0"/>
            <a:t> a </a:t>
          </a:r>
          <a:r>
            <a:rPr lang="en-GB" sz="1800" b="1" noProof="0" dirty="0" err="1"/>
            <a:t>munthu</a:t>
          </a:r>
          <a:r>
            <a:rPr lang="en-GB" sz="1800" b="1" noProof="0" dirty="0"/>
            <a:t> </a:t>
          </a:r>
          <a:r>
            <a:rPr lang="en-GB" sz="1800" b="1" noProof="0" dirty="0" err="1"/>
            <a:t>wolemera</a:t>
          </a:r>
          <a:r>
            <a:rPr lang="en-GB" sz="1800" b="1" noProof="0" dirty="0"/>
            <a:t> </a:t>
          </a:r>
          <a:r>
            <a:rPr lang="en-US" sz="1800" b="1" noProof="0" dirty="0"/>
            <a:t>(v.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GB" sz="1800" b="1" noProof="0" dirty="0" err="1"/>
            <a:t>Sanachimwepo</a:t>
          </a:r>
          <a:r>
            <a:rPr lang="en-GB" sz="1800" b="1" noProof="0" dirty="0"/>
            <a:t> </a:t>
          </a:r>
          <a:r>
            <a:rPr lang="en-GB" sz="1800" b="1" noProof="0" dirty="0" err="1"/>
            <a:t>konse</a:t>
          </a:r>
          <a:r>
            <a:rPr lang="en-GB" sz="1800" b="1" noProof="0" dirty="0"/>
            <a:t> </a:t>
          </a:r>
          <a:r>
            <a:rPr lang="en-US" sz="1800" b="1" noProof="0" dirty="0"/>
            <a:t>(v.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GB" sz="1800" b="1" noProof="0" dirty="0"/>
            <a:t>Atafa </a:t>
          </a:r>
          <a:r>
            <a:rPr lang="en-GB" sz="1800" b="1" noProof="0" dirty="0" err="1"/>
            <a:t>imfa</a:t>
          </a:r>
          <a:r>
            <a:rPr lang="en-GB" sz="1800" b="1" noProof="0" dirty="0"/>
            <a:t> </a:t>
          </a:r>
          <a:r>
            <a:rPr lang="en-GB" sz="1800" b="1" noProof="0" dirty="0" err="1"/>
            <a:t>yopereka</a:t>
          </a:r>
          <a:r>
            <a:rPr lang="en-GB" sz="1800" b="1" noProof="0" dirty="0"/>
            <a:t> </a:t>
          </a:r>
          <a:r>
            <a:rPr lang="en-GB" sz="1800" b="1" noProof="0" dirty="0" err="1"/>
            <a:t>dipo</a:t>
          </a:r>
          <a:r>
            <a:rPr lang="en-GB" sz="1800" b="1" noProof="0" dirty="0"/>
            <a:t> la </a:t>
          </a:r>
          <a:r>
            <a:rPr lang="en-GB" sz="1800" b="1" noProof="0" dirty="0" err="1"/>
            <a:t>machimo</a:t>
          </a:r>
          <a:r>
            <a:rPr lang="en-GB" sz="1800" b="1" noProof="0" dirty="0"/>
            <a:t> </a:t>
          </a:r>
          <a:r>
            <a:rPr lang="en-GB" sz="1800" b="1" noProof="0" dirty="0" err="1"/>
            <a:t>athu</a:t>
          </a:r>
          <a:r>
            <a:rPr lang="en-GB" sz="1800" b="1" noProof="0" dirty="0"/>
            <a:t>, </a:t>
          </a:r>
          <a:r>
            <a:rPr lang="en-GB" sz="1800" b="1" noProof="0" dirty="0" err="1"/>
            <a:t>Anaukanso</a:t>
          </a:r>
          <a:r>
            <a:rPr lang="en-GB" sz="1800" b="1" noProof="0" dirty="0"/>
            <a:t> </a:t>
          </a:r>
          <a:r>
            <a:rPr lang="en-GB" sz="1800" b="1" noProof="0" dirty="0" err="1"/>
            <a:t>kwa</a:t>
          </a:r>
          <a:r>
            <a:rPr lang="en-GB" sz="1800" b="1" noProof="0" dirty="0"/>
            <a:t> </a:t>
          </a:r>
          <a:r>
            <a:rPr lang="en-GB" sz="1800" b="1" noProof="0" dirty="0" err="1"/>
            <a:t>akufa</a:t>
          </a:r>
          <a:r>
            <a:rPr lang="en-GB" sz="1800" b="1" noProof="0" dirty="0"/>
            <a:t> </a:t>
          </a:r>
          <a:r>
            <a:rPr lang="en-US" sz="1800" b="1" noProof="0" dirty="0"/>
            <a:t>(v.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GB" sz="1600" b="1" noProof="0" dirty="0" err="1"/>
            <a:t>Tsiku</a:t>
          </a:r>
          <a:r>
            <a:rPr lang="en-GB" sz="1600" b="1" noProof="0" dirty="0"/>
            <a:t> </a:t>
          </a:r>
          <a:r>
            <a:rPr lang="en-GB" sz="1600" b="1" noProof="0" dirty="0" err="1"/>
            <a:t>lina</a:t>
          </a:r>
          <a:r>
            <a:rPr lang="en-GB" sz="1600" b="1" noProof="0" dirty="0"/>
            <a:t> </a:t>
          </a:r>
          <a:r>
            <a:rPr lang="en-GB" sz="1600" b="1" noProof="0" dirty="0" err="1"/>
            <a:t>adzakhala</a:t>
          </a:r>
          <a:r>
            <a:rPr lang="en-GB" sz="1600" b="1" noProof="0" dirty="0"/>
            <a:t> </a:t>
          </a:r>
          <a:r>
            <a:rPr lang="en-GB" sz="1600" b="1" noProof="0" dirty="0" err="1"/>
            <a:t>pamodzi</a:t>
          </a:r>
          <a:r>
            <a:rPr lang="en-GB" sz="1600" b="1" noProof="0" dirty="0"/>
            <a:t> </a:t>
          </a:r>
          <a:r>
            <a:rPr lang="en-GB" sz="1600" b="1" noProof="0" dirty="0" err="1"/>
            <a:t>ndi</a:t>
          </a:r>
          <a:r>
            <a:rPr lang="en-GB" sz="1600" b="1" noProof="0" dirty="0"/>
            <a:t> </a:t>
          </a:r>
          <a:r>
            <a:rPr lang="en-GB" sz="1600" b="1" noProof="0" dirty="0" err="1"/>
            <a:t>anthu</a:t>
          </a:r>
          <a:r>
            <a:rPr lang="en-GB" sz="1600" b="1" noProof="0" dirty="0"/>
            <a:t> amene Iye </a:t>
          </a:r>
          <a:r>
            <a:rPr lang="en-GB" sz="1600" b="1" noProof="0" dirty="0" err="1"/>
            <a:t>anawapulumutsa</a:t>
          </a:r>
          <a:r>
            <a:rPr lang="en-US" sz="1600" b="1" noProof="0" dirty="0"/>
            <a:t>(v. 11)</a:t>
          </a:r>
          <a:endParaRPr lang="en-US" sz="16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GB" sz="1800" b="1" noProof="0" dirty="0" err="1"/>
            <a:t>Padakali</a:t>
          </a:r>
          <a:r>
            <a:rPr lang="en-GB" sz="1800" b="1" noProof="0" dirty="0"/>
            <a:t> </a:t>
          </a:r>
          <a:r>
            <a:rPr lang="en-GB" sz="1800" b="1" noProof="0" dirty="0" err="1"/>
            <a:t>pano</a:t>
          </a:r>
          <a:r>
            <a:rPr lang="en-GB" sz="1800" b="1" noProof="0" dirty="0"/>
            <a:t>, </a:t>
          </a:r>
          <a:r>
            <a:rPr lang="en-GB" sz="1800" b="1" noProof="0" dirty="0" err="1"/>
            <a:t>akutipembedzera</a:t>
          </a:r>
          <a:r>
            <a:rPr lang="en-GB" sz="1800" b="1" noProof="0" dirty="0"/>
            <a:t> </a:t>
          </a:r>
          <a:r>
            <a:rPr lang="en-US" sz="1800" b="1" noProof="0" dirty="0"/>
            <a:t>(v.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nthawi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yomweyo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Mulungu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anapanga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pangano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Abramu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akudutsa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pakati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pa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nsembe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(Genesis 15:7-21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Mulungu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anasintha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dzina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la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Abramu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la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mkazi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wake Sarai,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ndipo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anamutsimikizira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kuti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mwana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amene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anamulonjeza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adzabadwa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(Genesis 17:1-8, 15-16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Mulungu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anaonekera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pamodzi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angelo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awiri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ndipo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anamuuza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za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kubadwa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(Genesis 18:1-2, 10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Mulungu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anauza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kuti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apereke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mwana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wake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monga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nsembe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Koma Mulungu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atapereka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nsembe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m'malo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Abrahamu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anaonetsedwa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dongosolo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lalikulu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la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chipulumutso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(Genesis 22:1-3, 9-13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).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Sekemu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Mulungu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anamulonjeza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kuti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mbadwa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zake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zidzalandira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dziko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la Kanani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monga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cholowa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chawo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(Genesis 12:6-7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Beteli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Mulungu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anakonzanso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pangano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lake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ndi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Abrahamu,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ndipo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anamuuza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kuti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mbadwa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zake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zidzachuluka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ngati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fumbi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la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padziko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lapansi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(Genesis 13:14-18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 Mamre, Mulungu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anamutsimikizira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kuti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mbadwa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zake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zidzachuluka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ngati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nyenyezi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zakumwamba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Abramu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anakhulupirira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Yehova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ndipo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Yehova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anamuyesa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wolungama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chifukwa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cha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chikhulupiriro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16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chake</a:t>
          </a:r>
          <a:r>
            <a:rPr lang="en-GB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(Genesis 15:1-6</a:t>
          </a:r>
          <a:r>
            <a:rPr lang="en-US" sz="16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16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noProof="0" dirty="0"/>
            <a:t>Chimene </a:t>
          </a:r>
          <a:r>
            <a:rPr lang="en-GB" sz="1400" b="1" kern="1200" noProof="0" dirty="0" err="1"/>
            <a:t>chinkakopa</a:t>
          </a:r>
          <a:r>
            <a:rPr lang="en-GB" sz="1400" b="1" kern="1200" noProof="0" dirty="0"/>
            <a:t> </a:t>
          </a:r>
          <a:r>
            <a:rPr lang="en-GB" sz="1400" b="1" kern="1200" noProof="0" dirty="0" err="1"/>
            <a:t>anthu</a:t>
          </a:r>
          <a:r>
            <a:rPr lang="en-GB" sz="1400" b="1" kern="1200" noProof="0" dirty="0"/>
            <a:t> </a:t>
          </a:r>
          <a:r>
            <a:rPr lang="en-GB" sz="1400" b="1" kern="1200" noProof="0" dirty="0" err="1"/>
            <a:t>kwa</a:t>
          </a:r>
          <a:r>
            <a:rPr lang="en-GB" sz="1400" b="1" kern="1200" noProof="0" dirty="0"/>
            <a:t> Iye </a:t>
          </a:r>
          <a:r>
            <a:rPr lang="en-GB" sz="1400" b="1" kern="1200" noProof="0" dirty="0" err="1"/>
            <a:t>sichinali</a:t>
          </a:r>
          <a:r>
            <a:rPr lang="en-GB" sz="1400" b="1" kern="1200" noProof="0" dirty="0"/>
            <a:t> </a:t>
          </a:r>
          <a:r>
            <a:rPr lang="en-GB" sz="1400" b="1" kern="1200" noProof="0" dirty="0" err="1"/>
            <a:t>maonekedwe</a:t>
          </a:r>
          <a:r>
            <a:rPr lang="en-GB" sz="1400" b="1" kern="1200" noProof="0" dirty="0"/>
            <a:t> </a:t>
          </a:r>
          <a:r>
            <a:rPr lang="en-GB" sz="1400" b="1" kern="1200" noProof="0" dirty="0" err="1"/>
            <a:t>ake</a:t>
          </a:r>
          <a:r>
            <a:rPr lang="en-GB" sz="1400" b="1" kern="1200" noProof="0" dirty="0"/>
            <a:t> </a:t>
          </a:r>
          <a:r>
            <a:rPr lang="en-GB" sz="1400" b="1" kern="1200" noProof="0" dirty="0" err="1"/>
            <a:t>akunja</a:t>
          </a:r>
          <a:r>
            <a:rPr lang="en-GB" sz="1400" b="1" kern="1200" noProof="0" dirty="0"/>
            <a:t>, </a:t>
          </a:r>
          <a:r>
            <a:rPr lang="en-GB" sz="1400" b="1" kern="1200" noProof="0" dirty="0" err="1"/>
            <a:t>koma</a:t>
          </a:r>
          <a:r>
            <a:rPr lang="en-GB" sz="1400" b="1" kern="1200" noProof="0" dirty="0"/>
            <a:t> </a:t>
          </a:r>
          <a:r>
            <a:rPr lang="en-GB" sz="1400" b="1" kern="1200" noProof="0" dirty="0" err="1"/>
            <a:t>makhalidwe</a:t>
          </a:r>
          <a:r>
            <a:rPr lang="en-GB" sz="1400" b="1" kern="1200" noProof="0" dirty="0"/>
            <a:t> </a:t>
          </a:r>
          <a:r>
            <a:rPr lang="en-GB" sz="1400" b="1" kern="1200" noProof="0" dirty="0" err="1"/>
            <a:t>ake</a:t>
          </a:r>
          <a:r>
            <a:rPr lang="en-GB" sz="1400" b="1" kern="1200" noProof="0" dirty="0"/>
            <a:t> </a:t>
          </a:r>
          <a:r>
            <a:rPr lang="en-GB" sz="1400" b="1" kern="1200" noProof="0" dirty="0" err="1"/>
            <a:t>auzimu</a:t>
          </a:r>
          <a:r>
            <a:rPr lang="en-GB" sz="1400" b="1" kern="1200" noProof="0" dirty="0"/>
            <a:t> </a:t>
          </a:r>
          <a:r>
            <a:rPr lang="en-US" sz="1400" b="1" kern="1200" noProof="0" dirty="0"/>
            <a:t>(v. 2)</a:t>
          </a:r>
          <a:endParaRPr lang="en-US" sz="14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 err="1"/>
            <a:t>Ananyozedwa</a:t>
          </a:r>
          <a:r>
            <a:rPr lang="en-GB" sz="1600" b="1" kern="1200" noProof="0" dirty="0"/>
            <a:t>, </a:t>
          </a:r>
          <a:r>
            <a:rPr lang="en-GB" sz="1600" b="1" kern="1200" noProof="0" dirty="0" err="1"/>
            <a:t>anazunzidwa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kwambiri</a:t>
          </a:r>
          <a:r>
            <a:rPr lang="en-GB" sz="1600" b="1" kern="1200" noProof="0" dirty="0"/>
            <a:t>, </a:t>
          </a:r>
          <a:r>
            <a:rPr lang="en-GB" sz="1600" b="1" kern="1200" noProof="0" dirty="0" err="1"/>
            <a:t>ndipo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anakanidwa</a:t>
          </a:r>
          <a:r>
            <a:rPr lang="en-GB" sz="1600" b="1" kern="1200" noProof="0" dirty="0"/>
            <a:t> </a:t>
          </a:r>
          <a:r>
            <a:rPr lang="en-US" sz="1600" b="1" kern="1200" noProof="0" dirty="0"/>
            <a:t>(v. 3)</a:t>
          </a:r>
          <a:endParaRPr lang="en-US" sz="16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 err="1"/>
            <a:t>Ngakhale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kuti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anachiritsa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anthu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ambiri</a:t>
          </a:r>
          <a:r>
            <a:rPr lang="en-GB" sz="1600" b="1" kern="1200" noProof="0" dirty="0"/>
            <a:t>, </a:t>
          </a:r>
          <a:r>
            <a:rPr lang="en-GB" sz="1600" b="1" kern="1200" noProof="0" dirty="0" err="1"/>
            <a:t>iwo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sanamulandire</a:t>
          </a:r>
          <a:r>
            <a:rPr lang="en-US" sz="1600" b="1" kern="1200" noProof="0" dirty="0"/>
            <a:t> (v. 4)</a:t>
          </a:r>
          <a:endParaRPr lang="en-US" sz="16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 err="1"/>
            <a:t>Kudzera</a:t>
          </a:r>
          <a:r>
            <a:rPr lang="en-GB" sz="1600" b="1" kern="1200" noProof="0" dirty="0"/>
            <a:t> mu </a:t>
          </a:r>
          <a:r>
            <a:rPr lang="en-GB" sz="1600" b="1" kern="1200" noProof="0" dirty="0" err="1"/>
            <a:t>imfa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yake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ya</a:t>
          </a:r>
          <a:r>
            <a:rPr lang="en-GB" sz="1600" b="1" kern="1200" noProof="0" dirty="0"/>
            <a:t> pa </a:t>
          </a:r>
          <a:r>
            <a:rPr lang="en-GB" sz="1600" b="1" kern="1200" noProof="0" dirty="0" err="1"/>
            <a:t>mtanda</a:t>
          </a:r>
          <a:r>
            <a:rPr lang="en-GB" sz="1600" b="1" kern="1200" noProof="0" dirty="0"/>
            <a:t>, Iye </a:t>
          </a:r>
          <a:r>
            <a:rPr lang="en-GB" sz="1600" b="1" kern="1200" noProof="0" dirty="0" err="1"/>
            <a:t>amatipatsa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chipulumutso</a:t>
          </a:r>
          <a:r>
            <a:rPr lang="en-GB" sz="1600" b="1" kern="1200" noProof="0" dirty="0"/>
            <a:t> </a:t>
          </a:r>
          <a:r>
            <a:rPr lang="en-US" sz="1600" b="1" kern="1200" noProof="0" dirty="0"/>
            <a:t>(v. 5)</a:t>
          </a:r>
          <a:endParaRPr lang="en-US" sz="16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Mulungu </a:t>
          </a:r>
          <a:r>
            <a:rPr lang="en-GB" sz="1800" b="1" kern="1200" noProof="0" dirty="0" err="1"/>
            <a:t>anaika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machimo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athu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onse</a:t>
          </a:r>
          <a:r>
            <a:rPr lang="en-GB" sz="1800" b="1" kern="1200" noProof="0" dirty="0"/>
            <a:t> pa Iye </a:t>
          </a:r>
          <a:r>
            <a:rPr lang="en-US" sz="1800" b="1" kern="1200" noProof="0" dirty="0"/>
            <a:t>(v.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 err="1"/>
            <a:t>Sanadziteteze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pamaso</a:t>
          </a:r>
          <a:r>
            <a:rPr lang="en-GB" sz="1800" b="1" kern="1200" noProof="0" dirty="0"/>
            <a:t> pa amene </a:t>
          </a:r>
          <a:r>
            <a:rPr lang="en-GB" sz="1800" b="1" kern="1200" noProof="0" dirty="0" err="1"/>
            <a:t>ankamuneneza</a:t>
          </a:r>
          <a:r>
            <a:rPr lang="en-US" sz="1800" b="1" kern="1200" noProof="0" dirty="0"/>
            <a:t>(v.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 err="1"/>
            <a:t>Anaweruzidwa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ndipo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anapatsidwa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chilango</a:t>
          </a:r>
          <a:r>
            <a:rPr lang="en-GB" sz="1600" b="1" kern="1200" noProof="0" dirty="0"/>
            <a:t> cha </a:t>
          </a:r>
          <a:r>
            <a:rPr lang="en-GB" sz="1600" b="1" kern="1200" noProof="0" dirty="0" err="1"/>
            <a:t>imfa</a:t>
          </a:r>
          <a:r>
            <a:rPr lang="en-GB" sz="1600" b="1" kern="1200" noProof="0" dirty="0"/>
            <a:t> </a:t>
          </a:r>
          <a:r>
            <a:rPr lang="en-US" sz="1600" b="1" kern="1200" noProof="0" dirty="0"/>
            <a:t>(v. 8)</a:t>
          </a:r>
          <a:endParaRPr lang="en-US" sz="16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 err="1"/>
            <a:t>Anaikidwa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m’manda</a:t>
          </a:r>
          <a:r>
            <a:rPr lang="en-GB" sz="1800" b="1" kern="1200" noProof="0" dirty="0"/>
            <a:t> a </a:t>
          </a:r>
          <a:r>
            <a:rPr lang="en-GB" sz="1800" b="1" kern="1200" noProof="0" dirty="0" err="1"/>
            <a:t>munthu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wolemera</a:t>
          </a:r>
          <a:r>
            <a:rPr lang="en-GB" sz="1800" b="1" kern="1200" noProof="0" dirty="0"/>
            <a:t> </a:t>
          </a:r>
          <a:r>
            <a:rPr lang="en-US" sz="1800" b="1" kern="1200" noProof="0" dirty="0"/>
            <a:t>(v.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 err="1"/>
            <a:t>Sanachimwepo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konse</a:t>
          </a:r>
          <a:r>
            <a:rPr lang="en-GB" sz="1800" b="1" kern="1200" noProof="0" dirty="0"/>
            <a:t> </a:t>
          </a:r>
          <a:r>
            <a:rPr lang="en-US" sz="1800" b="1" kern="1200" noProof="0" dirty="0"/>
            <a:t>(v. 9b)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Atafa </a:t>
          </a:r>
          <a:r>
            <a:rPr lang="en-GB" sz="1800" b="1" kern="1200" noProof="0" dirty="0" err="1"/>
            <a:t>imfa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yopereka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dipo</a:t>
          </a:r>
          <a:r>
            <a:rPr lang="en-GB" sz="1800" b="1" kern="1200" noProof="0" dirty="0"/>
            <a:t> la </a:t>
          </a:r>
          <a:r>
            <a:rPr lang="en-GB" sz="1800" b="1" kern="1200" noProof="0" dirty="0" err="1"/>
            <a:t>machimo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athu</a:t>
          </a:r>
          <a:r>
            <a:rPr lang="en-GB" sz="1800" b="1" kern="1200" noProof="0" dirty="0"/>
            <a:t>, </a:t>
          </a:r>
          <a:r>
            <a:rPr lang="en-GB" sz="1800" b="1" kern="1200" noProof="0" dirty="0" err="1"/>
            <a:t>Anaukanso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kwa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akufa</a:t>
          </a:r>
          <a:r>
            <a:rPr lang="en-GB" sz="1800" b="1" kern="1200" noProof="0" dirty="0"/>
            <a:t> </a:t>
          </a:r>
          <a:r>
            <a:rPr lang="en-US" sz="1800" b="1" kern="1200" noProof="0" dirty="0"/>
            <a:t>(v.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 err="1"/>
            <a:t>Tsiku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lina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adzakhala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pamodzi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ndi</a:t>
          </a:r>
          <a:r>
            <a:rPr lang="en-GB" sz="1600" b="1" kern="1200" noProof="0" dirty="0"/>
            <a:t> </a:t>
          </a:r>
          <a:r>
            <a:rPr lang="en-GB" sz="1600" b="1" kern="1200" noProof="0" dirty="0" err="1"/>
            <a:t>anthu</a:t>
          </a:r>
          <a:r>
            <a:rPr lang="en-GB" sz="1600" b="1" kern="1200" noProof="0" dirty="0"/>
            <a:t> amene Iye </a:t>
          </a:r>
          <a:r>
            <a:rPr lang="en-GB" sz="1600" b="1" kern="1200" noProof="0" dirty="0" err="1"/>
            <a:t>anawapulumutsa</a:t>
          </a:r>
          <a:r>
            <a:rPr lang="en-US" sz="1600" b="1" kern="1200" noProof="0" dirty="0"/>
            <a:t>(v. 11)</a:t>
          </a:r>
          <a:endParaRPr lang="en-US" sz="16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 err="1"/>
            <a:t>Padakali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pano</a:t>
          </a:r>
          <a:r>
            <a:rPr lang="en-GB" sz="1800" b="1" kern="1200" noProof="0" dirty="0"/>
            <a:t>, </a:t>
          </a:r>
          <a:r>
            <a:rPr lang="en-GB" sz="1800" b="1" kern="1200" noProof="0" dirty="0" err="1"/>
            <a:t>akutipembedzera</a:t>
          </a:r>
          <a:r>
            <a:rPr lang="en-GB" sz="1800" b="1" kern="1200" noProof="0" dirty="0"/>
            <a:t> </a:t>
          </a:r>
          <a:r>
            <a:rPr lang="en-US" sz="1800" b="1" kern="1200" noProof="0" dirty="0"/>
            <a:t>(v.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426232"/>
            <a:ext cx="457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KUITANIDWA KUKHALA MNENERI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145423"/>
                </a:solidFill>
              </a:rPr>
              <a:t>Phunziro</a:t>
            </a:r>
            <a:r>
              <a:rPr lang="en-US" sz="1600" b="1" noProof="0" dirty="0">
                <a:solidFill>
                  <a:srgbClr val="145423"/>
                </a:solidFill>
              </a:rPr>
              <a:t> 2, October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323987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«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Kenaka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ndinamva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mawu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a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Ambuye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akuti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, “Kodi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ndidzatuma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yani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Ndipo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ndani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adzapite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mʼmalo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mwathu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?”</a:t>
            </a:r>
          </a:p>
          <a:p>
            <a:pPr lvl="0" algn="ctr">
              <a:defRPr/>
            </a:pP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Ndipo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ine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ndinati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, “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Ndilipo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Tumeni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!.”»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Yesaya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6:8,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CCL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6676373" y="3962400"/>
            <a:ext cx="5515627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373574"/>
                </a:solidFill>
              </a:rPr>
              <a:t>Abrahamu</a:t>
            </a:r>
            <a:r>
              <a:rPr lang="en-US" sz="2000" b="1" dirty="0"/>
              <a:t>: </a:t>
            </a:r>
            <a:r>
              <a:rPr lang="en-US" sz="2000" b="1" dirty="0" err="1"/>
              <a:t>Mneneri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pangano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23574"/>
                </a:solidFill>
              </a:rPr>
              <a:t>Eliya</a:t>
            </a:r>
            <a:r>
              <a:rPr lang="en-US" sz="2000" b="1" dirty="0"/>
              <a:t>: </a:t>
            </a:r>
            <a:r>
              <a:rPr lang="en-US" sz="2000" b="1" dirty="0" err="1"/>
              <a:t>Mneneri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kubwezeretsa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98465F"/>
                </a:solidFill>
              </a:rPr>
              <a:t>Yesaya</a:t>
            </a:r>
            <a:r>
              <a:rPr lang="en-US" sz="2000" b="1" dirty="0"/>
              <a:t>: </a:t>
            </a:r>
            <a:r>
              <a:rPr lang="en-US" sz="2000" b="1" dirty="0" err="1"/>
              <a:t>Mneneri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Mesiya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4235"/>
                </a:solidFill>
              </a:rPr>
              <a:t>Danieli</a:t>
            </a:r>
            <a:r>
              <a:rPr lang="en-US" sz="2000" b="1" dirty="0"/>
              <a:t>: </a:t>
            </a:r>
            <a:r>
              <a:rPr lang="en-US" sz="2000" b="1" dirty="0" err="1"/>
              <a:t>Mneneri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zam’tsogolo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746435"/>
                </a:solidFill>
              </a:rPr>
              <a:t>Yohane </a:t>
            </a:r>
            <a:r>
              <a:rPr lang="en-US" sz="2000" b="1" dirty="0" err="1">
                <a:solidFill>
                  <a:srgbClr val="746435"/>
                </a:solidFill>
              </a:rPr>
              <a:t>M’batizi</a:t>
            </a:r>
            <a:r>
              <a:rPr lang="en-US" sz="2000" b="1" dirty="0">
                <a:solidFill>
                  <a:srgbClr val="746435"/>
                </a:solidFill>
              </a:rPr>
              <a:t> </a:t>
            </a:r>
            <a:r>
              <a:rPr lang="en-US" sz="2000" b="1" dirty="0"/>
              <a:t>: </a:t>
            </a:r>
            <a:r>
              <a:rPr lang="en-US" sz="2000" b="1" dirty="0" err="1"/>
              <a:t>Mneneri</a:t>
            </a:r>
            <a:r>
              <a:rPr lang="en-US" sz="2000" b="1" dirty="0"/>
              <a:t> </a:t>
            </a:r>
            <a:r>
              <a:rPr lang="en-US" sz="2000" b="1" dirty="0" err="1"/>
              <a:t>wokonzetsera</a:t>
            </a:r>
            <a:r>
              <a:rPr lang="en-US" sz="2000" b="1" dirty="0"/>
              <a:t> </a:t>
            </a:r>
            <a:r>
              <a:rPr lang="en-US" sz="2000" b="1" dirty="0" err="1"/>
              <a:t>njira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8" y="28813"/>
            <a:ext cx="10025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Pakati pa Abrahamu (</a:t>
            </a:r>
            <a:r>
              <a:rPr lang="en-US" sz="2000" b="1" dirty="0" err="1"/>
              <a:t>mneneri</a:t>
            </a:r>
            <a:r>
              <a:rPr lang="en-US" sz="2000" b="1" dirty="0"/>
              <a:t> </a:t>
            </a:r>
            <a:r>
              <a:rPr lang="en-US" sz="2000" b="1" dirty="0" err="1"/>
              <a:t>woyamba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Chipangano</a:t>
            </a:r>
            <a:r>
              <a:rPr lang="en-US" sz="2000" b="1" dirty="0"/>
              <a:t> </a:t>
            </a:r>
            <a:r>
              <a:rPr lang="en-US" sz="2000" b="1" dirty="0" err="1"/>
              <a:t>Chakale</a:t>
            </a:r>
            <a:r>
              <a:rPr lang="en-US" sz="2000" b="1" dirty="0"/>
              <a:t>) </a:t>
            </a:r>
            <a:r>
              <a:rPr lang="en-US" sz="2000" b="1" dirty="0" err="1"/>
              <a:t>ndi</a:t>
            </a:r>
            <a:r>
              <a:rPr lang="en-US" sz="2000" b="1" dirty="0"/>
              <a:t> Yohane </a:t>
            </a:r>
            <a:r>
              <a:rPr lang="en-US" sz="2000" b="1" dirty="0" err="1"/>
              <a:t>M’batizi</a:t>
            </a:r>
            <a:r>
              <a:rPr lang="en-US" sz="2000" b="1" dirty="0"/>
              <a:t> (</a:t>
            </a:r>
            <a:r>
              <a:rPr lang="en-US" sz="2000" b="1" dirty="0" err="1"/>
              <a:t>mneneri</a:t>
            </a:r>
            <a:r>
              <a:rPr lang="en-US" sz="2000" b="1" dirty="0"/>
              <a:t> </a:t>
            </a:r>
            <a:r>
              <a:rPr lang="en-US" sz="2000" b="1" dirty="0" err="1"/>
              <a:t>woyamba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Chipangano</a:t>
            </a:r>
            <a:r>
              <a:rPr lang="en-US" sz="2000" b="1" dirty="0"/>
              <a:t> </a:t>
            </a:r>
            <a:r>
              <a:rPr lang="en-US" sz="2000" b="1" dirty="0" err="1"/>
              <a:t>Chatsopano</a:t>
            </a:r>
            <a:r>
              <a:rPr lang="en-US" sz="2000" b="1" dirty="0"/>
              <a:t>) </a:t>
            </a:r>
            <a:r>
              <a:rPr lang="en-US" sz="2000" b="1" dirty="0" err="1"/>
              <a:t>panali</a:t>
            </a:r>
            <a:r>
              <a:rPr lang="en-US" sz="2000" b="1" dirty="0"/>
              <a:t> </a:t>
            </a:r>
            <a:r>
              <a:rPr lang="en-US" sz="2000" b="1" dirty="0" err="1"/>
              <a:t>pafupifupi</a:t>
            </a:r>
            <a:r>
              <a:rPr lang="en-US" sz="2000" b="1" dirty="0"/>
              <a:t> </a:t>
            </a:r>
            <a:r>
              <a:rPr lang="en-US" sz="2000" b="1" dirty="0" err="1"/>
              <a:t>zaka</a:t>
            </a:r>
            <a:r>
              <a:rPr lang="en-US" sz="2000" b="1" dirty="0"/>
              <a:t> 1,900.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1" y="3469601"/>
            <a:ext cx="5515628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Zaka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3796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ABRAHAMU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Zaka za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m’ma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1900 B.C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58754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Yohane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M’batizi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Zaka za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zana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loyamba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10296395" y="115083"/>
            <a:ext cx="1762255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563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563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563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563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563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5" y="2696170"/>
            <a:ext cx="100109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Kodi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amenewa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anasankhidwa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bwanji</a:t>
            </a:r>
            <a:r>
              <a:rPr lang="en-US" sz="2000" b="1" dirty="0">
                <a:solidFill>
                  <a:prstClr val="black"/>
                </a:solidFill>
              </a:rPr>
              <a:t>? Kodi </a:t>
            </a:r>
            <a:r>
              <a:rPr lang="en-US" sz="2000" b="1" dirty="0" err="1">
                <a:solidFill>
                  <a:prstClr val="black"/>
                </a:solidFill>
              </a:rPr>
              <a:t>anatani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ataitanidwa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akhale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5" y="1541620"/>
            <a:ext cx="100109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Pakati pa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imeneyi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anaitanidwa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abwezeretse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apitirize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kuyembekezera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kubwera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Mesiya</a:t>
            </a:r>
            <a:r>
              <a:rPr lang="en-US" sz="2000" b="1" dirty="0">
                <a:solidFill>
                  <a:prstClr val="black"/>
                </a:solidFill>
              </a:rPr>
              <a:t>. Ena </a:t>
            </a:r>
            <a:r>
              <a:rPr lang="en-US" sz="2000" b="1" dirty="0" err="1">
                <a:solidFill>
                  <a:prstClr val="black"/>
                </a:solidFill>
              </a:rPr>
              <a:t>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analengezanso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yeniyeni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Mesiya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adzabwere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5" y="712747"/>
            <a:ext cx="100109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Woyamba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analengeza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pangano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mbewu</a:t>
            </a:r>
            <a:r>
              <a:rPr lang="en-US" sz="2000" b="1" dirty="0">
                <a:solidFill>
                  <a:prstClr val="black"/>
                </a:solidFill>
              </a:rPr>
              <a:t>.” </a:t>
            </a:r>
            <a:r>
              <a:rPr lang="en-US" sz="2000" b="1" dirty="0" err="1">
                <a:solidFill>
                  <a:prstClr val="black"/>
                </a:solidFill>
              </a:rPr>
              <a:t>Wachiwiri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analengeza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kubwera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mbewu”yo</a:t>
            </a:r>
            <a:r>
              <a:rPr lang="en-US" sz="2000" b="1" dirty="0">
                <a:solidFill>
                  <a:prstClr val="black"/>
                </a:solidFill>
              </a:rPr>
              <a:t> (Yesu), amene </a:t>
            </a:r>
            <a:r>
              <a:rPr lang="en-US" sz="2000" b="1" dirty="0" err="1">
                <a:solidFill>
                  <a:prstClr val="black"/>
                </a:solidFill>
              </a:rPr>
              <a:t>adzakwaniritsa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lolonjezedwalo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ABRAHAMU</a:t>
            </a:r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MNENERI WA PANGANO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Tsiku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lina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anamuwuza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Abramu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Tuluka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mʼdziko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lako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 Siya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abale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ako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banja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la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abambo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ako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pita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dziko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limene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ndidzakusonyeza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(Genesis 12:1 </a:t>
            </a:r>
            <a:r>
              <a:rPr lang="en-US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CCL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81311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Abrahamu </a:t>
            </a:r>
            <a:r>
              <a:rPr lang="en-US" sz="2000" b="1" dirty="0" err="1"/>
              <a:t>ndiye</a:t>
            </a:r>
            <a:r>
              <a:rPr lang="en-US" sz="2000" b="1" dirty="0"/>
              <a:t> </a:t>
            </a:r>
            <a:r>
              <a:rPr lang="en-US" sz="2000" b="1" dirty="0" err="1"/>
              <a:t>munthu</a:t>
            </a:r>
            <a:r>
              <a:rPr lang="en-US" sz="2000" b="1" dirty="0"/>
              <a:t> </a:t>
            </a:r>
            <a:r>
              <a:rPr lang="en-US" sz="2000" b="1" dirty="0" err="1"/>
              <a:t>woyamba</a:t>
            </a:r>
            <a:r>
              <a:rPr lang="en-US" sz="2000" b="1" dirty="0"/>
              <a:t> </a:t>
            </a:r>
            <a:r>
              <a:rPr lang="en-US" sz="2000" b="1" dirty="0" err="1"/>
              <a:t>kutchedwa</a:t>
            </a:r>
            <a:r>
              <a:rPr lang="en-US" sz="2000" b="1" dirty="0"/>
              <a:t> “</a:t>
            </a:r>
            <a:r>
              <a:rPr lang="en-US" sz="2000" b="1" dirty="0" err="1"/>
              <a:t>mneneri</a:t>
            </a:r>
            <a:r>
              <a:rPr lang="en-US" sz="2000" b="1" dirty="0"/>
              <a:t>” (Genesis 20:7). Mulungu </a:t>
            </a:r>
            <a:r>
              <a:rPr lang="en-US" sz="2000" b="1" dirty="0" err="1"/>
              <a:t>mwini</a:t>
            </a:r>
            <a:r>
              <a:rPr lang="en-US" sz="2000" b="1" dirty="0"/>
              <a:t> </a:t>
            </a:r>
            <a:r>
              <a:rPr lang="en-US" sz="2000" b="1" dirty="0" err="1"/>
              <a:t>anamuitana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kumuuza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achoke</a:t>
            </a:r>
            <a:r>
              <a:rPr lang="en-US" sz="2000" b="1" dirty="0"/>
              <a:t> </a:t>
            </a:r>
            <a:r>
              <a:rPr lang="en-US" sz="2000" b="1" dirty="0" err="1"/>
              <a:t>pakati</a:t>
            </a:r>
            <a:r>
              <a:rPr lang="en-US" sz="2000" b="1" dirty="0"/>
              <a:t> pa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opembedza</a:t>
            </a:r>
            <a:r>
              <a:rPr lang="en-US" sz="2000" b="1" dirty="0"/>
              <a:t> </a:t>
            </a:r>
            <a:r>
              <a:rPr lang="en-US" sz="2000" b="1" dirty="0" err="1"/>
              <a:t>mafano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ochita</a:t>
            </a:r>
            <a:r>
              <a:rPr lang="en-US" sz="2000" b="1" dirty="0"/>
              <a:t> </a:t>
            </a:r>
            <a:r>
              <a:rPr lang="en-US" sz="2000" b="1" dirty="0" err="1"/>
              <a:t>zoipa</a:t>
            </a:r>
            <a:r>
              <a:rPr lang="en-US" sz="2000" b="1" dirty="0"/>
              <a:t>, </a:t>
            </a:r>
            <a:r>
              <a:rPr lang="en-US" sz="2000" b="1" dirty="0" err="1"/>
              <a:t>n’kupita</a:t>
            </a:r>
            <a:r>
              <a:rPr lang="en-US" sz="2000" b="1" dirty="0"/>
              <a:t> </a:t>
            </a:r>
            <a:r>
              <a:rPr lang="en-US" sz="2000" b="1" dirty="0" err="1"/>
              <a:t>kudziko</a:t>
            </a:r>
            <a:r>
              <a:rPr lang="en-US" sz="2000" b="1" dirty="0"/>
              <a:t> </a:t>
            </a:r>
            <a:r>
              <a:rPr lang="en-US" sz="2000" b="1" dirty="0" err="1"/>
              <a:t>limene</a:t>
            </a:r>
            <a:r>
              <a:rPr lang="en-US" sz="2000" b="1" dirty="0"/>
              <a:t> </a:t>
            </a:r>
            <a:r>
              <a:rPr lang="en-US" sz="2000" b="1" dirty="0" err="1"/>
              <a:t>sankalidziwa</a:t>
            </a:r>
            <a:r>
              <a:rPr lang="en-US" sz="2000" b="1" dirty="0"/>
              <a:t> (Genesis 12:1).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8404964" y="1482560"/>
            <a:ext cx="3636240" cy="2976706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3507288" y="4580098"/>
            <a:ext cx="86847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Kodi Abrahamu </a:t>
            </a:r>
            <a:r>
              <a:rPr lang="en-US" sz="2000" b="1" dirty="0" err="1"/>
              <a:t>anayankha</a:t>
            </a:r>
            <a:r>
              <a:rPr lang="en-US" sz="2000" b="1" dirty="0"/>
              <a:t> </a:t>
            </a:r>
            <a:r>
              <a:rPr lang="en-US" sz="2000" b="1" dirty="0" err="1"/>
              <a:t>motani</a:t>
            </a:r>
            <a:r>
              <a:rPr lang="en-US" sz="2000" b="1" dirty="0"/>
              <a:t> </a:t>
            </a:r>
            <a:r>
              <a:rPr lang="en-US" sz="2000" b="1" dirty="0" err="1"/>
              <a:t>kukuitanidwa</a:t>
            </a:r>
            <a:r>
              <a:rPr lang="en-US" sz="2000" b="1" dirty="0"/>
              <a:t> </a:t>
            </a:r>
            <a:r>
              <a:rPr lang="en-US" sz="2000" b="1" dirty="0" err="1"/>
              <a:t>kumeneku</a:t>
            </a:r>
            <a:r>
              <a:rPr lang="en-US" sz="2000" b="1" dirty="0"/>
              <a:t>? “Ndi </a:t>
            </a:r>
            <a:r>
              <a:rPr lang="en-US" sz="2000" b="1" dirty="0" err="1"/>
              <a:t>chikhulupiriro</a:t>
            </a:r>
            <a:r>
              <a:rPr lang="en-US" sz="2000" b="1" dirty="0"/>
              <a:t>, Abrahamu </a:t>
            </a:r>
            <a:r>
              <a:rPr lang="en-US" sz="2000" b="1" dirty="0" err="1"/>
              <a:t>anamvera</a:t>
            </a:r>
            <a:r>
              <a:rPr lang="en-US" sz="2000" b="1" dirty="0"/>
              <a:t> </a:t>
            </a:r>
            <a:r>
              <a:rPr lang="en-US" sz="2000" b="1" dirty="0" err="1"/>
              <a:t>pamene</a:t>
            </a:r>
            <a:r>
              <a:rPr lang="en-US" sz="2000" b="1" dirty="0"/>
              <a:t> </a:t>
            </a:r>
            <a:r>
              <a:rPr lang="en-US" sz="2000" b="1" dirty="0" err="1"/>
              <a:t>anaitanidwa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apite</a:t>
            </a:r>
            <a:r>
              <a:rPr lang="en-US" sz="2000" b="1" dirty="0"/>
              <a:t> </a:t>
            </a:r>
            <a:r>
              <a:rPr lang="en-US" sz="2000" b="1" dirty="0" err="1"/>
              <a:t>kumalo</a:t>
            </a:r>
            <a:r>
              <a:rPr lang="en-US" sz="2000" b="1" dirty="0"/>
              <a:t> amene </a:t>
            </a:r>
            <a:r>
              <a:rPr lang="en-US" sz="2000" b="1" dirty="0" err="1"/>
              <a:t>adzalandire</a:t>
            </a:r>
            <a:r>
              <a:rPr lang="en-US" sz="2000" b="1" dirty="0"/>
              <a:t> </a:t>
            </a:r>
            <a:r>
              <a:rPr lang="en-US" sz="2000" b="1" dirty="0" err="1"/>
              <a:t>monga</a:t>
            </a:r>
            <a:r>
              <a:rPr lang="en-US" sz="2000" b="1" dirty="0"/>
              <a:t> </a:t>
            </a:r>
            <a:r>
              <a:rPr lang="en-US" sz="2000" b="1" dirty="0" err="1"/>
              <a:t>cholowa</a:t>
            </a:r>
            <a:r>
              <a:rPr lang="en-US" sz="2000" b="1" dirty="0"/>
              <a:t> </a:t>
            </a:r>
            <a:r>
              <a:rPr lang="en-US" sz="2000" b="1" dirty="0" err="1"/>
              <a:t>chake</a:t>
            </a:r>
            <a:r>
              <a:rPr lang="en-US" sz="2000" b="1" dirty="0"/>
              <a:t>. </a:t>
            </a:r>
            <a:r>
              <a:rPr lang="en-US" sz="2000" b="1" dirty="0" err="1"/>
              <a:t>Ndipo</a:t>
            </a:r>
            <a:r>
              <a:rPr lang="en-US" sz="2000" b="1" dirty="0"/>
              <a:t> </a:t>
            </a:r>
            <a:r>
              <a:rPr lang="en-US" sz="2000" b="1" dirty="0" err="1"/>
              <a:t>ananyamuka</a:t>
            </a:r>
            <a:r>
              <a:rPr lang="en-US" sz="2000" b="1" dirty="0"/>
              <a:t>, </a:t>
            </a:r>
            <a:r>
              <a:rPr lang="en-US" sz="2000" b="1" dirty="0" err="1"/>
              <a:t>osadziwa</a:t>
            </a:r>
            <a:r>
              <a:rPr lang="en-US" sz="2000" b="1" dirty="0"/>
              <a:t> </a:t>
            </a:r>
            <a:r>
              <a:rPr lang="en-US" sz="2000" b="1" dirty="0" err="1"/>
              <a:t>kumene</a:t>
            </a:r>
            <a:r>
              <a:rPr lang="en-US" sz="2000" b="1" dirty="0"/>
              <a:t> </a:t>
            </a:r>
            <a:r>
              <a:rPr lang="en-US" sz="2000" b="1" dirty="0" err="1"/>
              <a:t>anali</a:t>
            </a:r>
            <a:r>
              <a:rPr lang="en-US" sz="2000" b="1" dirty="0"/>
              <a:t> </a:t>
            </a:r>
            <a:r>
              <a:rPr lang="en-US" sz="2000" b="1" dirty="0" err="1"/>
              <a:t>kupita</a:t>
            </a:r>
            <a:r>
              <a:rPr lang="en-US" sz="2000" b="1" dirty="0"/>
              <a:t>” (</a:t>
            </a:r>
            <a:r>
              <a:rPr lang="en-US" sz="2000" b="1" dirty="0" err="1"/>
              <a:t>Ahebri</a:t>
            </a:r>
            <a:r>
              <a:rPr lang="en-US" sz="2000" b="1" dirty="0"/>
              <a:t> 11:8).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2977403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5257799" y="3911223"/>
            <a:ext cx="1676400" cy="647761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81311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Kuphatikiza</a:t>
            </a:r>
            <a:r>
              <a:rPr lang="en-US" sz="2000" b="1" dirty="0">
                <a:solidFill>
                  <a:prstClr val="black"/>
                </a:solidFill>
              </a:rPr>
              <a:t> pa </a:t>
            </a:r>
            <a:r>
              <a:rPr lang="en-US" sz="2000" b="1" dirty="0" err="1">
                <a:solidFill>
                  <a:prstClr val="black"/>
                </a:solidFill>
              </a:rPr>
              <a:t>kuitanidwa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kwake</a:t>
            </a:r>
            <a:r>
              <a:rPr lang="en-US" sz="2000" b="1" dirty="0">
                <a:solidFill>
                  <a:prstClr val="black"/>
                </a:solidFill>
              </a:rPr>
              <a:t>, Mulungu </a:t>
            </a:r>
            <a:r>
              <a:rPr lang="en-US" sz="2000" b="1" dirty="0" err="1">
                <a:solidFill>
                  <a:prstClr val="black"/>
                </a:solidFill>
              </a:rPr>
              <a:t>anamupatsanso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malonjezo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angapo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Anamulonjeza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adzamudalitsa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adzamukweza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</a:t>
            </a:r>
            <a:r>
              <a:rPr lang="en-US" sz="2000" b="1" dirty="0">
                <a:solidFill>
                  <a:prstClr val="black"/>
                </a:solidFill>
              </a:rPr>
              <a:t> iye, </a:t>
            </a:r>
            <a:r>
              <a:rPr lang="en-US" sz="2000" b="1" dirty="0" err="1">
                <a:solidFill>
                  <a:prstClr val="black"/>
                </a:solidFill>
              </a:rPr>
              <a:t>madalitso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adzafikira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mafuko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onse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padziko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lapansi</a:t>
            </a:r>
            <a:r>
              <a:rPr lang="en-US" sz="2000" b="1" dirty="0">
                <a:solidFill>
                  <a:prstClr val="black"/>
                </a:solidFill>
              </a:rPr>
              <a:t>” (Genesis 12:2-3).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3507286" y="5882424"/>
            <a:ext cx="86847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Monga </a:t>
            </a:r>
            <a:r>
              <a:rPr lang="en-US" sz="2000" b="1" dirty="0" err="1">
                <a:solidFill>
                  <a:prstClr val="black"/>
                </a:solidFill>
              </a:rPr>
              <a:t>mneneri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Abulahamu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sanaitanidwe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kulengeza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tsoka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linali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pafupi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adziwitse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za Mulungu </a:t>
            </a:r>
            <a:r>
              <a:rPr lang="en-US" sz="2000" b="1" dirty="0" err="1">
                <a:solidFill>
                  <a:prstClr val="black"/>
                </a:solidFill>
              </a:rPr>
              <a:t>woona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kuwaululira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lonjezo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chipulumutso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Mesiya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ABRAHAMU: </a:t>
            </a:r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MNENERI WA PANGANO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Tsiku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lina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Yehova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anamuwuza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Abramu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kuti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‘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Tuluka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mʼdziko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lako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 Siya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abale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ako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ndi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banja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la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abambo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ako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ndipo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pita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dziko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limene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ndidzakusonyeza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(Genesis 12:1 </a:t>
            </a:r>
            <a:r>
              <a:rPr lang="en-US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NIV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0305793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7038071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Pa </a:t>
            </a:r>
            <a:r>
              <a:rPr lang="en-US" b="1" dirty="0" err="1"/>
              <a:t>nthawi</a:t>
            </a:r>
            <a:r>
              <a:rPr lang="en-US" b="1" dirty="0"/>
              <a:t> </a:t>
            </a:r>
            <a:r>
              <a:rPr lang="en-US" b="1" dirty="0" err="1"/>
              <a:t>yomwe</a:t>
            </a:r>
            <a:r>
              <a:rPr lang="en-US" b="1" dirty="0"/>
              <a:t> </a:t>
            </a:r>
            <a:r>
              <a:rPr lang="en-US" b="1" dirty="0" err="1"/>
              <a:t>amakhala</a:t>
            </a:r>
            <a:r>
              <a:rPr lang="en-US" b="1" dirty="0"/>
              <a:t> </a:t>
            </a:r>
            <a:r>
              <a:rPr lang="en-US" b="1" dirty="0" err="1"/>
              <a:t>m'dziko</a:t>
            </a:r>
            <a:r>
              <a:rPr lang="en-US" b="1" dirty="0"/>
              <a:t> la Kanani, </a:t>
            </a:r>
            <a:r>
              <a:rPr lang="en-US" b="1" dirty="0" err="1"/>
              <a:t>Abulahamu</a:t>
            </a:r>
            <a:r>
              <a:rPr lang="en-US" b="1" dirty="0"/>
              <a:t> (</a:t>
            </a:r>
            <a:r>
              <a:rPr lang="en-US" b="1" dirty="0" err="1"/>
              <a:t>yemwe</a:t>
            </a:r>
            <a:r>
              <a:rPr lang="en-US" b="1" dirty="0"/>
              <a:t> </a:t>
            </a:r>
            <a:r>
              <a:rPr lang="en-US" b="1" dirty="0" err="1"/>
              <a:t>dzina</a:t>
            </a:r>
            <a:r>
              <a:rPr lang="en-US" b="1" dirty="0"/>
              <a:t> lake </a:t>
            </a:r>
            <a:r>
              <a:rPr lang="en-US" b="1" dirty="0" err="1"/>
              <a:t>loyamba</a:t>
            </a:r>
            <a:r>
              <a:rPr lang="en-US" b="1" dirty="0"/>
              <a:t> </a:t>
            </a:r>
            <a:r>
              <a:rPr lang="en-US" b="1" dirty="0" err="1"/>
              <a:t>anali</a:t>
            </a:r>
            <a:r>
              <a:rPr lang="en-US" b="1" dirty="0"/>
              <a:t> </a:t>
            </a:r>
            <a:r>
              <a:rPr lang="en-US" b="1" dirty="0" err="1"/>
              <a:t>Abulamu</a:t>
            </a:r>
            <a:r>
              <a:rPr lang="en-US" b="1" dirty="0"/>
              <a:t>) </a:t>
            </a:r>
            <a:r>
              <a:rPr lang="en-US" b="1" dirty="0" err="1"/>
              <a:t>anakumana</a:t>
            </a:r>
            <a:r>
              <a:rPr lang="en-US" b="1" dirty="0"/>
              <a:t> </a:t>
            </a:r>
            <a:r>
              <a:rPr lang="en-US" b="1" dirty="0" err="1"/>
              <a:t>ndi</a:t>
            </a:r>
            <a:r>
              <a:rPr lang="en-US" b="1" dirty="0"/>
              <a:t> Mulungu </a:t>
            </a:r>
            <a:r>
              <a:rPr lang="en-US" b="1" dirty="0" err="1"/>
              <a:t>kangapo</a:t>
            </a:r>
            <a:r>
              <a:rPr lang="en-US" b="1" dirty="0"/>
              <a:t>,  </a:t>
            </a:r>
            <a:r>
              <a:rPr lang="en-US" b="1" dirty="0" err="1"/>
              <a:t>pamene</a:t>
            </a:r>
            <a:r>
              <a:rPr lang="en-US" b="1" dirty="0"/>
              <a:t> </a:t>
            </a:r>
            <a:r>
              <a:rPr lang="en-US" b="1" dirty="0" err="1"/>
              <a:t>adalandira</a:t>
            </a:r>
            <a:r>
              <a:rPr lang="en-US" b="1" dirty="0"/>
              <a:t> </a:t>
            </a:r>
            <a:r>
              <a:rPr lang="en-US" b="1" dirty="0" err="1"/>
              <a:t>mauthenga</a:t>
            </a:r>
            <a:r>
              <a:rPr lang="en-US" b="1" dirty="0"/>
              <a:t> </a:t>
            </a:r>
            <a:r>
              <a:rPr lang="en-US" b="1" dirty="0" err="1"/>
              <a:t>osiyanasiyana</a:t>
            </a:r>
            <a:r>
              <a:rPr lang="en-US" b="1" dirty="0"/>
              <a:t>:</a:t>
            </a:r>
            <a:endParaRPr lang="en-US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ELIYA: </a:t>
            </a:r>
            <a:r>
              <a:rPr 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MNENERI WA KUBWEZERETSA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Eliya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anayandikira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kwa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anthu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onse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nati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Mukayikakayika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kufikira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liti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ndiye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Mulungu,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mtsateni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Iye;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Baala,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mumtsate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iyeyo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panalibe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mmodzi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yemwe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anamuyankha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Mafumu 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349526" y="1273220"/>
            <a:ext cx="83831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Ahabu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Yezebeli</a:t>
            </a:r>
            <a:r>
              <a:rPr lang="en-US" sz="2000" b="1" dirty="0"/>
              <a:t> </a:t>
            </a:r>
            <a:r>
              <a:rPr lang="en-US" sz="2000" b="1" dirty="0" err="1"/>
              <a:t>adatsogolera</a:t>
            </a:r>
            <a:r>
              <a:rPr lang="en-US" sz="2000" b="1" dirty="0"/>
              <a:t> </a:t>
            </a:r>
            <a:r>
              <a:rPr lang="en-US" sz="2000" b="1" dirty="0" err="1"/>
              <a:t>mtundu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Israyeli</a:t>
            </a:r>
            <a:r>
              <a:rPr lang="en-US" sz="2000" b="1" dirty="0"/>
              <a:t> mu </a:t>
            </a:r>
            <a:r>
              <a:rPr lang="en-US" sz="2000" b="1" dirty="0" err="1"/>
              <a:t>mpatuko</a:t>
            </a:r>
            <a:r>
              <a:rPr lang="en-US" sz="2000" b="1" dirty="0"/>
              <a:t> </a:t>
            </a:r>
            <a:r>
              <a:rPr lang="en-US" sz="2000" b="1" dirty="0" err="1"/>
              <a:t>woopsa</a:t>
            </a:r>
            <a:r>
              <a:rPr lang="en-US" sz="2000" b="1" dirty="0"/>
              <a:t>.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owerengeka</a:t>
            </a:r>
            <a:r>
              <a:rPr lang="en-US" sz="2000" b="1" dirty="0"/>
              <a:t> </a:t>
            </a:r>
            <a:r>
              <a:rPr lang="en-US" sz="2000" b="1" dirty="0" err="1"/>
              <a:t>okha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amene </a:t>
            </a:r>
            <a:r>
              <a:rPr lang="en-US" sz="2000" b="1" dirty="0" err="1"/>
              <a:t>amatumikira</a:t>
            </a:r>
            <a:r>
              <a:rPr lang="en-US" sz="2000" b="1" dirty="0"/>
              <a:t> Mulungu; </a:t>
            </a:r>
            <a:r>
              <a:rPr lang="en-US" sz="2000" b="1" dirty="0" err="1"/>
              <a:t>ena</a:t>
            </a:r>
            <a:r>
              <a:rPr lang="en-US" sz="2000" b="1" dirty="0"/>
              <a:t> </a:t>
            </a:r>
            <a:r>
              <a:rPr lang="en-US" sz="2000" b="1" dirty="0" err="1"/>
              <a:t>onse</a:t>
            </a:r>
            <a:r>
              <a:rPr lang="en-US" sz="2000" b="1" dirty="0"/>
              <a:t> </a:t>
            </a:r>
            <a:r>
              <a:rPr lang="en-US" sz="2000" b="1" dirty="0" err="1"/>
              <a:t>amapembedza</a:t>
            </a:r>
            <a:r>
              <a:rPr lang="en-US" sz="2000" b="1" dirty="0"/>
              <a:t> Baala, Ashera,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milungu</a:t>
            </a:r>
            <a:r>
              <a:rPr lang="en-US" sz="2000" b="1" dirty="0"/>
              <a:t> </a:t>
            </a:r>
            <a:r>
              <a:rPr lang="en-US" sz="2000" b="1" dirty="0" err="1"/>
              <a:t>ina</a:t>
            </a:r>
            <a:r>
              <a:rPr lang="en-US" sz="2000" b="1" dirty="0"/>
              <a:t>. </a:t>
            </a:r>
            <a:r>
              <a:rPr lang="en-US" sz="2000" b="1" dirty="0" err="1"/>
              <a:t>M'nkhani</a:t>
            </a:r>
            <a:r>
              <a:rPr lang="en-US" sz="2000" b="1" dirty="0"/>
              <a:t> </a:t>
            </a:r>
            <a:r>
              <a:rPr lang="en-US" sz="2000" b="1" dirty="0" err="1"/>
              <a:t>imeneyi</a:t>
            </a:r>
            <a:r>
              <a:rPr lang="en-US" sz="2000" b="1" dirty="0"/>
              <a:t>, Mulungu </a:t>
            </a:r>
            <a:r>
              <a:rPr lang="en-US" sz="2000" b="1" dirty="0" err="1"/>
              <a:t>adaitana</a:t>
            </a:r>
            <a:r>
              <a:rPr lang="en-US" sz="2000" b="1" dirty="0"/>
              <a:t> </a:t>
            </a:r>
            <a:r>
              <a:rPr lang="en-US" sz="2000" b="1" dirty="0" err="1"/>
              <a:t>mneneri</a:t>
            </a:r>
            <a:r>
              <a:rPr lang="en-US" sz="2000" b="1" dirty="0"/>
              <a:t> Eliya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abwezeretse</a:t>
            </a:r>
            <a:r>
              <a:rPr lang="en-US" sz="2000" b="1" dirty="0"/>
              <a:t> </a:t>
            </a:r>
            <a:r>
              <a:rPr lang="en-US" sz="2000" b="1" dirty="0" err="1"/>
              <a:t>ubale</a:t>
            </a:r>
            <a:r>
              <a:rPr lang="en-US" sz="2000" b="1" dirty="0"/>
              <a:t> wake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osankhidwa</a:t>
            </a:r>
            <a:r>
              <a:rPr lang="en-US" sz="2000" b="1" dirty="0"/>
              <a:t> (1 Mafumu 17:1).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9732722" y="1531899"/>
            <a:ext cx="2360563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70" y="3429000"/>
            <a:ext cx="1214346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214347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353420" y="4176482"/>
            <a:ext cx="83790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Uthenga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mneneri</a:t>
            </a:r>
            <a:r>
              <a:rPr lang="en-US" sz="2000" b="1" dirty="0"/>
              <a:t> Eliya, </a:t>
            </a:r>
            <a:r>
              <a:rPr lang="en-US" sz="2000" b="1" dirty="0" err="1"/>
              <a:t>woti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asiye</a:t>
            </a:r>
            <a:r>
              <a:rPr lang="en-US" sz="2000" b="1" dirty="0"/>
              <a:t> </a:t>
            </a:r>
            <a:r>
              <a:rPr lang="en-US" sz="2000" b="1" dirty="0" err="1"/>
              <a:t>kulambira</a:t>
            </a:r>
            <a:r>
              <a:rPr lang="en-US" sz="2000" b="1" dirty="0"/>
              <a:t> </a:t>
            </a:r>
            <a:r>
              <a:rPr lang="en-US" sz="2000" b="1" dirty="0" err="1"/>
              <a:t>mafano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kubwerera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Mulungu, </a:t>
            </a:r>
            <a:r>
              <a:rPr lang="en-US" sz="2000" b="1" dirty="0" err="1"/>
              <a:t>udzalalikidwanso</a:t>
            </a:r>
            <a:r>
              <a:rPr lang="en-US" sz="2000" b="1" dirty="0"/>
              <a:t> </a:t>
            </a:r>
            <a:r>
              <a:rPr lang="en-US" sz="2000" b="1" dirty="0" err="1"/>
              <a:t>mwamphamvu</a:t>
            </a:r>
            <a:r>
              <a:rPr lang="en-US" sz="2000" b="1" dirty="0"/>
              <a:t> Yesu </a:t>
            </a:r>
            <a:r>
              <a:rPr lang="en-US" sz="2000" b="1" dirty="0" err="1"/>
              <a:t>asanabwerenso</a:t>
            </a:r>
            <a:r>
              <a:rPr lang="en-US" sz="2000" b="1" dirty="0"/>
              <a:t> </a:t>
            </a:r>
            <a:r>
              <a:rPr lang="en-US" sz="2000" b="1" dirty="0" err="1"/>
              <a:t>kachiwiri</a:t>
            </a:r>
            <a:r>
              <a:rPr lang="en-US" sz="2000" b="1" dirty="0"/>
              <a:t>. </a:t>
            </a:r>
            <a:r>
              <a:rPr lang="en-US" sz="2000" b="1" dirty="0" err="1"/>
              <a:t>Cholinga</a:t>
            </a:r>
            <a:r>
              <a:rPr lang="en-US" sz="2000" b="1" dirty="0"/>
              <a:t> </a:t>
            </a:r>
            <a:r>
              <a:rPr lang="en-US" sz="2000" b="1" dirty="0" err="1"/>
              <a:t>chake</a:t>
            </a:r>
            <a:r>
              <a:rPr lang="en-US" sz="2000" b="1" dirty="0"/>
              <a:t> </a:t>
            </a:r>
            <a:r>
              <a:rPr lang="en-US" sz="2000" b="1" dirty="0" err="1"/>
              <a:t>chachikulu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kubwezeretsa</a:t>
            </a:r>
            <a:r>
              <a:rPr lang="en-US" sz="2000" b="1" dirty="0"/>
              <a:t> </a:t>
            </a:r>
            <a:r>
              <a:rPr lang="en-US" sz="2000" b="1" dirty="0" err="1"/>
              <a:t>kulambira</a:t>
            </a:r>
            <a:r>
              <a:rPr lang="en-US" sz="2000" b="1" dirty="0"/>
              <a:t> Mulungu </a:t>
            </a:r>
            <a:r>
              <a:rPr lang="en-US" sz="2000" b="1" dirty="0" err="1"/>
              <a:t>m’mabanja</a:t>
            </a:r>
            <a:r>
              <a:rPr lang="en-US" sz="2000" b="1" dirty="0"/>
              <a:t> (Malaki 4:5-6).</a:t>
            </a:r>
            <a:endParaRPr lang="en-US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352811" y="2881426"/>
            <a:ext cx="83797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Patapita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zingapo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chilala</a:t>
            </a:r>
            <a:r>
              <a:rPr lang="en-US" sz="2000" b="1" dirty="0">
                <a:solidFill>
                  <a:prstClr val="black"/>
                </a:solidFill>
              </a:rPr>
              <a:t>, Eliya </a:t>
            </a:r>
            <a:r>
              <a:rPr lang="en-US" sz="2000" b="1" dirty="0" err="1">
                <a:solidFill>
                  <a:prstClr val="black"/>
                </a:solidFill>
              </a:rPr>
              <a:t>anasonkhanitsa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Aisrayeli</a:t>
            </a:r>
            <a:r>
              <a:rPr lang="en-US" sz="2000" b="1" dirty="0">
                <a:solidFill>
                  <a:prstClr val="black"/>
                </a:solidFill>
              </a:rPr>
              <a:t> pa Phiri la </a:t>
            </a:r>
            <a:r>
              <a:rPr lang="en-US" sz="2000" b="1" dirty="0" err="1">
                <a:solidFill>
                  <a:prstClr val="black"/>
                </a:solidFill>
              </a:rPr>
              <a:t>Karimeli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awalimbikitse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kubwerera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Mulungu, </a:t>
            </a:r>
            <a:r>
              <a:rPr lang="en-US" sz="2000" b="1" dirty="0" err="1">
                <a:solidFill>
                  <a:prstClr val="black"/>
                </a:solidFill>
              </a:rPr>
              <a:t>koma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sanayankhe</a:t>
            </a:r>
            <a:r>
              <a:rPr lang="en-US" sz="2000" b="1" dirty="0">
                <a:solidFill>
                  <a:prstClr val="black"/>
                </a:solidFill>
              </a:rPr>
              <a:t> (1 Mafumu 18:21). </a:t>
            </a:r>
            <a:r>
              <a:rPr lang="en-US" sz="2000" b="1" dirty="0" err="1">
                <a:solidFill>
                  <a:prstClr val="black"/>
                </a:solidFill>
              </a:rPr>
              <a:t>Padafunika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chozizwitsa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azindikire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woona</a:t>
            </a:r>
            <a:r>
              <a:rPr lang="en-US" sz="2000" b="1" dirty="0">
                <a:solidFill>
                  <a:prstClr val="black"/>
                </a:solidFill>
              </a:rPr>
              <a:t> (1 Mafumu 18:30-39).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345200" y="5514489"/>
            <a:ext cx="85210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Kudzera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m’mabanja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kulambira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kudzabwezeretsedwa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m’mipingo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m’madera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athu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m’mitundu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yonse</a:t>
            </a:r>
            <a:r>
              <a:rPr lang="en-US" sz="2000" b="1" dirty="0">
                <a:solidFill>
                  <a:prstClr val="black"/>
                </a:solidFill>
              </a:rPr>
              <a:t>. Kodi </a:t>
            </a:r>
            <a:r>
              <a:rPr lang="en-US" sz="2000" b="1" dirty="0" err="1">
                <a:solidFill>
                  <a:prstClr val="black"/>
                </a:solidFill>
              </a:rPr>
              <a:t>ndani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adzagwire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imeneyi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Inuyo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ndife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tikuyenera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kukhala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Eliya amene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akumufuna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masiku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70" y="4901145"/>
            <a:ext cx="1214342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YESAYA: </a:t>
            </a:r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MNENERI WA MESIYA</a:t>
            </a:r>
            <a:endParaRPr lang="en-US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Tonse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tasochera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nkhosa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tonse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tayenda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yense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m'njira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mwini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yekha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anaika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pa Iye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mphulupulu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ife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tonse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2019257" y="1403928"/>
            <a:ext cx="8323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anaitanidwa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alimbikitse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kuvomereza</a:t>
            </a:r>
            <a:r>
              <a:rPr lang="en-US" sz="2000" b="1" dirty="0"/>
              <a:t> </a:t>
            </a:r>
            <a:r>
              <a:rPr lang="en-US" sz="2000" b="1" dirty="0" err="1"/>
              <a:t>machimo</a:t>
            </a:r>
            <a:r>
              <a:rPr lang="en-US" sz="2000" b="1" dirty="0"/>
              <a:t> </a:t>
            </a:r>
            <a:r>
              <a:rPr lang="en-US" sz="2000" b="1" dirty="0" err="1"/>
              <a:t>awo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kulandira</a:t>
            </a:r>
            <a:r>
              <a:rPr lang="en-US" sz="2000" b="1" dirty="0"/>
              <a:t> </a:t>
            </a:r>
            <a:r>
              <a:rPr lang="en-US" sz="2000" b="1" dirty="0" err="1"/>
              <a:t>chikhululukiro</a:t>
            </a:r>
            <a:r>
              <a:rPr lang="en-US" sz="2000" b="1" dirty="0"/>
              <a:t> cha Mulungu (</a:t>
            </a:r>
            <a:r>
              <a:rPr lang="en-US" sz="2000" b="1" dirty="0" err="1"/>
              <a:t>Yesaya</a:t>
            </a:r>
            <a:r>
              <a:rPr lang="en-US" sz="2000" b="1" dirty="0"/>
              <a:t> 1:18).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5004996"/>
            <a:ext cx="2056069" cy="17256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393204" y="5004996"/>
            <a:ext cx="2617208" cy="1725615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10346499" y="1104619"/>
            <a:ext cx="17012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4"/>
            <a:ext cx="1859501" cy="3250357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9988" y="5004996"/>
            <a:ext cx="2427785" cy="1725615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2022777" y="2062586"/>
            <a:ext cx="1002147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Mfumu Uziya </a:t>
            </a:r>
            <a:r>
              <a:rPr lang="en-US" sz="2000" b="1" dirty="0" err="1"/>
              <a:t>itamwalira</a:t>
            </a:r>
            <a:r>
              <a:rPr lang="en-US" sz="2000" b="1" dirty="0"/>
              <a:t>,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anaona</a:t>
            </a:r>
            <a:r>
              <a:rPr lang="en-US" sz="2000" b="1" dirty="0"/>
              <a:t> </a:t>
            </a:r>
            <a:r>
              <a:rPr lang="en-US" sz="2000" b="1" dirty="0" err="1"/>
              <a:t>masomphenya</a:t>
            </a:r>
            <a:r>
              <a:rPr lang="en-US" sz="2000" b="1" dirty="0"/>
              <a:t> </a:t>
            </a:r>
            <a:r>
              <a:rPr lang="en-US" sz="2000" b="1" dirty="0" err="1"/>
              <a:t>odabwitsa</a:t>
            </a:r>
            <a:r>
              <a:rPr lang="en-US" sz="2000" b="1" dirty="0"/>
              <a:t> amene </a:t>
            </a:r>
            <a:r>
              <a:rPr lang="en-US" sz="2000" b="1" dirty="0" err="1"/>
              <a:t>sanawaiwale</a:t>
            </a:r>
            <a:r>
              <a:rPr lang="en-US" sz="2000" b="1" dirty="0"/>
              <a:t> pa </a:t>
            </a:r>
            <a:r>
              <a:rPr lang="en-US" sz="2000" b="1" dirty="0" err="1"/>
              <a:t>nthawi</a:t>
            </a:r>
            <a:r>
              <a:rPr lang="en-US" sz="2000" b="1" dirty="0"/>
              <a:t> </a:t>
            </a:r>
            <a:r>
              <a:rPr lang="en-US" sz="2000" b="1" dirty="0" err="1"/>
              <a:t>yonse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utumiki</a:t>
            </a:r>
            <a:r>
              <a:rPr lang="en-US" sz="2000" b="1" dirty="0"/>
              <a:t> wake. </a:t>
            </a:r>
            <a:r>
              <a:rPr lang="en-US" sz="2000" b="1" dirty="0" err="1"/>
              <a:t>Anaona</a:t>
            </a:r>
            <a:r>
              <a:rPr lang="en-US" sz="2000" b="1" dirty="0"/>
              <a:t> Mulungu </a:t>
            </a:r>
            <a:r>
              <a:rPr lang="en-US" sz="2000" b="1" dirty="0" err="1"/>
              <a:t>ali</a:t>
            </a:r>
            <a:r>
              <a:rPr lang="en-US" sz="2000" b="1" dirty="0"/>
              <a:t> </a:t>
            </a:r>
            <a:r>
              <a:rPr lang="en-US" sz="2000" b="1" dirty="0" err="1"/>
              <a:t>m’Kachisi</a:t>
            </a:r>
            <a:r>
              <a:rPr lang="en-US" sz="2000" b="1" dirty="0"/>
              <a:t> wake </a:t>
            </a:r>
            <a:r>
              <a:rPr lang="en-US" sz="2000" b="1" dirty="0" err="1"/>
              <a:t>woyera</a:t>
            </a:r>
            <a:r>
              <a:rPr lang="en-US" sz="2000" b="1" dirty="0"/>
              <a:t>, </a:t>
            </a:r>
            <a:r>
              <a:rPr lang="en-US" sz="2000" b="1" dirty="0" err="1"/>
              <a:t>ndipo</a:t>
            </a:r>
            <a:r>
              <a:rPr lang="en-US" sz="2000" b="1" dirty="0"/>
              <a:t> </a:t>
            </a:r>
            <a:r>
              <a:rPr lang="en-US" sz="2000" b="1" dirty="0" err="1"/>
              <a:t>pamene</a:t>
            </a:r>
            <a:r>
              <a:rPr lang="en-US" sz="2000" b="1" dirty="0"/>
              <a:t> </a:t>
            </a:r>
            <a:r>
              <a:rPr lang="en-US" sz="2000" b="1" dirty="0" err="1"/>
              <a:t>mphuthu</a:t>
            </a:r>
            <a:r>
              <a:rPr lang="en-US" sz="2000" b="1" dirty="0"/>
              <a:t> za </a:t>
            </a:r>
            <a:r>
              <a:rPr lang="en-US" sz="2000" b="1" dirty="0" err="1"/>
              <a:t>zitseko</a:t>
            </a:r>
            <a:r>
              <a:rPr lang="en-US" sz="2000" b="1" dirty="0"/>
              <a:t> </a:t>
            </a:r>
            <a:r>
              <a:rPr lang="en-US" sz="2000" b="1" dirty="0" err="1"/>
              <a:t>zinkagwedezeka</a:t>
            </a:r>
            <a:r>
              <a:rPr lang="en-US" sz="2000" b="1" dirty="0"/>
              <a:t>, </a:t>
            </a:r>
            <a:r>
              <a:rPr lang="en-US" sz="2000" b="1" dirty="0" err="1"/>
              <a:t>mtima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mneneriyo</a:t>
            </a:r>
            <a:r>
              <a:rPr lang="en-US" sz="2000" b="1" dirty="0"/>
              <a:t> </a:t>
            </a:r>
            <a:r>
              <a:rPr lang="en-US" sz="2000" b="1" dirty="0" err="1"/>
              <a:t>unagwedezekanso</a:t>
            </a:r>
            <a:r>
              <a:rPr lang="en-US" sz="2000" b="1" dirty="0"/>
              <a:t> </a:t>
            </a:r>
            <a:r>
              <a:rPr lang="en-US" sz="2000" b="1" dirty="0" err="1"/>
              <a:t>chifukwa</a:t>
            </a:r>
            <a:r>
              <a:rPr lang="en-US" sz="2000" b="1" dirty="0"/>
              <a:t> </a:t>
            </a:r>
            <a:r>
              <a:rPr lang="en-US" sz="2000" b="1" dirty="0" err="1"/>
              <a:t>chozindikira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anali</a:t>
            </a:r>
            <a:r>
              <a:rPr lang="en-US" sz="2000" b="1" dirty="0"/>
              <a:t> </a:t>
            </a:r>
            <a:r>
              <a:rPr lang="en-US" sz="2000" b="1" dirty="0" err="1"/>
              <a:t>wosayenera</a:t>
            </a:r>
            <a:r>
              <a:rPr lang="en-US" sz="2000" b="1" dirty="0"/>
              <a:t> </a:t>
            </a:r>
            <a:r>
              <a:rPr lang="en-US" sz="2000" b="1" dirty="0" err="1"/>
              <a:t>pamaso</a:t>
            </a:r>
            <a:r>
              <a:rPr lang="en-US" sz="2000" b="1" dirty="0"/>
              <a:t> pa Mulungu (</a:t>
            </a:r>
            <a:r>
              <a:rPr lang="en-US" sz="2000" b="1" dirty="0" err="1"/>
              <a:t>Yesaya</a:t>
            </a:r>
            <a:r>
              <a:rPr lang="en-US" sz="2000" b="1" dirty="0"/>
              <a:t> 6:1-5).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5184271" y="5040754"/>
            <a:ext cx="43355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Nzosadabwitsa</a:t>
            </a:r>
            <a:r>
              <a:rPr lang="en-US" b="1" dirty="0"/>
              <a:t> </a:t>
            </a:r>
            <a:r>
              <a:rPr lang="en-US" b="1" dirty="0" err="1"/>
              <a:t>kuti</a:t>
            </a:r>
            <a:r>
              <a:rPr lang="en-US" b="1" dirty="0"/>
              <a:t> </a:t>
            </a:r>
            <a:r>
              <a:rPr lang="en-US" b="1" dirty="0" err="1"/>
              <a:t>buku</a:t>
            </a:r>
            <a:r>
              <a:rPr lang="en-US" b="1" dirty="0"/>
              <a:t> la </a:t>
            </a:r>
            <a:r>
              <a:rPr lang="en-US" b="1" dirty="0" err="1"/>
              <a:t>Esaya</a:t>
            </a:r>
            <a:r>
              <a:rPr lang="en-US" b="1" dirty="0"/>
              <a:t> </a:t>
            </a:r>
            <a:r>
              <a:rPr lang="en-US" b="1" dirty="0" err="1"/>
              <a:t>limatchedwa</a:t>
            </a:r>
            <a:r>
              <a:rPr lang="en-US" b="1" dirty="0"/>
              <a:t> "proto-gospel" (</a:t>
            </a:r>
            <a:r>
              <a:rPr lang="en-US" b="1" dirty="0" err="1"/>
              <a:t>ndiko</a:t>
            </a:r>
            <a:r>
              <a:rPr lang="en-US" b="1" dirty="0"/>
              <a:t> </a:t>
            </a:r>
            <a:r>
              <a:rPr lang="en-US" b="1" dirty="0" err="1"/>
              <a:t>kuti</a:t>
            </a:r>
            <a:r>
              <a:rPr lang="en-US" b="1" dirty="0"/>
              <a:t>, </a:t>
            </a:r>
            <a:r>
              <a:rPr lang="en-US" b="1" dirty="0" err="1"/>
              <a:t>Uthenga</a:t>
            </a:r>
            <a:r>
              <a:rPr lang="en-US" b="1" dirty="0"/>
              <a:t> </a:t>
            </a:r>
            <a:r>
              <a:rPr lang="en-US" b="1" dirty="0" err="1"/>
              <a:t>Wabwino</a:t>
            </a:r>
            <a:r>
              <a:rPr lang="en-US" b="1" dirty="0"/>
              <a:t> </a:t>
            </a:r>
            <a:r>
              <a:rPr lang="en-US" b="1" dirty="0" err="1"/>
              <a:t>umene</a:t>
            </a:r>
            <a:r>
              <a:rPr lang="en-US" b="1" dirty="0"/>
              <a:t> </a:t>
            </a:r>
            <a:r>
              <a:rPr lang="en-US" b="1" dirty="0" err="1"/>
              <a:t>unalengezedwa</a:t>
            </a:r>
            <a:r>
              <a:rPr lang="en-US" b="1" dirty="0"/>
              <a:t> </a:t>
            </a:r>
            <a:r>
              <a:rPr lang="en-US" b="1" dirty="0" err="1"/>
              <a:t>Uthenga</a:t>
            </a:r>
            <a:r>
              <a:rPr lang="en-US" b="1" dirty="0"/>
              <a:t> </a:t>
            </a:r>
            <a:r>
              <a:rPr lang="en-US" b="1" dirty="0" err="1"/>
              <a:t>Wabwino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</a:t>
            </a:r>
            <a:r>
              <a:rPr lang="en-US" b="1" dirty="0" err="1"/>
              <a:t>m’Chipangano</a:t>
            </a:r>
            <a:r>
              <a:rPr lang="en-US" b="1" dirty="0"/>
              <a:t> </a:t>
            </a:r>
            <a:r>
              <a:rPr lang="en-US" b="1" dirty="0" err="1"/>
              <a:t>Chatsopano</a:t>
            </a:r>
            <a:r>
              <a:rPr lang="en-US" b="1" dirty="0"/>
              <a:t> </a:t>
            </a:r>
            <a:r>
              <a:rPr lang="en-US" b="1" dirty="0" err="1"/>
              <a:t>usanalembedwe</a:t>
            </a:r>
            <a:r>
              <a:rPr lang="en-US" b="1" dirty="0"/>
              <a:t>).</a:t>
            </a:r>
            <a:endParaRPr lang="en-US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2022777" y="4245976"/>
            <a:ext cx="101657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Mu </a:t>
            </a:r>
            <a:r>
              <a:rPr lang="en-US" sz="2000" b="1" dirty="0" err="1"/>
              <a:t>utumiki</a:t>
            </a:r>
            <a:r>
              <a:rPr lang="en-US" sz="2000" b="1" dirty="0"/>
              <a:t> wake </a:t>
            </a:r>
            <a:r>
              <a:rPr lang="en-US" sz="2000" b="1" dirty="0" err="1"/>
              <a:t>wautali</a:t>
            </a:r>
            <a:r>
              <a:rPr lang="en-US" sz="2000" b="1" dirty="0"/>
              <a:t>,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sanangolalikira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alape</a:t>
            </a:r>
            <a:r>
              <a:rPr lang="en-US" sz="2000" b="1" dirty="0"/>
              <a:t>, </a:t>
            </a:r>
            <a:r>
              <a:rPr lang="en-US" sz="2000" b="1" dirty="0" err="1"/>
              <a:t>koma</a:t>
            </a:r>
            <a:r>
              <a:rPr lang="en-US" sz="2000" b="1" dirty="0"/>
              <a:t> </a:t>
            </a:r>
            <a:r>
              <a:rPr lang="en-US" sz="2000" b="1" dirty="0" err="1"/>
              <a:t>makamaka</a:t>
            </a:r>
            <a:r>
              <a:rPr lang="en-US" sz="2000" b="1" dirty="0"/>
              <a:t> </a:t>
            </a:r>
            <a:r>
              <a:rPr lang="en-US" sz="2000" b="1" dirty="0" err="1"/>
              <a:t>analengeza</a:t>
            </a:r>
            <a:r>
              <a:rPr lang="en-US" sz="2000" b="1" dirty="0"/>
              <a:t> za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Yesu, </a:t>
            </a:r>
            <a:r>
              <a:rPr lang="en-US" sz="2000" b="1" dirty="0" err="1"/>
              <a:t>Mesiya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2022777" y="3599843"/>
            <a:ext cx="101657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Atakhululukidwa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machimo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Yesaya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wokonzeka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kulengeza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uthenga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mopanda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mantha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anati</a:t>
            </a:r>
            <a:r>
              <a:rPr lang="en-US" sz="2000" b="1" dirty="0">
                <a:solidFill>
                  <a:prstClr val="black"/>
                </a:solidFill>
              </a:rPr>
              <a:t>: “</a:t>
            </a:r>
            <a:r>
              <a:rPr lang="en-US" sz="2000" b="1" dirty="0" err="1">
                <a:solidFill>
                  <a:prstClr val="black"/>
                </a:solidFill>
              </a:rPr>
              <a:t>Ndine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pano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munditumize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ine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Yesaya</a:t>
            </a:r>
            <a:r>
              <a:rPr lang="en-US" sz="2000" b="1" dirty="0">
                <a:solidFill>
                  <a:prstClr val="black"/>
                </a:solidFill>
              </a:rPr>
              <a:t> 6:6-8).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YESAYA: MNENERI WA MESIYA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Tonse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tasochera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nkhosa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tonse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tayenda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yense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m'njira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mwini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yekha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anaika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pa Iye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mphulupulu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ife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tonse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2611805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/>
              <a:t>Mutu 53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buku</a:t>
            </a:r>
            <a:r>
              <a:rPr lang="en-US" sz="2000" b="1" dirty="0"/>
              <a:t> la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umafotokoza</a:t>
            </a:r>
            <a:r>
              <a:rPr lang="en-US" sz="2000" b="1" dirty="0"/>
              <a:t> </a:t>
            </a:r>
            <a:r>
              <a:rPr lang="en-US" sz="2000" b="1" dirty="0" err="1"/>
              <a:t>mwatsatanetsatane</a:t>
            </a:r>
            <a:r>
              <a:rPr lang="en-US" sz="2000" b="1" dirty="0"/>
              <a:t> za </a:t>
            </a:r>
            <a:r>
              <a:rPr lang="en-US" sz="2000" b="1" dirty="0" err="1"/>
              <a:t>dongosolo</a:t>
            </a:r>
            <a:r>
              <a:rPr lang="en-US" sz="2000" b="1" dirty="0"/>
              <a:t> la </a:t>
            </a:r>
            <a:r>
              <a:rPr lang="en-US" sz="2000" b="1" dirty="0" err="1"/>
              <a:t>chipulumutso</a:t>
            </a:r>
            <a:r>
              <a:rPr lang="en-US" sz="2000" b="1" dirty="0"/>
              <a:t> </a:t>
            </a:r>
            <a:r>
              <a:rPr lang="en-US" sz="2000" b="1" dirty="0" err="1"/>
              <a:t>limene</a:t>
            </a:r>
            <a:r>
              <a:rPr lang="en-US" sz="2000" b="1" dirty="0"/>
              <a:t> Yesu </a:t>
            </a:r>
            <a:r>
              <a:rPr lang="en-US" sz="2000" b="1" dirty="0" err="1"/>
              <a:t>anakwaniritsa</a:t>
            </a:r>
            <a:r>
              <a:rPr lang="en-US" sz="2000" b="1" dirty="0"/>
              <a:t> :</a:t>
            </a:r>
            <a:endParaRPr lang="en-US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DANIELI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: MNENERI WA ZAM’TSOGOLO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koma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kuli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Kumwamba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wakuvumbulutsa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zinsinsi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; Iye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ndiye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wadziwitsa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mfumu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Nebukadinezara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chimene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chidzachitika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masiku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otsiriza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(Danieli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5599135" y="1262026"/>
            <a:ext cx="6592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Kuyambira</a:t>
            </a:r>
            <a:r>
              <a:rPr lang="en-US" b="1" dirty="0"/>
              <a:t> </a:t>
            </a:r>
            <a:r>
              <a:rPr lang="en-US" b="1" dirty="0" err="1"/>
              <a:t>pachiyambi</a:t>
            </a:r>
            <a:r>
              <a:rPr lang="en-US" b="1" dirty="0"/>
              <a:t>, Danieli </a:t>
            </a:r>
            <a:r>
              <a:rPr lang="en-US" b="1" dirty="0" err="1"/>
              <a:t>ankadziwika</a:t>
            </a:r>
            <a:r>
              <a:rPr lang="en-US" b="1" dirty="0"/>
              <a:t> </a:t>
            </a:r>
            <a:r>
              <a:rPr lang="en-US" b="1" dirty="0" err="1"/>
              <a:t>chifukwa</a:t>
            </a:r>
            <a:r>
              <a:rPr lang="en-US" b="1" dirty="0"/>
              <a:t> cha </a:t>
            </a:r>
            <a:r>
              <a:rPr lang="en-US" b="1" dirty="0" err="1"/>
              <a:t>kukhulupirika</a:t>
            </a:r>
            <a:r>
              <a:rPr lang="en-US" b="1" dirty="0"/>
              <a:t> </a:t>
            </a:r>
            <a:r>
              <a:rPr lang="en-US" b="1" dirty="0" err="1"/>
              <a:t>kwake</a:t>
            </a:r>
            <a:r>
              <a:rPr lang="en-US" b="1" dirty="0"/>
              <a:t>. Anali </a:t>
            </a:r>
            <a:r>
              <a:rPr lang="en-US" b="1" dirty="0" err="1"/>
              <a:t>wokhulupirika</a:t>
            </a:r>
            <a:r>
              <a:rPr lang="en-US" b="1" dirty="0"/>
              <a:t> pa </a:t>
            </a:r>
            <a:r>
              <a:rPr lang="en-US" b="1" dirty="0" err="1"/>
              <a:t>nkhani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zakudya</a:t>
            </a:r>
            <a:r>
              <a:rPr lang="en-US" b="1" dirty="0"/>
              <a:t> (Danieli 1:8); </a:t>
            </a:r>
            <a:r>
              <a:rPr lang="en-US" b="1" dirty="0" err="1"/>
              <a:t>anali</a:t>
            </a:r>
            <a:r>
              <a:rPr lang="en-US" b="1" dirty="0"/>
              <a:t> </a:t>
            </a:r>
            <a:r>
              <a:rPr lang="en-US" b="1" dirty="0" err="1"/>
              <a:t>wokhulupirika</a:t>
            </a:r>
            <a:r>
              <a:rPr lang="en-US" b="1" dirty="0"/>
              <a:t> </a:t>
            </a:r>
            <a:r>
              <a:rPr lang="en-US" b="1" dirty="0" err="1"/>
              <a:t>popereka</a:t>
            </a:r>
            <a:r>
              <a:rPr lang="en-US" b="1" dirty="0"/>
              <a:t> </a:t>
            </a:r>
            <a:r>
              <a:rPr lang="en-US" b="1" dirty="0" err="1"/>
              <a:t>ulemerero</a:t>
            </a:r>
            <a:r>
              <a:rPr lang="en-US" b="1" dirty="0"/>
              <a:t> </a:t>
            </a:r>
            <a:r>
              <a:rPr lang="en-US" b="1" dirty="0" err="1"/>
              <a:t>kwa</a:t>
            </a:r>
            <a:r>
              <a:rPr lang="en-US" b="1" dirty="0"/>
              <a:t> Mulungu (Danieli 2:27-30); </a:t>
            </a:r>
            <a:r>
              <a:rPr lang="en-US" b="1" dirty="0" err="1"/>
              <a:t>anali</a:t>
            </a:r>
            <a:r>
              <a:rPr lang="en-US" b="1" dirty="0"/>
              <a:t> </a:t>
            </a:r>
            <a:r>
              <a:rPr lang="en-US" b="1" dirty="0" err="1"/>
              <a:t>wokhulupirika</a:t>
            </a:r>
            <a:r>
              <a:rPr lang="en-US" b="1" dirty="0"/>
              <a:t> </a:t>
            </a:r>
            <a:r>
              <a:rPr lang="en-US" b="1" dirty="0" err="1"/>
              <a:t>polosera</a:t>
            </a:r>
            <a:r>
              <a:rPr lang="en-US" b="1" dirty="0"/>
              <a:t> za </a:t>
            </a:r>
            <a:r>
              <a:rPr lang="en-US" b="1" dirty="0" err="1"/>
              <a:t>tsoka</a:t>
            </a:r>
            <a:r>
              <a:rPr lang="en-US" b="1" dirty="0"/>
              <a:t> </a:t>
            </a:r>
            <a:r>
              <a:rPr lang="en-US" b="1" dirty="0" err="1"/>
              <a:t>limene</a:t>
            </a:r>
            <a:r>
              <a:rPr lang="en-US" b="1" dirty="0"/>
              <a:t> </a:t>
            </a:r>
            <a:r>
              <a:rPr lang="en-US" b="1" dirty="0" err="1"/>
              <a:t>lidzagwere</a:t>
            </a:r>
            <a:r>
              <a:rPr lang="en-US" b="1" dirty="0"/>
              <a:t> </a:t>
            </a:r>
            <a:r>
              <a:rPr lang="en-US" b="1" dirty="0" err="1"/>
              <a:t>Nebukadinezara</a:t>
            </a:r>
            <a:r>
              <a:rPr lang="en-US" b="1" dirty="0"/>
              <a:t> (Danieli 4:19); </a:t>
            </a:r>
            <a:r>
              <a:rPr lang="en-US" b="1" dirty="0" err="1"/>
              <a:t>anali</a:t>
            </a:r>
            <a:r>
              <a:rPr lang="en-US" b="1" dirty="0"/>
              <a:t> </a:t>
            </a:r>
            <a:r>
              <a:rPr lang="en-US" b="1" dirty="0" err="1"/>
              <a:t>wokhulupirika</a:t>
            </a:r>
            <a:r>
              <a:rPr lang="en-US" b="1" dirty="0"/>
              <a:t> </a:t>
            </a:r>
            <a:r>
              <a:rPr lang="en-US" b="1" dirty="0" err="1"/>
              <a:t>podzudzula</a:t>
            </a:r>
            <a:r>
              <a:rPr lang="en-US" b="1" dirty="0"/>
              <a:t> </a:t>
            </a:r>
            <a:r>
              <a:rPr lang="en-US" b="1" dirty="0" err="1"/>
              <a:t>tchimo</a:t>
            </a:r>
            <a:r>
              <a:rPr lang="en-US" b="1" dirty="0"/>
              <a:t> la </a:t>
            </a:r>
            <a:r>
              <a:rPr lang="en-US" b="1" dirty="0" err="1"/>
              <a:t>Belisazara</a:t>
            </a:r>
            <a:r>
              <a:rPr lang="en-US" b="1" dirty="0"/>
              <a:t> (Danieli 5:22-23); </a:t>
            </a:r>
            <a:r>
              <a:rPr lang="en-US" b="1" dirty="0" err="1"/>
              <a:t>ndipo</a:t>
            </a:r>
            <a:r>
              <a:rPr lang="en-US" b="1" dirty="0"/>
              <a:t> </a:t>
            </a:r>
            <a:r>
              <a:rPr lang="en-US" b="1" dirty="0" err="1"/>
              <a:t>anali</a:t>
            </a:r>
            <a:r>
              <a:rPr lang="en-US" b="1" dirty="0"/>
              <a:t> </a:t>
            </a:r>
            <a:r>
              <a:rPr lang="en-US" b="1" dirty="0" err="1"/>
              <a:t>wokhulupirika</a:t>
            </a:r>
            <a:r>
              <a:rPr lang="en-US" b="1" dirty="0"/>
              <a:t> pa </a:t>
            </a:r>
            <a:r>
              <a:rPr lang="en-US" b="1" dirty="0" err="1"/>
              <a:t>moyo</a:t>
            </a:r>
            <a:r>
              <a:rPr lang="en-US" b="1" dirty="0"/>
              <a:t> wake </a:t>
            </a:r>
            <a:r>
              <a:rPr lang="en-US" b="1" dirty="0" err="1"/>
              <a:t>wa</a:t>
            </a:r>
            <a:r>
              <a:rPr lang="en-US" b="1" dirty="0"/>
              <a:t> </a:t>
            </a:r>
            <a:r>
              <a:rPr lang="en-US" b="1" dirty="0" err="1"/>
              <a:t>pemphero</a:t>
            </a:r>
            <a:r>
              <a:rPr lang="en-US" b="1" dirty="0"/>
              <a:t> (Danieli 6:10).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3772" y="4534420"/>
            <a:ext cx="1658088" cy="219727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1549" y="4534422"/>
            <a:ext cx="1399486" cy="2197278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158889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0801" y="1369493"/>
            <a:ext cx="1131733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521" y="1368147"/>
            <a:ext cx="1115929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3685997" y="1366801"/>
            <a:ext cx="1021344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1984" y="1366801"/>
            <a:ext cx="847151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6" y="3326796"/>
            <a:ext cx="1225075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1678" y="3326796"/>
            <a:ext cx="1326572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2956141" y="3560785"/>
            <a:ext cx="92358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Kuwonjezera</a:t>
            </a:r>
            <a:r>
              <a:rPr lang="en-US" b="1" dirty="0"/>
              <a:t> pa </a:t>
            </a:r>
            <a:r>
              <a:rPr lang="en-US" b="1" dirty="0" err="1"/>
              <a:t>uthenga</a:t>
            </a:r>
            <a:r>
              <a:rPr lang="en-US" b="1" dirty="0"/>
              <a:t> </a:t>
            </a:r>
            <a:r>
              <a:rPr lang="en-US" b="1" dirty="0" err="1"/>
              <a:t>umene</a:t>
            </a:r>
            <a:r>
              <a:rPr lang="en-US" b="1" dirty="0"/>
              <a:t> </a:t>
            </a:r>
            <a:r>
              <a:rPr lang="en-US" b="1" dirty="0" err="1"/>
              <a:t>ankapereka</a:t>
            </a:r>
            <a:r>
              <a:rPr lang="en-US" b="1" dirty="0"/>
              <a:t> </a:t>
            </a:r>
            <a:r>
              <a:rPr lang="en-US" b="1" dirty="0" err="1"/>
              <a:t>kudzera</a:t>
            </a:r>
            <a:r>
              <a:rPr lang="en-US" b="1" dirty="0"/>
              <a:t> mu </a:t>
            </a:r>
            <a:r>
              <a:rPr lang="en-US" b="1" dirty="0" err="1"/>
              <a:t>moyo</a:t>
            </a:r>
            <a:r>
              <a:rPr lang="en-US" b="1" dirty="0"/>
              <a:t> wake, Danieli </a:t>
            </a:r>
            <a:r>
              <a:rPr lang="en-US" b="1" dirty="0" err="1"/>
              <a:t>anaitanidwanso</a:t>
            </a:r>
            <a:r>
              <a:rPr lang="en-US" b="1" dirty="0"/>
              <a:t> </a:t>
            </a:r>
            <a:r>
              <a:rPr lang="en-US" b="1" dirty="0" err="1"/>
              <a:t>kuti</a:t>
            </a:r>
            <a:r>
              <a:rPr lang="en-US" b="1" dirty="0"/>
              <a:t> </a:t>
            </a:r>
            <a:r>
              <a:rPr lang="en-US" b="1" dirty="0" err="1"/>
              <a:t>alengeze</a:t>
            </a:r>
            <a:r>
              <a:rPr lang="en-US" b="1" dirty="0"/>
              <a:t> za </a:t>
            </a:r>
            <a:r>
              <a:rPr lang="en-US" b="1" dirty="0" err="1"/>
              <a:t>kuwuka</a:t>
            </a:r>
            <a:r>
              <a:rPr lang="en-US" b="1" dirty="0"/>
              <a:t> </a:t>
            </a:r>
            <a:r>
              <a:rPr lang="en-US" b="1" dirty="0" err="1"/>
              <a:t>ndi</a:t>
            </a:r>
            <a:r>
              <a:rPr lang="en-US" b="1" dirty="0"/>
              <a:t> </a:t>
            </a:r>
            <a:r>
              <a:rPr lang="en-US" b="1" dirty="0" err="1"/>
              <a:t>kugwa</a:t>
            </a:r>
            <a:r>
              <a:rPr lang="en-US" b="1" dirty="0"/>
              <a:t> </a:t>
            </a:r>
            <a:r>
              <a:rPr lang="en-US" b="1" dirty="0" err="1"/>
              <a:t>kwa</a:t>
            </a:r>
            <a:r>
              <a:rPr lang="en-US" b="1" dirty="0"/>
              <a:t> </a:t>
            </a:r>
            <a:r>
              <a:rPr lang="en-US" b="1" dirty="0" err="1"/>
              <a:t>maufumu</a:t>
            </a:r>
            <a:r>
              <a:rPr lang="en-US" b="1" dirty="0"/>
              <a:t> </a:t>
            </a:r>
            <a:r>
              <a:rPr lang="en-US" b="1" dirty="0" err="1"/>
              <a:t>akuluakulu</a:t>
            </a:r>
            <a:r>
              <a:rPr lang="en-US" b="1" dirty="0"/>
              <a:t> a </a:t>
            </a:r>
            <a:r>
              <a:rPr lang="en-US" b="1" dirty="0" err="1"/>
              <a:t>padziko</a:t>
            </a:r>
            <a:r>
              <a:rPr lang="en-US" b="1" dirty="0"/>
              <a:t> </a:t>
            </a:r>
            <a:r>
              <a:rPr lang="en-US" b="1" dirty="0" err="1"/>
              <a:t>lapansi</a:t>
            </a:r>
            <a:r>
              <a:rPr lang="en-US" b="1" dirty="0"/>
              <a:t>: </a:t>
            </a:r>
            <a:r>
              <a:rPr lang="en-US" b="1" dirty="0" err="1"/>
              <a:t>Babulo</a:t>
            </a:r>
            <a:r>
              <a:rPr lang="en-US" b="1" dirty="0"/>
              <a:t>, </a:t>
            </a:r>
            <a:r>
              <a:rPr lang="en-US" b="1" dirty="0" err="1"/>
              <a:t>Perisiya</a:t>
            </a:r>
            <a:r>
              <a:rPr lang="en-US" b="1" dirty="0"/>
              <a:t>, </a:t>
            </a:r>
            <a:r>
              <a:rPr lang="en-US" b="1" dirty="0" err="1"/>
              <a:t>Girisi</a:t>
            </a:r>
            <a:r>
              <a:rPr lang="en-US" b="1" dirty="0"/>
              <a:t>, Roma, </a:t>
            </a:r>
            <a:r>
              <a:rPr lang="en-US" b="1" dirty="0" err="1"/>
              <a:t>ndi</a:t>
            </a:r>
            <a:r>
              <a:rPr lang="en-US" b="1" dirty="0"/>
              <a:t> </a:t>
            </a:r>
            <a:r>
              <a:rPr lang="en-US" b="1" dirty="0" err="1"/>
              <a:t>maufumu</a:t>
            </a:r>
            <a:r>
              <a:rPr lang="en-US" b="1" dirty="0"/>
              <a:t> a </a:t>
            </a:r>
            <a:r>
              <a:rPr lang="en-US" b="1" dirty="0" err="1"/>
              <a:t>ku</a:t>
            </a:r>
            <a:r>
              <a:rPr lang="en-US" b="1" dirty="0"/>
              <a:t> </a:t>
            </a:r>
            <a:r>
              <a:rPr lang="en-US" b="1" dirty="0" err="1"/>
              <a:t>Ulaya</a:t>
            </a:r>
            <a:r>
              <a:rPr lang="en-US" b="1" dirty="0"/>
              <a:t> (Danieli </a:t>
            </a:r>
            <a:r>
              <a:rPr lang="en-US" b="1" noProof="0" dirty="0"/>
              <a:t>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2956141" y="4475977"/>
            <a:ext cx="58326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Pamodzi </a:t>
            </a:r>
            <a:r>
              <a:rPr lang="en-US" b="1" dirty="0" err="1"/>
              <a:t>ndi</a:t>
            </a:r>
            <a:r>
              <a:rPr lang="en-US" b="1" dirty="0"/>
              <a:t> </a:t>
            </a:r>
            <a:r>
              <a:rPr lang="en-US" b="1" dirty="0" err="1"/>
              <a:t>maulosi</a:t>
            </a:r>
            <a:r>
              <a:rPr lang="en-US" b="1" dirty="0"/>
              <a:t> </a:t>
            </a:r>
            <a:r>
              <a:rPr lang="en-US" b="1" dirty="0" err="1"/>
              <a:t>okhudza</a:t>
            </a:r>
            <a:r>
              <a:rPr lang="en-US" b="1" dirty="0"/>
              <a:t> </a:t>
            </a:r>
            <a:r>
              <a:rPr lang="en-US" b="1" dirty="0" err="1"/>
              <a:t>maufumuwa</a:t>
            </a:r>
            <a:r>
              <a:rPr lang="en-US" b="1" dirty="0"/>
              <a:t>, Danieli </a:t>
            </a:r>
            <a:r>
              <a:rPr lang="en-US" b="1" dirty="0" err="1"/>
              <a:t>analengezanso</a:t>
            </a:r>
            <a:r>
              <a:rPr lang="en-US" b="1" dirty="0"/>
              <a:t> za </a:t>
            </a:r>
            <a:r>
              <a:rPr lang="en-US" b="1" dirty="0" err="1"/>
              <a:t>Chiweruzo</a:t>
            </a:r>
            <a:r>
              <a:rPr lang="en-US" b="1" dirty="0"/>
              <a:t> (Danieli 7:9-10) </a:t>
            </a:r>
            <a:r>
              <a:rPr lang="en-US" b="1" dirty="0" err="1"/>
              <a:t>komanso</a:t>
            </a:r>
            <a:r>
              <a:rPr lang="en-US" b="1" dirty="0"/>
              <a:t> </a:t>
            </a:r>
            <a:r>
              <a:rPr lang="en-US" b="1" dirty="0" err="1"/>
              <a:t>nthawi</a:t>
            </a:r>
            <a:r>
              <a:rPr lang="en-US" b="1" dirty="0"/>
              <a:t> </a:t>
            </a:r>
            <a:r>
              <a:rPr lang="en-US" b="1" dirty="0" err="1"/>
              <a:t>yeniyeni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kubwera</a:t>
            </a:r>
            <a:r>
              <a:rPr lang="en-US" b="1" dirty="0"/>
              <a:t> </a:t>
            </a:r>
            <a:r>
              <a:rPr lang="en-US" b="1" dirty="0" err="1"/>
              <a:t>koyamba</a:t>
            </a:r>
            <a:r>
              <a:rPr lang="en-US" b="1" dirty="0"/>
              <a:t> </a:t>
            </a:r>
            <a:r>
              <a:rPr lang="en-US" b="1" dirty="0" err="1"/>
              <a:t>kwa</a:t>
            </a:r>
            <a:r>
              <a:rPr lang="en-US" b="1" dirty="0"/>
              <a:t> Yesu (Danieli 9:24-27).</a:t>
            </a:r>
            <a:endParaRPr lang="en-US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514521" y="5657070"/>
            <a:ext cx="62742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Maulosi</a:t>
            </a:r>
            <a:r>
              <a:rPr lang="en-US" b="1" dirty="0"/>
              <a:t> </a:t>
            </a:r>
            <a:r>
              <a:rPr lang="en-US" b="1" dirty="0" err="1"/>
              <a:t>ake</a:t>
            </a:r>
            <a:r>
              <a:rPr lang="en-US" b="1" dirty="0"/>
              <a:t> </a:t>
            </a:r>
            <a:r>
              <a:rPr lang="en-US" b="1" dirty="0" err="1"/>
              <a:t>amatithandiza</a:t>
            </a:r>
            <a:r>
              <a:rPr lang="en-US" b="1" dirty="0"/>
              <a:t> </a:t>
            </a:r>
            <a:r>
              <a:rPr lang="en-US" b="1" dirty="0" err="1"/>
              <a:t>masiku</a:t>
            </a:r>
            <a:r>
              <a:rPr lang="en-US" b="1" dirty="0"/>
              <a:t> </a:t>
            </a:r>
            <a:r>
              <a:rPr lang="en-US" b="1" dirty="0" err="1"/>
              <a:t>ano</a:t>
            </a:r>
            <a:r>
              <a:rPr lang="en-US" b="1" dirty="0"/>
              <a:t> </a:t>
            </a:r>
            <a:r>
              <a:rPr lang="en-US" b="1" dirty="0" err="1"/>
              <a:t>kulengeza</a:t>
            </a:r>
            <a:r>
              <a:rPr lang="en-US" b="1" dirty="0"/>
              <a:t> za </a:t>
            </a:r>
            <a:r>
              <a:rPr lang="en-US" b="1" dirty="0" err="1"/>
              <a:t>kukwaniritsidwa</a:t>
            </a:r>
            <a:r>
              <a:rPr lang="en-US" b="1" dirty="0"/>
              <a:t> </a:t>
            </a:r>
            <a:r>
              <a:rPr lang="en-US" b="1" dirty="0" err="1"/>
              <a:t>kwa</a:t>
            </a:r>
            <a:r>
              <a:rPr lang="en-US" b="1" dirty="0"/>
              <a:t> </a:t>
            </a:r>
            <a:r>
              <a:rPr lang="en-US" b="1" dirty="0" err="1"/>
              <a:t>maulosi</a:t>
            </a:r>
            <a:r>
              <a:rPr lang="en-US" b="1" dirty="0"/>
              <a:t> amene </a:t>
            </a:r>
            <a:r>
              <a:rPr lang="en-US" b="1" dirty="0" err="1"/>
              <a:t>sanakwaniritsidwebe</a:t>
            </a:r>
            <a:r>
              <a:rPr lang="en-US" b="1" dirty="0"/>
              <a:t>, </a:t>
            </a:r>
            <a:r>
              <a:rPr lang="en-US" b="1" dirty="0" err="1"/>
              <a:t>makamaka</a:t>
            </a:r>
            <a:r>
              <a:rPr lang="en-US" b="1" dirty="0"/>
              <a:t> </a:t>
            </a:r>
            <a:r>
              <a:rPr lang="en-US" b="1" dirty="0" err="1"/>
              <a:t>kubwera</a:t>
            </a:r>
            <a:r>
              <a:rPr lang="en-US" b="1" dirty="0"/>
              <a:t> </a:t>
            </a:r>
            <a:r>
              <a:rPr lang="en-US" b="1" dirty="0" err="1"/>
              <a:t>kwa</a:t>
            </a:r>
            <a:r>
              <a:rPr lang="en-US" b="1" dirty="0"/>
              <a:t> </a:t>
            </a:r>
            <a:r>
              <a:rPr lang="en-US" b="1" dirty="0" err="1"/>
              <a:t>Ufumu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Mulungu (Danieli 2:44; 7:27).</a:t>
            </a:r>
            <a:endParaRPr lang="en-US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231590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3482237" y="2508519"/>
            <a:ext cx="71963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Moyo wake </a:t>
            </a:r>
            <a:r>
              <a:rPr lang="en-US" sz="2000" b="1" dirty="0" err="1"/>
              <a:t>wosadzikongoletsa</a:t>
            </a:r>
            <a:r>
              <a:rPr lang="en-US" sz="2000" b="1" dirty="0"/>
              <a:t> </a:t>
            </a:r>
            <a:r>
              <a:rPr lang="en-US" sz="2000" b="1" dirty="0" err="1"/>
              <a:t>komanso</a:t>
            </a:r>
            <a:r>
              <a:rPr lang="en-US" sz="2000" b="1" dirty="0"/>
              <a:t> </a:t>
            </a:r>
            <a:r>
              <a:rPr lang="en-US" sz="2000" b="1" dirty="0" err="1"/>
              <a:t>kulimba</a:t>
            </a:r>
            <a:r>
              <a:rPr lang="en-US" sz="2000" b="1" dirty="0"/>
              <a:t> </a:t>
            </a:r>
            <a:r>
              <a:rPr lang="en-US" sz="2000" b="1" dirty="0" err="1"/>
              <a:t>mtima</a:t>
            </a:r>
            <a:r>
              <a:rPr lang="en-US" sz="2000" b="1" dirty="0"/>
              <a:t> </a:t>
            </a:r>
            <a:r>
              <a:rPr lang="en-US" sz="2000" b="1" dirty="0" err="1"/>
              <a:t>kwake</a:t>
            </a:r>
            <a:r>
              <a:rPr lang="en-US" sz="2000" b="1" dirty="0"/>
              <a:t> </a:t>
            </a:r>
            <a:r>
              <a:rPr lang="en-US" sz="2000" b="1" dirty="0" err="1"/>
              <a:t>podzudzula</a:t>
            </a:r>
            <a:r>
              <a:rPr lang="en-US" sz="2000" b="1" dirty="0"/>
              <a:t> </a:t>
            </a:r>
            <a:r>
              <a:rPr lang="en-US" sz="2000" b="1" dirty="0" err="1"/>
              <a:t>uchimo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kuitana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alape</a:t>
            </a:r>
            <a:r>
              <a:rPr lang="en-US" sz="2000" b="1" dirty="0"/>
              <a:t> </a:t>
            </a:r>
            <a:r>
              <a:rPr lang="en-US" sz="2000" b="1" dirty="0" err="1"/>
              <a:t>mwamsanga</a:t>
            </a:r>
            <a:r>
              <a:rPr lang="en-US" sz="2000" b="1" dirty="0"/>
              <a:t>, </a:t>
            </a:r>
            <a:r>
              <a:rPr lang="en-US" sz="2000" b="1" dirty="0" err="1"/>
              <a:t>zinachititsa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ambiri</a:t>
            </a:r>
            <a:r>
              <a:rPr lang="en-US" sz="2000" b="1" dirty="0"/>
              <a:t> </a:t>
            </a:r>
            <a:r>
              <a:rPr lang="en-US" sz="2000" b="1" dirty="0" err="1"/>
              <a:t>abatizidwe</a:t>
            </a:r>
            <a:r>
              <a:rPr lang="en-US" sz="2000" b="1" dirty="0"/>
              <a:t> (Marko 1:4-6). </a:t>
            </a:r>
            <a:r>
              <a:rPr lang="en-US" sz="2000" b="1" dirty="0" err="1"/>
              <a:t>Utumiki</a:t>
            </a:r>
            <a:r>
              <a:rPr lang="en-US" sz="2000" b="1" dirty="0"/>
              <a:t> wake </a:t>
            </a:r>
            <a:r>
              <a:rPr lang="en-US" sz="2000" b="1" dirty="0" err="1"/>
              <a:t>unabweretsa</a:t>
            </a:r>
            <a:r>
              <a:rPr lang="en-US" sz="2000" b="1" dirty="0"/>
              <a:t> </a:t>
            </a:r>
            <a:r>
              <a:rPr lang="en-US" sz="2000" b="1" dirty="0" err="1"/>
              <a:t>kusintha</a:t>
            </a:r>
            <a:r>
              <a:rPr lang="en-US" sz="2000" b="1" dirty="0"/>
              <a:t> </a:t>
            </a:r>
            <a:r>
              <a:rPr lang="en-US" sz="2000" b="1" dirty="0" err="1"/>
              <a:t>kwakukulu</a:t>
            </a:r>
            <a:r>
              <a:rPr lang="en-US" sz="2000" b="1" dirty="0"/>
              <a:t> </a:t>
            </a:r>
            <a:r>
              <a:rPr lang="en-US" sz="2000" b="1" dirty="0" err="1"/>
              <a:t>pakati</a:t>
            </a:r>
            <a:r>
              <a:rPr lang="en-US" sz="2000" b="1" dirty="0"/>
              <a:t> pa </a:t>
            </a:r>
            <a:r>
              <a:rPr lang="en-US" sz="2000" b="1" dirty="0" err="1"/>
              <a:t>Aisrayeli</a:t>
            </a:r>
            <a:r>
              <a:rPr lang="en-US" sz="2000" b="1" dirty="0"/>
              <a:t>, </a:t>
            </a:r>
            <a:r>
              <a:rPr lang="en-US" sz="2000" b="1" dirty="0" err="1"/>
              <a:t>kumene</a:t>
            </a:r>
            <a:r>
              <a:rPr lang="en-US" sz="2000" b="1" dirty="0"/>
              <a:t> </a:t>
            </a:r>
            <a:r>
              <a:rPr lang="en-US" sz="2000" b="1" dirty="0" err="1"/>
              <a:t>mdierekezi</a:t>
            </a:r>
            <a:r>
              <a:rPr lang="en-US" sz="2000" b="1" dirty="0"/>
              <a:t> </a:t>
            </a:r>
            <a:r>
              <a:rPr lang="en-US" sz="2000" b="1" dirty="0" err="1"/>
              <a:t>sanathe</a:t>
            </a:r>
            <a:r>
              <a:rPr lang="en-US" sz="2000" b="1" dirty="0"/>
              <a:t> </a:t>
            </a:r>
            <a:r>
              <a:rPr lang="en-US" sz="2000" b="1" dirty="0" err="1"/>
              <a:t>kukuletsa</a:t>
            </a:r>
            <a:r>
              <a:rPr lang="en-US" sz="2000" b="1" dirty="0"/>
              <a:t>. </a:t>
            </a:r>
            <a:r>
              <a:rPr lang="en-US" sz="2000" b="1" dirty="0" err="1"/>
              <a:t>Poyesetsa</a:t>
            </a:r>
            <a:r>
              <a:rPr lang="en-US" sz="2000" b="1" dirty="0"/>
              <a:t> </a:t>
            </a:r>
            <a:r>
              <a:rPr lang="en-US" sz="2000" b="1" dirty="0" err="1"/>
              <a:t>kulimbana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ntchitoyi</a:t>
            </a:r>
            <a:r>
              <a:rPr lang="en-US" sz="2000" b="1" dirty="0"/>
              <a:t>, </a:t>
            </a:r>
            <a:r>
              <a:rPr lang="en-US" sz="2000" b="1" dirty="0" err="1"/>
              <a:t>mdierekezi</a:t>
            </a:r>
            <a:r>
              <a:rPr lang="en-US" sz="2000" b="1" dirty="0"/>
              <a:t> </a:t>
            </a:r>
            <a:r>
              <a:rPr lang="en-US" sz="2000" b="1" dirty="0" err="1"/>
              <a:t>anachititsa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mneneriyu</a:t>
            </a:r>
            <a:r>
              <a:rPr lang="en-US" sz="2000" b="1" dirty="0"/>
              <a:t> </a:t>
            </a:r>
            <a:r>
              <a:rPr lang="en-US" sz="2000" b="1" dirty="0" err="1"/>
              <a:t>aphedwe</a:t>
            </a:r>
            <a:r>
              <a:rPr lang="en-US" sz="2000" b="1" dirty="0"/>
              <a:t> (Luka 9:9).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1555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4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YOHANE M’BATIZI : MNENERI WOKONZETSERA NJIRA</a:t>
            </a:r>
            <a:endParaRPr lang="en-US" sz="34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“Yohane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anayankha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mawu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mneneri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‘Ine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mawu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wofuwula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mʼchipululu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Wongolani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njira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Ambuye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.’ 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(Yohane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Monga </a:t>
            </a:r>
            <a:r>
              <a:rPr lang="en-US" sz="2000" b="1" dirty="0" err="1"/>
              <a:t>aneneri</a:t>
            </a:r>
            <a:r>
              <a:rPr lang="en-US" sz="2000" b="1" dirty="0"/>
              <a:t> </a:t>
            </a:r>
            <a:r>
              <a:rPr lang="en-US" sz="2000" b="1" dirty="0" err="1"/>
              <a:t>ena</a:t>
            </a:r>
            <a:r>
              <a:rPr lang="en-US" sz="2000" b="1" dirty="0"/>
              <a:t>,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chitsanzo</a:t>
            </a:r>
            <a:r>
              <a:rPr lang="en-US" sz="2000" b="1" dirty="0"/>
              <a:t> Samueli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Yeremiya</a:t>
            </a:r>
            <a:r>
              <a:rPr lang="en-US" sz="2000" b="1" dirty="0"/>
              <a:t>, Yohane </a:t>
            </a:r>
            <a:r>
              <a:rPr lang="en-US" sz="2000" b="1" dirty="0" err="1"/>
              <a:t>anasankhidwa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Mulungu </a:t>
            </a:r>
            <a:r>
              <a:rPr lang="en-US" sz="2000" b="1" dirty="0" err="1"/>
              <a:t>asanabadwe</a:t>
            </a:r>
            <a:r>
              <a:rPr lang="en-US" sz="2000" b="1" dirty="0"/>
              <a:t>. </a:t>
            </a:r>
            <a:r>
              <a:rPr lang="en-US" sz="2000" b="1" dirty="0" err="1"/>
              <a:t>Anaitanidwa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agwire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ngati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Eliya, </a:t>
            </a:r>
            <a:r>
              <a:rPr lang="en-US" sz="2000" b="1" dirty="0" err="1"/>
              <a:t>yokonzekera</a:t>
            </a:r>
            <a:r>
              <a:rPr lang="en-US" sz="2000" b="1" dirty="0"/>
              <a:t> </a:t>
            </a:r>
            <a:r>
              <a:rPr lang="en-US" sz="2000" b="1" dirty="0" err="1"/>
              <a:t>njira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kubwera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Mesiya</a:t>
            </a:r>
            <a:r>
              <a:rPr lang="en-US" sz="2000" b="1" dirty="0"/>
              <a:t> (Luka 1:13-17).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7" y="2525970"/>
            <a:ext cx="3325899" cy="2031325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0609" y="5906550"/>
            <a:ext cx="120553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imeneyi</a:t>
            </a:r>
            <a:r>
              <a:rPr lang="en-US" sz="2000" b="1" dirty="0"/>
              <a:t> </a:t>
            </a:r>
            <a:r>
              <a:rPr lang="en-US" sz="2000" b="1" dirty="0" err="1"/>
              <a:t>si</a:t>
            </a:r>
            <a:r>
              <a:rPr lang="en-US" sz="2000" b="1" dirty="0"/>
              <a:t> </a:t>
            </a:r>
            <a:r>
              <a:rPr lang="en-US" sz="2000" b="1" dirty="0" err="1"/>
              <a:t>yophweka</a:t>
            </a:r>
            <a:r>
              <a:rPr lang="en-US" sz="2000" b="1" dirty="0"/>
              <a:t>. </a:t>
            </a:r>
            <a:r>
              <a:rPr lang="en-US" sz="2000" b="1" dirty="0" err="1"/>
              <a:t>Imafuna</a:t>
            </a:r>
            <a:r>
              <a:rPr lang="en-US" sz="2000" b="1" dirty="0"/>
              <a:t> </a:t>
            </a:r>
            <a:r>
              <a:rPr lang="en-US" sz="2000" b="1" dirty="0" err="1"/>
              <a:t>kukhulupirika</a:t>
            </a:r>
            <a:r>
              <a:rPr lang="en-US" sz="2000" b="1" dirty="0"/>
              <a:t>, </a:t>
            </a:r>
            <a:r>
              <a:rPr lang="en-US" sz="2000" b="1" dirty="0" err="1"/>
              <a:t>kukhala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chikhulupiriro</a:t>
            </a:r>
            <a:r>
              <a:rPr lang="en-US" sz="2000" b="1" dirty="0"/>
              <a:t> </a:t>
            </a:r>
            <a:r>
              <a:rPr lang="en-US" sz="2000" b="1" dirty="0" err="1"/>
              <a:t>cholimba</a:t>
            </a:r>
            <a:r>
              <a:rPr lang="en-US" sz="2000" b="1" dirty="0"/>
              <a:t>,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kudzipereka</a:t>
            </a:r>
            <a:r>
              <a:rPr lang="en-US" sz="2000" b="1" dirty="0"/>
              <a:t> </a:t>
            </a:r>
            <a:r>
              <a:rPr lang="en-US" sz="2000" b="1" dirty="0" err="1"/>
              <a:t>kwathunthu</a:t>
            </a:r>
            <a:r>
              <a:rPr lang="en-US" sz="2000" b="1" dirty="0"/>
              <a:t>. </a:t>
            </a:r>
            <a:r>
              <a:rPr lang="en-US" sz="2000" b="1" dirty="0" err="1"/>
              <a:t>Sitingatsimikizidwe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tidzakhala</a:t>
            </a:r>
            <a:r>
              <a:rPr lang="en-US" sz="2000" b="1" dirty="0"/>
              <a:t> </a:t>
            </a:r>
            <a:r>
              <a:rPr lang="en-US" sz="2000" b="1" dirty="0" err="1"/>
              <a:t>otetezeka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</a:t>
            </a:r>
            <a:r>
              <a:rPr lang="en-US" sz="2000" b="1" dirty="0" err="1"/>
              <a:t>zoopsa</a:t>
            </a:r>
            <a:r>
              <a:rPr lang="en-US" sz="2000" b="1" dirty="0"/>
              <a:t>, </a:t>
            </a:r>
            <a:r>
              <a:rPr lang="en-US" sz="2000" b="1" dirty="0" err="1"/>
              <a:t>koma</a:t>
            </a:r>
            <a:r>
              <a:rPr lang="en-US" sz="2000" b="1" dirty="0"/>
              <a:t> </a:t>
            </a:r>
            <a:r>
              <a:rPr lang="en-US" sz="2000" b="1" dirty="0" err="1"/>
              <a:t>moyo</a:t>
            </a:r>
            <a:r>
              <a:rPr lang="en-US" sz="2000" b="1" dirty="0"/>
              <a:t> </a:t>
            </a:r>
            <a:r>
              <a:rPr lang="en-US" sz="2000" b="1" dirty="0" err="1"/>
              <a:t>wosatha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wotsimikizika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ife</a:t>
            </a:r>
            <a:r>
              <a:rPr lang="en-US" sz="2000" b="1" dirty="0"/>
              <a:t>, </a:t>
            </a:r>
            <a:r>
              <a:rPr lang="en-US" sz="2000" b="1" dirty="0" err="1"/>
              <a:t>komanso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onse</a:t>
            </a:r>
            <a:r>
              <a:rPr lang="en-US" sz="2000" b="1" dirty="0"/>
              <a:t> amene </a:t>
            </a:r>
            <a:r>
              <a:rPr lang="en-US" sz="2000" b="1" dirty="0" err="1"/>
              <a:t>alandira</a:t>
            </a:r>
            <a:r>
              <a:rPr lang="en-US" sz="2000" b="1" dirty="0"/>
              <a:t> </a:t>
            </a:r>
            <a:r>
              <a:rPr lang="en-US" sz="2000" b="1" dirty="0" err="1"/>
              <a:t>uthengawu</a:t>
            </a:r>
            <a:r>
              <a:rPr lang="en-US" sz="2000" b="1" dirty="0"/>
              <a:t> </a:t>
            </a:r>
            <a:r>
              <a:rPr lang="en-US" sz="2000" b="1" dirty="0" err="1"/>
              <a:t>masiku</a:t>
            </a:r>
            <a:r>
              <a:rPr lang="en-US" sz="2000" b="1" dirty="0"/>
              <a:t> </a:t>
            </a:r>
            <a:r>
              <a:rPr lang="en-US" sz="2000" b="1" dirty="0" err="1"/>
              <a:t>ano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48988" y="4659087"/>
            <a:ext cx="103476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imene</a:t>
            </a:r>
            <a:r>
              <a:rPr lang="en-US" sz="2000" b="1" dirty="0"/>
              <a:t> Yohane </a:t>
            </a:r>
            <a:r>
              <a:rPr lang="en-US" sz="2000" b="1" dirty="0" err="1"/>
              <a:t>ankagwira</a:t>
            </a:r>
            <a:r>
              <a:rPr lang="en-US" sz="2000" b="1" dirty="0"/>
              <a:t> (</a:t>
            </a:r>
            <a:r>
              <a:rPr lang="en-US" sz="2000" b="1" dirty="0" err="1"/>
              <a:t>imenenso</a:t>
            </a:r>
            <a:r>
              <a:rPr lang="en-US" sz="2000" b="1" dirty="0"/>
              <a:t> </a:t>
            </a:r>
            <a:r>
              <a:rPr lang="en-US" sz="2000" b="1" dirty="0" err="1"/>
              <a:t>inali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Eliya) </a:t>
            </a:r>
            <a:r>
              <a:rPr lang="en-US" sz="2000" b="1" dirty="0" err="1"/>
              <a:t>tsopano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yathu</a:t>
            </a:r>
            <a:r>
              <a:rPr lang="en-US" sz="2000" b="1" dirty="0"/>
              <a:t>. </a:t>
            </a:r>
            <a:r>
              <a:rPr lang="en-US" sz="2000" b="1" dirty="0" err="1"/>
              <a:t>Taitanidwa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tikonzekere</a:t>
            </a:r>
            <a:r>
              <a:rPr lang="en-US" sz="2000" b="1" dirty="0"/>
              <a:t> </a:t>
            </a:r>
            <a:r>
              <a:rPr lang="en-US" sz="2000" b="1" dirty="0" err="1"/>
              <a:t>kubwera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Yesu </a:t>
            </a:r>
            <a:r>
              <a:rPr lang="en-US" sz="2000" b="1" dirty="0" err="1"/>
              <a:t>polalikira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onse</a:t>
            </a:r>
            <a:r>
              <a:rPr lang="en-US" sz="2000" b="1" dirty="0"/>
              <a:t> </a:t>
            </a:r>
            <a:r>
              <a:rPr lang="en-US" sz="2000" b="1" dirty="0" err="1"/>
              <a:t>uthenga</a:t>
            </a:r>
            <a:r>
              <a:rPr lang="en-US" sz="2000" b="1" dirty="0"/>
              <a:t> </a:t>
            </a:r>
            <a:r>
              <a:rPr lang="en-US" sz="2000" b="1" dirty="0" err="1"/>
              <a:t>wabwino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kulapa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chipulumutso</a:t>
            </a:r>
            <a:r>
              <a:rPr lang="en-US" sz="2000" b="1" dirty="0"/>
              <a:t> </a:t>
            </a:r>
            <a:r>
              <a:rPr lang="en-US" sz="2000" b="1" dirty="0" err="1"/>
              <a:t>kudzera</a:t>
            </a:r>
            <a:r>
              <a:rPr lang="en-US" sz="2000" b="1" dirty="0"/>
              <a:t> mu </a:t>
            </a:r>
            <a:r>
              <a:rPr lang="en-US" sz="2000" b="1" dirty="0" err="1"/>
              <a:t>imfa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Yesu </a:t>
            </a:r>
            <a:r>
              <a:rPr lang="en-US" sz="2000" b="1" dirty="0" err="1"/>
              <a:t>yopereka</a:t>
            </a:r>
            <a:r>
              <a:rPr lang="en-US" sz="2000" b="1" dirty="0"/>
              <a:t> </a:t>
            </a:r>
            <a:r>
              <a:rPr lang="en-US" sz="2000" b="1" dirty="0" err="1"/>
              <a:t>dipo</a:t>
            </a:r>
            <a:r>
              <a:rPr lang="en-US" sz="2000" b="1" dirty="0"/>
              <a:t> la </a:t>
            </a:r>
            <a:r>
              <a:rPr lang="en-US" sz="2000" b="1" dirty="0" err="1"/>
              <a:t>machimo</a:t>
            </a:r>
            <a:r>
              <a:rPr lang="en-US" sz="2000" b="1" dirty="0"/>
              <a:t> </a:t>
            </a:r>
            <a:r>
              <a:rPr lang="en-US" sz="2000" b="1" dirty="0" err="1"/>
              <a:t>athu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2428931"/>
            <a:ext cx="1387327" cy="327659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Mauthenga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uphungu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machenjezo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amene Mulungu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anapereka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kudzera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aneneri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amene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anafotokoza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momveka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bwino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cholinga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chake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chosatha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chokhudza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anthu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amtengo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wapatali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kwambiri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mpingo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Mulungu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padziko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lapansi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masiku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umene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uli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udindo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wosamalira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munda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wake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mpesa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M’ziphunzitso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za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aneneri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chikondi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cha Mulungu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anthu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amene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anasochera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chifukwa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cha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uchimo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komanso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dongosolo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lake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lowapulumutsa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zimaonekera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bwino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[…]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Ndipo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masiku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uthenga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Mulungu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mpingo wake,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kutanthauza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anthu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amene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akusamalira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munda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wake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mpesa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monga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alimi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okhulupirika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womwewo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umene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analankhula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kudzera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mwa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mneneri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wakale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kuti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Tidzayimba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nyimbo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ya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munda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wamphesa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wobereka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bwino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Ine,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Yehova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ndimawuyangʼanira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ndimawuthirira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nthawi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zonse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Ndimawulondera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usana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usiku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kuti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wina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angawononge</a:t>
            </a:r>
            <a:r>
              <a:rPr lang="en-US" sz="23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.” </a:t>
            </a:r>
            <a:r>
              <a:rPr lang="en-US" sz="23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(</a:t>
            </a:r>
            <a:r>
              <a:rPr lang="en-US" sz="23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Yesaya</a:t>
            </a:r>
            <a:r>
              <a:rPr lang="en-US" sz="23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27:2-3)”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44083" y="3116088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972832"/>
            <a:ext cx="11660257" cy="163668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ZOWONJEZERA:</a:t>
            </a:r>
            <a:r>
              <a:rPr lang="en-US" sz="28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28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KUITANIDWA KWA ELLEN G. WHITE KUKHALA MNENERI</a:t>
            </a:r>
            <a:endParaRPr lang="en-US" sz="28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Ellen Gould Harmon </a:t>
            </a:r>
            <a:r>
              <a:rPr lang="en-US" sz="2000" b="1" dirty="0" err="1"/>
              <a:t>anaona</a:t>
            </a:r>
            <a:r>
              <a:rPr lang="en-US" sz="2000" b="1" dirty="0"/>
              <a:t> </a:t>
            </a:r>
            <a:r>
              <a:rPr lang="en-US" sz="2000" b="1" dirty="0" err="1"/>
              <a:t>masomphenya</a:t>
            </a:r>
            <a:r>
              <a:rPr lang="en-US" sz="2000" b="1" dirty="0"/>
              <a:t> </a:t>
            </a:r>
            <a:r>
              <a:rPr lang="en-US" sz="2000" b="1" dirty="0" err="1"/>
              <a:t>ake</a:t>
            </a:r>
            <a:r>
              <a:rPr lang="en-US" sz="2000" b="1" dirty="0"/>
              <a:t> </a:t>
            </a:r>
            <a:r>
              <a:rPr lang="en-US" sz="2000" b="1" dirty="0" err="1"/>
              <a:t>oyamba</a:t>
            </a:r>
            <a:r>
              <a:rPr lang="en-US" sz="2000" b="1" dirty="0"/>
              <a:t> mu December 1844, </a:t>
            </a:r>
            <a:r>
              <a:rPr lang="en-US" sz="2000" b="1" dirty="0" err="1"/>
              <a:t>ali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zaka</a:t>
            </a:r>
            <a:r>
              <a:rPr lang="en-US" sz="2000" b="1" dirty="0"/>
              <a:t> 17.</a:t>
            </a:r>
            <a:endParaRPr lang="en-US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3410134"/>
            <a:ext cx="996872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Kudzera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m’masomphenya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amenewa</a:t>
            </a:r>
            <a:r>
              <a:rPr lang="en-US" sz="2000" b="1" dirty="0">
                <a:solidFill>
                  <a:prstClr val="black"/>
                </a:solidFill>
              </a:rPr>
              <a:t>, Mulungu </a:t>
            </a:r>
            <a:r>
              <a:rPr lang="en-US" sz="2000" b="1" dirty="0" err="1">
                <a:solidFill>
                  <a:prstClr val="black"/>
                </a:solidFill>
              </a:rPr>
              <a:t>anatsimikizira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okhulupirira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pa </a:t>
            </a:r>
            <a:r>
              <a:rPr lang="en-US" sz="2000" b="1" dirty="0" err="1">
                <a:solidFill>
                  <a:prstClr val="black"/>
                </a:solidFill>
              </a:rPr>
              <a:t>njira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yolondola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Ngakhale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poyamba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ochepa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anakhulupirira</a:t>
            </a:r>
            <a:r>
              <a:rPr lang="en-US" sz="2000" b="1" dirty="0">
                <a:solidFill>
                  <a:prstClr val="black"/>
                </a:solidFill>
              </a:rPr>
              <a:t> Ellen, </a:t>
            </a:r>
            <a:r>
              <a:rPr lang="en-US" sz="2000" b="1" dirty="0" err="1">
                <a:solidFill>
                  <a:prstClr val="black"/>
                </a:solidFill>
              </a:rPr>
              <a:t>patapita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anamulandira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mneneri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Mauthenga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analimbikitsa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kutsogolera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a Adventist </a:t>
            </a:r>
            <a:r>
              <a:rPr lang="en-US" sz="2000" b="1" dirty="0" err="1">
                <a:solidFill>
                  <a:prstClr val="black"/>
                </a:solidFill>
              </a:rPr>
              <a:t>kuyambira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pachiyambi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akupitirizabe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kuwalimbikitsa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kuwatsogolera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masiku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2085775"/>
            <a:ext cx="116528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imeneyi</a:t>
            </a:r>
            <a:r>
              <a:rPr lang="en-US" sz="2000" b="1" dirty="0">
                <a:solidFill>
                  <a:prstClr val="black"/>
                </a:solidFill>
              </a:rPr>
              <a:t>, Ellen </a:t>
            </a:r>
            <a:r>
              <a:rPr lang="en-US" sz="2000" b="1" dirty="0" err="1">
                <a:solidFill>
                  <a:prstClr val="black"/>
                </a:solidFill>
              </a:rPr>
              <a:t>anaonetsedwa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masomphenya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njira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yochokera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padziko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lapansi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Yerusalemu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kumwamba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M’masomphenyawo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okhulupirira</a:t>
            </a:r>
            <a:r>
              <a:rPr lang="en-US" sz="2000" b="1" dirty="0">
                <a:solidFill>
                  <a:prstClr val="black"/>
                </a:solidFill>
              </a:rPr>
              <a:t> a Adventist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paulendo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wopita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Mzinda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Woyera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motsogozedwa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Yesu. </a:t>
            </a:r>
            <a:r>
              <a:rPr lang="en-US" sz="2000" b="1" dirty="0" err="1">
                <a:solidFill>
                  <a:prstClr val="black"/>
                </a:solidFill>
              </a:rPr>
              <a:t>Akapitiriza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kuyang'ana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Yesu, </a:t>
            </a:r>
            <a:r>
              <a:rPr lang="en-US" sz="2000" b="1" dirty="0" err="1">
                <a:solidFill>
                  <a:prstClr val="black"/>
                </a:solidFill>
              </a:rPr>
              <a:t>ankayenda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patsogolo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m’njirayo</a:t>
            </a:r>
            <a:r>
              <a:rPr lang="en-US" sz="2000" b="1" dirty="0">
                <a:solidFill>
                  <a:prstClr val="black"/>
                </a:solidFill>
              </a:rPr>
              <a:t>. Koma </a:t>
            </a:r>
            <a:r>
              <a:rPr lang="en-US" sz="2000" b="1" dirty="0" err="1">
                <a:solidFill>
                  <a:prstClr val="black"/>
                </a:solidFill>
              </a:rPr>
              <a:t>akachotsa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awo</a:t>
            </a:r>
            <a:r>
              <a:rPr lang="en-US" sz="2000" b="1" dirty="0">
                <a:solidFill>
                  <a:prstClr val="black"/>
                </a:solidFill>
              </a:rPr>
              <a:t> pa Yesu, </a:t>
            </a:r>
            <a:r>
              <a:rPr lang="en-US" sz="2000" b="1" dirty="0" err="1">
                <a:solidFill>
                  <a:prstClr val="black"/>
                </a:solidFill>
              </a:rPr>
              <a:t>ankagwa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n’kutuluka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m’njirayo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092956"/>
            <a:ext cx="116619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William Miller </a:t>
            </a:r>
            <a:r>
              <a:rPr lang="en-US" sz="2000" b="1" dirty="0" err="1">
                <a:solidFill>
                  <a:prstClr val="black"/>
                </a:solidFill>
              </a:rPr>
              <a:t>anamasulira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ulosi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Danieli 8:14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unkalengeza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kubweranso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m’chaka</a:t>
            </a:r>
            <a:r>
              <a:rPr lang="en-US" sz="2000" b="1" dirty="0">
                <a:solidFill>
                  <a:prstClr val="black"/>
                </a:solidFill>
              </a:rPr>
              <a:t> cha 1843. </a:t>
            </a:r>
            <a:r>
              <a:rPr lang="en-US" sz="2000" b="1" dirty="0" err="1">
                <a:solidFill>
                  <a:prstClr val="black"/>
                </a:solidFill>
              </a:rPr>
              <a:t>Pambuyo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tsiku</a:t>
            </a:r>
            <a:r>
              <a:rPr lang="en-US" sz="2000" b="1" dirty="0">
                <a:solidFill>
                  <a:prstClr val="black"/>
                </a:solidFill>
              </a:rPr>
              <a:t> la 22 October 1844 </a:t>
            </a:r>
            <a:r>
              <a:rPr lang="en-US" sz="2000" b="1" dirty="0" err="1">
                <a:solidFill>
                  <a:prstClr val="black"/>
                </a:solidFill>
              </a:rPr>
              <a:t>linakhazikitsidwa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tsiku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limene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adzabwere</a:t>
            </a:r>
            <a:r>
              <a:rPr lang="en-US" sz="2000" b="1" dirty="0">
                <a:solidFill>
                  <a:prstClr val="black"/>
                </a:solidFill>
              </a:rPr>
              <a:t>. Koma Yesu </a:t>
            </a:r>
            <a:r>
              <a:rPr lang="en-US" sz="2000" b="1" dirty="0" err="1">
                <a:solidFill>
                  <a:prstClr val="black"/>
                </a:solidFill>
              </a:rPr>
              <a:t>sanabwere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10572</TotalTime>
  <Words>1872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Aptos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131</cp:revision>
  <dcterms:created xsi:type="dcterms:W3CDTF">2026-09-11T15:58:36Z</dcterms:created>
  <dcterms:modified xsi:type="dcterms:W3CDTF">2026-10-10T06:50:33Z</dcterms:modified>
</cp:coreProperties>
</file>