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46" autoAdjust="0"/>
    <p:restoredTop sz="94666"/>
  </p:normalViewPr>
  <p:slideViewPr>
    <p:cSldViewPr snapToGrid="0">
      <p:cViewPr varScale="1">
        <p:scale>
          <a:sx n="29" d="100"/>
          <a:sy n="29" d="100"/>
        </p:scale>
        <p:origin x="156" y="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4" qsCatId="3D" csTypeId="urn:microsoft.com/office/officeart/2005/8/colors/colorful1#7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ndani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amene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anaitanidwa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kugwira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ntchito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ya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uneneri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aneneri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ankakhala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makhalidwe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otani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aneneri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ankagwira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ntchito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zotani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akazi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ati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amene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anali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mphatso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ya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uneneri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aneneri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onyenga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anali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makhalidwe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otani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Kwa 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mafumu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 err="1"/>
            <a:t>Ankawazodza</a:t>
          </a:r>
          <a:br>
            <a:rPr lang="en" sz="2000" b="1" dirty="0"/>
          </a:br>
          <a:r>
            <a:rPr lang="en" sz="2000" b="1" dirty="0"/>
            <a:t>(1 </a:t>
          </a:r>
          <a:r>
            <a:rPr lang="en" sz="2000" b="1" dirty="0" err="1"/>
            <a:t>Mafumu</a:t>
          </a:r>
          <a:r>
            <a:rPr lang="en" sz="2000" b="1" dirty="0"/>
            <a:t> 19:16)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Kwa 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ansembe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GB" sz="2000" b="1" kern="1200" dirty="0" err="1"/>
            <a:t>Ankawadzudzula</a:t>
          </a:r>
          <a:r>
            <a:rPr lang="en-GB" sz="2000" b="1" kern="1200" dirty="0"/>
            <a:t> </a:t>
          </a:r>
          <a:r>
            <a:rPr lang="en-GB" sz="2000" b="1" kern="1200" dirty="0" err="1"/>
            <a:t>akamachita</a:t>
          </a:r>
          <a:r>
            <a:rPr lang="en-GB" sz="2000" b="1" kern="1200" dirty="0"/>
            <a:t> </a:t>
          </a:r>
          <a:r>
            <a:rPr lang="en-GB" sz="2000" b="1" kern="1200" dirty="0" err="1"/>
            <a:t>zolakwika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(Malaki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Kwa 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anthu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GB" sz="1900" b="1" dirty="0" err="1"/>
            <a:t>Ankawaphunzitsa</a:t>
          </a:r>
          <a:r>
            <a:rPr lang="en-GB" sz="1900" b="1" dirty="0"/>
            <a:t> </a:t>
          </a:r>
          <a:r>
            <a:rPr lang="en-GB" sz="1900" b="1" dirty="0" err="1"/>
            <a:t>kuyenda</a:t>
          </a:r>
          <a:r>
            <a:rPr lang="en-GB" sz="1900" b="1" dirty="0"/>
            <a:t> </a:t>
          </a:r>
          <a:r>
            <a:rPr lang="en-GB" sz="1900" b="1" dirty="0" err="1"/>
            <a:t>m’njira</a:t>
          </a:r>
          <a:r>
            <a:rPr lang="en-GB" sz="1900" b="1" dirty="0"/>
            <a:t> za Mulungu </a:t>
          </a:r>
          <a:r>
            <a:rPr lang="en" sz="1900" b="1" dirty="0"/>
            <a:t>(Mika 6:8)</a:t>
          </a:r>
          <a:endParaRPr lang="es-ES" sz="19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Kwa 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ife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GB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Analemba</a:t>
          </a:r>
          <a:r>
            <a:rPr lang="en-GB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mauthenga</a:t>
          </a:r>
          <a:r>
            <a:rPr lang="en-GB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awo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</a:t>
          </a: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Mbiri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GB" sz="2000" b="1" dirty="0" err="1"/>
            <a:t>Ankawalimbikitsa</a:t>
          </a:r>
          <a:r>
            <a:rPr lang="en-GB" sz="2000" b="1" dirty="0"/>
            <a:t> </a:t>
          </a:r>
          <a:r>
            <a:rPr lang="en-GB" sz="2000" b="1" dirty="0" err="1"/>
            <a:t>akamachita</a:t>
          </a:r>
          <a:r>
            <a:rPr lang="en-GB" sz="2000" b="1" dirty="0"/>
            <a:t> </a:t>
          </a:r>
          <a:r>
            <a:rPr lang="en-GB" sz="2000" b="1" dirty="0" err="1"/>
            <a:t>zabwino</a:t>
          </a:r>
          <a:br>
            <a:rPr lang="en" sz="2000" b="1" dirty="0"/>
          </a:br>
          <a:r>
            <a:rPr lang="en" sz="2000" b="1" dirty="0"/>
            <a:t>(2 </a:t>
          </a:r>
          <a:r>
            <a:rPr lang="en" sz="2000" b="1" dirty="0" err="1"/>
            <a:t>Mbiri</a:t>
          </a:r>
          <a:r>
            <a:rPr lang="en" sz="2000" b="1" dirty="0"/>
            <a:t> 15:8)</a:t>
          </a: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GB" sz="2000" b="1" dirty="0" err="1"/>
            <a:t>Ankawadzudzula</a:t>
          </a:r>
          <a:r>
            <a:rPr lang="en-GB" sz="2000" b="1" dirty="0"/>
            <a:t> </a:t>
          </a:r>
          <a:r>
            <a:rPr lang="en-GB" sz="2000" b="1" dirty="0" err="1"/>
            <a:t>akamachita</a:t>
          </a:r>
          <a:r>
            <a:rPr lang="en-GB" sz="2000" b="1" dirty="0"/>
            <a:t> </a:t>
          </a:r>
          <a:r>
            <a:rPr lang="en-GB" sz="2000" b="1" dirty="0" err="1"/>
            <a:t>zolakwika</a:t>
          </a:r>
          <a:br>
            <a:rPr lang="en" sz="2000" b="1" dirty="0"/>
          </a:br>
          <a:r>
            <a:rPr lang="en" sz="2000" b="1" dirty="0"/>
            <a:t>(1 </a:t>
          </a:r>
          <a:r>
            <a:rPr lang="en" sz="2000" b="1" dirty="0" err="1"/>
            <a:t>Mafumu</a:t>
          </a:r>
          <a:r>
            <a:rPr lang="en" sz="2000" b="1" dirty="0"/>
            <a:t> 21:20)</a:t>
          </a:r>
          <a:endParaRPr lang="es-ES" sz="20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GB" sz="2000" b="1" dirty="0" err="1"/>
            <a:t>Ankawauza</a:t>
          </a:r>
          <a:r>
            <a:rPr lang="en-GB" sz="2000" b="1" dirty="0"/>
            <a:t> </a:t>
          </a:r>
          <a:r>
            <a:rPr lang="en-GB" sz="2000" b="1" dirty="0" err="1"/>
            <a:t>poyera</a:t>
          </a:r>
          <a:r>
            <a:rPr lang="en-GB" sz="2000" b="1" dirty="0"/>
            <a:t> za </a:t>
          </a:r>
          <a:r>
            <a:rPr lang="en-GB" sz="2000" b="1" dirty="0" err="1"/>
            <a:t>machimo</a:t>
          </a:r>
          <a:r>
            <a:rPr lang="en-GB" sz="2000" b="1" dirty="0"/>
            <a:t> </a:t>
          </a:r>
          <a:r>
            <a:rPr lang="en-GB" sz="2000" b="1" dirty="0" err="1"/>
            <a:t>awo</a:t>
          </a:r>
          <a:r>
            <a:rPr lang="en-GB" sz="2000" b="1" dirty="0"/>
            <a:t> (</a:t>
          </a:r>
          <a:r>
            <a:rPr lang="en-GB" sz="2000" b="1" dirty="0" err="1"/>
            <a:t>Yesaya</a:t>
          </a:r>
          <a:r>
            <a:rPr lang="en-GB" sz="2000" b="1" dirty="0"/>
            <a:t> 58:1</a:t>
          </a:r>
          <a:r>
            <a:rPr lang="en" sz="2000" b="1" dirty="0"/>
            <a:t>)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GB" sz="2000" b="1" dirty="0" err="1"/>
            <a:t>Ankawaitana</a:t>
          </a:r>
          <a:r>
            <a:rPr lang="en-GB" sz="2000" b="1" dirty="0"/>
            <a:t> </a:t>
          </a:r>
          <a:r>
            <a:rPr lang="en-GB" sz="2000" b="1" dirty="0" err="1"/>
            <a:t>kuti</a:t>
          </a:r>
          <a:r>
            <a:rPr lang="en-GB" sz="2000" b="1" dirty="0"/>
            <a:t> </a:t>
          </a:r>
          <a:r>
            <a:rPr lang="en-GB" sz="2000" b="1" dirty="0" err="1"/>
            <a:t>alape</a:t>
          </a:r>
          <a:r>
            <a:rPr lang="en-GB" sz="2000" b="1" dirty="0"/>
            <a:t> </a:t>
          </a:r>
          <a:r>
            <a:rPr lang="en-GB" sz="2000" b="1" dirty="0" err="1"/>
            <a:t>machimo</a:t>
          </a:r>
          <a:r>
            <a:rPr lang="en-GB" sz="2000" b="1" dirty="0"/>
            <a:t> </a:t>
          </a:r>
          <a:r>
            <a:rPr lang="en-GB" sz="2000" b="1" dirty="0" err="1"/>
            <a:t>awo</a:t>
          </a:r>
          <a:r>
            <a:rPr lang="en-GB" sz="2000" b="1" dirty="0"/>
            <a:t> (</a:t>
          </a:r>
          <a:r>
            <a:rPr lang="en-GB" sz="2000" b="1" dirty="0" err="1"/>
            <a:t>Ezekieli</a:t>
          </a:r>
          <a:r>
            <a:rPr lang="en-GB" sz="2000" b="1" dirty="0"/>
            <a:t> 18:32</a:t>
          </a:r>
          <a:r>
            <a:rPr lang="en" sz="2000" b="1" dirty="0"/>
            <a:t>)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5" qsCatId="simple" csTypeId="urn:microsoft.com/office/officeart/2005/8/colors/colorful4#4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Ankapeka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ulosi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wawo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wa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m'mutu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mwawo</a:t>
          </a:r>
          <a:r>
            <a:rPr lang="en-GB" sz="2000" b="1" dirty="0">
              <a:solidFill>
                <a:schemeClr val="tx1"/>
              </a:solidFill>
            </a:rPr>
            <a:t> (</a:t>
          </a:r>
          <a:r>
            <a:rPr lang="en-GB" sz="2000" b="1" dirty="0" err="1">
              <a:solidFill>
                <a:schemeClr val="tx1"/>
              </a:solidFill>
            </a:rPr>
            <a:t>Ezekieli</a:t>
          </a:r>
          <a:r>
            <a:rPr lang="en-GB" sz="2000" b="1" dirty="0">
              <a:solidFill>
                <a:schemeClr val="tx1"/>
              </a:solidFill>
            </a:rPr>
            <a:t> 13:2, 17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Ankanena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zimene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anthu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ankafuna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kumva</a:t>
          </a:r>
          <a:r>
            <a:rPr lang="en-GB" sz="2000" b="1" dirty="0">
              <a:solidFill>
                <a:schemeClr val="tx1"/>
              </a:solidFill>
            </a:rPr>
            <a:t> (</a:t>
          </a:r>
          <a:r>
            <a:rPr lang="en-GB" sz="2000" b="1" dirty="0" err="1">
              <a:solidFill>
                <a:schemeClr val="tx1"/>
              </a:solidFill>
            </a:rPr>
            <a:t>Ezekieli</a:t>
          </a:r>
          <a:r>
            <a:rPr lang="en-GB" sz="2000" b="1" dirty="0">
              <a:solidFill>
                <a:schemeClr val="tx1"/>
              </a:solidFill>
            </a:rPr>
            <a:t> 13:16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Sankadzudzula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machimo</a:t>
          </a:r>
          <a:r>
            <a:rPr lang="en-GB" sz="2000" b="1" dirty="0">
              <a:solidFill>
                <a:schemeClr val="tx1"/>
              </a:solidFill>
            </a:rPr>
            <a:t> a </a:t>
          </a:r>
          <a:r>
            <a:rPr lang="en-GB" sz="2000" b="1" dirty="0" err="1">
              <a:solidFill>
                <a:schemeClr val="tx1"/>
              </a:solidFill>
            </a:rPr>
            <a:t>anthu</a:t>
          </a:r>
          <a:r>
            <a:rPr lang="en-GB" sz="2000" b="1" dirty="0">
              <a:solidFill>
                <a:schemeClr val="tx1"/>
              </a:solidFill>
            </a:rPr>
            <a:t> (</a:t>
          </a:r>
          <a:r>
            <a:rPr lang="en-GB" sz="2000" b="1" dirty="0" err="1">
              <a:solidFill>
                <a:schemeClr val="tx1"/>
              </a:solidFill>
            </a:rPr>
            <a:t>Ezekieli</a:t>
          </a:r>
          <a:r>
            <a:rPr lang="en-GB" sz="2000" b="1" dirty="0">
              <a:solidFill>
                <a:schemeClr val="tx1"/>
              </a:solidFill>
            </a:rPr>
            <a:t> 13:22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Ankafuna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kudzipezera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phindu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lawo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iwo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eni</a:t>
          </a:r>
          <a:r>
            <a:rPr lang="en-GB" sz="2000" b="1" dirty="0">
              <a:solidFill>
                <a:schemeClr val="tx1"/>
              </a:solidFill>
            </a:rPr>
            <a:t> (</a:t>
          </a:r>
          <a:r>
            <a:rPr lang="en-GB" sz="2000" b="1" dirty="0" err="1">
              <a:solidFill>
                <a:schemeClr val="tx1"/>
              </a:solidFill>
            </a:rPr>
            <a:t>Ezekieli</a:t>
          </a:r>
          <a:r>
            <a:rPr lang="en-GB" sz="2000" b="1" dirty="0">
              <a:solidFill>
                <a:schemeClr val="tx1"/>
              </a:solidFill>
            </a:rPr>
            <a:t> 13:19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ndani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amene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anaitanidwa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kugwira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ntchito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ya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uneneri</a:t>
          </a:r>
          <a:r>
            <a:rPr lang="en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aneneri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ankakhala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makhalidwe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otani</a:t>
          </a:r>
          <a:r>
            <a:rPr lang="en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aneneri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ankagwira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ntchito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zotani</a:t>
          </a:r>
          <a:r>
            <a:rPr lang="en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akazi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ati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amene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anali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mphatso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ya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uneneri</a:t>
          </a:r>
          <a:r>
            <a:rPr lang="en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Kodi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aneneri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onyenga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anali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makhalidwe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otani</a:t>
          </a:r>
          <a:r>
            <a:rPr lang="en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90108"/>
          <a:ext cx="2641948" cy="40528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Kwa 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mafumu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90108"/>
        <a:ext cx="2641948" cy="405281"/>
      </dsp:txXfrm>
    </dsp:sp>
    <dsp:sp modelId="{DE916DB0-9BB6-48A9-BFF3-35B5FFCB431D}">
      <dsp:nvSpPr>
        <dsp:cNvPr id="0" name=""/>
        <dsp:cNvSpPr/>
      </dsp:nvSpPr>
      <dsp:spPr>
        <a:xfrm>
          <a:off x="14517" y="317220"/>
          <a:ext cx="2641948" cy="3482718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 err="1"/>
            <a:t>Ankawazodza</a:t>
          </a:r>
          <a:br>
            <a:rPr lang="en" sz="2000" b="1" kern="1200" dirty="0"/>
          </a:br>
          <a:r>
            <a:rPr lang="en" sz="2000" b="1" kern="1200" dirty="0"/>
            <a:t>(1 </a:t>
          </a:r>
          <a:r>
            <a:rPr lang="en" sz="2000" b="1" kern="1200" dirty="0" err="1"/>
            <a:t>Mafumu</a:t>
          </a:r>
          <a:r>
            <a:rPr lang="en" sz="2000" b="1" kern="1200" dirty="0"/>
            <a:t> 19:16)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dirty="0" err="1"/>
            <a:t>Ankawalimbikitsa</a:t>
          </a:r>
          <a:r>
            <a:rPr lang="en-GB" sz="2000" b="1" kern="1200" dirty="0"/>
            <a:t> </a:t>
          </a:r>
          <a:r>
            <a:rPr lang="en-GB" sz="2000" b="1" kern="1200" dirty="0" err="1"/>
            <a:t>akamachita</a:t>
          </a:r>
          <a:r>
            <a:rPr lang="en-GB" sz="2000" b="1" kern="1200" dirty="0"/>
            <a:t> </a:t>
          </a:r>
          <a:r>
            <a:rPr lang="en-GB" sz="2000" b="1" kern="1200" dirty="0" err="1"/>
            <a:t>zabwino</a:t>
          </a:r>
          <a:br>
            <a:rPr lang="en" sz="2000" b="1" kern="1200" dirty="0"/>
          </a:br>
          <a:r>
            <a:rPr lang="en" sz="2000" b="1" kern="1200" dirty="0"/>
            <a:t>(2 </a:t>
          </a:r>
          <a:r>
            <a:rPr lang="en" sz="2000" b="1" kern="1200" dirty="0" err="1"/>
            <a:t>Mbiri</a:t>
          </a:r>
          <a:r>
            <a:rPr lang="en" sz="2000" b="1" kern="1200" dirty="0"/>
            <a:t> 15:8)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dirty="0" err="1"/>
            <a:t>Ankawadzudzula</a:t>
          </a:r>
          <a:r>
            <a:rPr lang="en-GB" sz="2000" b="1" kern="1200" dirty="0"/>
            <a:t> </a:t>
          </a:r>
          <a:r>
            <a:rPr lang="en-GB" sz="2000" b="1" kern="1200" dirty="0" err="1"/>
            <a:t>akamachita</a:t>
          </a:r>
          <a:r>
            <a:rPr lang="en-GB" sz="2000" b="1" kern="1200" dirty="0"/>
            <a:t> </a:t>
          </a:r>
          <a:r>
            <a:rPr lang="en-GB" sz="2000" b="1" kern="1200" dirty="0" err="1"/>
            <a:t>zolakwika</a:t>
          </a:r>
          <a:br>
            <a:rPr lang="en" sz="2000" b="1" kern="1200" dirty="0"/>
          </a:br>
          <a:r>
            <a:rPr lang="en" sz="2000" b="1" kern="1200" dirty="0"/>
            <a:t>(1 </a:t>
          </a:r>
          <a:r>
            <a:rPr lang="en" sz="2000" b="1" kern="1200" dirty="0" err="1"/>
            <a:t>Mafumu</a:t>
          </a:r>
          <a:r>
            <a:rPr lang="en" sz="2000" b="1" kern="1200" dirty="0"/>
            <a:t> 21:20)</a:t>
          </a:r>
          <a:endParaRPr lang="es-ES" sz="2000" kern="1200" dirty="0"/>
        </a:p>
      </dsp:txBody>
      <dsp:txXfrm>
        <a:off x="14517" y="317220"/>
        <a:ext cx="2641948" cy="3482718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09375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Kwa 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ansembe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09375"/>
      </dsp:txXfrm>
    </dsp:sp>
    <dsp:sp modelId="{04C60BD0-E465-45DD-864B-0D8C1C3C4F09}">
      <dsp:nvSpPr>
        <dsp:cNvPr id="0" name=""/>
        <dsp:cNvSpPr/>
      </dsp:nvSpPr>
      <dsp:spPr>
        <a:xfrm>
          <a:off x="3025977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GB" sz="2000" b="1" kern="1200" dirty="0" err="1"/>
            <a:t>Ankawadzudzula</a:t>
          </a:r>
          <a:r>
            <a:rPr lang="en-GB" sz="2000" b="1" kern="1200" dirty="0"/>
            <a:t> </a:t>
          </a:r>
          <a:r>
            <a:rPr lang="en-GB" sz="2000" b="1" kern="1200" dirty="0" err="1"/>
            <a:t>akamachita</a:t>
          </a:r>
          <a:r>
            <a:rPr lang="en-GB" sz="2000" b="1" kern="1200" dirty="0"/>
            <a:t> </a:t>
          </a:r>
          <a:r>
            <a:rPr lang="en-GB" sz="2000" b="1" kern="1200" dirty="0" err="1"/>
            <a:t>zolakwika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(Malaki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409375"/>
        <a:ext cx="2639368" cy="3300455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09375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Kwa 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anthu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09375"/>
      </dsp:txXfrm>
    </dsp:sp>
    <dsp:sp modelId="{1C67A4CD-D8D9-4790-9FCB-FE35047E44B9}">
      <dsp:nvSpPr>
        <dsp:cNvPr id="0" name=""/>
        <dsp:cNvSpPr/>
      </dsp:nvSpPr>
      <dsp:spPr>
        <a:xfrm>
          <a:off x="603485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b="1" kern="1200" dirty="0" err="1"/>
            <a:t>Ankawaphunzitsa</a:t>
          </a:r>
          <a:r>
            <a:rPr lang="en-GB" sz="1900" b="1" kern="1200" dirty="0"/>
            <a:t> </a:t>
          </a:r>
          <a:r>
            <a:rPr lang="en-GB" sz="1900" b="1" kern="1200" dirty="0" err="1"/>
            <a:t>kuyenda</a:t>
          </a:r>
          <a:r>
            <a:rPr lang="en-GB" sz="1900" b="1" kern="1200" dirty="0"/>
            <a:t> </a:t>
          </a:r>
          <a:r>
            <a:rPr lang="en-GB" sz="1900" b="1" kern="1200" dirty="0" err="1"/>
            <a:t>m’njira</a:t>
          </a:r>
          <a:r>
            <a:rPr lang="en-GB" sz="1900" b="1" kern="1200" dirty="0"/>
            <a:t> za Mulungu </a:t>
          </a:r>
          <a:r>
            <a:rPr lang="en" sz="1900" b="1" kern="1200" dirty="0"/>
            <a:t>(Mika 6:8)</a:t>
          </a:r>
          <a:endParaRPr lang="es-ES" sz="19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dirty="0" err="1"/>
            <a:t>Ankawauza</a:t>
          </a:r>
          <a:r>
            <a:rPr lang="en-GB" sz="2000" b="1" kern="1200" dirty="0"/>
            <a:t> </a:t>
          </a:r>
          <a:r>
            <a:rPr lang="en-GB" sz="2000" b="1" kern="1200" dirty="0" err="1"/>
            <a:t>poyera</a:t>
          </a:r>
          <a:r>
            <a:rPr lang="en-GB" sz="2000" b="1" kern="1200" dirty="0"/>
            <a:t> za </a:t>
          </a:r>
          <a:r>
            <a:rPr lang="en-GB" sz="2000" b="1" kern="1200" dirty="0" err="1"/>
            <a:t>machimo</a:t>
          </a:r>
          <a:r>
            <a:rPr lang="en-GB" sz="2000" b="1" kern="1200" dirty="0"/>
            <a:t> </a:t>
          </a:r>
          <a:r>
            <a:rPr lang="en-GB" sz="2000" b="1" kern="1200" dirty="0" err="1"/>
            <a:t>awo</a:t>
          </a:r>
          <a:r>
            <a:rPr lang="en-GB" sz="2000" b="1" kern="1200" dirty="0"/>
            <a:t> (</a:t>
          </a:r>
          <a:r>
            <a:rPr lang="en-GB" sz="2000" b="1" kern="1200" dirty="0" err="1"/>
            <a:t>Yesaya</a:t>
          </a:r>
          <a:r>
            <a:rPr lang="en-GB" sz="2000" b="1" kern="1200" dirty="0"/>
            <a:t> 58:1</a:t>
          </a:r>
          <a:r>
            <a:rPr lang="en" sz="2000" b="1" kern="1200" dirty="0"/>
            <a:t>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dirty="0" err="1"/>
            <a:t>Ankawaitana</a:t>
          </a:r>
          <a:r>
            <a:rPr lang="en-GB" sz="2000" b="1" kern="1200" dirty="0"/>
            <a:t> </a:t>
          </a:r>
          <a:r>
            <a:rPr lang="en-GB" sz="2000" b="1" kern="1200" dirty="0" err="1"/>
            <a:t>kuti</a:t>
          </a:r>
          <a:r>
            <a:rPr lang="en-GB" sz="2000" b="1" kern="1200" dirty="0"/>
            <a:t> </a:t>
          </a:r>
          <a:r>
            <a:rPr lang="en-GB" sz="2000" b="1" kern="1200" dirty="0" err="1"/>
            <a:t>alape</a:t>
          </a:r>
          <a:r>
            <a:rPr lang="en-GB" sz="2000" b="1" kern="1200" dirty="0"/>
            <a:t> </a:t>
          </a:r>
          <a:r>
            <a:rPr lang="en-GB" sz="2000" b="1" kern="1200" dirty="0" err="1"/>
            <a:t>machimo</a:t>
          </a:r>
          <a:r>
            <a:rPr lang="en-GB" sz="2000" b="1" kern="1200" dirty="0"/>
            <a:t> </a:t>
          </a:r>
          <a:r>
            <a:rPr lang="en-GB" sz="2000" b="1" kern="1200" dirty="0" err="1"/>
            <a:t>awo</a:t>
          </a:r>
          <a:r>
            <a:rPr lang="en-GB" sz="2000" b="1" kern="1200" dirty="0"/>
            <a:t> (</a:t>
          </a:r>
          <a:r>
            <a:rPr lang="en-GB" sz="2000" b="1" kern="1200" dirty="0" err="1"/>
            <a:t>Ezekieli</a:t>
          </a:r>
          <a:r>
            <a:rPr lang="en-GB" sz="2000" b="1" kern="1200" dirty="0"/>
            <a:t> 18:32</a:t>
          </a:r>
          <a:r>
            <a:rPr lang="en" sz="2000" b="1" kern="1200" dirty="0"/>
            <a:t>)</a:t>
          </a:r>
          <a:endParaRPr lang="es-ES" sz="2000" kern="1200" dirty="0"/>
        </a:p>
      </dsp:txBody>
      <dsp:txXfrm>
        <a:off x="6034856" y="409375"/>
        <a:ext cx="2639368" cy="3300455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09375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Kwa 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ife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09375"/>
      </dsp:txXfrm>
    </dsp:sp>
    <dsp:sp modelId="{7C107A4B-B9C0-4C78-B580-4E5C3CAE4211}">
      <dsp:nvSpPr>
        <dsp:cNvPr id="0" name=""/>
        <dsp:cNvSpPr/>
      </dsp:nvSpPr>
      <dsp:spPr>
        <a:xfrm>
          <a:off x="904373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GB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Analemba</a:t>
          </a:r>
          <a:r>
            <a:rPr lang="en-GB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mauthenga</a:t>
          </a:r>
          <a:r>
            <a:rPr lang="en-GB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awo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</a:t>
          </a: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Mbiri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409375"/>
        <a:ext cx="2639368" cy="33004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7663634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Ankapeka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ulosi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wawo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wa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m'mutu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mwawo</a:t>
          </a:r>
          <a:r>
            <a:rPr lang="en-GB" sz="2000" b="1" kern="1200" dirty="0">
              <a:solidFill>
                <a:schemeClr val="tx1"/>
              </a:solidFill>
            </a:rPr>
            <a:t> (</a:t>
          </a:r>
          <a:r>
            <a:rPr lang="en-GB" sz="2000" b="1" kern="1200" dirty="0" err="1">
              <a:solidFill>
                <a:schemeClr val="tx1"/>
              </a:solidFill>
            </a:rPr>
            <a:t>Ezekieli</a:t>
          </a:r>
          <a:r>
            <a:rPr lang="en-GB" sz="2000" b="1" kern="1200" dirty="0">
              <a:solidFill>
                <a:schemeClr val="tx1"/>
              </a:solidFill>
            </a:rPr>
            <a:t> 13:2, 17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7281860" cy="308882"/>
      </dsp:txXfrm>
    </dsp:sp>
    <dsp:sp modelId="{9EED3436-14B9-4328-AE94-23419D8B7768}">
      <dsp:nvSpPr>
        <dsp:cNvPr id="0" name=""/>
        <dsp:cNvSpPr/>
      </dsp:nvSpPr>
      <dsp:spPr>
        <a:xfrm>
          <a:off x="484073" y="387758"/>
          <a:ext cx="7979146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Ankanena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zimene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anthu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ankafuna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kumva</a:t>
          </a:r>
          <a:r>
            <a:rPr lang="en-GB" sz="2000" b="1" kern="1200" dirty="0">
              <a:solidFill>
                <a:schemeClr val="tx1"/>
              </a:solidFill>
            </a:rPr>
            <a:t> (</a:t>
          </a:r>
          <a:r>
            <a:rPr lang="en-GB" sz="2000" b="1" kern="1200" dirty="0" err="1">
              <a:solidFill>
                <a:schemeClr val="tx1"/>
              </a:solidFill>
            </a:rPr>
            <a:t>Ezekieli</a:t>
          </a:r>
          <a:r>
            <a:rPr lang="en-GB" sz="2000" b="1" kern="1200" dirty="0">
              <a:solidFill>
                <a:schemeClr val="tx1"/>
              </a:solidFill>
            </a:rPr>
            <a:t> 13:16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493683" y="397368"/>
        <a:ext cx="7069625" cy="308882"/>
      </dsp:txXfrm>
    </dsp:sp>
    <dsp:sp modelId="{644D4322-20C0-4BC5-B361-96DEF3A3933E}">
      <dsp:nvSpPr>
        <dsp:cNvPr id="0" name=""/>
        <dsp:cNvSpPr/>
      </dsp:nvSpPr>
      <dsp:spPr>
        <a:xfrm>
          <a:off x="1167248" y="775516"/>
          <a:ext cx="7877296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Sankadzudzula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machimo</a:t>
          </a:r>
          <a:r>
            <a:rPr lang="en-GB" sz="2000" b="1" kern="1200" dirty="0">
              <a:solidFill>
                <a:schemeClr val="tx1"/>
              </a:solidFill>
            </a:rPr>
            <a:t> a </a:t>
          </a:r>
          <a:r>
            <a:rPr lang="en-GB" sz="2000" b="1" kern="1200" dirty="0" err="1">
              <a:solidFill>
                <a:schemeClr val="tx1"/>
              </a:solidFill>
            </a:rPr>
            <a:t>anthu</a:t>
          </a:r>
          <a:r>
            <a:rPr lang="en-GB" sz="2000" b="1" kern="1200" dirty="0">
              <a:solidFill>
                <a:schemeClr val="tx1"/>
              </a:solidFill>
            </a:rPr>
            <a:t> (</a:t>
          </a:r>
          <a:r>
            <a:rPr lang="en-GB" sz="2000" b="1" kern="1200" dirty="0" err="1">
              <a:solidFill>
                <a:schemeClr val="tx1"/>
              </a:solidFill>
            </a:rPr>
            <a:t>Ezekieli</a:t>
          </a:r>
          <a:r>
            <a:rPr lang="en-GB" sz="2000" b="1" kern="1200" dirty="0">
              <a:solidFill>
                <a:schemeClr val="tx1"/>
              </a:solidFill>
            </a:rPr>
            <a:t> 13:22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176858" y="785126"/>
        <a:ext cx="6988986" cy="308882"/>
      </dsp:txXfrm>
    </dsp:sp>
    <dsp:sp modelId="{646086EF-A582-43F2-A0F8-BDACD0A14D75}">
      <dsp:nvSpPr>
        <dsp:cNvPr id="0" name=""/>
        <dsp:cNvSpPr/>
      </dsp:nvSpPr>
      <dsp:spPr>
        <a:xfrm>
          <a:off x="1915908" y="1163274"/>
          <a:ext cx="7663634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Ankafuna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kudzipezera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phindu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lawo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iwo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eni</a:t>
          </a:r>
          <a:r>
            <a:rPr lang="en-GB" sz="2000" b="1" kern="1200" dirty="0">
              <a:solidFill>
                <a:schemeClr val="tx1"/>
              </a:solidFill>
            </a:rPr>
            <a:t> (</a:t>
          </a:r>
          <a:r>
            <a:rPr lang="en-GB" sz="2000" b="1" kern="1200" dirty="0" err="1">
              <a:solidFill>
                <a:schemeClr val="tx1"/>
              </a:solidFill>
            </a:rPr>
            <a:t>Ezekieli</a:t>
          </a:r>
          <a:r>
            <a:rPr lang="en-GB" sz="2000" b="1" kern="1200" dirty="0">
              <a:solidFill>
                <a:schemeClr val="tx1"/>
              </a:solidFill>
            </a:rPr>
            <a:t> 13:19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925518" y="1172884"/>
        <a:ext cx="6789318" cy="308882"/>
      </dsp:txXfrm>
    </dsp:sp>
    <dsp:sp modelId="{78472FAB-D2AC-4A01-9250-D3424753C9CC}">
      <dsp:nvSpPr>
        <dsp:cNvPr id="0" name=""/>
        <dsp:cNvSpPr/>
      </dsp:nvSpPr>
      <dsp:spPr>
        <a:xfrm>
          <a:off x="7450367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498352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8092196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8140181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8724446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8772431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ANENERI A M’CHIPANGANO CHAKALE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Phunziro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3, October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44334" y="290020"/>
            <a:ext cx="3806399" cy="569386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Mmamawa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ananyamuka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kupita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ku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chipululu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cha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Tekowa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Akunyamuka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Yehosafati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anayimirira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ndipo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anati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, “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Tandimverani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ine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anthu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a Yuda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ndi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Yerusalemu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! Khalani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ndi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chikhulupiriro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mwa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Yehova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Mulungu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wanu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ndipo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mudzatchinjirizidwa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khalani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ndi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chikhulupiriro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mwa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aneneri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ake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ndipo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mudzapambana</a:t>
            </a:r>
            <a:r>
              <a:rPr lang="en-US" sz="24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.”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Mbiri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20:20,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CCL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5500266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9063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 </a:t>
            </a:r>
            <a:r>
              <a:rPr lang="en-US" sz="2000" b="1" dirty="0" err="1"/>
              <a:t>nthawi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Chipangano</a:t>
            </a:r>
            <a:r>
              <a:rPr lang="en-US" sz="2000" b="1" dirty="0"/>
              <a:t> </a:t>
            </a:r>
            <a:r>
              <a:rPr lang="en-US" sz="2000" b="1" dirty="0" err="1"/>
              <a:t>Chakale</a:t>
            </a:r>
            <a:r>
              <a:rPr lang="en-US" sz="2000" b="1" dirty="0"/>
              <a:t>,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omwe</a:t>
            </a:r>
            <a:r>
              <a:rPr lang="en-US" sz="2000" b="1" dirty="0"/>
              <a:t> </a:t>
            </a:r>
            <a:r>
              <a:rPr lang="en-US" sz="2000" b="1" dirty="0" err="1"/>
              <a:t>amalandira</a:t>
            </a:r>
            <a:r>
              <a:rPr lang="en-US" sz="2000" b="1" dirty="0"/>
              <a:t> </a:t>
            </a:r>
            <a:r>
              <a:rPr lang="en-US" sz="2000" b="1" dirty="0" err="1"/>
              <a:t>mauthenga</a:t>
            </a:r>
            <a:r>
              <a:rPr lang="en-US" sz="2000" b="1" dirty="0"/>
              <a:t> </a:t>
            </a:r>
            <a:r>
              <a:rPr lang="en-US" sz="2000" b="1" dirty="0" err="1"/>
              <a:t>ochokera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Mulungu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alankhule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ena</a:t>
            </a:r>
            <a:r>
              <a:rPr lang="en-US" sz="2000" b="1" dirty="0"/>
              <a:t> </a:t>
            </a:r>
            <a:r>
              <a:rPr lang="en-US" sz="2000" b="1" dirty="0" err="1"/>
              <a:t>ankatchedwa</a:t>
            </a:r>
            <a:r>
              <a:rPr lang="en-US" sz="2000" b="1" dirty="0"/>
              <a:t> </a:t>
            </a:r>
            <a:r>
              <a:rPr lang="en-US" sz="2000" b="1" dirty="0" err="1"/>
              <a:t>alauli</a:t>
            </a:r>
            <a:r>
              <a:rPr lang="en-US" sz="2000" b="1" dirty="0"/>
              <a:t> </a:t>
            </a:r>
            <a:r>
              <a:rPr lang="en-US" sz="2000" b="1" dirty="0" err="1"/>
              <a:t>kapena</a:t>
            </a:r>
            <a:r>
              <a:rPr lang="en-US" sz="2000" b="1" dirty="0"/>
              <a:t> </a:t>
            </a:r>
            <a:r>
              <a:rPr lang="en-US" sz="2000" b="1" dirty="0" err="1"/>
              <a:t>aneneri</a:t>
            </a:r>
            <a:r>
              <a:rPr lang="en-US" sz="2000" b="1" dirty="0"/>
              <a:t> (1 Samueli 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9444625" y="209549"/>
            <a:ext cx="2461625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70840"/>
            <a:ext cx="90636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Koma </a:t>
            </a:r>
            <a:r>
              <a:rPr lang="en-US" sz="2000" b="1" dirty="0" err="1">
                <a:solidFill>
                  <a:prstClr val="black"/>
                </a:solidFill>
              </a:rPr>
              <a:t>panalinso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onyenga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ankalankhula</a:t>
            </a:r>
            <a:r>
              <a:rPr lang="en-US" sz="2000" b="1" dirty="0">
                <a:solidFill>
                  <a:prstClr val="black"/>
                </a:solidFill>
              </a:rPr>
              <a:t> za “Iwo </a:t>
            </a:r>
            <a:r>
              <a:rPr lang="en-US" sz="2000" b="1" dirty="0" err="1">
                <a:solidFill>
                  <a:prstClr val="black"/>
                </a:solidFill>
              </a:rPr>
              <a:t>akungoyankhula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masomphenya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mʼmitima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basi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Yeremiya</a:t>
            </a:r>
            <a:r>
              <a:rPr lang="en-US" sz="2000" b="1" dirty="0">
                <a:solidFill>
                  <a:prstClr val="black"/>
                </a:solidFill>
              </a:rPr>
              <a:t>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264045"/>
            <a:ext cx="90636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Anali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kuthekera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kodziwa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zobisika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ngakhalenso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zidzachitike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m’tsogolo</a:t>
            </a:r>
            <a:r>
              <a:rPr lang="en-US" sz="2000" b="1" dirty="0">
                <a:solidFill>
                  <a:prstClr val="black"/>
                </a:solidFill>
              </a:rPr>
              <a:t> (1 Samueli 9:6). Koma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yongodziwa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zimenezi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zokha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inkaphatikizapo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zina </a:t>
            </a:r>
            <a:r>
              <a:rPr lang="en-US" sz="2000" b="1" dirty="0" err="1">
                <a:solidFill>
                  <a:prstClr val="black"/>
                </a:solidFill>
              </a:rPr>
              <a:t>zambiri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Kuthekera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kumeneku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ndithudi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sikunachokere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okha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Mulungu.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0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KODI NDANI AMENE ANAITANIDWA KUGWIRA NTCHITO YA UNENERI?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651353" y="579656"/>
            <a:ext cx="11060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“Eliya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anali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munthu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ife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Iye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anapemphera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mwamphamvu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mvula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isagwe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sinagwedi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kwa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zitatu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theka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Yakobo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 </a:t>
            </a:r>
            <a:r>
              <a:rPr lang="en-US" sz="11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CCL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5" y="1328232"/>
            <a:ext cx="84501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Tikhoza</a:t>
            </a:r>
            <a:r>
              <a:rPr lang="en-US" sz="2000" b="1" dirty="0"/>
              <a:t> </a:t>
            </a:r>
            <a:r>
              <a:rPr lang="en-US" sz="2000" b="1" dirty="0" err="1"/>
              <a:t>kulakwitsa</a:t>
            </a:r>
            <a:r>
              <a:rPr lang="en-US" sz="2000" b="1" dirty="0"/>
              <a:t> </a:t>
            </a:r>
            <a:r>
              <a:rPr lang="en-US" sz="2000" b="1" dirty="0" err="1"/>
              <a:t>poganiza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aneneri</a:t>
            </a:r>
            <a:r>
              <a:rPr lang="en-US" sz="2000" b="1" dirty="0"/>
              <a:t> </a:t>
            </a:r>
            <a:r>
              <a:rPr lang="en-US" sz="2000" b="1" dirty="0" err="1"/>
              <a:t>anali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apadera</a:t>
            </a:r>
            <a:r>
              <a:rPr lang="en-US" sz="2000" b="1" dirty="0"/>
              <a:t> amene </a:t>
            </a:r>
            <a:r>
              <a:rPr lang="en-US" sz="2000" b="1" dirty="0" err="1"/>
              <a:t>anali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mphamvu</a:t>
            </a:r>
            <a:r>
              <a:rPr lang="en-US" sz="2000" b="1" dirty="0"/>
              <a:t> </a:t>
            </a:r>
            <a:r>
              <a:rPr lang="en-US" sz="2000" b="1" dirty="0" err="1"/>
              <a:t>zoposa</a:t>
            </a:r>
            <a:r>
              <a:rPr lang="en-US" sz="2000" b="1" dirty="0"/>
              <a:t> za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wamba</a:t>
            </a:r>
            <a:r>
              <a:rPr lang="en-US" sz="2000" b="1" dirty="0"/>
              <a:t>. Koma Mose </a:t>
            </a:r>
            <a:r>
              <a:rPr lang="en-US" sz="2000" b="1" dirty="0" err="1"/>
              <a:t>anapereka</a:t>
            </a:r>
            <a:r>
              <a:rPr lang="en-US" sz="2000" b="1" dirty="0"/>
              <a:t> </a:t>
            </a:r>
            <a:r>
              <a:rPr lang="en-US" sz="2000" b="1" dirty="0" err="1"/>
              <a:t>chifukwa</a:t>
            </a:r>
            <a:r>
              <a:rPr lang="en-US" sz="2000" b="1" dirty="0"/>
              <a:t> </a:t>
            </a:r>
            <a:r>
              <a:rPr lang="en-US" sz="2000" b="1" dirty="0" err="1"/>
              <a:t>chakuti</a:t>
            </a:r>
            <a:r>
              <a:rPr lang="en-US" sz="2000" b="1" dirty="0"/>
              <a:t> </a:t>
            </a:r>
            <a:r>
              <a:rPr lang="en-US" sz="2000" b="1" dirty="0" err="1"/>
              <a:t>sankatha</a:t>
            </a:r>
            <a:r>
              <a:rPr lang="en-US" sz="2000" b="1" dirty="0"/>
              <a:t> </a:t>
            </a:r>
            <a:r>
              <a:rPr lang="en-US" sz="2000" b="1" dirty="0" err="1"/>
              <a:t>kulankhula</a:t>
            </a:r>
            <a:r>
              <a:rPr lang="en-US" sz="2000" b="1" dirty="0"/>
              <a:t> </a:t>
            </a:r>
            <a:r>
              <a:rPr lang="en-US" sz="2000" b="1" dirty="0" err="1"/>
              <a:t>bwino</a:t>
            </a:r>
            <a:r>
              <a:rPr lang="en-US" sz="2000" b="1" dirty="0"/>
              <a:t> (</a:t>
            </a:r>
            <a:r>
              <a:rPr lang="en-US" sz="2000" b="1" dirty="0" err="1"/>
              <a:t>Eksodo</a:t>
            </a:r>
            <a:r>
              <a:rPr lang="en-US" sz="2000" b="1" dirty="0"/>
              <a:t> 4:10);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ananena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anali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milomo</a:t>
            </a:r>
            <a:r>
              <a:rPr lang="en-US" sz="2000" b="1" dirty="0"/>
              <a:t> </a:t>
            </a:r>
            <a:r>
              <a:rPr lang="en-US" sz="2000" b="1" dirty="0" err="1"/>
              <a:t>yodetsedwa</a:t>
            </a:r>
            <a:r>
              <a:rPr lang="en-US" sz="2000" b="1" dirty="0"/>
              <a:t> (</a:t>
            </a:r>
            <a:r>
              <a:rPr lang="en-US" sz="2000" b="1" dirty="0" err="1"/>
              <a:t>Yesaya</a:t>
            </a:r>
            <a:r>
              <a:rPr lang="en-US" sz="2000" b="1" dirty="0"/>
              <a:t> 6:5); </a:t>
            </a:r>
            <a:r>
              <a:rPr lang="en-US" sz="2000" b="1" dirty="0" err="1"/>
              <a:t>ndipo</a:t>
            </a:r>
            <a:r>
              <a:rPr lang="en-US" sz="2000" b="1" dirty="0"/>
              <a:t> </a:t>
            </a:r>
            <a:r>
              <a:rPr lang="en-US" sz="2000" b="1" dirty="0" err="1"/>
              <a:t>Yeremiya</a:t>
            </a:r>
            <a:r>
              <a:rPr lang="en-US" sz="2000" b="1" dirty="0"/>
              <a:t> </a:t>
            </a:r>
            <a:r>
              <a:rPr lang="en-US" sz="2000" b="1" dirty="0" err="1"/>
              <a:t>ankadziona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anali</a:t>
            </a:r>
            <a:r>
              <a:rPr lang="en-US" sz="2000" b="1" dirty="0"/>
              <a:t> </a:t>
            </a:r>
            <a:r>
              <a:rPr lang="en-US" sz="2000" b="1" dirty="0" err="1"/>
              <a:t>wamng’ono</a:t>
            </a:r>
            <a:r>
              <a:rPr lang="en-US" sz="2000" b="1" dirty="0"/>
              <a:t> </a:t>
            </a:r>
            <a:r>
              <a:rPr lang="en-US" sz="2000" b="1" dirty="0" err="1"/>
              <a:t>kwambiri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agwire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imeneyi</a:t>
            </a:r>
            <a:r>
              <a:rPr lang="en-US" sz="2000" b="1" dirty="0"/>
              <a:t> (</a:t>
            </a:r>
            <a:r>
              <a:rPr lang="en-US" sz="2000" b="1" dirty="0" err="1"/>
              <a:t>Yeremiya</a:t>
            </a:r>
            <a:r>
              <a:rPr lang="en-US" sz="2000" b="1" dirty="0"/>
              <a:t>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8010" y="1472665"/>
            <a:ext cx="1076390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2817" y="1472665"/>
            <a:ext cx="1069905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1084" y="1472665"/>
            <a:ext cx="932006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474" y="4427196"/>
            <a:ext cx="2059893" cy="21781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0711" y="4470148"/>
            <a:ext cx="1465042" cy="21781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3582445" y="4339513"/>
            <a:ext cx="65414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Atachita</a:t>
            </a:r>
            <a:r>
              <a:rPr lang="en-US" sz="2000" b="1" dirty="0"/>
              <a:t> </a:t>
            </a:r>
            <a:r>
              <a:rPr lang="en-US" sz="2000" b="1" dirty="0" err="1"/>
              <a:t>chozizwitsa</a:t>
            </a:r>
            <a:r>
              <a:rPr lang="en-US" sz="2000" b="1" dirty="0"/>
              <a:t> </a:t>
            </a:r>
            <a:r>
              <a:rPr lang="en-US" sz="2000" b="1" dirty="0" err="1"/>
              <a:t>chachikulu</a:t>
            </a:r>
            <a:r>
              <a:rPr lang="en-US" sz="2000" b="1" dirty="0"/>
              <a:t>, Eliya </a:t>
            </a:r>
            <a:r>
              <a:rPr lang="en-US" sz="2000" b="1" dirty="0" err="1"/>
              <a:t>anataya</a:t>
            </a:r>
            <a:r>
              <a:rPr lang="en-US" sz="2000" b="1" dirty="0"/>
              <a:t> </a:t>
            </a:r>
            <a:r>
              <a:rPr lang="en-US" sz="2000" b="1" dirty="0" err="1"/>
              <a:t>mtima</a:t>
            </a:r>
            <a:r>
              <a:rPr lang="en-US" sz="2000" b="1" dirty="0"/>
              <a:t> </a:t>
            </a:r>
            <a:r>
              <a:rPr lang="en-US" sz="2000" b="1" dirty="0" err="1"/>
              <a:t>kwambiri</a:t>
            </a:r>
            <a:r>
              <a:rPr lang="en-US" sz="2000" b="1" dirty="0"/>
              <a:t> </a:t>
            </a:r>
            <a:r>
              <a:rPr lang="en-US" sz="2000" b="1" dirty="0" err="1"/>
              <a:t>chifukwa</a:t>
            </a:r>
            <a:r>
              <a:rPr lang="en-US" sz="2000" b="1" dirty="0"/>
              <a:t> </a:t>
            </a:r>
            <a:r>
              <a:rPr lang="en-US" sz="2000" b="1" dirty="0" err="1"/>
              <a:t>Mfumukazi</a:t>
            </a:r>
            <a:r>
              <a:rPr lang="en-US" sz="2000" b="1" dirty="0"/>
              <a:t> </a:t>
            </a:r>
            <a:r>
              <a:rPr lang="en-US" sz="2000" b="1" dirty="0" err="1"/>
              <a:t>Yezebeli</a:t>
            </a:r>
            <a:r>
              <a:rPr lang="en-US" sz="2000" b="1" dirty="0"/>
              <a:t> </a:t>
            </a:r>
            <a:r>
              <a:rPr lang="en-US" sz="2000" b="1" dirty="0" err="1"/>
              <a:t>anamuopseza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 </a:t>
            </a:r>
            <a:r>
              <a:rPr lang="en-US" sz="2000" b="1" dirty="0" err="1"/>
              <a:t>adzamupha</a:t>
            </a:r>
            <a:r>
              <a:rPr lang="en-US" sz="2000" b="1" dirty="0"/>
              <a:t> (1 </a:t>
            </a:r>
            <a:r>
              <a:rPr lang="en-US" sz="2000" b="1" dirty="0" err="1"/>
              <a:t>Mafumu</a:t>
            </a:r>
            <a:r>
              <a:rPr lang="en-US" sz="2000" b="1" dirty="0"/>
              <a:t>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3310176"/>
            <a:ext cx="85885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Eliya, amene </a:t>
            </a:r>
            <a:r>
              <a:rPr lang="en-US" sz="2000" b="1" dirty="0" err="1">
                <a:solidFill>
                  <a:prstClr val="black"/>
                </a:solidFill>
              </a:rPr>
              <a:t>analimba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mtima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kuchenjeza</a:t>
            </a:r>
            <a:r>
              <a:rPr lang="en-US" sz="2000" b="1" dirty="0">
                <a:solidFill>
                  <a:prstClr val="black"/>
                </a:solidFill>
              </a:rPr>
              <a:t> Mfumu Ahabu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kudzakhala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chilala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chachikulu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chifukwa</a:t>
            </a:r>
            <a:r>
              <a:rPr lang="en-US" sz="2000" b="1" dirty="0">
                <a:solidFill>
                  <a:prstClr val="black"/>
                </a:solidFill>
              </a:rPr>
              <a:t> cha </a:t>
            </a:r>
            <a:r>
              <a:rPr lang="en-US" sz="2000" b="1" dirty="0" err="1">
                <a:solidFill>
                  <a:prstClr val="black"/>
                </a:solidFill>
              </a:rPr>
              <a:t>kusalemekeza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Baibulo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limanena</a:t>
            </a:r>
            <a:r>
              <a:rPr lang="en-US" sz="2000" b="1" dirty="0">
                <a:solidFill>
                  <a:prstClr val="black"/>
                </a:solidFill>
              </a:rPr>
              <a:t> za iye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: “Anali </a:t>
            </a:r>
            <a:r>
              <a:rPr lang="en-US" sz="2000" b="1" dirty="0" err="1">
                <a:solidFill>
                  <a:prstClr val="black"/>
                </a:solidFill>
              </a:rPr>
              <a:t>munthu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ife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tomwe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Yakobo</a:t>
            </a:r>
            <a:r>
              <a:rPr lang="en-US" sz="2000" b="1" dirty="0">
                <a:solidFill>
                  <a:prstClr val="black"/>
                </a:solidFill>
              </a:rPr>
              <a:t>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3648279" y="5437484"/>
            <a:ext cx="65507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Ndizodziwikiratu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sasankha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chifukwa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angwiro</a:t>
            </a:r>
            <a:r>
              <a:rPr lang="en-US" sz="2000" b="1" dirty="0">
                <a:solidFill>
                  <a:prstClr val="black"/>
                </a:solidFill>
              </a:rPr>
              <a:t>. Nanga </a:t>
            </a:r>
            <a:r>
              <a:rPr lang="en-US" sz="2000" b="1" dirty="0" err="1">
                <a:solidFill>
                  <a:prstClr val="black"/>
                </a:solidFill>
              </a:rPr>
              <a:t>kodi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chiyani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iwo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Amaona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chikondi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chawo</a:t>
            </a:r>
            <a:r>
              <a:rPr lang="en-US" sz="2000" b="1" dirty="0">
                <a:solidFill>
                  <a:prstClr val="black"/>
                </a:solidFill>
              </a:rPr>
              <a:t> pa Mulungu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mtima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wofunitsitsa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kumumvera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KODI ANENERI ANKAKHALA NDI MAKHALIDWE OTANI?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682701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“Koma Mikaya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anati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 Pali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wamoyo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ndikawawuza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zokhazo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zimene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akandiwuze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b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n-US" sz="12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Mafumu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22:14 </a:t>
            </a:r>
            <a:r>
              <a:rPr lang="en-US" sz="105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CCL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4689998" y="1302633"/>
            <a:ext cx="7502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Monga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olankhulira</a:t>
            </a:r>
            <a:r>
              <a:rPr lang="en-US" sz="2000" b="1" dirty="0"/>
              <a:t> Mulungu, </a:t>
            </a:r>
            <a:r>
              <a:rPr lang="en-US" sz="2000" b="1" dirty="0" err="1"/>
              <a:t>aneneri</a:t>
            </a:r>
            <a:r>
              <a:rPr lang="en-US" sz="2000" b="1" dirty="0"/>
              <a:t> </a:t>
            </a:r>
            <a:r>
              <a:rPr lang="en-US" sz="2000" b="1" dirty="0" err="1"/>
              <a:t>aamuna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aakazi</a:t>
            </a:r>
            <a:r>
              <a:rPr lang="en-US" sz="2000" b="1" dirty="0"/>
              <a:t> </a:t>
            </a:r>
            <a:r>
              <a:rPr lang="en-US" sz="2000" b="1" dirty="0" err="1"/>
              <a:t>ankayesetsa</a:t>
            </a:r>
            <a:r>
              <a:rPr lang="en-US" sz="2000" b="1" dirty="0"/>
              <a:t> </a:t>
            </a:r>
            <a:r>
              <a:rPr lang="en-US" sz="2000" b="1" dirty="0" err="1"/>
              <a:t>kukhala</a:t>
            </a:r>
            <a:r>
              <a:rPr lang="en-US" sz="2000" b="1" dirty="0"/>
              <a:t> </a:t>
            </a:r>
            <a:r>
              <a:rPr lang="en-US" sz="2000" b="1" dirty="0" err="1"/>
              <a:t>m’moyo</a:t>
            </a:r>
            <a:r>
              <a:rPr lang="en-US" sz="2000" b="1" dirty="0"/>
              <a:t> </a:t>
            </a:r>
            <a:r>
              <a:rPr lang="en-US" sz="2000" b="1" dirty="0" err="1"/>
              <a:t>wogwirizana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kuitanidwa</a:t>
            </a:r>
            <a:r>
              <a:rPr lang="en-US" sz="2000" b="1" dirty="0"/>
              <a:t> </a:t>
            </a:r>
            <a:r>
              <a:rPr lang="en-US" sz="2000" b="1" dirty="0" err="1"/>
              <a:t>kwawo</a:t>
            </a:r>
            <a:r>
              <a:rPr lang="en-US" sz="2000" b="1" dirty="0"/>
              <a:t> (1 Samueli 12:3-4).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ankawadziwa</a:t>
            </a:r>
            <a:r>
              <a:rPr lang="en-US" sz="2000" b="1" dirty="0"/>
              <a:t> </a:t>
            </a:r>
            <a:r>
              <a:rPr lang="en-US" sz="2000" b="1" dirty="0" err="1"/>
              <a:t>monga</a:t>
            </a:r>
            <a:r>
              <a:rPr lang="en-US" sz="2000" b="1" dirty="0"/>
              <a:t> “</a:t>
            </a:r>
            <a:r>
              <a:rPr lang="en-US" sz="2000" b="1" dirty="0" err="1"/>
              <a:t>anthu</a:t>
            </a:r>
            <a:r>
              <a:rPr lang="en-US" sz="2000" b="1" dirty="0"/>
              <a:t> a Mulungu” </a:t>
            </a:r>
            <a:r>
              <a:rPr lang="en-US" sz="2000" b="1" dirty="0" err="1"/>
              <a:t>komanso</a:t>
            </a:r>
            <a:r>
              <a:rPr lang="en-US" sz="2000" b="1" dirty="0"/>
              <a:t> “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olemekezeka</a:t>
            </a:r>
            <a:r>
              <a:rPr lang="en-US" sz="2000" b="1" dirty="0"/>
              <a:t>” (1 Samueli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1" y="1411208"/>
            <a:ext cx="2115505" cy="245733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128" y="1430145"/>
            <a:ext cx="2115505" cy="2438395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6" y="4124424"/>
            <a:ext cx="93588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Mikaya </a:t>
            </a:r>
            <a:r>
              <a:rPr lang="en-US" sz="2000" b="1" dirty="0" err="1"/>
              <a:t>anaima</a:t>
            </a:r>
            <a:r>
              <a:rPr lang="en-US" sz="2000" b="1" dirty="0"/>
              <a:t> </a:t>
            </a:r>
            <a:r>
              <a:rPr lang="en-US" sz="2000" b="1" dirty="0" err="1"/>
              <a:t>pamaso</a:t>
            </a:r>
            <a:r>
              <a:rPr lang="en-US" sz="2000" b="1" dirty="0"/>
              <a:t> pa </a:t>
            </a:r>
            <a:r>
              <a:rPr lang="en-US" sz="2000" b="1" dirty="0" err="1"/>
              <a:t>mafumu</a:t>
            </a:r>
            <a:r>
              <a:rPr lang="en-US" sz="2000" b="1" dirty="0"/>
              <a:t> </a:t>
            </a:r>
            <a:r>
              <a:rPr lang="en-US" sz="2000" b="1" dirty="0" err="1"/>
              <a:t>awiri</a:t>
            </a:r>
            <a:r>
              <a:rPr lang="en-US" sz="2000" b="1" dirty="0"/>
              <a:t>, </a:t>
            </a:r>
            <a:r>
              <a:rPr lang="en-US" sz="2000" b="1" dirty="0" err="1"/>
              <a:t>aneneri</a:t>
            </a:r>
            <a:r>
              <a:rPr lang="en-US" sz="2000" b="1" dirty="0"/>
              <a:t> 400 amene </a:t>
            </a:r>
            <a:r>
              <a:rPr lang="en-US" sz="2000" b="1" dirty="0" err="1"/>
              <a:t>anali</a:t>
            </a:r>
            <a:r>
              <a:rPr lang="en-US" sz="2000" b="1" dirty="0"/>
              <a:t> </a:t>
            </a:r>
            <a:r>
              <a:rPr lang="en-US" sz="2000" b="1" dirty="0" err="1"/>
              <a:t>kupereka</a:t>
            </a:r>
            <a:r>
              <a:rPr lang="en-US" sz="2000" b="1" dirty="0"/>
              <a:t> </a:t>
            </a:r>
            <a:r>
              <a:rPr lang="en-US" sz="2000" b="1" dirty="0" err="1"/>
              <a:t>uthenga</a:t>
            </a:r>
            <a:r>
              <a:rPr lang="en-US" sz="2000" b="1" dirty="0"/>
              <a:t> </a:t>
            </a:r>
            <a:r>
              <a:rPr lang="en-US" sz="2000" b="1" dirty="0" err="1"/>
              <a:t>wokondweretsa</a:t>
            </a:r>
            <a:r>
              <a:rPr lang="en-US" sz="2000" b="1" dirty="0"/>
              <a:t> </a:t>
            </a:r>
            <a:r>
              <a:rPr lang="en-US" sz="2000" b="1" dirty="0" err="1"/>
              <a:t>mafumuwo</a:t>
            </a:r>
            <a:r>
              <a:rPr lang="en-US" sz="2000" b="1" dirty="0"/>
              <a:t>, </a:t>
            </a:r>
            <a:r>
              <a:rPr lang="en-US" sz="2000" b="1" dirty="0" err="1"/>
              <a:t>komanso</a:t>
            </a:r>
            <a:r>
              <a:rPr lang="en-US" sz="2000" b="1" dirty="0"/>
              <a:t> </a:t>
            </a:r>
            <a:r>
              <a:rPr lang="en-US" sz="2000" b="1" dirty="0" err="1"/>
              <a:t>mtumiki</a:t>
            </a:r>
            <a:r>
              <a:rPr lang="en-US" sz="2000" b="1" dirty="0"/>
              <a:t> amene </a:t>
            </a:r>
            <a:r>
              <a:rPr lang="en-US" sz="2000" b="1" dirty="0" err="1"/>
              <a:t>anamulangiza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alankhule</a:t>
            </a:r>
            <a:r>
              <a:rPr lang="en-US" sz="2000" b="1" dirty="0"/>
              <a:t> </a:t>
            </a:r>
            <a:r>
              <a:rPr lang="en-US" sz="2000" b="1" dirty="0" err="1"/>
              <a:t>mogwirizana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mmene</a:t>
            </a:r>
            <a:r>
              <a:rPr lang="en-US" sz="2000" b="1" dirty="0"/>
              <a:t> </a:t>
            </a:r>
            <a:r>
              <a:rPr lang="en-US" sz="2000" b="1" dirty="0" err="1"/>
              <a:t>zinthu</a:t>
            </a:r>
            <a:r>
              <a:rPr lang="en-US" sz="2000" b="1" dirty="0"/>
              <a:t> </a:t>
            </a:r>
            <a:r>
              <a:rPr lang="en-US" sz="2000" b="1" dirty="0" err="1"/>
              <a:t>zinaliri</a:t>
            </a:r>
            <a:r>
              <a:rPr lang="en-US" sz="2000" b="1" dirty="0"/>
              <a:t> (1 </a:t>
            </a:r>
            <a:r>
              <a:rPr lang="en-US" sz="2000" b="1" dirty="0" err="1"/>
              <a:t>Mafumu</a:t>
            </a:r>
            <a:r>
              <a:rPr lang="en-US" sz="2000" b="1" dirty="0"/>
              <a:t> 22:10-13). </a:t>
            </a:r>
            <a:r>
              <a:rPr lang="en-US" sz="2000" b="1" dirty="0" err="1"/>
              <a:t>Komabe</a:t>
            </a:r>
            <a:r>
              <a:rPr lang="en-US" sz="2000" b="1" dirty="0"/>
              <a:t>, Mikaya </a:t>
            </a:r>
            <a:r>
              <a:rPr lang="en-US" sz="2000" b="1" dirty="0" err="1"/>
              <a:t>anaima</a:t>
            </a:r>
            <a:r>
              <a:rPr lang="en-US" sz="2000" b="1" dirty="0"/>
              <a:t> </a:t>
            </a:r>
            <a:r>
              <a:rPr lang="en-US" sz="2000" b="1" dirty="0" err="1"/>
              <a:t>molimba</a:t>
            </a:r>
            <a:r>
              <a:rPr lang="en-US" sz="2000" b="1" dirty="0"/>
              <a:t> </a:t>
            </a:r>
            <a:r>
              <a:rPr lang="en-US" sz="2000" b="1" dirty="0" err="1"/>
              <a:t>mtima</a:t>
            </a:r>
            <a:r>
              <a:rPr lang="en-US" sz="2000" b="1" dirty="0"/>
              <a:t> </a:t>
            </a:r>
            <a:r>
              <a:rPr lang="en-US" sz="2000" b="1" dirty="0" err="1"/>
              <a:t>ndipo</a:t>
            </a:r>
            <a:r>
              <a:rPr lang="en-US" sz="2000" b="1" dirty="0"/>
              <a:t> </a:t>
            </a:r>
            <a:r>
              <a:rPr lang="en-US" sz="2000" b="1" dirty="0" err="1"/>
              <a:t>anakana</a:t>
            </a:r>
            <a:r>
              <a:rPr lang="en-US" sz="2000" b="1" dirty="0"/>
              <a:t> </a:t>
            </a:r>
            <a:r>
              <a:rPr lang="en-US" sz="2000" b="1" dirty="0" err="1"/>
              <a:t>kulankhula</a:t>
            </a:r>
            <a:r>
              <a:rPr lang="en-US" sz="2000" b="1" dirty="0"/>
              <a:t> </a:t>
            </a:r>
            <a:r>
              <a:rPr lang="en-US" sz="2000" b="1" dirty="0" err="1"/>
              <a:t>china</a:t>
            </a:r>
            <a:r>
              <a:rPr lang="en-US" sz="2000" b="1" dirty="0"/>
              <a:t> </a:t>
            </a:r>
            <a:r>
              <a:rPr lang="en-US" sz="2000" b="1" dirty="0" err="1"/>
              <a:t>chilichonse</a:t>
            </a:r>
            <a:r>
              <a:rPr lang="en-US" sz="2000" b="1" dirty="0"/>
              <a:t> </a:t>
            </a:r>
            <a:r>
              <a:rPr lang="en-US" sz="2000" b="1" dirty="0" err="1"/>
              <a:t>kupatulapo</a:t>
            </a:r>
            <a:r>
              <a:rPr lang="en-US" sz="2000" b="1" dirty="0"/>
              <a:t> </a:t>
            </a:r>
            <a:r>
              <a:rPr lang="en-US" sz="2000" b="1" dirty="0" err="1"/>
              <a:t>zimene</a:t>
            </a:r>
            <a:r>
              <a:rPr lang="en-US" sz="2000" b="1" dirty="0"/>
              <a:t> Mulungu </a:t>
            </a:r>
            <a:r>
              <a:rPr lang="en-US" sz="2000" b="1" dirty="0" err="1"/>
              <a:t>anamuwululira</a:t>
            </a:r>
            <a:r>
              <a:rPr lang="en-US" sz="2000" b="1" dirty="0"/>
              <a:t> (1 </a:t>
            </a:r>
            <a:r>
              <a:rPr lang="en-US" sz="2000" b="1" dirty="0" err="1"/>
              <a:t>Mafumu</a:t>
            </a:r>
            <a:r>
              <a:rPr lang="en-US" sz="2000" b="1" dirty="0"/>
              <a:t>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6941" y="4259850"/>
            <a:ext cx="129337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0687" y="4246339"/>
            <a:ext cx="1287486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4689998" y="2726280"/>
            <a:ext cx="75020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anakana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kulandira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uthenga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ankadana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ankawaopseza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Mafumu</a:t>
            </a:r>
            <a:r>
              <a:rPr lang="en-US" sz="2000" b="1" dirty="0">
                <a:solidFill>
                  <a:prstClr val="black"/>
                </a:solidFill>
              </a:rPr>
              <a:t> 22:8, 27). Koma </a:t>
            </a:r>
            <a:r>
              <a:rPr lang="en-US" sz="2000" b="1" dirty="0" err="1">
                <a:solidFill>
                  <a:prstClr val="black"/>
                </a:solidFill>
              </a:rPr>
              <a:t>ngakhale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ankakumana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mavuto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ziwopsezo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zambiri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aneneriwo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anapitirizabe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uthenga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mokhulupirika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68" y="5863000"/>
            <a:ext cx="9219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angwiro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okonda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pemphero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okhulupirika</a:t>
            </a:r>
            <a:r>
              <a:rPr lang="en-US" sz="2000" b="1" dirty="0">
                <a:solidFill>
                  <a:prstClr val="black"/>
                </a:solidFill>
              </a:rPr>
              <a:t> pa Mawu a Mulungu,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odzipereka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kutumikira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ake</a:t>
            </a:r>
            <a:r>
              <a:rPr lang="en-US" sz="2000" b="1" dirty="0">
                <a:solidFill>
                  <a:prstClr val="black"/>
                </a:solidFill>
              </a:rPr>
              <a:t> (1 Samueli 12:23; </a:t>
            </a:r>
            <a:r>
              <a:rPr lang="en-US" sz="2000" b="1" dirty="0" err="1">
                <a:solidFill>
                  <a:prstClr val="black"/>
                </a:solidFill>
              </a:rPr>
              <a:t>Yeremiya</a:t>
            </a:r>
            <a:r>
              <a:rPr lang="en-US" sz="2000" b="1" dirty="0">
                <a:solidFill>
                  <a:prstClr val="black"/>
                </a:solidFill>
              </a:rPr>
              <a:t>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498134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KODI ANENERI ANKAGWIRA NTCHITO ZOTANI?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Ukadzozenso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Yehu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mwana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Nimisi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akhale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mfumu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Israeli,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ndiponso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ukadzoze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Elisa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mwana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Safati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Abeli-Mehola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akhale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mneneri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wolowa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mʼmalo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mwako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</a:t>
            </a:r>
            <a:r>
              <a:rPr lang="en-U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Mafumu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Mwa</a:t>
            </a:r>
            <a:r>
              <a:rPr lang="en-US" sz="2000" b="1" dirty="0"/>
              <a:t> zina, </a:t>
            </a:r>
            <a:r>
              <a:rPr lang="en-US" sz="2000" b="1" dirty="0" err="1"/>
              <a:t>aneneri</a:t>
            </a:r>
            <a:r>
              <a:rPr lang="en-US" sz="2000" b="1" dirty="0"/>
              <a:t> </a:t>
            </a:r>
            <a:r>
              <a:rPr lang="en-US" sz="2000" b="1" dirty="0" err="1"/>
              <a:t>ankagwira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zotsatirazi</a:t>
            </a:r>
            <a:r>
              <a:rPr lang="en-US" sz="2000" b="1" dirty="0"/>
              <a:t> 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34842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003267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180566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434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4669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300443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488053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32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KODI NDI AKAZI ATI AMENE ANALI NDI MPHATSO YA UNENERI?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49" y="678390"/>
            <a:ext cx="11801167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“Debora,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mneneri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wamkazi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mkazi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wake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Rapidoti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ndiye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ankatsogolera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Israeli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nthawi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imeneyo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Oweruza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099" y="1171575"/>
            <a:ext cx="10195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Chipangano</a:t>
            </a:r>
            <a:r>
              <a:rPr lang="en-US" b="1" dirty="0"/>
              <a:t> </a:t>
            </a:r>
            <a:r>
              <a:rPr lang="en-US" b="1" dirty="0" err="1"/>
              <a:t>Chakale</a:t>
            </a:r>
            <a:r>
              <a:rPr lang="en-US" b="1" dirty="0"/>
              <a:t> </a:t>
            </a:r>
            <a:r>
              <a:rPr lang="en-US" b="1" dirty="0" err="1"/>
              <a:t>chimatchula</a:t>
            </a:r>
            <a:r>
              <a:rPr lang="en-US" b="1" dirty="0"/>
              <a:t> </a:t>
            </a:r>
            <a:r>
              <a:rPr lang="en-US" b="1" dirty="0" err="1"/>
              <a:t>akazi</a:t>
            </a:r>
            <a:r>
              <a:rPr lang="en-US" b="1" dirty="0"/>
              <a:t> </a:t>
            </a:r>
            <a:r>
              <a:rPr lang="en-US" b="1" dirty="0" err="1"/>
              <a:t>asanu</a:t>
            </a:r>
            <a:r>
              <a:rPr lang="en-US" b="1" dirty="0"/>
              <a:t> amene </a:t>
            </a:r>
            <a:r>
              <a:rPr lang="en-US" b="1" dirty="0" err="1"/>
              <a:t>ankatchedwa</a:t>
            </a:r>
            <a:r>
              <a:rPr lang="en-US" b="1" dirty="0"/>
              <a:t> </a:t>
            </a:r>
            <a:r>
              <a:rPr lang="en-US" b="1" dirty="0" err="1"/>
              <a:t>aneneri</a:t>
            </a:r>
            <a:r>
              <a:rPr lang="en-US" b="1" dirty="0"/>
              <a:t>. </a:t>
            </a:r>
            <a:r>
              <a:rPr lang="en-US" b="1" dirty="0" err="1"/>
              <a:t>Mmodzi</a:t>
            </a:r>
            <a:r>
              <a:rPr lang="en-US" b="1" dirty="0"/>
              <a:t> </a:t>
            </a:r>
            <a:r>
              <a:rPr lang="en-US" b="1" dirty="0" err="1"/>
              <a:t>mwa</a:t>
            </a:r>
            <a:r>
              <a:rPr lang="en-US" b="1" dirty="0"/>
              <a:t> </a:t>
            </a:r>
            <a:r>
              <a:rPr lang="en-US" b="1" dirty="0" err="1"/>
              <a:t>iwo</a:t>
            </a:r>
            <a:r>
              <a:rPr lang="en-US" b="1" dirty="0"/>
              <a:t>, </a:t>
            </a:r>
            <a:r>
              <a:rPr lang="en-US" b="1" dirty="0" err="1"/>
              <a:t>Nowadiya</a:t>
            </a:r>
            <a:r>
              <a:rPr lang="en-US" b="1" dirty="0"/>
              <a:t>,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mneneri</a:t>
            </a:r>
            <a:r>
              <a:rPr lang="en-US" b="1" dirty="0"/>
              <a:t> </a:t>
            </a:r>
            <a:r>
              <a:rPr lang="en-US" b="1" dirty="0" err="1"/>
              <a:t>wonyenga</a:t>
            </a:r>
            <a:r>
              <a:rPr lang="en-US" b="1" dirty="0"/>
              <a:t> (</a:t>
            </a:r>
            <a:r>
              <a:rPr lang="en-US" b="1" dirty="0" err="1"/>
              <a:t>Nehemiya</a:t>
            </a:r>
            <a:r>
              <a:rPr lang="en-US" b="1" dirty="0"/>
              <a:t> 6:14). </a:t>
            </a:r>
            <a:r>
              <a:rPr lang="en-US" b="1" dirty="0" err="1"/>
              <a:t>Ponena</a:t>
            </a:r>
            <a:r>
              <a:rPr lang="en-US" b="1" dirty="0"/>
              <a:t> za </a:t>
            </a:r>
            <a:r>
              <a:rPr lang="en-US" b="1" dirty="0" err="1"/>
              <a:t>wina</a:t>
            </a:r>
            <a:r>
              <a:rPr lang="en-US" b="1" dirty="0"/>
              <a:t>, amene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mkazi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</a:t>
            </a:r>
            <a:r>
              <a:rPr lang="en-US" b="1" dirty="0" err="1"/>
              <a:t>Yesaya</a:t>
            </a:r>
            <a:r>
              <a:rPr lang="en-US" b="1" dirty="0"/>
              <a:t>, </a:t>
            </a:r>
            <a:r>
              <a:rPr lang="en-US" b="1" dirty="0" err="1"/>
              <a:t>sitikudziwa</a:t>
            </a:r>
            <a:r>
              <a:rPr lang="en-US" b="1" dirty="0"/>
              <a:t> </a:t>
            </a:r>
            <a:r>
              <a:rPr lang="en-US" b="1" dirty="0" err="1"/>
              <a:t>ngati</a:t>
            </a:r>
            <a:r>
              <a:rPr lang="en-US" b="1" dirty="0"/>
              <a:t> </a:t>
            </a:r>
            <a:r>
              <a:rPr lang="en-US" b="1" dirty="0" err="1"/>
              <a:t>ankatchedwa</a:t>
            </a:r>
            <a:r>
              <a:rPr lang="en-US" b="1" dirty="0"/>
              <a:t> </a:t>
            </a:r>
            <a:r>
              <a:rPr lang="en-US" b="1" dirty="0" err="1"/>
              <a:t>mneneri</a:t>
            </a:r>
            <a:r>
              <a:rPr lang="en-US" b="1" dirty="0"/>
              <a:t> </a:t>
            </a:r>
            <a:r>
              <a:rPr lang="en-US" b="1" dirty="0" err="1"/>
              <a:t>chifukwa</a:t>
            </a:r>
            <a:r>
              <a:rPr lang="en-US" b="1" dirty="0"/>
              <a:t> </a:t>
            </a:r>
            <a:r>
              <a:rPr lang="en-US" b="1" dirty="0" err="1"/>
              <a:t>chakuti</a:t>
            </a:r>
            <a:r>
              <a:rPr lang="en-US" b="1" dirty="0"/>
              <a:t>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ndi</a:t>
            </a:r>
            <a:r>
              <a:rPr lang="en-US" b="1" dirty="0"/>
              <a:t> </a:t>
            </a:r>
            <a:r>
              <a:rPr lang="en-US" b="1" dirty="0" err="1"/>
              <a:t>mphatso</a:t>
            </a:r>
            <a:r>
              <a:rPr lang="en-US" b="1" dirty="0"/>
              <a:t> </a:t>
            </a:r>
            <a:r>
              <a:rPr lang="en-US" b="1" dirty="0" err="1"/>
              <a:t>ya</a:t>
            </a:r>
            <a:r>
              <a:rPr lang="en-US" b="1" dirty="0"/>
              <a:t> </a:t>
            </a:r>
            <a:r>
              <a:rPr lang="en-US" b="1" dirty="0" err="1"/>
              <a:t>uneneri</a:t>
            </a:r>
            <a:r>
              <a:rPr lang="en-US" b="1" dirty="0"/>
              <a:t>, </a:t>
            </a:r>
            <a:r>
              <a:rPr lang="en-US" b="1" dirty="0" err="1"/>
              <a:t>kapena</a:t>
            </a:r>
            <a:r>
              <a:rPr lang="en-US" b="1" dirty="0"/>
              <a:t> </a:t>
            </a:r>
            <a:r>
              <a:rPr lang="en-US" b="1" dirty="0" err="1"/>
              <a:t>chifukwa</a:t>
            </a:r>
            <a:r>
              <a:rPr lang="en-US" b="1" dirty="0"/>
              <a:t> </a:t>
            </a:r>
            <a:r>
              <a:rPr lang="en-US" b="1" dirty="0" err="1"/>
              <a:t>chakuti</a:t>
            </a:r>
            <a:r>
              <a:rPr lang="en-US" b="1" dirty="0"/>
              <a:t> </a:t>
            </a:r>
            <a:r>
              <a:rPr lang="en-US" b="1" dirty="0" err="1"/>
              <a:t>anali</a:t>
            </a:r>
            <a:r>
              <a:rPr lang="en-US" b="1" dirty="0"/>
              <a:t> </a:t>
            </a:r>
            <a:r>
              <a:rPr lang="en-US" b="1" dirty="0" err="1"/>
              <a:t>mkazi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</a:t>
            </a:r>
            <a:r>
              <a:rPr lang="en-US" b="1" dirty="0" err="1"/>
              <a:t>mneneri</a:t>
            </a:r>
            <a:r>
              <a:rPr lang="en-US" b="1" dirty="0"/>
              <a:t> (</a:t>
            </a:r>
            <a:r>
              <a:rPr lang="en-US" b="1" dirty="0" err="1"/>
              <a:t>Yesaya</a:t>
            </a:r>
            <a:r>
              <a:rPr lang="en-US" b="1" dirty="0"/>
              <a:t>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377751"/>
            <a:ext cx="3599998" cy="192270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HUDA.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Mfumu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Yosiya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inapita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iye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kukafunsa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Chilamulo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limene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linapezeka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Kuwonjezera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kuyankha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funso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mfumuyo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iye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analankhulanso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mawu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achilimbikitso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mfumuyo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Mafumu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22:14-20).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DEBORA. 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mneneri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wamkazi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komanso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woweruza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ndipo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pamodzi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Baraki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anatsogolera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kunkhondo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yolimbana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Sisera.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Atapambana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nkhondoyo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anaimba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nyimbo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yauneneri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yotamanda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Mulungu (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Oweruza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4:4-9; 5:1).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MIRIAM.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Monga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mneneri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wamkazi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iye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anatsogolera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akazi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poimba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nyimbo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atawoloka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Nyanja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Yofiira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Anathandizanso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abale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kutsogolera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ulendo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wawo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wodutsa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mUchipululu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Eksodo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15:20; Mika 6:4).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371904"/>
            <a:ext cx="3753320" cy="192855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371611"/>
            <a:ext cx="3589083" cy="192270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10233763" y="1196397"/>
            <a:ext cx="1891253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KODI ANENERI ONYENGA ANALI NDI MAKHALIDWE OTANI?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Ndipo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anandiwuza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“Ndi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zabodza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aneneriwa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akunenera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mʼdzina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langa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Ine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sindinawatume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kapena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kuwasankha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kapenanso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kuyankhula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nawo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Iwo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amakuwuzani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zinthu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zabodza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zomwe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amati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anaziona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mʼmasomphenya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kapena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pogwiritsa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ntchito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mawula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achabechabe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Zimene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amayankhula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zongopeka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mʼmutu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mwawo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2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2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Yeremiya</a:t>
            </a:r>
            <a:r>
              <a:rPr lang="en-US" sz="12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14:14)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0" y="1400175"/>
            <a:ext cx="10183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Si </a:t>
            </a:r>
            <a:r>
              <a:rPr lang="en-US" b="1" dirty="0" err="1"/>
              <a:t>onse</a:t>
            </a:r>
            <a:r>
              <a:rPr lang="en-US" b="1" dirty="0"/>
              <a:t> amene </a:t>
            </a:r>
            <a:r>
              <a:rPr lang="en-US" b="1" dirty="0" err="1"/>
              <a:t>ankalosera</a:t>
            </a:r>
            <a:r>
              <a:rPr lang="en-US" b="1" dirty="0"/>
              <a:t> amene </a:t>
            </a:r>
            <a:r>
              <a:rPr lang="en-US" b="1" dirty="0" err="1"/>
              <a:t>ankachita</a:t>
            </a:r>
            <a:r>
              <a:rPr lang="en-US" b="1" dirty="0"/>
              <a:t> </a:t>
            </a:r>
            <a:r>
              <a:rPr lang="en-US" b="1" dirty="0" err="1"/>
              <a:t>zimenezi</a:t>
            </a:r>
            <a:r>
              <a:rPr lang="en-US" b="1" dirty="0"/>
              <a:t> </a:t>
            </a:r>
            <a:r>
              <a:rPr lang="en-US" b="1" dirty="0" err="1"/>
              <a:t>chifukwa</a:t>
            </a:r>
            <a:r>
              <a:rPr lang="en-US" b="1" dirty="0"/>
              <a:t> </a:t>
            </a:r>
            <a:r>
              <a:rPr lang="en-US" b="1" dirty="0" err="1"/>
              <a:t>chakuti</a:t>
            </a:r>
            <a:r>
              <a:rPr lang="en-US" b="1" dirty="0"/>
              <a:t> </a:t>
            </a:r>
            <a:r>
              <a:rPr lang="en-US" b="1" dirty="0" err="1"/>
              <a:t>analandira</a:t>
            </a:r>
            <a:r>
              <a:rPr lang="en-US" b="1" dirty="0"/>
              <a:t> </a:t>
            </a:r>
            <a:r>
              <a:rPr lang="en-US" b="1" dirty="0" err="1"/>
              <a:t>uthenga</a:t>
            </a:r>
            <a:r>
              <a:rPr lang="en-US" b="1" dirty="0"/>
              <a:t> </a:t>
            </a:r>
            <a:r>
              <a:rPr lang="en-US" b="1" dirty="0" err="1"/>
              <a:t>kuchokera</a:t>
            </a:r>
            <a:r>
              <a:rPr lang="en-US" b="1" dirty="0"/>
              <a:t> </a:t>
            </a:r>
            <a:r>
              <a:rPr lang="en-US" b="1" dirty="0" err="1"/>
              <a:t>kwa</a:t>
            </a:r>
            <a:r>
              <a:rPr lang="en-US" b="1" dirty="0"/>
              <a:t> Mulungu (</a:t>
            </a:r>
            <a:r>
              <a:rPr lang="en-US" b="1" dirty="0" err="1"/>
              <a:t>Yeremiya</a:t>
            </a:r>
            <a:r>
              <a:rPr lang="en-US" b="1" dirty="0"/>
              <a:t> 14:14). Kodi </a:t>
            </a:r>
            <a:r>
              <a:rPr lang="en-US" b="1" dirty="0" err="1"/>
              <a:t>uthenga</a:t>
            </a:r>
            <a:r>
              <a:rPr lang="en-US" b="1" dirty="0"/>
              <a:t> </a:t>
            </a:r>
            <a:r>
              <a:rPr lang="en-US" b="1" dirty="0" err="1"/>
              <a:t>wawo</a:t>
            </a:r>
            <a:r>
              <a:rPr lang="en-US" b="1" dirty="0"/>
              <a:t> </a:t>
            </a:r>
            <a:r>
              <a:rPr lang="en-US" b="1" dirty="0" err="1"/>
              <a:t>unali</a:t>
            </a:r>
            <a:r>
              <a:rPr lang="en-US" b="1" dirty="0"/>
              <a:t> </a:t>
            </a:r>
            <a:r>
              <a:rPr lang="en-US" b="1" dirty="0" err="1"/>
              <a:t>wotani</a:t>
            </a:r>
            <a:r>
              <a:rPr lang="en-US" b="1" dirty="0"/>
              <a:t>, </a:t>
            </a:r>
            <a:r>
              <a:rPr lang="en-US" b="1" dirty="0" err="1"/>
              <a:t>ndipo</a:t>
            </a:r>
            <a:r>
              <a:rPr lang="en-US" b="1" dirty="0"/>
              <a:t> </a:t>
            </a:r>
            <a:r>
              <a:rPr lang="en-US" b="1" dirty="0" err="1"/>
              <a:t>n’chifukwa</a:t>
            </a:r>
            <a:r>
              <a:rPr lang="en-US" b="1" dirty="0"/>
              <a:t> </a:t>
            </a:r>
            <a:r>
              <a:rPr lang="en-US" b="1" dirty="0" err="1"/>
              <a:t>chiyani</a:t>
            </a:r>
            <a:r>
              <a:rPr lang="en-US" b="1" dirty="0"/>
              <a:t> </a:t>
            </a:r>
            <a:r>
              <a:rPr lang="en-US" b="1" dirty="0" err="1"/>
              <a:t>ankaupereka</a:t>
            </a:r>
            <a:r>
              <a:rPr lang="en-US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8638216"/>
              </p:ext>
            </p:extLst>
          </p:nvPr>
        </p:nvGraphicFramePr>
        <p:xfrm>
          <a:off x="115601" y="2422498"/>
          <a:ext cx="9579543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940215"/>
            <a:ext cx="9795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Chifukwa</a:t>
            </a:r>
            <a:r>
              <a:rPr lang="en-US" b="1" dirty="0"/>
              <a:t> </a:t>
            </a:r>
            <a:r>
              <a:rPr lang="en-US" b="1" dirty="0" err="1"/>
              <a:t>chiyani</a:t>
            </a:r>
            <a:r>
              <a:rPr lang="en-US" b="1" dirty="0"/>
              <a:t> </a:t>
            </a:r>
            <a:r>
              <a:rPr lang="en-US" b="1" dirty="0" err="1"/>
              <a:t>munthu</a:t>
            </a:r>
            <a:r>
              <a:rPr lang="en-US" b="1" dirty="0"/>
              <a:t> </a:t>
            </a:r>
            <a:r>
              <a:rPr lang="en-US" b="1" dirty="0" err="1"/>
              <a:t>anganene</a:t>
            </a:r>
            <a:r>
              <a:rPr lang="en-US" b="1" dirty="0"/>
              <a:t>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akulankhula</a:t>
            </a:r>
            <a:r>
              <a:rPr lang="en-US" b="1" dirty="0"/>
              <a:t> </a:t>
            </a:r>
            <a:r>
              <a:rPr lang="en-US" b="1" dirty="0" err="1"/>
              <a:t>m'malo</a:t>
            </a:r>
            <a:r>
              <a:rPr lang="en-US" b="1" dirty="0"/>
              <a:t> </a:t>
            </a:r>
            <a:r>
              <a:rPr lang="en-US" b="1" dirty="0" err="1"/>
              <a:t>mwa</a:t>
            </a:r>
            <a:r>
              <a:rPr lang="en-US" b="1" dirty="0"/>
              <a:t> Mulungu </a:t>
            </a:r>
            <a:r>
              <a:rPr lang="en-US" b="1" dirty="0" err="1"/>
              <a:t>pamene</a:t>
            </a:r>
            <a:r>
              <a:rPr lang="en-US" b="1" dirty="0"/>
              <a:t> </a:t>
            </a:r>
            <a:r>
              <a:rPr lang="en-US" b="1" dirty="0" err="1"/>
              <a:t>akudziwa</a:t>
            </a:r>
            <a:r>
              <a:rPr lang="en-US" b="1" dirty="0"/>
              <a:t>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sizoona</a:t>
            </a:r>
            <a:r>
              <a:rPr lang="en-US" b="1" dirty="0"/>
              <a:t>? </a:t>
            </a:r>
            <a:r>
              <a:rPr lang="en-US" b="1" dirty="0" err="1"/>
              <a:t>Kudzinyenga</a:t>
            </a:r>
            <a:r>
              <a:rPr lang="en-US" b="1" dirty="0"/>
              <a:t>? </a:t>
            </a:r>
            <a:r>
              <a:rPr lang="en-US" b="1" dirty="0" err="1"/>
              <a:t>Kufuna</a:t>
            </a:r>
            <a:r>
              <a:rPr lang="en-US" b="1" dirty="0"/>
              <a:t> </a:t>
            </a:r>
            <a:r>
              <a:rPr lang="en-US" b="1" dirty="0" err="1"/>
              <a:t>kutchuka</a:t>
            </a:r>
            <a:r>
              <a:rPr lang="en-US" b="1" dirty="0"/>
              <a:t>, </a:t>
            </a:r>
            <a:r>
              <a:rPr lang="en-US" b="1" dirty="0" err="1"/>
              <a:t>kapena</a:t>
            </a:r>
            <a:r>
              <a:rPr lang="en-US" b="1" dirty="0"/>
              <a:t> </a:t>
            </a:r>
            <a:r>
              <a:rPr lang="en-US" b="1" dirty="0" err="1"/>
              <a:t>kufuna</a:t>
            </a:r>
            <a:r>
              <a:rPr lang="en-US" b="1" dirty="0"/>
              <a:t> </a:t>
            </a:r>
            <a:r>
              <a:rPr lang="en-US" b="1" dirty="0" err="1"/>
              <a:t>phindu</a:t>
            </a:r>
            <a:r>
              <a:rPr lang="en-US" b="1" dirty="0"/>
              <a:t> la </a:t>
            </a:r>
            <a:r>
              <a:rPr lang="en-US" b="1" dirty="0" err="1"/>
              <a:t>ndalama</a:t>
            </a:r>
            <a:r>
              <a:rPr lang="en-US" b="1" dirty="0"/>
              <a:t> </a:t>
            </a:r>
            <a:r>
              <a:rPr lang="en-US" b="1" dirty="0" err="1"/>
              <a:t>kapena</a:t>
            </a:r>
            <a:r>
              <a:rPr lang="en-US" b="1" dirty="0"/>
              <a:t> zina?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10321447" y="1520794"/>
            <a:ext cx="1751486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5912678"/>
            <a:ext cx="97953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Mneneri</a:t>
            </a:r>
            <a:r>
              <a:rPr lang="en-US" b="1" dirty="0"/>
              <a:t> </a:t>
            </a:r>
            <a:r>
              <a:rPr lang="en-US" b="1" dirty="0" err="1"/>
              <a:t>woona</a:t>
            </a:r>
            <a:r>
              <a:rPr lang="en-US" b="1" dirty="0"/>
              <a:t> </a:t>
            </a:r>
            <a:r>
              <a:rPr lang="en-US" b="1" dirty="0" err="1"/>
              <a:t>nthawi</a:t>
            </a:r>
            <a:r>
              <a:rPr lang="en-US" b="1" dirty="0"/>
              <a:t> </a:t>
            </a:r>
            <a:r>
              <a:rPr lang="en-US" b="1" dirty="0" err="1"/>
              <a:t>zonse</a:t>
            </a:r>
            <a:r>
              <a:rPr lang="en-US" b="1" dirty="0"/>
              <a:t> </a:t>
            </a:r>
            <a:r>
              <a:rPr lang="en-US" b="1" dirty="0" err="1"/>
              <a:t>amachenjeza</a:t>
            </a:r>
            <a:r>
              <a:rPr lang="en-US" b="1" dirty="0"/>
              <a:t> </a:t>
            </a:r>
            <a:r>
              <a:rPr lang="en-US" b="1" dirty="0" err="1"/>
              <a:t>anthu</a:t>
            </a:r>
            <a:r>
              <a:rPr lang="en-US" b="1" dirty="0"/>
              <a:t> za </a:t>
            </a:r>
            <a:r>
              <a:rPr lang="en-US" b="1" dirty="0" err="1"/>
              <a:t>kuopsa</a:t>
            </a:r>
            <a:r>
              <a:rPr lang="en-US" b="1" dirty="0"/>
              <a:t> </a:t>
            </a:r>
            <a:r>
              <a:rPr lang="en-US" b="1" dirty="0" err="1"/>
              <a:t>kwa</a:t>
            </a:r>
            <a:r>
              <a:rPr lang="en-US" b="1" dirty="0"/>
              <a:t> </a:t>
            </a:r>
            <a:r>
              <a:rPr lang="en-US" b="1" dirty="0" err="1"/>
              <a:t>uchimo</a:t>
            </a:r>
            <a:r>
              <a:rPr lang="en-US" b="1" dirty="0"/>
              <a:t>, </a:t>
            </a:r>
            <a:r>
              <a:rPr lang="en-US" b="1" dirty="0" err="1"/>
              <a:t>ndipo</a:t>
            </a:r>
            <a:r>
              <a:rPr lang="en-US" b="1" dirty="0"/>
              <a:t> </a:t>
            </a:r>
            <a:r>
              <a:rPr lang="en-US" b="1" dirty="0" err="1"/>
              <a:t>amawalimbikitsa</a:t>
            </a:r>
            <a:r>
              <a:rPr lang="en-US" b="1" dirty="0"/>
              <a:t> </a:t>
            </a:r>
            <a:r>
              <a:rPr lang="en-US" b="1" dirty="0" err="1"/>
              <a:t>kukhala</a:t>
            </a:r>
            <a:r>
              <a:rPr lang="en-US" b="1" dirty="0"/>
              <a:t> </a:t>
            </a:r>
            <a:r>
              <a:rPr lang="en-US" b="1" dirty="0" err="1"/>
              <a:t>okhulupirika</a:t>
            </a:r>
            <a:r>
              <a:rPr lang="en-US" b="1" dirty="0"/>
              <a:t> </a:t>
            </a:r>
            <a:r>
              <a:rPr lang="en-US" b="1" dirty="0" err="1"/>
              <a:t>kwa</a:t>
            </a:r>
            <a:r>
              <a:rPr lang="en-US" b="1" dirty="0"/>
              <a:t> Mulungu, </a:t>
            </a:r>
            <a:r>
              <a:rPr lang="en-US" b="1" dirty="0" err="1"/>
              <a:t>mosasamala</a:t>
            </a:r>
            <a:r>
              <a:rPr lang="en-US" b="1" dirty="0"/>
              <a:t> </a:t>
            </a:r>
            <a:r>
              <a:rPr lang="en-US" b="1" dirty="0" err="1"/>
              <a:t>kanthu</a:t>
            </a:r>
            <a:r>
              <a:rPr lang="en-US" b="1" dirty="0"/>
              <a:t> za </a:t>
            </a:r>
            <a:r>
              <a:rPr lang="en-US" b="1" dirty="0" err="1"/>
              <a:t>mavuto</a:t>
            </a:r>
            <a:r>
              <a:rPr lang="en-US" b="1" dirty="0"/>
              <a:t> amene </a:t>
            </a:r>
            <a:r>
              <a:rPr lang="en-US" b="1" dirty="0" err="1"/>
              <a:t>angakumane</a:t>
            </a:r>
            <a:r>
              <a:rPr lang="en-US" b="1" dirty="0"/>
              <a:t> </a:t>
            </a:r>
            <a:r>
              <a:rPr lang="en-US" b="1" dirty="0" err="1"/>
              <a:t>nawo</a:t>
            </a:r>
            <a:r>
              <a:rPr lang="en-US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5352" y="4575080"/>
            <a:ext cx="2316081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91348"/>
            <a:ext cx="97953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Chinthu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chomvetsa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chisoni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kwambiri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ndi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aneneri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onyenga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nchakuti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anthu</a:t>
            </a:r>
            <a:r>
              <a:rPr lang="en-US" b="1" dirty="0">
                <a:solidFill>
                  <a:prstClr val="black"/>
                </a:solidFill>
              </a:rPr>
              <a:t> amene </a:t>
            </a:r>
            <a:r>
              <a:rPr lang="en-US" b="1" dirty="0" err="1">
                <a:solidFill>
                  <a:prstClr val="black"/>
                </a:solidFill>
              </a:rPr>
              <a:t>amawamvera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ndi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kuwatsatira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Amakonda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zomwe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amalankhula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chifukwa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sizifuna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asinthe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moyo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wawo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komanso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sizimawadzutsa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chikumbumtima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azindikire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zolakwa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zawo</a:t>
            </a:r>
            <a:r>
              <a:rPr lang="en-US" b="1" dirty="0">
                <a:solidFill>
                  <a:prstClr val="black"/>
                </a:solidFill>
              </a:rPr>
              <a:t>. Koma </a:t>
            </a:r>
            <a:r>
              <a:rPr lang="en-US" b="1" dirty="0" err="1">
                <a:solidFill>
                  <a:prstClr val="black"/>
                </a:solidFill>
              </a:rPr>
              <a:t>kutsatira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njira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yawo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kumangowatsogolera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imfa</a:t>
            </a:r>
            <a:r>
              <a:rPr lang="en-US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Palibe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mtumwi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kapena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mneneri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amene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ananenapo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kuti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anali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wopanda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uchimo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Anthu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amene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adakhala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pafupi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kwambiri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ndi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Mulungu, amene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anali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okonzeka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kutaya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ngakhale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moyo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wawo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m'malo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mochita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choipa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mwadala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komanso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amene Mulungu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adawawonetsera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kuwala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ndi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mphamvu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zakumwamba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anavomereza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kuchimwa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kwawo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mwachibadwidwe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Sanadalire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mphamvu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zawo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monga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anthu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kapena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kudziyesa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olungama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mwa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iwo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okha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koma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anadalira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kwathunthu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chilungamo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cha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Khristu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ZOWONJEZERA</a:t>
            </a:r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 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KUITANIDWA KWA ELLEN G. WHITE KUKHALA MNENERI</a:t>
            </a:r>
            <a:endParaRPr lang="en-US" sz="28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709417"/>
            <a:ext cx="10059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Atalandira</a:t>
            </a:r>
            <a:r>
              <a:rPr lang="en-US" sz="2000" b="1" dirty="0"/>
              <a:t> </a:t>
            </a:r>
            <a:r>
              <a:rPr lang="en-US" sz="2000" b="1" dirty="0" err="1"/>
              <a:t>masomphenya</a:t>
            </a:r>
            <a:r>
              <a:rPr lang="en-US" sz="2000" b="1" dirty="0"/>
              <a:t> </a:t>
            </a:r>
            <a:r>
              <a:rPr lang="en-US" sz="2000" b="1" dirty="0" err="1"/>
              <a:t>ake</a:t>
            </a:r>
            <a:r>
              <a:rPr lang="en-US" sz="2000" b="1" dirty="0"/>
              <a:t> </a:t>
            </a:r>
            <a:r>
              <a:rPr lang="en-US" sz="2000" b="1" dirty="0" err="1"/>
              <a:t>oyamba</a:t>
            </a:r>
            <a:r>
              <a:rPr lang="en-US" sz="2000" b="1" dirty="0"/>
              <a:t>, Ellen </a:t>
            </a:r>
            <a:r>
              <a:rPr lang="en-US" sz="2000" b="1" dirty="0" err="1"/>
              <a:t>ankaona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sanali</a:t>
            </a:r>
            <a:r>
              <a:rPr lang="en-US" sz="2000" b="1" dirty="0"/>
              <a:t> </a:t>
            </a:r>
            <a:r>
              <a:rPr lang="en-US" sz="2000" b="1" dirty="0" err="1"/>
              <a:t>wokonzeka</a:t>
            </a:r>
            <a:r>
              <a:rPr lang="en-US" sz="2000" b="1" dirty="0"/>
              <a:t> </a:t>
            </a:r>
            <a:r>
              <a:rPr lang="en-US" sz="2000" b="1" dirty="0" err="1"/>
              <a:t>mokwanira</a:t>
            </a:r>
            <a:r>
              <a:rPr lang="en-US" sz="2000" b="1" dirty="0"/>
              <a:t> </a:t>
            </a:r>
            <a:r>
              <a:rPr lang="en-US" sz="2000" b="1" dirty="0" err="1"/>
              <a:t>kugwira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yake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uneneri</a:t>
            </a:r>
            <a:r>
              <a:rPr lang="en-US" sz="2000" b="1" dirty="0"/>
              <a:t>. </a:t>
            </a:r>
            <a:r>
              <a:rPr lang="en-US" sz="2000" b="1" dirty="0" err="1"/>
              <a:t>Chifukwa</a:t>
            </a:r>
            <a:r>
              <a:rPr lang="en-US" sz="2000" b="1" dirty="0"/>
              <a:t> cha </a:t>
            </a:r>
            <a:r>
              <a:rPr lang="en-US" sz="2000" b="1" dirty="0" err="1"/>
              <a:t>kudwaladwala</a:t>
            </a:r>
            <a:r>
              <a:rPr lang="en-US" sz="2000" b="1" dirty="0"/>
              <a:t> </a:t>
            </a:r>
            <a:r>
              <a:rPr lang="en-US" sz="2000" b="1" dirty="0" err="1"/>
              <a:t>komanso</a:t>
            </a:r>
            <a:r>
              <a:rPr lang="en-US" sz="2000" b="1" dirty="0"/>
              <a:t> </a:t>
            </a:r>
            <a:r>
              <a:rPr lang="en-US" sz="2000" b="1" dirty="0" err="1"/>
              <a:t>maphunziro</a:t>
            </a:r>
            <a:r>
              <a:rPr lang="en-US" sz="2000" b="1" dirty="0"/>
              <a:t> </a:t>
            </a:r>
            <a:r>
              <a:rPr lang="en-US" sz="2000" b="1" dirty="0" err="1"/>
              <a:t>ake</a:t>
            </a:r>
            <a:r>
              <a:rPr lang="en-US" sz="2000" b="1" dirty="0"/>
              <a:t> </a:t>
            </a:r>
            <a:r>
              <a:rPr lang="en-US" sz="2000" b="1" dirty="0" err="1"/>
              <a:t>ochepa</a:t>
            </a:r>
            <a:r>
              <a:rPr lang="en-US" sz="2000" b="1" dirty="0"/>
              <a:t>, Ellen, </a:t>
            </a:r>
            <a:r>
              <a:rPr lang="en-US" sz="2000" b="1" dirty="0" err="1"/>
              <a:t>yemwe</a:t>
            </a:r>
            <a:r>
              <a:rPr lang="en-US" sz="2000" b="1" dirty="0"/>
              <a:t> </a:t>
            </a:r>
            <a:r>
              <a:rPr lang="en-US" sz="2000" b="1" dirty="0" err="1"/>
              <a:t>anali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zaka</a:t>
            </a:r>
            <a:r>
              <a:rPr lang="en-US" sz="2000" b="1" dirty="0"/>
              <a:t> 17, </a:t>
            </a:r>
            <a:r>
              <a:rPr lang="en-US" sz="2000" b="1" dirty="0" err="1"/>
              <a:t>ankadziona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sanali</a:t>
            </a:r>
            <a:r>
              <a:rPr lang="en-US" sz="2000" b="1" dirty="0"/>
              <a:t> </a:t>
            </a:r>
            <a:r>
              <a:rPr lang="en-US" sz="2000" b="1" dirty="0" err="1"/>
              <a:t>woyenera</a:t>
            </a:r>
            <a:r>
              <a:rPr lang="en-US" sz="2000" b="1" dirty="0"/>
              <a:t> </a:t>
            </a:r>
            <a:r>
              <a:rPr lang="en-US" sz="2000" b="1" dirty="0" err="1"/>
              <a:t>ndipo</a:t>
            </a:r>
            <a:r>
              <a:rPr lang="en-US" sz="2000" b="1" dirty="0"/>
              <a:t> </a:t>
            </a:r>
            <a:r>
              <a:rPr lang="en-US" sz="2000" b="1" dirty="0" err="1"/>
              <a:t>analibe</a:t>
            </a:r>
            <a:r>
              <a:rPr lang="en-US" sz="2000" b="1" dirty="0"/>
              <a:t> </a:t>
            </a:r>
            <a:r>
              <a:rPr lang="en-US" sz="2000" b="1" dirty="0" err="1"/>
              <a:t>kuthekera</a:t>
            </a:r>
            <a:r>
              <a:rPr lang="en-US" sz="2000" b="1" dirty="0"/>
              <a:t> </a:t>
            </a:r>
            <a:r>
              <a:rPr lang="en-US" sz="2000" b="1" dirty="0" err="1"/>
              <a:t>kokwaniritsa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imene</a:t>
            </a:r>
            <a:r>
              <a:rPr lang="en-US" sz="2000" b="1" dirty="0"/>
              <a:t> Mulungu </a:t>
            </a:r>
            <a:r>
              <a:rPr lang="en-US" sz="2000" b="1" dirty="0" err="1"/>
              <a:t>anamuitanira</a:t>
            </a:r>
            <a:r>
              <a:rPr lang="en-U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2818356" y="4696559"/>
            <a:ext cx="62303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Utumiki</a:t>
            </a:r>
            <a:r>
              <a:rPr lang="en-US" sz="2000" b="1" dirty="0"/>
              <a:t> wake </a:t>
            </a:r>
            <a:r>
              <a:rPr lang="en-US" sz="2000" b="1" dirty="0" err="1"/>
              <a:t>unathandiza</a:t>
            </a:r>
            <a:r>
              <a:rPr lang="en-US" sz="2000" b="1" dirty="0"/>
              <a:t> </a:t>
            </a:r>
            <a:r>
              <a:rPr lang="en-US" sz="2000" b="1" dirty="0" err="1"/>
              <a:t>kwambiri</a:t>
            </a:r>
            <a:r>
              <a:rPr lang="en-US" sz="2000" b="1" dirty="0"/>
              <a:t> </a:t>
            </a:r>
            <a:r>
              <a:rPr lang="en-US" sz="2000" b="1" dirty="0" err="1"/>
              <a:t>kukhazikitsa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za </a:t>
            </a:r>
            <a:r>
              <a:rPr lang="en-US" sz="2000" b="1" dirty="0" err="1"/>
              <a:t>zaumoyo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maphunziro</a:t>
            </a:r>
            <a:r>
              <a:rPr lang="en-US" sz="2000" b="1" dirty="0"/>
              <a:t> za Mpingo </a:t>
            </a:r>
            <a:r>
              <a:rPr lang="en-US" sz="2000" b="1" dirty="0" err="1"/>
              <a:t>wa</a:t>
            </a:r>
            <a:r>
              <a:rPr lang="en-US" sz="2000" b="1" dirty="0"/>
              <a:t> Adventist. </a:t>
            </a:r>
            <a:r>
              <a:rPr lang="en-US" sz="2000" b="1" dirty="0" err="1"/>
              <a:t>Anasiyanso</a:t>
            </a:r>
            <a:r>
              <a:rPr lang="en-US" sz="2000" b="1" dirty="0"/>
              <a:t> </a:t>
            </a:r>
            <a:r>
              <a:rPr lang="en-US" sz="2000" b="1" dirty="0" err="1"/>
              <a:t>zolemba</a:t>
            </a:r>
            <a:r>
              <a:rPr lang="en-US" sz="2000" b="1" dirty="0"/>
              <a:t> </a:t>
            </a:r>
            <a:r>
              <a:rPr lang="en-US" sz="2000" b="1" dirty="0" err="1"/>
              <a:t>zouziridwa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Mulungu </a:t>
            </a:r>
            <a:r>
              <a:rPr lang="en-US" sz="2000" b="1" dirty="0" err="1"/>
              <a:t>zokwana</a:t>
            </a:r>
            <a:r>
              <a:rPr lang="en-US" sz="2000" b="1" dirty="0"/>
              <a:t> </a:t>
            </a:r>
            <a:r>
              <a:rPr lang="en-US" sz="2000" b="1" dirty="0" err="1"/>
              <a:t>pafupifupi</a:t>
            </a:r>
            <a:r>
              <a:rPr lang="en-US" sz="2000" b="1" dirty="0"/>
              <a:t> </a:t>
            </a:r>
            <a:r>
              <a:rPr lang="en-US" sz="2000" b="1" dirty="0" err="1"/>
              <a:t>masamba</a:t>
            </a:r>
            <a:r>
              <a:rPr lang="en-US" sz="2000" b="1" dirty="0"/>
              <a:t> 100,000, </a:t>
            </a:r>
            <a:r>
              <a:rPr lang="en-US" sz="2000" b="1" dirty="0" err="1"/>
              <a:t>zimene</a:t>
            </a:r>
            <a:r>
              <a:rPr lang="en-US" sz="2000" b="1" dirty="0"/>
              <a:t> </a:t>
            </a:r>
            <a:r>
              <a:rPr lang="en-US" sz="2000" b="1" dirty="0" err="1"/>
              <a:t>zikupitirizabe</a:t>
            </a:r>
            <a:r>
              <a:rPr lang="en-US" sz="2000" b="1" dirty="0"/>
              <a:t> </a:t>
            </a:r>
            <a:r>
              <a:rPr lang="en-US" sz="2000" b="1" dirty="0" err="1"/>
              <a:t>kupereka</a:t>
            </a:r>
            <a:r>
              <a:rPr lang="en-US" sz="2000" b="1" dirty="0"/>
              <a:t> </a:t>
            </a:r>
            <a:r>
              <a:rPr lang="en-US" sz="2000" b="1" dirty="0" err="1"/>
              <a:t>malangizo</a:t>
            </a:r>
            <a:r>
              <a:rPr lang="en-US" sz="2000" b="1" dirty="0"/>
              <a:t> </a:t>
            </a:r>
            <a:r>
              <a:rPr lang="en-US" sz="2000" b="1" dirty="0" err="1"/>
              <a:t>ochokera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Mulungu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padziko</a:t>
            </a:r>
            <a:r>
              <a:rPr lang="en-US" sz="2000" b="1" dirty="0"/>
              <a:t> </a:t>
            </a:r>
            <a:r>
              <a:rPr lang="en-US" sz="2000" b="1" dirty="0" err="1"/>
              <a:t>lonse</a:t>
            </a:r>
            <a:r>
              <a:rPr lang="en-US" sz="2000" b="1" dirty="0"/>
              <a:t> </a:t>
            </a:r>
            <a:r>
              <a:rPr lang="en-US" sz="2000" b="1" dirty="0" err="1"/>
              <a:t>lapansi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1" y="4881016"/>
            <a:ext cx="2358775" cy="16312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10459234" y="809625"/>
            <a:ext cx="1409600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7" y="3539543"/>
            <a:ext cx="100591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M'zaka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zochepera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makumi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awiri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atalandira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masomphenya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ambiri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mothandizidwa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mwamuna</a:t>
            </a:r>
            <a:r>
              <a:rPr lang="en-US" sz="2000" b="1" dirty="0">
                <a:solidFill>
                  <a:prstClr val="black"/>
                </a:solidFill>
              </a:rPr>
              <a:t> wake, James White, Ellen </a:t>
            </a:r>
            <a:r>
              <a:rPr lang="en-US" sz="2000" b="1" dirty="0" err="1">
                <a:solidFill>
                  <a:prstClr val="black"/>
                </a:solidFill>
              </a:rPr>
              <a:t>anathandiza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kukhazikitsa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maziko</a:t>
            </a:r>
            <a:r>
              <a:rPr lang="en-US" sz="2000" b="1" dirty="0">
                <a:solidFill>
                  <a:prstClr val="black"/>
                </a:solidFill>
              </a:rPr>
              <a:t> a Mpingo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Seventh-day Adventist, </a:t>
            </a:r>
            <a:r>
              <a:rPr lang="en-US" sz="2000" b="1" dirty="0" err="1">
                <a:solidFill>
                  <a:prstClr val="black"/>
                </a:solidFill>
              </a:rPr>
              <a:t>umene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unakhazikitsidwa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mwalamulo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m’chaka</a:t>
            </a:r>
            <a:r>
              <a:rPr lang="en-US" sz="2000" b="1" dirty="0">
                <a:solidFill>
                  <a:prstClr val="black"/>
                </a:solidFill>
              </a:rPr>
              <a:t> cha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2000652"/>
            <a:ext cx="1005918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Patapita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sabata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imodzi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kuchokera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masomphenya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oyamba</a:t>
            </a:r>
            <a:r>
              <a:rPr lang="en-US" sz="2000" b="1" dirty="0">
                <a:solidFill>
                  <a:prstClr val="black"/>
                </a:solidFill>
              </a:rPr>
              <a:t>, Ellen </a:t>
            </a:r>
            <a:r>
              <a:rPr lang="en-US" sz="2000" b="1" dirty="0" err="1">
                <a:solidFill>
                  <a:prstClr val="black"/>
                </a:solidFill>
              </a:rPr>
              <a:t>anaonanso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masomphenya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achiwiri</a:t>
            </a:r>
            <a:r>
              <a:rPr lang="en-US" sz="2000" b="1" dirty="0">
                <a:solidFill>
                  <a:prstClr val="black"/>
                </a:solidFill>
              </a:rPr>
              <a:t>, amene </a:t>
            </a:r>
            <a:r>
              <a:rPr lang="en-US" sz="2000" b="1" dirty="0" err="1">
                <a:solidFill>
                  <a:prstClr val="black"/>
                </a:solidFill>
              </a:rPr>
              <a:t>anamuchenjeza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mavuto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adzakumane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nawo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Atapemphera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kwambiri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kulimbikitsidwa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alongo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m’chikhulupiriro</a:t>
            </a:r>
            <a:r>
              <a:rPr lang="en-US" sz="2000" b="1" dirty="0">
                <a:solidFill>
                  <a:prstClr val="black"/>
                </a:solidFill>
              </a:rPr>
              <a:t>, Ellen </a:t>
            </a:r>
            <a:r>
              <a:rPr lang="en-US" sz="2000" b="1" dirty="0" err="1">
                <a:solidFill>
                  <a:prstClr val="black"/>
                </a:solidFill>
              </a:rPr>
              <a:t>pamapeto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anavomera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kuitanidwa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Mulungu.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7635</TotalTime>
  <Words>1339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Constantia</vt:lpstr>
      <vt:lpstr>Aptos Display</vt:lpstr>
      <vt:lpstr>Comic Sans MS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98</cp:revision>
  <dcterms:created xsi:type="dcterms:W3CDTF">2026-09-19T14:53:33Z</dcterms:created>
  <dcterms:modified xsi:type="dcterms:W3CDTF">2026-10-16T18:29:01Z</dcterms:modified>
</cp:coreProperties>
</file>