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Kuchitira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umboni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za Yesu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pl-PL" sz="2000" b="1" noProof="0" dirty="0"/>
            <a:t>Cholinga chake chachikulu chinali kutsogolera anthu kwa Yesu.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Kulengeza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za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m’tsogolo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Ankawulula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zinthu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zimene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zidzachitike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m’tsogolo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,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kufikira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m’nthawi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yathu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ino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.</a:t>
          </a: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Kumangirira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n-GB" sz="2000" b="1" noProof="0" dirty="0" err="1"/>
            <a:t>Kulimbikitsa</a:t>
          </a:r>
          <a:r>
            <a:rPr lang="en-GB" sz="2000" b="1" noProof="0" dirty="0"/>
            <a:t> mpingo </a:t>
          </a:r>
          <a:r>
            <a:rPr lang="en-GB" sz="2000" b="1" noProof="0" dirty="0" err="1"/>
            <a:t>kuti</a:t>
          </a:r>
          <a:r>
            <a:rPr lang="en-GB" sz="2000" b="1" noProof="0" dirty="0"/>
            <a:t> </a:t>
          </a:r>
          <a:r>
            <a:rPr lang="en-GB" sz="2000" b="1" noProof="0" dirty="0" err="1"/>
            <a:t>ukhale</a:t>
          </a:r>
          <a:r>
            <a:rPr lang="en-GB" sz="2000" b="1" noProof="0" dirty="0"/>
            <a:t> </a:t>
          </a:r>
          <a:r>
            <a:rPr lang="en-GB" sz="2000" b="1" noProof="0" dirty="0" err="1"/>
            <a:t>wolimba</a:t>
          </a:r>
          <a:r>
            <a:rPr lang="en-GB" sz="2000" b="1" noProof="0" dirty="0"/>
            <a:t> </a:t>
          </a:r>
          <a:r>
            <a:rPr lang="en-GB" sz="2000" b="1" noProof="0" dirty="0" err="1"/>
            <a:t>ndi</a:t>
          </a:r>
          <a:r>
            <a:rPr lang="en-GB" sz="2000" b="1" noProof="0" dirty="0"/>
            <a:t> </a:t>
          </a:r>
          <a:r>
            <a:rPr lang="en-GB" sz="2000" b="1" noProof="0" dirty="0" err="1"/>
            <a:t>wokhoza</a:t>
          </a:r>
          <a:r>
            <a:rPr lang="en-GB" sz="2000" b="1" noProof="0" dirty="0"/>
            <a:t> </a:t>
          </a:r>
          <a:r>
            <a:rPr lang="en-GB" sz="2000" b="1" noProof="0" dirty="0" err="1"/>
            <a:t>kupirira</a:t>
          </a:r>
          <a:r>
            <a:rPr lang="en-GB" sz="2000" b="1" noProof="0" dirty="0"/>
            <a:t> </a:t>
          </a:r>
          <a:r>
            <a:rPr lang="en-GB" sz="2000" b="1" noProof="0" dirty="0" err="1"/>
            <a:t>ziwopsezo</a:t>
          </a:r>
          <a:r>
            <a:rPr lang="en-GB" sz="2000" b="1" noProof="0" dirty="0"/>
            <a:t> za </a:t>
          </a:r>
          <a:r>
            <a:rPr lang="en-GB" sz="2000" b="1" noProof="0" dirty="0" err="1"/>
            <a:t>mdani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Kulimbikitsa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Kulengeza</a:t>
          </a:r>
          <a:r>
            <a:rPr lang="en-US" sz="2000" b="1" noProof="0" dirty="0"/>
            <a:t> za </a:t>
          </a:r>
          <a:r>
            <a:rPr lang="en-US" sz="2000" b="1" noProof="0" dirty="0" err="1"/>
            <a:t>uchimo</a:t>
          </a:r>
          <a:r>
            <a:rPr lang="en-US" sz="2000" b="1" noProof="0" dirty="0"/>
            <a:t>, </a:t>
          </a:r>
          <a:r>
            <a:rPr lang="en-US" sz="2000" b="1" noProof="0" dirty="0" err="1"/>
            <a:t>kuti</a:t>
          </a:r>
          <a:r>
            <a:rPr lang="en-US" sz="2000" b="1" noProof="0" dirty="0"/>
            <a:t> </a:t>
          </a:r>
          <a:r>
            <a:rPr lang="en-US" sz="2000" b="1" noProof="0" dirty="0" err="1"/>
            <a:t>anthu</a:t>
          </a:r>
          <a:r>
            <a:rPr lang="en-US" sz="2000" b="1" noProof="0" dirty="0"/>
            <a:t> </a:t>
          </a:r>
          <a:r>
            <a:rPr lang="en-US" sz="2000" b="1" noProof="0" dirty="0" err="1"/>
            <a:t>athe</a:t>
          </a:r>
          <a:r>
            <a:rPr lang="en-US" sz="2000" b="1" noProof="0" dirty="0"/>
            <a:t> </a:t>
          </a:r>
          <a:r>
            <a:rPr lang="en-US" sz="2000" b="1" noProof="0" dirty="0" err="1"/>
            <a:t>kulapa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Chitonthozo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n-GB" sz="1900" b="1" noProof="0" dirty="0" err="1"/>
            <a:t>Yudasi</a:t>
          </a:r>
          <a:r>
            <a:rPr lang="en-GB" sz="1900" b="1" noProof="0" dirty="0"/>
            <a:t> </a:t>
          </a:r>
          <a:r>
            <a:rPr lang="en-GB" sz="1900" b="1" noProof="0" dirty="0" err="1"/>
            <a:t>ndi</a:t>
          </a:r>
          <a:r>
            <a:rPr lang="en-GB" sz="1900" b="1" noProof="0" dirty="0"/>
            <a:t> Sila </a:t>
          </a:r>
          <a:r>
            <a:rPr lang="en-GB" sz="1900" b="1" noProof="0" dirty="0" err="1"/>
            <a:t>anatumizidwa</a:t>
          </a:r>
          <a:r>
            <a:rPr lang="en-GB" sz="1900" b="1" noProof="0" dirty="0"/>
            <a:t> </a:t>
          </a:r>
          <a:r>
            <a:rPr lang="en-GB" sz="1900" b="1" noProof="0" dirty="0" err="1"/>
            <a:t>ku</a:t>
          </a:r>
          <a:r>
            <a:rPr lang="en-GB" sz="1900" b="1" noProof="0" dirty="0"/>
            <a:t> </a:t>
          </a:r>
          <a:r>
            <a:rPr lang="en-GB" sz="1900" b="1" noProof="0" dirty="0" err="1"/>
            <a:t>mipingo</a:t>
          </a:r>
          <a:r>
            <a:rPr lang="en-GB" sz="1900" b="1" noProof="0" dirty="0"/>
            <a:t> </a:t>
          </a:r>
          <a:r>
            <a:rPr lang="en-GB" sz="1900" b="1" noProof="0" dirty="0" err="1"/>
            <a:t>ndi</a:t>
          </a:r>
          <a:r>
            <a:rPr lang="en-GB" sz="1900" b="1" noProof="0" dirty="0"/>
            <a:t> </a:t>
          </a:r>
          <a:r>
            <a:rPr lang="en-GB" sz="1900" b="1" noProof="0" dirty="0" err="1"/>
            <a:t>cholinga</a:t>
          </a:r>
          <a:r>
            <a:rPr lang="en-US" sz="1900" b="1" noProof="0" dirty="0" err="1"/>
            <a:t>chapadera</a:t>
          </a:r>
          <a:r>
            <a:rPr lang="en-US" sz="1900" b="1" noProof="0" dirty="0"/>
            <a:t> </a:t>
          </a:r>
          <a:r>
            <a:rPr lang="en-US" sz="1900" b="1" noProof="0" dirty="0" err="1"/>
            <a:t>chimenechi</a:t>
          </a:r>
          <a:r>
            <a:rPr lang="en-US" sz="1900" b="1" noProof="0" dirty="0"/>
            <a:t>.</a:t>
          </a:r>
          <a:endParaRPr lang="en-US" sz="19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ScaleX="92719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ScaleY="104691" custLinFactNeighborX="-65858" custLinFactNeighborY="-1848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Ndi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anthu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otumidwa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Mulungu 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(Luka 11:49)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Amalandira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mphatso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zotsogolera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mpingo. 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Ako. 12:28-29;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Aef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it-IT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Iwo ndi maziko a mpingo (Aefeso 2:20)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Amalandira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mavumbulu-tso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Aef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GB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Amakondwera</a:t>
          </a:r>
          <a:r>
            <a:rPr lang="en-GB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GB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chilungamo</a:t>
          </a:r>
          <a:r>
            <a:rPr lang="en-GB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it-IT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(Chiv. 18:20)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 custScaleX="115414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 custScaleX="125800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TIMOTEYO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pPr>
            <a:buNone/>
          </a:pPr>
          <a:r>
            <a:rPr lang="en-GB" sz="2000" b="1" noProof="0" dirty="0"/>
            <a:t>    </a:t>
          </a:r>
          <a:r>
            <a:rPr lang="en-GB" sz="2000" b="1" noProof="0" dirty="0" err="1"/>
            <a:t>Kuitanidwa</a:t>
          </a:r>
          <a:r>
            <a:rPr lang="en-GB" sz="2000" b="1" noProof="0" dirty="0"/>
            <a:t> </a:t>
          </a:r>
          <a:r>
            <a:rPr lang="en-GB" sz="2000" b="1" noProof="0" dirty="0" err="1"/>
            <a:t>kwake</a:t>
          </a:r>
          <a:r>
            <a:rPr lang="en-GB" sz="2000" b="1" noProof="0" dirty="0"/>
            <a:t> </a:t>
          </a:r>
          <a:r>
            <a:rPr lang="en-GB" sz="2000" b="1" noProof="0" dirty="0" err="1"/>
            <a:t>kuti</a:t>
          </a:r>
          <a:r>
            <a:rPr lang="en-GB" sz="2000" b="1" noProof="0" dirty="0"/>
            <a:t> </a:t>
          </a:r>
          <a:r>
            <a:rPr lang="en-GB" sz="2000" b="1" noProof="0" dirty="0" err="1"/>
            <a:t>agwire</a:t>
          </a:r>
          <a:r>
            <a:rPr lang="en-GB" sz="2000" b="1" noProof="0" dirty="0"/>
            <a:t> </a:t>
          </a:r>
          <a:r>
            <a:rPr lang="en-GB" sz="2000" b="1" noProof="0" dirty="0" err="1"/>
            <a:t>ntchito</a:t>
          </a:r>
          <a:r>
            <a:rPr lang="en-GB" sz="2000" b="1" noProof="0" dirty="0"/>
            <a:t> </a:t>
          </a:r>
          <a:r>
            <a:rPr lang="en-GB" sz="2000" b="1" noProof="0" dirty="0" err="1"/>
            <a:t>ya</a:t>
          </a:r>
          <a:r>
            <a:rPr lang="en-GB" sz="2000" b="1" noProof="0" dirty="0"/>
            <a:t> </a:t>
          </a:r>
          <a:r>
            <a:rPr lang="en-GB" sz="2000" b="1" noProof="0" dirty="0" err="1"/>
            <a:t>utumiki</a:t>
          </a:r>
          <a:r>
            <a:rPr lang="en-GB" sz="2000" b="1" noProof="0" dirty="0"/>
            <a:t> </a:t>
          </a:r>
          <a:r>
            <a:rPr lang="en-GB" sz="2000" b="1" noProof="0" dirty="0" err="1"/>
            <a:t>kunanenedweratu</a:t>
          </a:r>
          <a:r>
            <a:rPr lang="en-GB" sz="2000" b="1" noProof="0" dirty="0"/>
            <a:t> mu </a:t>
          </a:r>
          <a:r>
            <a:rPr lang="en-GB" sz="2000" b="1" noProof="0" dirty="0" err="1"/>
            <a:t>ulosi</a:t>
          </a:r>
          <a:r>
            <a:rPr lang="en-GB" sz="2000" b="1" noProof="0" dirty="0"/>
            <a:t> (1 </a:t>
          </a:r>
          <a:r>
            <a:rPr lang="en-GB" sz="2000" b="1" noProof="0" dirty="0" err="1"/>
            <a:t>Timoteyo</a:t>
          </a:r>
          <a:r>
            <a:rPr lang="en-GB" sz="2000" b="1" noProof="0" dirty="0"/>
            <a:t> 1:18). Iye </a:t>
          </a:r>
          <a:r>
            <a:rPr lang="en-GB" sz="2000" b="1" noProof="0" dirty="0" err="1"/>
            <a:t>analemba</a:t>
          </a:r>
          <a:r>
            <a:rPr lang="en-GB" sz="2000" b="1" noProof="0" dirty="0"/>
            <a:t> </a:t>
          </a:r>
          <a:r>
            <a:rPr lang="en-GB" sz="2000" b="1" noProof="0" dirty="0" err="1"/>
            <a:t>nawo</a:t>
          </a:r>
          <a:r>
            <a:rPr lang="en-GB" sz="2000" b="1" noProof="0" dirty="0"/>
            <a:t> </a:t>
          </a:r>
          <a:r>
            <a:rPr lang="en-GB" sz="2000" b="1" noProof="0" dirty="0" err="1"/>
            <a:t>makalata</a:t>
          </a:r>
          <a:r>
            <a:rPr lang="en-GB" sz="2000" b="1" noProof="0" dirty="0"/>
            <a:t> a Paulo awa: 2 </a:t>
          </a:r>
          <a:r>
            <a:rPr lang="en-GB" sz="2000" b="1" noProof="0" dirty="0" err="1"/>
            <a:t>Akorinto</a:t>
          </a:r>
          <a:r>
            <a:rPr lang="en-GB" sz="2000" b="1" noProof="0" dirty="0"/>
            <a:t> (2 </a:t>
          </a:r>
          <a:r>
            <a:rPr lang="en-GB" sz="2000" b="1" noProof="0" dirty="0" err="1"/>
            <a:t>Akorinto</a:t>
          </a:r>
          <a:r>
            <a:rPr lang="en-GB" sz="2000" b="1" noProof="0" dirty="0"/>
            <a:t> 1:1); </a:t>
          </a:r>
          <a:r>
            <a:rPr lang="en-GB" sz="2000" b="1" noProof="0" dirty="0" err="1"/>
            <a:t>Afilipi</a:t>
          </a:r>
          <a:r>
            <a:rPr lang="en-GB" sz="2000" b="1" noProof="0" dirty="0"/>
            <a:t> (</a:t>
          </a:r>
          <a:r>
            <a:rPr lang="en-GB" sz="2000" b="1" noProof="0" dirty="0" err="1"/>
            <a:t>Afilipi</a:t>
          </a:r>
          <a:r>
            <a:rPr lang="en-GB" sz="2000" b="1" noProof="0" dirty="0"/>
            <a:t> 1:1); </a:t>
          </a:r>
          <a:r>
            <a:rPr lang="en-GB" sz="2000" b="1" noProof="0" dirty="0" err="1"/>
            <a:t>Akolose</a:t>
          </a:r>
          <a:r>
            <a:rPr lang="en-GB" sz="2000" b="1" noProof="0" dirty="0"/>
            <a:t> (</a:t>
          </a:r>
          <a:r>
            <a:rPr lang="en-GB" sz="2000" b="1" noProof="0" dirty="0" err="1"/>
            <a:t>Akolose</a:t>
          </a:r>
          <a:r>
            <a:rPr lang="en-GB" sz="2000" b="1" noProof="0" dirty="0"/>
            <a:t> 1:1); 1 </a:t>
          </a:r>
          <a:r>
            <a:rPr lang="en-GB" sz="2000" b="1" noProof="0" dirty="0" err="1"/>
            <a:t>Atesalonika</a:t>
          </a:r>
          <a:r>
            <a:rPr lang="en-GB" sz="2000" b="1" noProof="0" dirty="0"/>
            <a:t> (1 </a:t>
          </a:r>
          <a:r>
            <a:rPr lang="en-GB" sz="2000" b="1" noProof="0" dirty="0" err="1"/>
            <a:t>Atesalonika</a:t>
          </a:r>
          <a:r>
            <a:rPr lang="en-GB" sz="2000" b="1" noProof="0" dirty="0"/>
            <a:t> 1:1); 2 </a:t>
          </a:r>
          <a:r>
            <a:rPr lang="en-GB" sz="2000" b="1" noProof="0" dirty="0" err="1"/>
            <a:t>Atesalonika</a:t>
          </a:r>
          <a:r>
            <a:rPr lang="en-GB" sz="2000" b="1" noProof="0" dirty="0"/>
            <a:t> (2 </a:t>
          </a:r>
          <a:r>
            <a:rPr lang="en-GB" sz="2000" b="1" noProof="0" dirty="0" err="1"/>
            <a:t>Atesalonika</a:t>
          </a:r>
          <a:r>
            <a:rPr lang="en-GB" sz="2000" b="1" noProof="0" dirty="0"/>
            <a:t> 1:1); </a:t>
          </a:r>
          <a:r>
            <a:rPr lang="en-GB" sz="2000" b="1" noProof="0" dirty="0" err="1"/>
            <a:t>ndi</a:t>
          </a:r>
          <a:r>
            <a:rPr lang="en-GB" sz="2000" b="1" noProof="0" dirty="0"/>
            <a:t> </a:t>
          </a:r>
          <a:r>
            <a:rPr lang="en-GB" sz="2000" b="1" noProof="0" dirty="0" err="1"/>
            <a:t>Filemoni</a:t>
          </a:r>
          <a:r>
            <a:rPr lang="en-GB" sz="2000" b="1" noProof="0" dirty="0"/>
            <a:t> (</a:t>
          </a:r>
          <a:r>
            <a:rPr lang="en-GB" sz="2000" b="1" noProof="0" dirty="0" err="1"/>
            <a:t>Filemoni</a:t>
          </a:r>
          <a:r>
            <a:rPr lang="en-GB" sz="2000" b="1" noProof="0" dirty="0"/>
            <a:t> 1:1)</a:t>
          </a:r>
          <a:endParaRPr lang="en-US" sz="2000" b="1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505079" custLinFactNeighborX="-2600000"/>
      <dgm:spPr/>
    </dgm:pt>
    <dgm:pt modelId="{2C5E8929-CDA2-4106-8C00-0950C6289CE4}" type="pres">
      <dgm:prSet presAssocID="{2B214731-31FE-45DF-93A0-099E759A72A9}" presName="Image" presStyleLbl="node1" presStyleIdx="0" presStyleCnt="1" custScaleX="195739" custScaleY="79833" custLinFactNeighborX="-3475" custLinFactNeighborY="-8642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303831" custScaleY="120470" custLinFactNeighborX="869" custLinFactNeighborY="4306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 custLinFactNeighborX="-14675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 custLinFactNeighborX="1965" custLinFactNeighborY="2956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 custLinFactNeighborX="411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51336" y="2918"/>
          <a:ext cx="2575859" cy="1538354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2000" b="1" kern="1200" noProof="0" dirty="0"/>
            <a:t>Cholinga chake chachikulu chinali kutsogolera anthu kwa Yesu.</a:t>
          </a:r>
          <a:endParaRPr lang="en-US" sz="2000" kern="1200" noProof="0" dirty="0"/>
        </a:p>
      </dsp:txBody>
      <dsp:txXfrm>
        <a:off x="87381" y="38963"/>
        <a:ext cx="2503769" cy="1502309"/>
      </dsp:txXfrm>
    </dsp:sp>
    <dsp:sp modelId="{83303C94-F2EE-4E3F-8B8F-C30B43A7A5F7}">
      <dsp:nvSpPr>
        <dsp:cNvPr id="0" name=""/>
        <dsp:cNvSpPr/>
      </dsp:nvSpPr>
      <dsp:spPr>
        <a:xfrm>
          <a:off x="51336" y="1570365"/>
          <a:ext cx="2575859" cy="579346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Kuchitira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umboni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za Yesu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1336" y="1570365"/>
        <a:ext cx="1813985" cy="579346"/>
      </dsp:txXfrm>
    </dsp:sp>
    <dsp:sp modelId="{A381FCC2-366C-484C-80F3-42AFE9B46DAC}">
      <dsp:nvSpPr>
        <dsp:cNvPr id="0" name=""/>
        <dsp:cNvSpPr/>
      </dsp:nvSpPr>
      <dsp:spPr>
        <a:xfrm>
          <a:off x="1985891" y="1537778"/>
          <a:ext cx="631714" cy="631714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83699" y="2918"/>
          <a:ext cx="2575859" cy="1538354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Ankawulula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zinthu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zimene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zidzachitike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m’tsogolo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,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kufikira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m’nthawi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yathu</a:t>
          </a:r>
          <a:r>
            <a:rPr lang="en-GB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GB" sz="2000" b="1" kern="1200" noProof="0" dirty="0" err="1">
              <a:latin typeface="Aptos" panose="02110004020202020204"/>
              <a:ea typeface="+mn-ea"/>
              <a:cs typeface="+mn-cs"/>
            </a:rPr>
            <a:t>ino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.</a:t>
          </a:r>
        </a:p>
      </dsp:txBody>
      <dsp:txXfrm>
        <a:off x="2819744" y="38963"/>
        <a:ext cx="2503769" cy="1502309"/>
      </dsp:txXfrm>
    </dsp:sp>
    <dsp:sp modelId="{A7D34FEE-7DA6-4B37-BBED-CAA95D76B4CC}">
      <dsp:nvSpPr>
        <dsp:cNvPr id="0" name=""/>
        <dsp:cNvSpPr/>
      </dsp:nvSpPr>
      <dsp:spPr>
        <a:xfrm>
          <a:off x="2783699" y="1570365"/>
          <a:ext cx="2575859" cy="579346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Kulengeza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za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m’tsogolo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83699" y="1570365"/>
        <a:ext cx="1813985" cy="579346"/>
      </dsp:txXfrm>
    </dsp:sp>
    <dsp:sp modelId="{404A7F00-D70F-40DB-A253-54411E61105B}">
      <dsp:nvSpPr>
        <dsp:cNvPr id="0" name=""/>
        <dsp:cNvSpPr/>
      </dsp:nvSpPr>
      <dsp:spPr>
        <a:xfrm>
          <a:off x="4741252" y="1537778"/>
          <a:ext cx="585719" cy="631714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16062" y="2918"/>
          <a:ext cx="2575859" cy="1538354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kern="1200" noProof="0" dirty="0" err="1"/>
            <a:t>Kulimbikitsa</a:t>
          </a:r>
          <a:r>
            <a:rPr lang="en-GB" sz="2000" b="1" kern="1200" noProof="0" dirty="0"/>
            <a:t> mpingo </a:t>
          </a:r>
          <a:r>
            <a:rPr lang="en-GB" sz="2000" b="1" kern="1200" noProof="0" dirty="0" err="1"/>
            <a:t>kuti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ukhale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wolimba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ndi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wokhoza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kupirira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ziwopsezo</a:t>
          </a:r>
          <a:r>
            <a:rPr lang="en-GB" sz="2000" b="1" kern="1200" noProof="0" dirty="0"/>
            <a:t> za </a:t>
          </a:r>
          <a:r>
            <a:rPr lang="en-GB" sz="2000" b="1" kern="1200" noProof="0" dirty="0" err="1"/>
            <a:t>mdani</a:t>
          </a:r>
          <a:endParaRPr lang="en-US" sz="2000" kern="1200" noProof="0" dirty="0"/>
        </a:p>
      </dsp:txBody>
      <dsp:txXfrm>
        <a:off x="5552107" y="38963"/>
        <a:ext cx="2503769" cy="1502309"/>
      </dsp:txXfrm>
    </dsp:sp>
    <dsp:sp modelId="{4D9EC3F5-2B61-4178-AF40-07178C6999D4}">
      <dsp:nvSpPr>
        <dsp:cNvPr id="0" name=""/>
        <dsp:cNvSpPr/>
      </dsp:nvSpPr>
      <dsp:spPr>
        <a:xfrm>
          <a:off x="5516062" y="1570365"/>
          <a:ext cx="2575859" cy="579346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Kumangirira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16062" y="1570365"/>
        <a:ext cx="1813985" cy="579346"/>
      </dsp:txXfrm>
    </dsp:sp>
    <dsp:sp modelId="{3D6A2FB8-FAD5-4FEF-A1A3-3717E97DEF08}">
      <dsp:nvSpPr>
        <dsp:cNvPr id="0" name=""/>
        <dsp:cNvSpPr/>
      </dsp:nvSpPr>
      <dsp:spPr>
        <a:xfrm>
          <a:off x="7450624" y="1537778"/>
          <a:ext cx="631714" cy="631714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24732" y="2498168"/>
          <a:ext cx="2754725" cy="1347318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Kulengeza</a:t>
          </a:r>
          <a:r>
            <a:rPr lang="en-US" sz="2000" b="1" kern="1200" noProof="0" dirty="0"/>
            <a:t> za </a:t>
          </a:r>
          <a:r>
            <a:rPr lang="en-US" sz="2000" b="1" kern="1200" noProof="0" dirty="0" err="1"/>
            <a:t>uchimo</a:t>
          </a:r>
          <a:r>
            <a:rPr lang="en-US" sz="2000" b="1" kern="1200" noProof="0" dirty="0"/>
            <a:t>, </a:t>
          </a:r>
          <a:r>
            <a:rPr lang="en-US" sz="2000" b="1" kern="1200" noProof="0" dirty="0" err="1"/>
            <a:t>kuti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anthu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athe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kulapa</a:t>
          </a:r>
          <a:endParaRPr lang="en-US" sz="2000" kern="1200" noProof="0" dirty="0"/>
        </a:p>
      </dsp:txBody>
      <dsp:txXfrm>
        <a:off x="56301" y="2529737"/>
        <a:ext cx="2691587" cy="1315749"/>
      </dsp:txXfrm>
    </dsp:sp>
    <dsp:sp modelId="{7FC4422D-8C48-4D6F-8899-D3EB750C73B7}">
      <dsp:nvSpPr>
        <dsp:cNvPr id="0" name=""/>
        <dsp:cNvSpPr/>
      </dsp:nvSpPr>
      <dsp:spPr>
        <a:xfrm>
          <a:off x="24732" y="3845486"/>
          <a:ext cx="2754725" cy="579346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Kulimbikitsa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732" y="3845486"/>
        <a:ext cx="1939947" cy="579346"/>
      </dsp:txXfrm>
    </dsp:sp>
    <dsp:sp modelId="{3130E0C0-5E31-4FB3-8A92-9A309FDC92A9}">
      <dsp:nvSpPr>
        <dsp:cNvPr id="0" name=""/>
        <dsp:cNvSpPr/>
      </dsp:nvSpPr>
      <dsp:spPr>
        <a:xfrm>
          <a:off x="2117892" y="3819101"/>
          <a:ext cx="631714" cy="631714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61211" y="2457468"/>
          <a:ext cx="2754725" cy="1410520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130" tIns="72390" rIns="24130" bIns="24130" numCol="1" spcCol="1270" anchor="t" anchorCtr="0">
          <a:noAutofit/>
        </a:bodyPr>
        <a:lstStyle/>
        <a:p>
          <a:pPr marL="0" lvl="1" indent="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b="1" kern="1200" noProof="0" dirty="0" err="1"/>
            <a:t>Yudasi</a:t>
          </a:r>
          <a:r>
            <a:rPr lang="en-GB" sz="1900" b="1" kern="1200" noProof="0" dirty="0"/>
            <a:t> </a:t>
          </a:r>
          <a:r>
            <a:rPr lang="en-GB" sz="1900" b="1" kern="1200" noProof="0" dirty="0" err="1"/>
            <a:t>ndi</a:t>
          </a:r>
          <a:r>
            <a:rPr lang="en-GB" sz="1900" b="1" kern="1200" noProof="0" dirty="0"/>
            <a:t> Sila </a:t>
          </a:r>
          <a:r>
            <a:rPr lang="en-GB" sz="1900" b="1" kern="1200" noProof="0" dirty="0" err="1"/>
            <a:t>anatumizidwa</a:t>
          </a:r>
          <a:r>
            <a:rPr lang="en-GB" sz="1900" b="1" kern="1200" noProof="0" dirty="0"/>
            <a:t> </a:t>
          </a:r>
          <a:r>
            <a:rPr lang="en-GB" sz="1900" b="1" kern="1200" noProof="0" dirty="0" err="1"/>
            <a:t>ku</a:t>
          </a:r>
          <a:r>
            <a:rPr lang="en-GB" sz="1900" b="1" kern="1200" noProof="0" dirty="0"/>
            <a:t> </a:t>
          </a:r>
          <a:r>
            <a:rPr lang="en-GB" sz="1900" b="1" kern="1200" noProof="0" dirty="0" err="1"/>
            <a:t>mipingo</a:t>
          </a:r>
          <a:r>
            <a:rPr lang="en-GB" sz="1900" b="1" kern="1200" noProof="0" dirty="0"/>
            <a:t> </a:t>
          </a:r>
          <a:r>
            <a:rPr lang="en-GB" sz="1900" b="1" kern="1200" noProof="0" dirty="0" err="1"/>
            <a:t>ndi</a:t>
          </a:r>
          <a:r>
            <a:rPr lang="en-GB" sz="1900" b="1" kern="1200" noProof="0" dirty="0"/>
            <a:t> </a:t>
          </a:r>
          <a:r>
            <a:rPr lang="en-GB" sz="1900" b="1" kern="1200" noProof="0" dirty="0" err="1"/>
            <a:t>cholinga</a:t>
          </a:r>
          <a:r>
            <a:rPr lang="en-US" sz="1900" b="1" kern="1200" noProof="0" dirty="0" err="1"/>
            <a:t>chapadera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chimenechi</a:t>
          </a:r>
          <a:r>
            <a:rPr lang="en-US" sz="1900" b="1" kern="1200" noProof="0" dirty="0"/>
            <a:t>.</a:t>
          </a:r>
          <a:endParaRPr lang="en-US" sz="1900" kern="1200" noProof="0" dirty="0"/>
        </a:p>
      </dsp:txBody>
      <dsp:txXfrm>
        <a:off x="2994261" y="2490518"/>
        <a:ext cx="2688625" cy="1377470"/>
      </dsp:txXfrm>
    </dsp:sp>
    <dsp:sp modelId="{33324725-AC41-4188-ADC2-C983F204EAEA}">
      <dsp:nvSpPr>
        <dsp:cNvPr id="0" name=""/>
        <dsp:cNvSpPr/>
      </dsp:nvSpPr>
      <dsp:spPr>
        <a:xfrm>
          <a:off x="2935960" y="3861286"/>
          <a:ext cx="2754725" cy="579346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Chitonthozo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35960" y="3861286"/>
        <a:ext cx="1939947" cy="579346"/>
      </dsp:txXfrm>
    </dsp:sp>
    <dsp:sp modelId="{3A686E9C-D473-424C-A616-6FCF3A07A6DA}">
      <dsp:nvSpPr>
        <dsp:cNvPr id="0" name=""/>
        <dsp:cNvSpPr/>
      </dsp:nvSpPr>
      <dsp:spPr>
        <a:xfrm>
          <a:off x="5048861" y="3834889"/>
          <a:ext cx="631714" cy="631714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15701" y="0"/>
          <a:ext cx="161931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Ndi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anthu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otumidwa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Mulungu 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(Luka 11:49)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3129" y="47428"/>
        <a:ext cx="1524462" cy="1536360"/>
      </dsp:txXfrm>
    </dsp:sp>
    <dsp:sp modelId="{6AF94F2D-F79B-42D8-8792-EC5EE5CA65AE}">
      <dsp:nvSpPr>
        <dsp:cNvPr id="0" name=""/>
        <dsp:cNvSpPr/>
      </dsp:nvSpPr>
      <dsp:spPr>
        <a:xfrm>
          <a:off x="1796951" y="643895"/>
          <a:ext cx="343295" cy="343424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796951" y="712580"/>
        <a:ext cx="240307" cy="206054"/>
      </dsp:txXfrm>
    </dsp:sp>
    <dsp:sp modelId="{FAE57C7A-4FE9-4C1E-89A4-9591EE4B7D30}">
      <dsp:nvSpPr>
        <dsp:cNvPr id="0" name=""/>
        <dsp:cNvSpPr/>
      </dsp:nvSpPr>
      <dsp:spPr>
        <a:xfrm>
          <a:off x="2282747" y="0"/>
          <a:ext cx="210997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Amalandira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mphatso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zotsogolera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mpingo. 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Ako. 12:28-29;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Aef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330524" y="47777"/>
        <a:ext cx="2014417" cy="1535662"/>
      </dsp:txXfrm>
    </dsp:sp>
    <dsp:sp modelId="{0D00281B-4660-4C87-BD3A-A048546E75D5}">
      <dsp:nvSpPr>
        <dsp:cNvPr id="0" name=""/>
        <dsp:cNvSpPr/>
      </dsp:nvSpPr>
      <dsp:spPr>
        <a:xfrm>
          <a:off x="4554650" y="643895"/>
          <a:ext cx="343295" cy="343424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554650" y="712580"/>
        <a:ext cx="240307" cy="206054"/>
      </dsp:txXfrm>
    </dsp:sp>
    <dsp:sp modelId="{48825FD6-2E41-4562-AE78-DC5FF4C17433}">
      <dsp:nvSpPr>
        <dsp:cNvPr id="0" name=""/>
        <dsp:cNvSpPr/>
      </dsp:nvSpPr>
      <dsp:spPr>
        <a:xfrm>
          <a:off x="5040445" y="0"/>
          <a:ext cx="161931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Iwo ndi maziko a mpingo (Aefeso 2:20)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087873" y="47428"/>
        <a:ext cx="1524462" cy="1536360"/>
      </dsp:txXfrm>
    </dsp:sp>
    <dsp:sp modelId="{1F634FAF-0CDD-4918-9ECB-BCADC682B67E}">
      <dsp:nvSpPr>
        <dsp:cNvPr id="0" name=""/>
        <dsp:cNvSpPr/>
      </dsp:nvSpPr>
      <dsp:spPr>
        <a:xfrm>
          <a:off x="6821695" y="643895"/>
          <a:ext cx="343295" cy="343424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821695" y="712580"/>
        <a:ext cx="240307" cy="206054"/>
      </dsp:txXfrm>
    </dsp:sp>
    <dsp:sp modelId="{689C0D5C-78C0-4845-A70A-A99F356AC315}">
      <dsp:nvSpPr>
        <dsp:cNvPr id="0" name=""/>
        <dsp:cNvSpPr/>
      </dsp:nvSpPr>
      <dsp:spPr>
        <a:xfrm>
          <a:off x="7307491" y="0"/>
          <a:ext cx="1868919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Amalandira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mavumbulu-tso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Aef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355268" y="47777"/>
        <a:ext cx="1773365" cy="1535662"/>
      </dsp:txXfrm>
    </dsp:sp>
    <dsp:sp modelId="{F24C91FF-F822-43EC-8BDC-F3C25FD177A3}">
      <dsp:nvSpPr>
        <dsp:cNvPr id="0" name=""/>
        <dsp:cNvSpPr/>
      </dsp:nvSpPr>
      <dsp:spPr>
        <a:xfrm>
          <a:off x="9338342" y="643895"/>
          <a:ext cx="343295" cy="343424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338342" y="712580"/>
        <a:ext cx="240307" cy="206054"/>
      </dsp:txXfrm>
    </dsp:sp>
    <dsp:sp modelId="{B63C68F4-37F5-4E39-81B9-0FD70A034F30}">
      <dsp:nvSpPr>
        <dsp:cNvPr id="0" name=""/>
        <dsp:cNvSpPr/>
      </dsp:nvSpPr>
      <dsp:spPr>
        <a:xfrm>
          <a:off x="9824138" y="0"/>
          <a:ext cx="2037102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Amakondwera</a:t>
          </a:r>
          <a:r>
            <a:rPr lang="en-GB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ndi</a:t>
          </a:r>
          <a:r>
            <a:rPr lang="en-GB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chilungamo</a:t>
          </a:r>
          <a:r>
            <a:rPr lang="en-GB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it-IT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(Chiv. 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871915" y="47777"/>
        <a:ext cx="1941548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9351" y="314574"/>
          <a:ext cx="0" cy="366816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78508" y="460640"/>
          <a:ext cx="3776298" cy="1317783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5733" y="1893545"/>
          <a:ext cx="5861665" cy="2283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/>
            <a:t>    </a:t>
          </a:r>
          <a:r>
            <a:rPr lang="en-GB" sz="2000" b="1" kern="1200" noProof="0" dirty="0" err="1"/>
            <a:t>Kuitanidwa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kwake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kuti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agwire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ntchito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ya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utumiki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kunanenedweratu</a:t>
          </a:r>
          <a:r>
            <a:rPr lang="en-GB" sz="2000" b="1" kern="1200" noProof="0" dirty="0"/>
            <a:t> mu </a:t>
          </a:r>
          <a:r>
            <a:rPr lang="en-GB" sz="2000" b="1" kern="1200" noProof="0" dirty="0" err="1"/>
            <a:t>ulosi</a:t>
          </a:r>
          <a:r>
            <a:rPr lang="en-GB" sz="2000" b="1" kern="1200" noProof="0" dirty="0"/>
            <a:t> (1 </a:t>
          </a:r>
          <a:r>
            <a:rPr lang="en-GB" sz="2000" b="1" kern="1200" noProof="0" dirty="0" err="1"/>
            <a:t>Timoteyo</a:t>
          </a:r>
          <a:r>
            <a:rPr lang="en-GB" sz="2000" b="1" kern="1200" noProof="0" dirty="0"/>
            <a:t> 1:18). Iye </a:t>
          </a:r>
          <a:r>
            <a:rPr lang="en-GB" sz="2000" b="1" kern="1200" noProof="0" dirty="0" err="1"/>
            <a:t>analemba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nawo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makalata</a:t>
          </a:r>
          <a:r>
            <a:rPr lang="en-GB" sz="2000" b="1" kern="1200" noProof="0" dirty="0"/>
            <a:t> a Paulo awa: 2 </a:t>
          </a:r>
          <a:r>
            <a:rPr lang="en-GB" sz="2000" b="1" kern="1200" noProof="0" dirty="0" err="1"/>
            <a:t>Akorinto</a:t>
          </a:r>
          <a:r>
            <a:rPr lang="en-GB" sz="2000" b="1" kern="1200" noProof="0" dirty="0"/>
            <a:t> (2 </a:t>
          </a:r>
          <a:r>
            <a:rPr lang="en-GB" sz="2000" b="1" kern="1200" noProof="0" dirty="0" err="1"/>
            <a:t>Akorinto</a:t>
          </a:r>
          <a:r>
            <a:rPr lang="en-GB" sz="2000" b="1" kern="1200" noProof="0" dirty="0"/>
            <a:t> 1:1); </a:t>
          </a:r>
          <a:r>
            <a:rPr lang="en-GB" sz="2000" b="1" kern="1200" noProof="0" dirty="0" err="1"/>
            <a:t>Afilipi</a:t>
          </a:r>
          <a:r>
            <a:rPr lang="en-GB" sz="2000" b="1" kern="1200" noProof="0" dirty="0"/>
            <a:t> (</a:t>
          </a:r>
          <a:r>
            <a:rPr lang="en-GB" sz="2000" b="1" kern="1200" noProof="0" dirty="0" err="1"/>
            <a:t>Afilipi</a:t>
          </a:r>
          <a:r>
            <a:rPr lang="en-GB" sz="2000" b="1" kern="1200" noProof="0" dirty="0"/>
            <a:t> 1:1); </a:t>
          </a:r>
          <a:r>
            <a:rPr lang="en-GB" sz="2000" b="1" kern="1200" noProof="0" dirty="0" err="1"/>
            <a:t>Akolose</a:t>
          </a:r>
          <a:r>
            <a:rPr lang="en-GB" sz="2000" b="1" kern="1200" noProof="0" dirty="0"/>
            <a:t> (</a:t>
          </a:r>
          <a:r>
            <a:rPr lang="en-GB" sz="2000" b="1" kern="1200" noProof="0" dirty="0" err="1"/>
            <a:t>Akolose</a:t>
          </a:r>
          <a:r>
            <a:rPr lang="en-GB" sz="2000" b="1" kern="1200" noProof="0" dirty="0"/>
            <a:t> 1:1); 1 </a:t>
          </a:r>
          <a:r>
            <a:rPr lang="en-GB" sz="2000" b="1" kern="1200" noProof="0" dirty="0" err="1"/>
            <a:t>Atesalonika</a:t>
          </a:r>
          <a:r>
            <a:rPr lang="en-GB" sz="2000" b="1" kern="1200" noProof="0" dirty="0"/>
            <a:t> (1 </a:t>
          </a:r>
          <a:r>
            <a:rPr lang="en-GB" sz="2000" b="1" kern="1200" noProof="0" dirty="0" err="1"/>
            <a:t>Atesalonika</a:t>
          </a:r>
          <a:r>
            <a:rPr lang="en-GB" sz="2000" b="1" kern="1200" noProof="0" dirty="0"/>
            <a:t> 1:1); 2 </a:t>
          </a:r>
          <a:r>
            <a:rPr lang="en-GB" sz="2000" b="1" kern="1200" noProof="0" dirty="0" err="1"/>
            <a:t>Atesalonika</a:t>
          </a:r>
          <a:r>
            <a:rPr lang="en-GB" sz="2000" b="1" kern="1200" noProof="0" dirty="0"/>
            <a:t> (2 </a:t>
          </a:r>
          <a:r>
            <a:rPr lang="en-GB" sz="2000" b="1" kern="1200" noProof="0" dirty="0" err="1"/>
            <a:t>Atesalonika</a:t>
          </a:r>
          <a:r>
            <a:rPr lang="en-GB" sz="2000" b="1" kern="1200" noProof="0" dirty="0"/>
            <a:t> 1:1); </a:t>
          </a:r>
          <a:r>
            <a:rPr lang="en-GB" sz="2000" b="1" kern="1200" noProof="0" dirty="0" err="1"/>
            <a:t>ndi</a:t>
          </a:r>
          <a:r>
            <a:rPr lang="en-GB" sz="2000" b="1" kern="1200" noProof="0" dirty="0"/>
            <a:t> </a:t>
          </a:r>
          <a:r>
            <a:rPr lang="en-GB" sz="2000" b="1" kern="1200" noProof="0" dirty="0" err="1"/>
            <a:t>Filemoni</a:t>
          </a:r>
          <a:r>
            <a:rPr lang="en-GB" sz="2000" b="1" kern="1200" noProof="0" dirty="0"/>
            <a:t> (</a:t>
          </a:r>
          <a:r>
            <a:rPr lang="en-GB" sz="2000" b="1" kern="1200" noProof="0" dirty="0" err="1"/>
            <a:t>Filemoni</a:t>
          </a:r>
          <a:r>
            <a:rPr lang="en-GB" sz="2000" b="1" kern="1200" noProof="0" dirty="0"/>
            <a:t> 1:1)</a:t>
          </a:r>
          <a:endParaRPr lang="en-US" sz="2000" b="1" kern="1200" noProof="0" dirty="0"/>
        </a:p>
      </dsp:txBody>
      <dsp:txXfrm>
        <a:off x="5733" y="1893545"/>
        <a:ext cx="5861665" cy="2283171"/>
      </dsp:txXfrm>
    </dsp:sp>
    <dsp:sp modelId="{1A1624C9-5461-4E53-8EF3-6E9D0CBACC9F}">
      <dsp:nvSpPr>
        <dsp:cNvPr id="0" name=""/>
        <dsp:cNvSpPr/>
      </dsp:nvSpPr>
      <dsp:spPr>
        <a:xfrm>
          <a:off x="15570" y="-92999"/>
          <a:ext cx="5142973" cy="40757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TIMOTEYO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570" y="-92999"/>
        <a:ext cx="5142973" cy="4075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235490" y="2186643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/>
        </a:p>
      </dsp:txBody>
      <dsp:txXfrm>
        <a:off x="235490" y="2186643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12294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2294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ANENERI A CHIPANGANO CHATSOPANO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9217658" y="0"/>
            <a:ext cx="2869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 err="1"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Phunziro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4  October 24,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“Pali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mphatso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zosiyanasiyana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koma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Mzimu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yemweyo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Pali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mautumiki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osiyanasiyana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koma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Ambuye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yemweyo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Pali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magwiridwe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antchito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osiyanasiyana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koma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Mulungu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yemweyo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amagwira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ntchito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monsemo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mwa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anthu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onse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Akorinto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12:4-6, </a:t>
            </a:r>
            <a:r>
              <a:rPr lang="en-US" sz="1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CCL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Udindo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wa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Aneneri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Mu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Chipangano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Chatsopano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Aneneri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a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M’Chipangano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Chatsopano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Yesu,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mneneri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analoseredwa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Atumwi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endParaRPr lang="en-US" sz="2000" b="1" dirty="0">
              <a:solidFill>
                <a:prstClr val="black"/>
              </a:solidFill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akazi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ogwira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ntchito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limodzi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Paulo</a:t>
            </a: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onyenga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4" y="16345"/>
            <a:ext cx="904549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Kuyambira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</a:t>
            </a:r>
            <a:r>
              <a:rPr lang="en-US" sz="2000" b="1" dirty="0">
                <a:solidFill>
                  <a:prstClr val="black"/>
                </a:solidFill>
              </a:rPr>
              <a:t> Malaki, </a:t>
            </a:r>
            <a:r>
              <a:rPr lang="en-US" sz="2000" b="1" dirty="0" err="1">
                <a:solidFill>
                  <a:prstClr val="black"/>
                </a:solidFill>
              </a:rPr>
              <a:t>panadutsa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zaka</a:t>
            </a:r>
            <a:r>
              <a:rPr lang="en-US" sz="2000" b="1" dirty="0">
                <a:solidFill>
                  <a:prstClr val="black"/>
                </a:solidFill>
              </a:rPr>
              <a:t> 400 </a:t>
            </a:r>
            <a:r>
              <a:rPr lang="en-US" sz="2000" b="1" dirty="0" err="1">
                <a:solidFill>
                  <a:prstClr val="black"/>
                </a:solidFill>
              </a:rPr>
              <a:t>popanda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kumvekanso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mawu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mneneri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aliyense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pakati</a:t>
            </a:r>
            <a:r>
              <a:rPr lang="en-US" sz="2000" b="1" dirty="0">
                <a:solidFill>
                  <a:prstClr val="black"/>
                </a:solidFill>
              </a:rPr>
              <a:t> pa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a Mulungu. </a:t>
            </a:r>
            <a:r>
              <a:rPr lang="en-US" sz="2000" b="1" dirty="0" err="1">
                <a:solidFill>
                  <a:prstClr val="black"/>
                </a:solidFill>
              </a:rPr>
              <a:t>Chifukwa</a:t>
            </a:r>
            <a:r>
              <a:rPr lang="en-US" sz="2000" b="1" dirty="0">
                <a:solidFill>
                  <a:prstClr val="black"/>
                </a:solidFill>
              </a:rPr>
              <a:t> cha </a:t>
            </a:r>
            <a:r>
              <a:rPr lang="en-US" sz="2000" b="1" dirty="0" err="1">
                <a:solidFill>
                  <a:prstClr val="black"/>
                </a:solidFill>
              </a:rPr>
              <a:t>kukhala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kumeneku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Aisrayeli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mabuku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ovomerezeka</a:t>
            </a:r>
            <a:r>
              <a:rPr lang="en-US" sz="2000" b="1" dirty="0">
                <a:solidFill>
                  <a:prstClr val="black"/>
                </a:solidFill>
              </a:rPr>
              <a:t> a Malemba </a:t>
            </a:r>
            <a:r>
              <a:rPr lang="en-US" sz="2000" b="1" dirty="0" err="1">
                <a:solidFill>
                  <a:prstClr val="black"/>
                </a:solidFill>
              </a:rPr>
              <a:t>Opatulika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kutanthauza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mabuku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amapanga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Chipangano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Chakale</a:t>
            </a:r>
            <a:r>
              <a:rPr lang="en-US" sz="2000" b="1" dirty="0">
                <a:solidFill>
                  <a:prstClr val="black"/>
                </a:solidFill>
              </a:rPr>
              <a:t>) </a:t>
            </a:r>
            <a:r>
              <a:rPr lang="en-US" sz="2000" b="1" dirty="0" err="1">
                <a:solidFill>
                  <a:prstClr val="black"/>
                </a:solidFill>
              </a:rPr>
              <a:t>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atakwanira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panalibenso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mabuku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awonjezedwe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27" y="4404359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9340770" y="165735"/>
            <a:ext cx="2555954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304801" y="3213584"/>
            <a:ext cx="893179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Kodi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atsopanowa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amuna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akazi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ankagwira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ntchito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zotani</a:t>
            </a:r>
            <a:r>
              <a:rPr lang="en-US" sz="2000" b="1" dirty="0">
                <a:solidFill>
                  <a:prstClr val="black"/>
                </a:solidFill>
              </a:rPr>
              <a:t>? Kodi </a:t>
            </a:r>
            <a:r>
              <a:rPr lang="en-US" sz="2000" b="1" dirty="0" err="1">
                <a:solidFill>
                  <a:prstClr val="black"/>
                </a:solidFill>
              </a:rPr>
              <a:t>iwo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ndani</a:t>
            </a:r>
            <a:r>
              <a:rPr lang="en-US" sz="2000" b="1" dirty="0">
                <a:solidFill>
                  <a:prstClr val="black"/>
                </a:solidFill>
              </a:rPr>
              <a:t>? Kodi </a:t>
            </a:r>
            <a:r>
              <a:rPr lang="en-US" sz="2000" b="1" dirty="0" err="1">
                <a:solidFill>
                  <a:prstClr val="black"/>
                </a:solidFill>
              </a:rPr>
              <a:t>panalinso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onyenga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zinalili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Chipangano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Chakale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304800" y="1599908"/>
            <a:ext cx="893179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Koma Mulungu </a:t>
            </a:r>
            <a:r>
              <a:rPr lang="en-US" sz="2000" b="1" dirty="0" err="1">
                <a:solidFill>
                  <a:prstClr val="black"/>
                </a:solidFill>
              </a:rPr>
              <a:t>sanapitirize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kukhala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yaitali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yoyenera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itakwana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anatumiza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watsopano</a:t>
            </a:r>
            <a:r>
              <a:rPr lang="en-US" sz="2000" b="1" dirty="0">
                <a:solidFill>
                  <a:prstClr val="black"/>
                </a:solidFill>
              </a:rPr>
              <a:t>, Yohane </a:t>
            </a:r>
            <a:r>
              <a:rPr lang="en-US" sz="2000" b="1" dirty="0" err="1">
                <a:solidFill>
                  <a:prstClr val="black"/>
                </a:solidFill>
              </a:rPr>
              <a:t>Mbatizi</a:t>
            </a:r>
            <a:r>
              <a:rPr lang="en-US" sz="2000" b="1" dirty="0">
                <a:solidFill>
                  <a:prstClr val="black"/>
                </a:solidFill>
              </a:rPr>
              <a:t> (Mateyu 11:7-9). </a:t>
            </a:r>
            <a:r>
              <a:rPr lang="en-US" sz="2000" b="1" dirty="0" err="1">
                <a:solidFill>
                  <a:prstClr val="black"/>
                </a:solidFill>
              </a:rPr>
              <a:t>Kuyambira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imeneyo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anayambanso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kuonekera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ntchito</a:t>
            </a:r>
            <a:r>
              <a:rPr lang="en-US" sz="2000" b="1" dirty="0">
                <a:solidFill>
                  <a:prstClr val="black"/>
                </a:solidFill>
              </a:rPr>
              <a:t> zina </a:t>
            </a:r>
            <a:r>
              <a:rPr lang="en-US" sz="2000" b="1" dirty="0" err="1">
                <a:solidFill>
                  <a:prstClr val="black"/>
                </a:solidFill>
              </a:rPr>
              <a:t>zimene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ankagwira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udindo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wolemba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mabuku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Chipangano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Chatsopano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it-IT" sz="32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UDINDO WA ANENERI MU CHIPANGANO CHATSOPANO</a:t>
            </a:r>
            <a:endParaRPr kumimoji="0" lang="en-US" sz="32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sz="13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Koma amene </a:t>
            </a:r>
            <a:r>
              <a:rPr lang="en-US" sz="13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amanenera</a:t>
            </a:r>
            <a:r>
              <a:rPr lang="en-US" sz="13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3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amayankhula</a:t>
            </a:r>
            <a:r>
              <a:rPr lang="en-US" sz="13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3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kwa</a:t>
            </a:r>
            <a:r>
              <a:rPr lang="en-US" sz="13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3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anthu</a:t>
            </a:r>
            <a:r>
              <a:rPr lang="en-US" sz="13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3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sz="13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3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awapatse</a:t>
            </a:r>
            <a:r>
              <a:rPr lang="en-US" sz="13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3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mphamvu</a:t>
            </a:r>
            <a:r>
              <a:rPr lang="en-US" sz="13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13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awalimbikitse</a:t>
            </a:r>
            <a:r>
              <a:rPr lang="en-US" sz="13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3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</a:t>
            </a:r>
            <a:r>
              <a:rPr lang="en-US" sz="13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3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kuwakhazikitsa</a:t>
            </a:r>
            <a:r>
              <a:rPr lang="en-US" sz="13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3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mtima</a:t>
            </a:r>
            <a:r>
              <a:rPr lang="en-US" sz="13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300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pansi</a:t>
            </a:r>
            <a:r>
              <a:rPr lang="en-US" sz="13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” (1 </a:t>
            </a:r>
            <a:r>
              <a:rPr kumimoji="0" lang="en-US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Akorinto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 14:3)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1" y="771525"/>
            <a:ext cx="12191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Mu </a:t>
            </a:r>
            <a:r>
              <a:rPr lang="en-US" sz="2000" b="1" dirty="0" err="1">
                <a:solidFill>
                  <a:prstClr val="black"/>
                </a:solidFill>
              </a:rPr>
              <a:t>Chipangano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Chatsopano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ulosi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umaonedwa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mphatso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yochokera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Mzimu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Woyera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inatsanulidwa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mochuluka</a:t>
            </a:r>
            <a:r>
              <a:rPr lang="en-US" sz="2000" b="1" dirty="0">
                <a:solidFill>
                  <a:prstClr val="black"/>
                </a:solidFill>
              </a:rPr>
              <a:t> (Aroma 12:6). Mu mpingo </a:t>
            </a:r>
            <a:r>
              <a:rPr lang="en-US" sz="2000" b="1" dirty="0" err="1">
                <a:solidFill>
                  <a:prstClr val="black"/>
                </a:solidFill>
              </a:rPr>
              <a:t>umodzi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kunali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ambiri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ochita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ulosi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ankafunika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kulankhula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motsatizana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14:29-31).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0134854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1" y="1732127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Kodi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amenewa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udindo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wotani</a:t>
            </a:r>
            <a:r>
              <a:rPr lang="en-US" sz="2000" b="1" dirty="0">
                <a:solidFill>
                  <a:prstClr val="black"/>
                </a:solidFill>
              </a:rPr>
              <a:t>? (Chiv. 19:10; 1:1; </a:t>
            </a:r>
            <a:r>
              <a:rPr lang="en-US" sz="2000" b="1" dirty="0" err="1">
                <a:solidFill>
                  <a:prstClr val="black"/>
                </a:solidFill>
              </a:rPr>
              <a:t>Aef</a:t>
            </a:r>
            <a:r>
              <a:rPr lang="en-US" sz="2000" b="1" dirty="0">
                <a:solidFill>
                  <a:prstClr val="black"/>
                </a:solidFill>
              </a:rPr>
              <a:t>. 4:11-12; 1 Akor. 14:3; Mach. 15:32).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8708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ANENERI A MU CHIPANGANO CHATSOPANO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4400" b="1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YESU, MNENERI AMENE ANALOSEREDWA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Yehova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Mulungu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wanu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adzawutsa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pakati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pa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abale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anu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mneneri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ngati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ine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Muyenera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kumumvera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ameneyo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. 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Deteronomo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46050" y="1167893"/>
            <a:ext cx="8511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anakhalapo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ankamuona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mneneri</a:t>
            </a:r>
            <a:r>
              <a:rPr lang="en-US" sz="2000" b="1" dirty="0">
                <a:solidFill>
                  <a:prstClr val="black"/>
                </a:solidFill>
              </a:rPr>
              <a:t> (Mateyu 21:11; Marko 6:15; Luka 7:16; Yohane 6:14).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7477" y="1049478"/>
            <a:ext cx="3206739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4064868" y="3841062"/>
            <a:ext cx="53253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Iye </a:t>
            </a:r>
            <a:r>
              <a:rPr lang="en-US" sz="2000" b="1" dirty="0" err="1">
                <a:solidFill>
                  <a:prstClr val="black"/>
                </a:solidFill>
              </a:rPr>
              <a:t>sali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kuunika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kowala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m’malo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amdima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kokha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analili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koma</a:t>
            </a:r>
            <a:r>
              <a:rPr lang="en-US" sz="2000" b="1" dirty="0">
                <a:solidFill>
                  <a:prstClr val="black"/>
                </a:solidFill>
              </a:rPr>
              <a:t> Iye </a:t>
            </a:r>
            <a:r>
              <a:rPr lang="en-US" sz="2000" b="1" dirty="0" err="1">
                <a:solidFill>
                  <a:prstClr val="black"/>
                </a:solidFill>
              </a:rPr>
              <a:t>mwiniwake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ndiye</a:t>
            </a:r>
            <a:r>
              <a:rPr lang="en-US" sz="2000" b="1" dirty="0">
                <a:solidFill>
                  <a:prstClr val="black"/>
                </a:solidFill>
              </a:rPr>
              <a:t> KUUNIKA (2 Petro 1:19; Yohane 1:9; 8:12).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7969" y="3931662"/>
            <a:ext cx="2486248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29572"/>
            <a:ext cx="1851469" cy="28313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126823" y="3994198"/>
            <a:ext cx="1780261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24248" y="3174685"/>
            <a:ext cx="83280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Koma Yesu </a:t>
            </a:r>
            <a:r>
              <a:rPr lang="en-US" sz="2000" b="1" dirty="0" err="1">
                <a:solidFill>
                  <a:prstClr val="black"/>
                </a:solidFill>
              </a:rPr>
              <a:t>sanalembe</a:t>
            </a:r>
            <a:r>
              <a:rPr lang="en-US" sz="2000" b="1" dirty="0">
                <a:solidFill>
                  <a:prstClr val="black"/>
                </a:solidFill>
              </a:rPr>
              <a:t> Mawu a Mulungu, </a:t>
            </a:r>
            <a:r>
              <a:rPr lang="en-US" sz="2000" b="1" dirty="0" err="1">
                <a:solidFill>
                  <a:prstClr val="black"/>
                </a:solidFill>
              </a:rPr>
              <a:t>koma</a:t>
            </a:r>
            <a:r>
              <a:rPr lang="en-US" sz="2000" b="1" dirty="0">
                <a:solidFill>
                  <a:prstClr val="black"/>
                </a:solidFill>
              </a:rPr>
              <a:t> Iye </a:t>
            </a:r>
            <a:r>
              <a:rPr lang="en-US" sz="2000" b="1" dirty="0" err="1">
                <a:solidFill>
                  <a:prstClr val="black"/>
                </a:solidFill>
              </a:rPr>
              <a:t>ndiye</a:t>
            </a:r>
            <a:r>
              <a:rPr lang="en-US" sz="2000" b="1" dirty="0">
                <a:solidFill>
                  <a:prstClr val="black"/>
                </a:solidFill>
              </a:rPr>
              <a:t> MAWU (Yohane 1:1).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17570" y="2163907"/>
            <a:ext cx="85521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Petro </a:t>
            </a:r>
            <a:r>
              <a:rPr lang="en-US" sz="2000" b="1" dirty="0" err="1">
                <a:solidFill>
                  <a:prstClr val="black"/>
                </a:solidFill>
              </a:rPr>
              <a:t>anafotokoza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momveka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bwino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Mesiya</a:t>
            </a:r>
            <a:r>
              <a:rPr lang="en-US" sz="2000" b="1" dirty="0">
                <a:solidFill>
                  <a:prstClr val="black"/>
                </a:solidFill>
              </a:rPr>
              <a:t> amene Mose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ananeneratu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kubwera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kwake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Deuteronomo</a:t>
            </a:r>
            <a:r>
              <a:rPr lang="en-US" sz="2000" b="1" dirty="0">
                <a:solidFill>
                  <a:prstClr val="black"/>
                </a:solidFill>
              </a:rPr>
              <a:t> 18:15; </a:t>
            </a:r>
            <a:r>
              <a:rPr lang="en-US" sz="2000" b="1" dirty="0" err="1">
                <a:solidFill>
                  <a:prstClr val="black"/>
                </a:solidFill>
              </a:rPr>
              <a:t>Machitidwe</a:t>
            </a:r>
            <a:r>
              <a:rPr lang="en-US" sz="2000" b="1" dirty="0">
                <a:solidFill>
                  <a:prstClr val="black"/>
                </a:solidFill>
              </a:rPr>
              <a:t> 3:18-26).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5" y="1784413"/>
            <a:ext cx="81371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Yesu </a:t>
            </a:r>
            <a:r>
              <a:rPr lang="en-US" sz="2000" b="1" dirty="0" err="1">
                <a:solidFill>
                  <a:prstClr val="black"/>
                </a:solidFill>
              </a:rPr>
              <a:t>mwiniwake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anadzitchanso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mneneri</a:t>
            </a:r>
            <a:r>
              <a:rPr lang="en-US" sz="2000" b="1" dirty="0">
                <a:solidFill>
                  <a:prstClr val="black"/>
                </a:solidFill>
              </a:rPr>
              <a:t> (Marko 6:4; Luka 13:33).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4064868" y="5228744"/>
            <a:ext cx="532531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Ntchito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imaposa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aliyense</a:t>
            </a:r>
            <a:r>
              <a:rPr lang="en-US" sz="2000" b="1" dirty="0">
                <a:solidFill>
                  <a:prstClr val="black"/>
                </a:solidFill>
              </a:rPr>
              <a:t>. Yesu </a:t>
            </a:r>
            <a:r>
              <a:rPr lang="en-US" sz="2000" b="1" dirty="0" err="1">
                <a:solidFill>
                  <a:prstClr val="black"/>
                </a:solidFill>
              </a:rPr>
              <a:t>yekha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angathe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kupereka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wosatha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ife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tonse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kudzera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m’moyo</a:t>
            </a:r>
            <a:r>
              <a:rPr lang="en-US" sz="2000" b="1" dirty="0">
                <a:solidFill>
                  <a:prstClr val="black"/>
                </a:solidFill>
              </a:rPr>
              <a:t> wake, </a:t>
            </a:r>
            <a:r>
              <a:rPr lang="en-US" sz="2000" b="1" dirty="0" err="1">
                <a:solidFill>
                  <a:prstClr val="black"/>
                </a:solidFill>
              </a:rPr>
              <a:t>imfa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yake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akufa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spc="60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ATUMWI NDI ANENERI</a:t>
            </a:r>
            <a:endParaRPr kumimoji="0" lang="en-US" sz="4400" b="1" i="0" u="none" strike="noStrike" kern="1200" cap="none" spc="60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166E40"/>
              </a:solidFill>
              <a:effectLst>
                <a:outerShdw blurRad="12700" dist="38100" dir="2700000" algn="tl" rotWithShape="0">
                  <a:srgbClr val="C8FF85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chimene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sichinawululidwe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kwa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anthu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amibado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monga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momwe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tsopano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chawululidwa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Mzimu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Mulungu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mwa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atumwi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oyera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aneneri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-US" sz="14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Aefeso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4243630"/>
              </p:ext>
            </p:extLst>
          </p:nvPr>
        </p:nvGraphicFramePr>
        <p:xfrm>
          <a:off x="209550" y="1876425"/>
          <a:ext cx="11876942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763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Pamene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atumwi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akutchulidwa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pamodzi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atumwi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amatchulidwa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koyamba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asanatchulidwe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kupatulapo</a:t>
            </a:r>
            <a:r>
              <a:rPr lang="en-US" sz="2000" b="1" dirty="0">
                <a:solidFill>
                  <a:prstClr val="black"/>
                </a:solidFill>
              </a:rPr>
              <a:t> pa Luka 11:49). Petro </a:t>
            </a:r>
            <a:r>
              <a:rPr lang="en-US" sz="2000" b="1" dirty="0" err="1">
                <a:solidFill>
                  <a:prstClr val="black"/>
                </a:solidFill>
              </a:rPr>
              <a:t>amaika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atumwi</a:t>
            </a:r>
            <a:r>
              <a:rPr lang="en-US" sz="2000" b="1" dirty="0">
                <a:solidFill>
                  <a:prstClr val="black"/>
                </a:solidFill>
              </a:rPr>
              <a:t> pa </a:t>
            </a:r>
            <a:r>
              <a:rPr lang="en-US" sz="2000" b="1" dirty="0" err="1">
                <a:solidFill>
                  <a:prstClr val="black"/>
                </a:solidFill>
              </a:rPr>
              <a:t>mlingo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wofanana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akale</a:t>
            </a:r>
            <a:r>
              <a:rPr lang="en-US" sz="2000" b="1" dirty="0">
                <a:solidFill>
                  <a:prstClr val="black"/>
                </a:solidFill>
              </a:rPr>
              <a:t> (2 Petro 3:2).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Atumwi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Chipangano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Chatsopano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makhalidwe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ofanana</a:t>
            </a:r>
            <a:r>
              <a:rPr lang="en-US" sz="2000" b="1" dirty="0">
                <a:solidFill>
                  <a:prstClr val="black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341620"/>
            <a:ext cx="60031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Chipangano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Chatsopano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chimatchula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angapo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amatchulidwa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mayina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awo</a:t>
            </a:r>
            <a:r>
              <a:rPr lang="en-US" sz="2000" b="1" dirty="0">
                <a:solidFill>
                  <a:prstClr val="black"/>
                </a:solidFill>
              </a:rPr>
              <a:t>: Barnaba (</a:t>
            </a:r>
            <a:r>
              <a:rPr lang="en-US" sz="2000" b="1" dirty="0" err="1">
                <a:solidFill>
                  <a:prstClr val="black"/>
                </a:solidFill>
              </a:rPr>
              <a:t>mtumwi</a:t>
            </a:r>
            <a:r>
              <a:rPr lang="en-US" sz="2000" b="1" dirty="0">
                <a:solidFill>
                  <a:prstClr val="black"/>
                </a:solidFill>
              </a:rPr>
              <a:t>), Simoni, </a:t>
            </a:r>
            <a:r>
              <a:rPr lang="en-US" sz="2000" b="1" dirty="0" err="1">
                <a:solidFill>
                  <a:prstClr val="black"/>
                </a:solidFill>
              </a:rPr>
              <a:t>Lukiyo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Manayeni</a:t>
            </a:r>
            <a:r>
              <a:rPr lang="en-US" sz="2000" b="1" dirty="0">
                <a:solidFill>
                  <a:prstClr val="black"/>
                </a:solidFill>
              </a:rPr>
              <a:t>, Saulo (</a:t>
            </a:r>
            <a:r>
              <a:rPr lang="en-US" sz="2000" b="1" dirty="0" err="1">
                <a:solidFill>
                  <a:prstClr val="black"/>
                </a:solidFill>
              </a:rPr>
              <a:t>mtumwi</a:t>
            </a:r>
            <a:r>
              <a:rPr lang="en-US" sz="2000" b="1" dirty="0">
                <a:solidFill>
                  <a:prstClr val="black"/>
                </a:solidFill>
              </a:rPr>
              <a:t>), </a:t>
            </a:r>
            <a:r>
              <a:rPr lang="en-US" sz="2000" b="1" dirty="0" err="1">
                <a:solidFill>
                  <a:prstClr val="black"/>
                </a:solidFill>
              </a:rPr>
              <a:t>Yudasi</a:t>
            </a:r>
            <a:r>
              <a:rPr lang="en-US" sz="2000" b="1" dirty="0">
                <a:solidFill>
                  <a:prstClr val="black"/>
                </a:solidFill>
              </a:rPr>
              <a:t>, Sila,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Agabo (</a:t>
            </a:r>
            <a:r>
              <a:rPr lang="en-US" sz="2000" b="1" dirty="0" err="1">
                <a:solidFill>
                  <a:prstClr val="black"/>
                </a:solidFill>
              </a:rPr>
              <a:t>Machitidwe</a:t>
            </a:r>
            <a:r>
              <a:rPr lang="en-US" sz="2000" b="1" dirty="0">
                <a:solidFill>
                  <a:prstClr val="black"/>
                </a:solidFill>
              </a:rPr>
              <a:t> 11:27; 13:1; 15:32; 19:6-7; 21:10).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Atumwi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anapatsidwa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ntchito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yapadera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mwiniwake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akhale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mboni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kuuka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akufa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Machitidwe</a:t>
            </a:r>
            <a:r>
              <a:rPr lang="en-US" sz="2000" b="1" dirty="0">
                <a:solidFill>
                  <a:prstClr val="black"/>
                </a:solidFill>
              </a:rPr>
              <a:t> 10:40-41).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 algn="ctr">
              <a:defRPr/>
            </a:pPr>
            <a:r>
              <a:rPr lang="en-US" sz="5400" b="1" spc="100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</a:rPr>
              <a:t>ANENERI ACHIKAZI</a:t>
            </a:r>
            <a:endParaRPr kumimoji="0" lang="en-US" sz="5400" b="1" i="0" u="none" strike="noStrike" kern="1200" cap="none" spc="1000" normalizeH="0" baseline="0" noProof="0" dirty="0">
              <a:ln w="12700" cmpd="sng">
                <a:noFill/>
                <a:prstDash val="solid"/>
              </a:ln>
              <a:gradFill>
                <a:gsLst>
                  <a:gs pos="0">
                    <a:srgbClr val="1E7980"/>
                  </a:gs>
                  <a:gs pos="4000">
                    <a:srgbClr val="2EB9C4"/>
                  </a:gs>
                  <a:gs pos="87000">
                    <a:srgbClr val="91E0E5"/>
                  </a:gs>
                </a:gsLst>
                <a:lin ang="5400000"/>
              </a:gra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609597" y="672811"/>
            <a:ext cx="10843847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Iye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anali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ana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aakazi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anayi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osakwatiwa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amene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anali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mphatso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ya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uneneri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Machitidwe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21:9 CCL)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2719754" y="1085641"/>
            <a:ext cx="60186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wamkazi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yekha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watchulidwa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dzina</a:t>
            </a:r>
            <a:r>
              <a:rPr lang="en-US" sz="2000" b="1" dirty="0">
                <a:solidFill>
                  <a:prstClr val="black"/>
                </a:solidFill>
              </a:rPr>
              <a:t> lake mu </a:t>
            </a:r>
            <a:r>
              <a:rPr lang="en-US" sz="2000" b="1" dirty="0" err="1">
                <a:solidFill>
                  <a:prstClr val="black"/>
                </a:solidFill>
              </a:rPr>
              <a:t>Chipangano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Chatsopano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Anna, amene “</a:t>
            </a:r>
            <a:r>
              <a:rPr lang="en-US" sz="2000" b="1" dirty="0" err="1">
                <a:solidFill>
                  <a:prstClr val="black"/>
                </a:solidFill>
              </a:rPr>
              <a:t>analankhula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mwanayo</a:t>
            </a:r>
            <a:r>
              <a:rPr lang="en-US" sz="2000" b="1" dirty="0">
                <a:solidFill>
                  <a:prstClr val="black"/>
                </a:solidFill>
              </a:rPr>
              <a:t> [Yesu]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onse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ankayembekezera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kuwomboledwa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Yerusalemu</a:t>
            </a:r>
            <a:r>
              <a:rPr lang="en-US" sz="2000" b="1" dirty="0">
                <a:solidFill>
                  <a:prstClr val="black"/>
                </a:solidFill>
              </a:rPr>
              <a:t>” (Luka 2:36-38).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583951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8393" y="1247775"/>
            <a:ext cx="3360923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1723" y="3847561"/>
            <a:ext cx="4467594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2807701" y="4926335"/>
            <a:ext cx="478111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Yoweli </a:t>
            </a:r>
            <a:r>
              <a:rPr lang="en-US" sz="2000" b="1" dirty="0" err="1">
                <a:solidFill>
                  <a:prstClr val="black"/>
                </a:solidFill>
              </a:rPr>
              <a:t>ananeneratu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Mzimu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Woyera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adzagwira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ntchito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moti</a:t>
            </a:r>
            <a:r>
              <a:rPr lang="en-US" sz="2000" b="1" dirty="0">
                <a:solidFill>
                  <a:prstClr val="black"/>
                </a:solidFill>
              </a:rPr>
              <a:t> ana </a:t>
            </a:r>
            <a:r>
              <a:rPr lang="en-US" sz="2000" b="1" dirty="0" err="1">
                <a:solidFill>
                  <a:prstClr val="black"/>
                </a:solidFill>
              </a:rPr>
              <a:t>aamuna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aakazi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okalamba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achinyamata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antchito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aamuna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antchito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aakazi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adzanenera</a:t>
            </a:r>
            <a:r>
              <a:rPr lang="en-US" sz="2000" b="1" dirty="0">
                <a:solidFill>
                  <a:prstClr val="black"/>
                </a:solidFill>
              </a:rPr>
              <a:t> (Yoweli 2:28-29).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2764791" y="3622265"/>
            <a:ext cx="48240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Kuwonjezera</a:t>
            </a:r>
            <a:r>
              <a:rPr lang="en-US" sz="2000" b="1" dirty="0">
                <a:solidFill>
                  <a:prstClr val="black"/>
                </a:solidFill>
              </a:rPr>
              <a:t> apo, </a:t>
            </a:r>
            <a:r>
              <a:rPr lang="en-US" sz="2000" b="1" dirty="0" err="1">
                <a:solidFill>
                  <a:prstClr val="black"/>
                </a:solidFill>
              </a:rPr>
              <a:t>uneneri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umatchulidwa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mphatso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inaperekedwa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omwe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11:4-5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599967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2764791" y="2686488"/>
            <a:ext cx="593069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Ana </a:t>
            </a:r>
            <a:r>
              <a:rPr lang="en-US" sz="2000" b="1" dirty="0" err="1">
                <a:solidFill>
                  <a:prstClr val="black"/>
                </a:solidFill>
              </a:rPr>
              <a:t>aakazi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anayi</a:t>
            </a:r>
            <a:r>
              <a:rPr lang="en-US" sz="2000" b="1" dirty="0">
                <a:solidFill>
                  <a:prstClr val="black"/>
                </a:solidFill>
              </a:rPr>
              <a:t> a Filipo, </a:t>
            </a:r>
            <a:r>
              <a:rPr lang="en-US" sz="2000" b="1" dirty="0" err="1">
                <a:solidFill>
                  <a:prstClr val="black"/>
                </a:solidFill>
              </a:rPr>
              <a:t>mlaliki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Uthenga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Wabwino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analandiranso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mphatso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uneneri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Machitidwe</a:t>
            </a:r>
            <a:r>
              <a:rPr lang="en-US" sz="2000" b="1" dirty="0">
                <a:solidFill>
                  <a:prstClr val="black"/>
                </a:solidFill>
              </a:rPr>
              <a:t> 21:8-9).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0" y="0"/>
            <a:ext cx="9097107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>
              <a:defRPr/>
            </a:pPr>
            <a:r>
              <a:rPr lang="en-US" sz="32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ANTHU OGWIRA NTCHITO LIMODZI NDI PAULO</a:t>
            </a:r>
            <a:endParaRPr kumimoji="0" lang="en-US" sz="32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-1" y="708448"/>
            <a:ext cx="8583546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'Mwana wanga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Timoteyo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ndikukupatsa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langizo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ili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molingana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maulosi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amene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aneneri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ananena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za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iwe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Pamene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ukumbukira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mawu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amenewa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udzatha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kumenya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bwino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nkhondo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‘” </a:t>
            </a:r>
            <a:r>
              <a:rPr lang="en-US" sz="1600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(1 </a:t>
            </a:r>
            <a:r>
              <a:rPr lang="en-US" sz="1600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Timoteyo</a:t>
            </a:r>
            <a:r>
              <a:rPr lang="en-US" sz="1600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1:18)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B78B1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85835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Kuwonjezera</a:t>
            </a:r>
            <a:r>
              <a:rPr lang="en-US" sz="2000" b="1" dirty="0">
                <a:solidFill>
                  <a:prstClr val="black"/>
                </a:solidFill>
              </a:rPr>
              <a:t> pa </a:t>
            </a:r>
            <a:r>
              <a:rPr lang="en-US" sz="2000" b="1" dirty="0" err="1">
                <a:solidFill>
                  <a:prstClr val="black"/>
                </a:solidFill>
              </a:rPr>
              <a:t>atumwi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aneneri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aamuna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aakazi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amatchulidwanso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ankathandiza</a:t>
            </a:r>
            <a:r>
              <a:rPr lang="en-US" sz="2000" b="1" dirty="0">
                <a:solidFill>
                  <a:prstClr val="black"/>
                </a:solidFill>
              </a:rPr>
              <a:t> Paulo pa </a:t>
            </a:r>
            <a:r>
              <a:rPr lang="en-US" sz="2000" b="1" dirty="0" err="1">
                <a:solidFill>
                  <a:prstClr val="black"/>
                </a:solidFill>
              </a:rPr>
              <a:t>utumiki</a:t>
            </a:r>
            <a:r>
              <a:rPr lang="en-US" sz="2000" b="1" dirty="0">
                <a:solidFill>
                  <a:prstClr val="black"/>
                </a:solidFill>
              </a:rPr>
              <a:t> wake, amene, </a:t>
            </a:r>
            <a:r>
              <a:rPr lang="en-US" sz="2000" b="1" dirty="0" err="1">
                <a:solidFill>
                  <a:prstClr val="black"/>
                </a:solidFill>
              </a:rPr>
              <a:t>monga</a:t>
            </a:r>
            <a:r>
              <a:rPr lang="en-US" sz="2000" b="1" dirty="0">
                <a:solidFill>
                  <a:prstClr val="black"/>
                </a:solidFill>
              </a:rPr>
              <a:t> Sila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Barnaba, </a:t>
            </a:r>
            <a:r>
              <a:rPr lang="en-US" sz="2000" b="1" dirty="0" err="1">
                <a:solidFill>
                  <a:prstClr val="black"/>
                </a:solidFill>
              </a:rPr>
              <a:t>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mphatso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uneneri</a:t>
            </a:r>
            <a:r>
              <a:rPr lang="en-US" sz="2000" b="1" dirty="0">
                <a:solidFill>
                  <a:prstClr val="black"/>
                </a:solidFill>
              </a:rPr>
              <a:t> 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5681500"/>
              </p:ext>
            </p:extLst>
          </p:nvPr>
        </p:nvGraphicFramePr>
        <p:xfrm>
          <a:off x="228599" y="2720201"/>
          <a:ext cx="5867399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029158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638189" y="249097"/>
            <a:ext cx="3299421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0F2567-3B45-F5AE-5214-F8E499457F13}"/>
              </a:ext>
            </a:extLst>
          </p:cNvPr>
          <p:cNvSpPr txBox="1"/>
          <p:nvPr/>
        </p:nvSpPr>
        <p:spPr>
          <a:xfrm>
            <a:off x="6484690" y="5117284"/>
            <a:ext cx="52431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/>
              <a:t>Anagwira</a:t>
            </a:r>
            <a:r>
              <a:rPr lang="en-US" sz="2000" b="1" dirty="0"/>
              <a:t> </a:t>
            </a: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zingapo</a:t>
            </a:r>
            <a:r>
              <a:rPr lang="en-US" sz="2000" b="1" dirty="0"/>
              <a:t> za </a:t>
            </a:r>
            <a:r>
              <a:rPr lang="en-US" sz="2000" b="1" dirty="0" err="1"/>
              <a:t>uneneri</a:t>
            </a:r>
            <a:r>
              <a:rPr lang="en-US" sz="2000" b="1" dirty="0"/>
              <a:t>, </a:t>
            </a:r>
            <a:r>
              <a:rPr lang="en-US" sz="2000" b="1" dirty="0" err="1"/>
              <a:t>monga</a:t>
            </a:r>
            <a:r>
              <a:rPr lang="en-US" sz="2000" b="1" dirty="0"/>
              <a:t> </a:t>
            </a:r>
            <a:r>
              <a:rPr lang="en-US" sz="2000" b="1" dirty="0" err="1"/>
              <a:t>kulimbikitsa</a:t>
            </a:r>
            <a:r>
              <a:rPr lang="en-US" sz="2000" b="1" dirty="0"/>
              <a:t> (2 </a:t>
            </a:r>
            <a:r>
              <a:rPr lang="en-US" sz="2000" b="1" dirty="0" err="1"/>
              <a:t>Akorinto</a:t>
            </a:r>
            <a:r>
              <a:rPr lang="en-US" sz="2000" b="1" dirty="0"/>
              <a:t> 8:6), </a:t>
            </a:r>
            <a:r>
              <a:rPr lang="en-US" sz="2000" b="1" dirty="0" err="1"/>
              <a:t>kupereka</a:t>
            </a:r>
            <a:r>
              <a:rPr lang="en-US" sz="2000" b="1" dirty="0"/>
              <a:t> </a:t>
            </a:r>
            <a:r>
              <a:rPr lang="en-US" sz="2000" b="1" dirty="0" err="1"/>
              <a:t>malangizo</a:t>
            </a:r>
            <a:r>
              <a:rPr lang="en-US" sz="2000" b="1" dirty="0"/>
              <a:t> (Tito 2:6, 9, 15), </a:t>
            </a:r>
            <a:r>
              <a:rPr lang="en-US" sz="2000" b="1" dirty="0" err="1"/>
              <a:t>komanso</a:t>
            </a:r>
            <a:r>
              <a:rPr lang="en-US" sz="2000" b="1" dirty="0"/>
              <a:t> </a:t>
            </a:r>
            <a:r>
              <a:rPr lang="en-US" sz="2000" b="1" dirty="0" err="1"/>
              <a:t>kutonthoza</a:t>
            </a:r>
            <a:r>
              <a:rPr lang="en-US" sz="2000" b="1" dirty="0"/>
              <a:t> (2 </a:t>
            </a:r>
            <a:r>
              <a:rPr lang="en-US" sz="2000" b="1" dirty="0" err="1"/>
              <a:t>Akorinto</a:t>
            </a:r>
            <a:r>
              <a:rPr lang="en-US" sz="2000" b="1" dirty="0"/>
              <a:t> 7:13)</a:t>
            </a:r>
          </a:p>
        </p:txBody>
      </p:sp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lvl="0" algn="ctr">
              <a:defRPr/>
            </a:pPr>
            <a:r>
              <a:rPr lang="en-US" sz="4400" b="1" spc="100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</a:rPr>
              <a:t>ANENERI ABODZA</a:t>
            </a:r>
            <a:endParaRPr kumimoji="0" lang="en-US" sz="4400" b="1" i="0" u="none" strike="noStrike" kern="1200" cap="none" spc="1000" normalizeH="0" baseline="0" noProof="0" dirty="0">
              <a:ln w="13462">
                <a:noFill/>
                <a:prstDash val="solid"/>
              </a:ln>
              <a:solidFill>
                <a:srgbClr val="FFFF00"/>
              </a:solidFill>
              <a:effectLst>
                <a:outerShdw dist="50800" dir="2700000" algn="bl" rotWithShape="0">
                  <a:srgbClr val="166E4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754923" y="587492"/>
            <a:ext cx="901504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Anzanga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okondedwa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musakhulupirire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mzimu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uliwonse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koma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yesani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mizimu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ngati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ikuchokera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kwa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Mulungu,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chifukwa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aneneri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onama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ambiri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afalikira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mʼdziko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lapansi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lang="en-US" sz="1400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Yohane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4:1 )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3634155" y="1438215"/>
            <a:ext cx="85578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anachenjeza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kuti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kudzabwera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aneneri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onyenga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amene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anawatcha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mimbulu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yolusa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(Mateyu 24:24; 7:15).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Aneneri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onyengawa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anayamba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kuonekera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ngakhale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mkati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mwa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mpingo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woyambirira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Yohane 4:1).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438737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770336"/>
            <a:ext cx="3438737" cy="207664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9085" y="4851881"/>
            <a:ext cx="1565335" cy="187964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3782701" y="4831320"/>
            <a:ext cx="66963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okhulupirira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tayitanidwa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kuti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tiunike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aneneri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ndikuonetsetsa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kuti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mauthenga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onse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akugwirizana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Malemba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komanso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kuti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okhazikika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Khristu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-1" y="5868488"/>
            <a:ext cx="103632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Njira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yokhayo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yodzitetezera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aneneri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onyenga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komanso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mphamvu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zoipa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zimene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zimawatsogolera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ndiyo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kuvala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zida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zonse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nkhondo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zimene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Mulungu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watipatsa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Aefeso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6:10-18).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3650606" y="3434658"/>
            <a:ext cx="85578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Uneneri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umagwirizana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Mawu a Mulungu,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umatsogolera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anthu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Khristu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ndipo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umalimbikitsa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kumangirira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chikhulupiriro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cha mpingo. Koma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aneneri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onyenga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amafalitsa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ziphunzitso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zimene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zimabweretsa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magawano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komanso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kufunafuna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phindu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lawo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3634154" y="2448150"/>
            <a:ext cx="85578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anachenjeza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akulu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mpingo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kuti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mimbulu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yolusa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idzauka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pakati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pawo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Machitidwe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20:29).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Anachenjezanso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Akorinto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kupezeka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atumwi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onyenga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(2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Akorinto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11:13).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004646" y="692159"/>
            <a:ext cx="7989535" cy="5247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“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Makolo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akale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a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chikhulupiriro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aneneri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atumwi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ankalankhula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motsogozedwa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Mzimu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Woyera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 Iwo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ankanena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momveka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bwino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sankalankhula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mphamvu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zawo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kapena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m’dzina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lawo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Sankafuna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anthu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aziwapatsa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ulemu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kapena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kuwatamanda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chifukwa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cha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zimene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ankachita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Sankafunanso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anthu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aziwaona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ngati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gwero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la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uthenga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umene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ankaupereka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kapena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ngati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panali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chilichonse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chimene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akanadzitamandira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nacho.</a:t>
            </a:r>
          </a:p>
          <a:p>
            <a:pPr>
              <a:spcBef>
                <a:spcPts val="600"/>
              </a:spcBef>
              <a:defRPr/>
            </a:pP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Iwo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ankayesetsa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ulemerero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wonse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upite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Mulungu, amene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ali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woyenera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kulandira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matamando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onse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Ankavomereza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kuthekera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kwawo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mauthenga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amene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ankabweretsa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zinachokera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Mulungu, amene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anawatuma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monga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atumiki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ake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 Mulungu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ndiye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anali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gwero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la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ulamuliro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wawo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mphamvu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zonse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zimene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ankafunikira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akwaniritse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ntchito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yawo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.”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009306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(To 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-11723" y="134703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4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</a:rPr>
              <a:t>ZOWONJEZERA: MFUNDO ZOFUNIKA KWAMBIRI ZA UTUMIKI WA ELLEN G. WHITE</a:t>
            </a:r>
            <a:endParaRPr kumimoji="0" lang="en-US" sz="24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4" y="696316"/>
            <a:ext cx="902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Utumiki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Ellen G. White </a:t>
            </a:r>
            <a:r>
              <a:rPr lang="en-US" sz="2000" b="1" dirty="0" err="1">
                <a:solidFill>
                  <a:prstClr val="black"/>
                </a:solidFill>
              </a:rPr>
              <a:t>unali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zolinga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ziwiri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zazikulu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kutsogolera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Yesu, </a:t>
            </a:r>
            <a:r>
              <a:rPr lang="en-US" sz="2000" b="1" dirty="0" err="1">
                <a:solidFill>
                  <a:prstClr val="black"/>
                </a:solidFill>
              </a:rPr>
              <a:t>komanso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kuwathandiza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aziika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chidwi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chawo</a:t>
            </a:r>
            <a:r>
              <a:rPr lang="en-US" sz="2000" b="1" dirty="0">
                <a:solidFill>
                  <a:prstClr val="black"/>
                </a:solidFill>
              </a:rPr>
              <a:t> pa </a:t>
            </a:r>
            <a:r>
              <a:rPr lang="en-US" sz="2000" b="1" dirty="0" err="1">
                <a:solidFill>
                  <a:prstClr val="black"/>
                </a:solidFill>
              </a:rPr>
              <a:t>Baibulo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3004640"/>
            <a:ext cx="2687171" cy="34343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3662" y="808004"/>
            <a:ext cx="2747984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124200" y="4398547"/>
            <a:ext cx="672318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rgbClr val="5C3C4C"/>
                </a:solidFill>
              </a:rPr>
              <a:t>MFUNDO YACHIWIRI: BAIBULO</a:t>
            </a:r>
          </a:p>
          <a:p>
            <a:pPr lvl="0">
              <a:defRPr/>
            </a:pPr>
            <a:r>
              <a:rPr lang="en-US" sz="2000" b="1" dirty="0"/>
              <a:t>Ellen </a:t>
            </a:r>
            <a:r>
              <a:rPr lang="en-US" sz="2000" b="1" dirty="0" err="1"/>
              <a:t>sananene</a:t>
            </a:r>
            <a:r>
              <a:rPr lang="en-US" sz="2000" b="1" dirty="0"/>
              <a:t> </a:t>
            </a:r>
            <a:r>
              <a:rPr lang="en-US" sz="2000" b="1" dirty="0" err="1"/>
              <a:t>konse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zolemba</a:t>
            </a:r>
            <a:r>
              <a:rPr lang="en-US" sz="2000" b="1" dirty="0"/>
              <a:t> </a:t>
            </a:r>
            <a:r>
              <a:rPr lang="en-US" sz="2000" b="1" dirty="0" err="1"/>
              <a:t>zake</a:t>
            </a:r>
            <a:r>
              <a:rPr lang="en-US" sz="2000" b="1" dirty="0"/>
              <a:t> </a:t>
            </a:r>
            <a:r>
              <a:rPr lang="en-US" sz="2000" b="1" dirty="0" err="1"/>
              <a:t>n’zapamwamba</a:t>
            </a:r>
            <a:r>
              <a:rPr lang="en-US" sz="2000" b="1" dirty="0"/>
              <a:t> </a:t>
            </a:r>
            <a:r>
              <a:rPr lang="en-US" sz="2000" b="1" dirty="0" err="1"/>
              <a:t>kuposa</a:t>
            </a:r>
            <a:r>
              <a:rPr lang="en-US" sz="2000" b="1" dirty="0"/>
              <a:t> </a:t>
            </a:r>
            <a:r>
              <a:rPr lang="en-US" sz="2000" b="1" dirty="0" err="1"/>
              <a:t>Baibulo</a:t>
            </a:r>
            <a:r>
              <a:rPr lang="en-US" sz="2000" b="1" dirty="0"/>
              <a:t>, </a:t>
            </a:r>
            <a:r>
              <a:rPr lang="en-US" sz="2000" b="1" dirty="0" err="1"/>
              <a:t>koma</a:t>
            </a:r>
            <a:r>
              <a:rPr lang="en-US" sz="2000" b="1" dirty="0"/>
              <a:t> </a:t>
            </a:r>
            <a:r>
              <a:rPr lang="en-US" sz="2000" b="1" dirty="0" err="1"/>
              <a:t>nthawi</a:t>
            </a:r>
            <a:r>
              <a:rPr lang="en-US" sz="2000" b="1" dirty="0"/>
              <a:t> </a:t>
            </a:r>
            <a:r>
              <a:rPr lang="en-US" sz="2000" b="1" dirty="0" err="1"/>
              <a:t>zonse</a:t>
            </a:r>
            <a:r>
              <a:rPr lang="en-US" sz="2000" b="1" dirty="0"/>
              <a:t> </a:t>
            </a:r>
            <a:r>
              <a:rPr lang="en-US" sz="2000" b="1" dirty="0" err="1"/>
              <a:t>ankalimbikitsa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 </a:t>
            </a:r>
            <a:r>
              <a:rPr lang="en-US" sz="2000" b="1" dirty="0" err="1"/>
              <a:t>ziziyesedwa</a:t>
            </a:r>
            <a:r>
              <a:rPr lang="en-US" sz="2000" b="1" dirty="0"/>
              <a:t> </a:t>
            </a:r>
            <a:r>
              <a:rPr lang="en-US" sz="2000" b="1" dirty="0" err="1"/>
              <a:t>pogwiritsa</a:t>
            </a:r>
            <a:r>
              <a:rPr lang="en-US" sz="2000" b="1" dirty="0"/>
              <a:t> </a:t>
            </a:r>
            <a:r>
              <a:rPr lang="en-US" sz="2000" b="1" dirty="0" err="1"/>
              <a:t>ntchito</a:t>
            </a:r>
            <a:r>
              <a:rPr lang="en-US" sz="2000" b="1" dirty="0"/>
              <a:t> </a:t>
            </a:r>
            <a:r>
              <a:rPr lang="en-US" sz="2000" b="1" dirty="0" err="1"/>
              <a:t>Baibulo</a:t>
            </a:r>
            <a:r>
              <a:rPr lang="en-US" sz="2000" b="1" dirty="0"/>
              <a:t>. Monga </a:t>
            </a:r>
            <a:r>
              <a:rPr lang="en-US" sz="2000" b="1" dirty="0" err="1"/>
              <a:t>mthenga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Ambuye</a:t>
            </a:r>
            <a:r>
              <a:rPr lang="en-US" sz="2000" b="1" dirty="0"/>
              <a:t>, iye </a:t>
            </a:r>
            <a:r>
              <a:rPr lang="en-US" sz="2000" b="1" dirty="0" err="1"/>
              <a:t>ankadziona</a:t>
            </a:r>
            <a:r>
              <a:rPr lang="en-US" sz="2000" b="1" dirty="0"/>
              <a:t> </a:t>
            </a:r>
            <a:r>
              <a:rPr lang="en-US" sz="2000" b="1" dirty="0" err="1"/>
              <a:t>ngati</a:t>
            </a:r>
            <a:r>
              <a:rPr lang="en-US" sz="2000" b="1" dirty="0"/>
              <a:t> “</a:t>
            </a:r>
            <a:r>
              <a:rPr lang="en-US" sz="2000" b="1" dirty="0" err="1"/>
              <a:t>kuwala</a:t>
            </a:r>
            <a:r>
              <a:rPr lang="en-US" sz="2000" b="1" dirty="0"/>
              <a:t> </a:t>
            </a:r>
            <a:r>
              <a:rPr lang="en-US" sz="2000" b="1" dirty="0" err="1"/>
              <a:t>kochepa</a:t>
            </a:r>
            <a:r>
              <a:rPr lang="en-US" sz="2000" b="1" dirty="0"/>
              <a:t>” </a:t>
            </a:r>
            <a:r>
              <a:rPr lang="en-US" sz="2000" b="1" dirty="0" err="1"/>
              <a:t>komwe</a:t>
            </a:r>
            <a:r>
              <a:rPr lang="en-US" sz="2000" b="1" dirty="0"/>
              <a:t> </a:t>
            </a:r>
            <a:r>
              <a:rPr lang="en-US" sz="2000" b="1" dirty="0" err="1"/>
              <a:t>kumatsogolera</a:t>
            </a:r>
            <a:r>
              <a:rPr lang="en-US" sz="2000" b="1" dirty="0"/>
              <a:t> </a:t>
            </a:r>
            <a:r>
              <a:rPr lang="en-US" sz="2000" b="1" dirty="0" err="1"/>
              <a:t>anthu</a:t>
            </a:r>
            <a:r>
              <a:rPr lang="en-US" sz="2000" b="1" dirty="0"/>
              <a:t> </a:t>
            </a:r>
            <a:r>
              <a:rPr lang="en-US" sz="2000" b="1" dirty="0" err="1"/>
              <a:t>ku</a:t>
            </a:r>
            <a:r>
              <a:rPr lang="en-US" sz="2000" b="1" dirty="0"/>
              <a:t> “</a:t>
            </a:r>
            <a:r>
              <a:rPr lang="en-US" sz="2000" b="1" dirty="0" err="1"/>
              <a:t>kuwala</a:t>
            </a:r>
            <a:r>
              <a:rPr lang="en-US" sz="2000" b="1" dirty="0"/>
              <a:t> </a:t>
            </a:r>
            <a:r>
              <a:rPr lang="en-US" sz="2000" b="1" dirty="0" err="1"/>
              <a:t>kwakukulu</a:t>
            </a:r>
            <a:r>
              <a:rPr lang="en-US" sz="2000" b="1" dirty="0"/>
              <a:t>,” </a:t>
            </a:r>
            <a:r>
              <a:rPr lang="en-US" sz="2000" b="1" dirty="0" err="1"/>
              <a:t>komwe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Baibulo</a:t>
            </a:r>
            <a:r>
              <a:rPr lang="en-US" sz="2000" b="1" dirty="0"/>
              <a:t> </a:t>
            </a:r>
            <a:r>
              <a:rPr lang="en-US" sz="1600" b="1" dirty="0"/>
              <a:t>(Selected Messages, vol. 3, p. 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4480" y="3004640"/>
            <a:ext cx="3514725" cy="1375188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04202"/>
            <a:ext cx="865676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b="1" dirty="0">
                <a:solidFill>
                  <a:srgbClr val="1F6D99"/>
                </a:solidFill>
              </a:rPr>
              <a:t>MFUNDO YAIKULU: YESU</a:t>
            </a:r>
          </a:p>
          <a:p>
            <a:pPr>
              <a:defRPr/>
            </a:pPr>
            <a:r>
              <a:rPr lang="en-US" sz="2000" b="1" dirty="0" err="1"/>
              <a:t>Utatha</a:t>
            </a:r>
            <a:r>
              <a:rPr lang="en-US" sz="2000" b="1" dirty="0"/>
              <a:t> </a:t>
            </a:r>
            <a:r>
              <a:rPr lang="en-US" sz="2000" b="1" dirty="0" err="1"/>
              <a:t>msonkhano</a:t>
            </a:r>
            <a:r>
              <a:rPr lang="en-US" sz="2000" b="1" dirty="0"/>
              <a:t> </a:t>
            </a:r>
            <a:r>
              <a:rPr lang="en-US" sz="2000" b="1" dirty="0" err="1"/>
              <a:t>waukulu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m’chaka</a:t>
            </a:r>
            <a:r>
              <a:rPr lang="en-US" sz="2000" b="1" dirty="0"/>
              <a:t> cha 1888, </a:t>
            </a:r>
            <a:r>
              <a:rPr lang="en-US" sz="2000" b="1" dirty="0" err="1"/>
              <a:t>atafunsidwa</a:t>
            </a:r>
            <a:r>
              <a:rPr lang="en-US" sz="2000" b="1" dirty="0"/>
              <a:t> za </a:t>
            </a:r>
            <a:r>
              <a:rPr lang="en-US" sz="2000" b="1" dirty="0" err="1"/>
              <a:t>nkhani</a:t>
            </a:r>
            <a:r>
              <a:rPr lang="en-US" sz="2000" b="1" dirty="0"/>
              <a:t> </a:t>
            </a:r>
            <a:r>
              <a:rPr lang="en-US" sz="2000" b="1" dirty="0" err="1"/>
              <a:t>zimene</a:t>
            </a:r>
            <a:r>
              <a:rPr lang="en-US" sz="2000" b="1" dirty="0"/>
              <a:t> </a:t>
            </a:r>
            <a:r>
              <a:rPr lang="en-US" sz="2000" b="1" dirty="0" err="1"/>
              <a:t>zinakambidwa</a:t>
            </a:r>
            <a:r>
              <a:rPr lang="en-US" sz="2000" b="1" dirty="0"/>
              <a:t>, iye </a:t>
            </a:r>
            <a:r>
              <a:rPr lang="en-US" sz="2000" b="1" dirty="0" err="1"/>
              <a:t>anayankha</a:t>
            </a:r>
            <a:r>
              <a:rPr lang="en-US" sz="2000" b="1" dirty="0"/>
              <a:t> </a:t>
            </a:r>
            <a:r>
              <a:rPr lang="en-US" sz="2000" b="1" dirty="0" err="1"/>
              <a:t>kuti</a:t>
            </a:r>
            <a:r>
              <a:rPr lang="en-US" sz="2000" b="1" dirty="0"/>
              <a:t>: “Kwa </a:t>
            </a:r>
            <a:r>
              <a:rPr lang="en-US" sz="2000" b="1" dirty="0" err="1"/>
              <a:t>zaka</a:t>
            </a:r>
            <a:r>
              <a:rPr lang="en-US" sz="2000" b="1" dirty="0"/>
              <a:t> 45 </a:t>
            </a:r>
            <a:r>
              <a:rPr lang="en-US" sz="2000" b="1" dirty="0" err="1"/>
              <a:t>zapitazi</a:t>
            </a:r>
            <a:r>
              <a:rPr lang="en-US" sz="2000" b="1" dirty="0"/>
              <a:t>, </a:t>
            </a:r>
            <a:r>
              <a:rPr lang="en-US" sz="2000" b="1" dirty="0" err="1"/>
              <a:t>ndakhala</a:t>
            </a:r>
            <a:r>
              <a:rPr lang="en-US" sz="2000" b="1" dirty="0"/>
              <a:t> </a:t>
            </a:r>
            <a:r>
              <a:rPr lang="en-US" sz="2000" b="1" dirty="0" err="1"/>
              <a:t>ndikukuphunzitsani</a:t>
            </a:r>
            <a:r>
              <a:rPr lang="en-US" sz="2000" b="1" dirty="0"/>
              <a:t> za </a:t>
            </a:r>
            <a:r>
              <a:rPr lang="en-US" sz="2000" b="1" dirty="0" err="1"/>
              <a:t>kukongola</a:t>
            </a:r>
            <a:r>
              <a:rPr lang="en-US" sz="2000" b="1" dirty="0"/>
              <a:t> </a:t>
            </a:r>
            <a:r>
              <a:rPr lang="en-US" sz="2000" b="1" dirty="0" err="1"/>
              <a:t>ndi</a:t>
            </a:r>
            <a:r>
              <a:rPr lang="en-US" sz="2000" b="1" dirty="0"/>
              <a:t> </a:t>
            </a:r>
            <a:r>
              <a:rPr lang="en-US" sz="2000" b="1" dirty="0" err="1"/>
              <a:t>ubwino</a:t>
            </a:r>
            <a:r>
              <a:rPr lang="en-US" sz="2000" b="1" dirty="0"/>
              <a:t> </a:t>
            </a:r>
            <a:r>
              <a:rPr lang="en-US" sz="2000" b="1" dirty="0" err="1"/>
              <a:t>osayerekezeka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Khristu</a:t>
            </a:r>
            <a:r>
              <a:rPr lang="en-US" sz="2000" b="1" dirty="0"/>
              <a:t>.” </a:t>
            </a:r>
            <a:r>
              <a:rPr lang="en-US" sz="1600" b="1" dirty="0"/>
              <a:t>(Sermons and Talks, vol. 1, p. 116).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1451</Words>
  <Application>Microsoft Office PowerPoint</Application>
  <PresentationFormat>Panorámica</PresentationFormat>
  <Paragraphs>76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35</cp:revision>
  <dcterms:created xsi:type="dcterms:W3CDTF">2026-10-05T23:31:51Z</dcterms:created>
  <dcterms:modified xsi:type="dcterms:W3CDTF">2026-10-23T13:03:45Z</dcterms:modified>
</cp:coreProperties>
</file>