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4" d="100"/>
          <a:sy n="34" d="100"/>
        </p:scale>
        <p:origin x="54" y="14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a:r>
              <a:rPr lang="en-US" sz="7200" b="1" dirty="0">
                <a:ln w="25400" cmpd="sng">
                  <a:solidFill>
                    <a:srgbClr val="FFFF00"/>
                  </a:solidFill>
                  <a:prstDash val="solid"/>
                </a:ln>
                <a:solidFill>
                  <a:schemeClr val="bg1"/>
                </a:solidFill>
                <a:effectLst/>
              </a:rPr>
              <a:t>IFNI DUKKANA KEESSATTI IBSA</a:t>
            </a:r>
            <a:endParaRPr lang="en" sz="7200" b="1" spc="600" dirty="0">
              <a:ln w="25400" cmpd="sng">
                <a:solidFill>
                  <a:srgbClr val="FFFF00"/>
                </a:solidFill>
                <a:prstDash val="solid"/>
              </a:ln>
              <a:solidFill>
                <a:schemeClr val="bg1"/>
              </a:solidFill>
              <a:effectLst/>
            </a:endParaRPr>
          </a:p>
        </p:txBody>
      </p:sp>
      <p:sp>
        <p:nvSpPr>
          <p:cNvPr id="5" name="CuadroTexto 4">
            <a:extLst>
              <a:ext uri="{FF2B5EF4-FFF2-40B4-BE49-F238E27FC236}">
                <a16:creationId xmlns:a16="http://schemas.microsoft.com/office/drawing/2014/main" id="{F8258DF7-4841-EEAF-4B52-78106B53AFEA}"/>
              </a:ext>
            </a:extLst>
          </p:cNvPr>
          <p:cNvSpPr txBox="1"/>
          <p:nvPr/>
        </p:nvSpPr>
        <p:spPr>
          <a:xfrm>
            <a:off x="9468870" y="6447415"/>
            <a:ext cx="2635145" cy="338554"/>
          </a:xfrm>
          <a:prstGeom prst="rect">
            <a:avLst/>
          </a:prstGeom>
          <a:noFill/>
        </p:spPr>
        <p:txBody>
          <a:bodyPr wrap="none" rtlCol="0">
            <a:spAutoFit/>
          </a:bodyPr>
          <a:lstStyle/>
          <a:p>
            <a:pPr algn="r"/>
            <a:r>
              <a:rPr lang="en-US" sz="1600" b="1" dirty="0" err="1">
                <a:solidFill>
                  <a:srgbClr val="D8DBCF"/>
                </a:solidFill>
              </a:rPr>
              <a:t>Barnoota</a:t>
            </a:r>
            <a:r>
              <a:rPr lang="en" sz="1600" b="1" dirty="0">
                <a:solidFill>
                  <a:srgbClr val="D8DBCF"/>
                </a:solidFill>
              </a:rPr>
              <a:t> 3</a:t>
            </a:r>
            <a:r>
              <a:rPr lang="en-US" sz="1600" b="1" dirty="0" err="1">
                <a:solidFill>
                  <a:srgbClr val="D8DBCF"/>
                </a:solidFill>
              </a:rPr>
              <a:t>ffaa</a:t>
            </a:r>
            <a:r>
              <a:rPr lang="en" sz="1600" b="1" dirty="0">
                <a:solidFill>
                  <a:srgbClr val="D8DBCF"/>
                </a:solidFill>
              </a:rPr>
              <a:t> </a:t>
            </a:r>
            <a:r>
              <a:rPr lang="en-US" sz="1600" b="1" dirty="0">
                <a:solidFill>
                  <a:srgbClr val="D8DBCF"/>
                </a:solidFill>
              </a:rPr>
              <a:t>Ebla</a:t>
            </a:r>
            <a:r>
              <a:rPr lang="en" sz="1600" b="1" dirty="0">
                <a:solidFill>
                  <a:srgbClr val="D8DBCF"/>
                </a:solidFill>
              </a:rPr>
              <a:t> 20, 2024</a:t>
            </a: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373316" y="1428931"/>
            <a:ext cx="10609444" cy="5370701"/>
          </a:xfrm>
          <a:prstGeom prst="rect">
            <a:avLst/>
          </a:prstGeom>
          <a:noFill/>
        </p:spPr>
        <p:txBody>
          <a:bodyPr wrap="square">
            <a:spAutoFit/>
          </a:bodyPr>
          <a:lstStyle/>
          <a:p>
            <a:pPr>
              <a:spcBef>
                <a:spcPts val="600"/>
              </a:spcBef>
            </a:pPr>
            <a:r>
              <a:rPr lang="en" sz="2600" b="1" dirty="0">
                <a:latin typeface="Constantia" panose="02030602050306030303" pitchFamily="18" charset="0"/>
              </a:rPr>
              <a:t>“Dukkanni Hafuuraa lafa haguugee dukkanni yabbuunis nama qabatee jira. </a:t>
            </a:r>
            <a:r>
              <a:rPr lang="en-US" sz="2600" b="1" dirty="0">
                <a:latin typeface="Constantia" panose="02030602050306030303" pitchFamily="18" charset="0"/>
              </a:rPr>
              <a:t>MQ </a:t>
            </a:r>
            <a:r>
              <a:rPr lang="en-US" sz="2600" b="1" dirty="0" err="1">
                <a:latin typeface="Constantia" panose="02030602050306030303" pitchFamily="18" charset="0"/>
              </a:rPr>
              <a:t>hiikuu</a:t>
            </a:r>
            <a:r>
              <a:rPr lang="en-US" sz="2600" b="1" dirty="0">
                <a:latin typeface="Constantia" panose="02030602050306030303" pitchFamily="18" charset="0"/>
              </a:rPr>
              <a:t> </a:t>
            </a:r>
            <a:r>
              <a:rPr lang="en-US" sz="2600" b="1" dirty="0" err="1">
                <a:latin typeface="Constantia" panose="02030602050306030303" pitchFamily="18" charset="0"/>
              </a:rPr>
              <a:t>keessatti</a:t>
            </a:r>
            <a:r>
              <a:rPr lang="en-US" sz="2600" b="1" dirty="0">
                <a:latin typeface="Constantia" panose="02030602050306030303" pitchFamily="18" charset="0"/>
              </a:rPr>
              <a:t>, </a:t>
            </a:r>
            <a:r>
              <a:rPr lang="en-US" sz="2600" b="1" dirty="0" err="1">
                <a:latin typeface="Constantia" panose="02030602050306030303" pitchFamily="18" charset="0"/>
              </a:rPr>
              <a:t>shakkiinii</a:t>
            </a:r>
            <a:r>
              <a:rPr lang="en-US" sz="2600" b="1" dirty="0">
                <a:latin typeface="Constantia" panose="02030602050306030303" pitchFamily="18" charset="0"/>
              </a:rPr>
              <a:t> fi </a:t>
            </a:r>
            <a:r>
              <a:rPr lang="en-US" sz="2600" b="1" dirty="0" err="1">
                <a:latin typeface="Constantia" panose="02030602050306030303" pitchFamily="18" charset="0"/>
              </a:rPr>
              <a:t>amantaa</a:t>
            </a:r>
            <a:r>
              <a:rPr lang="en-US" sz="2600" b="1" dirty="0">
                <a:latin typeface="Constantia" panose="02030602050306030303" pitchFamily="18" charset="0"/>
              </a:rPr>
              <a:t> </a:t>
            </a:r>
            <a:r>
              <a:rPr lang="en-US" sz="2600" b="1" dirty="0" err="1">
                <a:latin typeface="Constantia" panose="02030602050306030303" pitchFamily="18" charset="0"/>
              </a:rPr>
              <a:t>dhabuun</a:t>
            </a:r>
            <a:r>
              <a:rPr lang="en-US" sz="2600" b="1" dirty="0">
                <a:latin typeface="Constantia" panose="02030602050306030303" pitchFamily="18" charset="0"/>
              </a:rPr>
              <a:t> </a:t>
            </a:r>
            <a:r>
              <a:rPr lang="en-US" sz="2600" b="1" dirty="0" err="1">
                <a:latin typeface="Constantia" panose="02030602050306030303" pitchFamily="18" charset="0"/>
              </a:rPr>
              <a:t>waldoota</a:t>
            </a:r>
            <a:r>
              <a:rPr lang="en-US" sz="2600" b="1" dirty="0">
                <a:latin typeface="Constantia" panose="02030602050306030303" pitchFamily="18" charset="0"/>
              </a:rPr>
              <a:t> </a:t>
            </a:r>
            <a:r>
              <a:rPr lang="en-US" sz="2600" b="1" dirty="0" err="1">
                <a:latin typeface="Constantia" panose="02030602050306030303" pitchFamily="18" charset="0"/>
              </a:rPr>
              <a:t>baayyee</a:t>
            </a:r>
            <a:r>
              <a:rPr lang="en-US" sz="2600" b="1" dirty="0">
                <a:latin typeface="Constantia" panose="02030602050306030303" pitchFamily="18" charset="0"/>
              </a:rPr>
              <a:t> </a:t>
            </a:r>
            <a:r>
              <a:rPr lang="en-US" sz="2600" b="1" dirty="0" err="1">
                <a:latin typeface="Constantia" panose="02030602050306030303" pitchFamily="18" charset="0"/>
              </a:rPr>
              <a:t>keessatti</a:t>
            </a:r>
            <a:r>
              <a:rPr lang="en-US" sz="2600" b="1" dirty="0">
                <a:latin typeface="Constantia" panose="02030602050306030303" pitchFamily="18" charset="0"/>
              </a:rPr>
              <a:t> </a:t>
            </a:r>
            <a:r>
              <a:rPr lang="en-US" sz="2600" b="1" dirty="0" err="1">
                <a:latin typeface="Constantia" panose="02030602050306030303" pitchFamily="18" charset="0"/>
              </a:rPr>
              <a:t>guddateera</a:t>
            </a:r>
            <a:r>
              <a:rPr lang="en-US" sz="2600" b="1" dirty="0">
                <a:latin typeface="Constantia" panose="02030602050306030303" pitchFamily="18" charset="0"/>
              </a:rPr>
              <a:t>. </a:t>
            </a:r>
            <a:r>
              <a:rPr lang="en-US" sz="2600" b="1" dirty="0" err="1">
                <a:latin typeface="Constantia" panose="02030602050306030303" pitchFamily="18" charset="0"/>
              </a:rPr>
              <a:t>Baayyoonni</a:t>
            </a:r>
            <a:r>
              <a:rPr lang="en-US" sz="2600" b="1" dirty="0">
                <a:latin typeface="Constantia" panose="02030602050306030303" pitchFamily="18" charset="0"/>
              </a:rPr>
              <a:t>, </a:t>
            </a:r>
            <a:r>
              <a:rPr lang="en-US" sz="2600" b="1" dirty="0" err="1">
                <a:latin typeface="Constantia" panose="02030602050306030303" pitchFamily="18" charset="0"/>
              </a:rPr>
              <a:t>lakkoofsi</a:t>
            </a:r>
            <a:r>
              <a:rPr lang="en-US" sz="2600" b="1" dirty="0">
                <a:latin typeface="Constantia" panose="02030602050306030303" pitchFamily="18" charset="0"/>
              </a:rPr>
              <a:t> </a:t>
            </a:r>
            <a:r>
              <a:rPr lang="en-US" sz="2600" b="1" dirty="0" err="1">
                <a:latin typeface="Constantia" panose="02030602050306030303" pitchFamily="18" charset="0"/>
              </a:rPr>
              <a:t>guddaan</a:t>
            </a:r>
            <a:r>
              <a:rPr lang="en-US" sz="2600" b="1" dirty="0">
                <a:latin typeface="Constantia" panose="02030602050306030303" pitchFamily="18" charset="0"/>
              </a:rPr>
              <a:t>, </a:t>
            </a:r>
            <a:r>
              <a:rPr lang="en-US" sz="2600" b="1" dirty="0" err="1">
                <a:latin typeface="Constantia" panose="02030602050306030303" pitchFamily="18" charset="0"/>
              </a:rPr>
              <a:t>dhugummaa</a:t>
            </a:r>
            <a:r>
              <a:rPr lang="en-US" sz="2600" b="1" dirty="0">
                <a:latin typeface="Constantia" panose="02030602050306030303" pitchFamily="18" charset="0"/>
              </a:rPr>
              <a:t> MQ </a:t>
            </a:r>
            <a:r>
              <a:rPr lang="en-US" sz="2600" b="1" dirty="0" err="1">
                <a:latin typeface="Constantia" panose="02030602050306030303" pitchFamily="18" charset="0"/>
              </a:rPr>
              <a:t>irratti</a:t>
            </a:r>
            <a:r>
              <a:rPr lang="en-US" sz="2600" b="1" dirty="0">
                <a:latin typeface="Constantia" panose="02030602050306030303" pitchFamily="18" charset="0"/>
              </a:rPr>
              <a:t> </a:t>
            </a:r>
            <a:r>
              <a:rPr lang="en-US" sz="2600" b="1" dirty="0" err="1">
                <a:latin typeface="Constantia" panose="02030602050306030303" pitchFamily="18" charset="0"/>
              </a:rPr>
              <a:t>gaaffii</a:t>
            </a:r>
            <a:r>
              <a:rPr lang="en-US" sz="2600" b="1" dirty="0">
                <a:latin typeface="Constantia" panose="02030602050306030303" pitchFamily="18" charset="0"/>
              </a:rPr>
              <a:t> </a:t>
            </a:r>
            <a:r>
              <a:rPr lang="en-US" sz="2600" b="1" dirty="0" err="1">
                <a:latin typeface="Constantia" panose="02030602050306030303" pitchFamily="18" charset="0"/>
              </a:rPr>
              <a:t>kaasu</a:t>
            </a:r>
            <a:r>
              <a:rPr lang="en-US" sz="2600" b="1" dirty="0">
                <a:latin typeface="Constantia" panose="02030602050306030303" pitchFamily="18" charset="0"/>
              </a:rPr>
              <a:t>. </a:t>
            </a:r>
            <a:r>
              <a:rPr lang="en-US" sz="2600" b="1" dirty="0" err="1">
                <a:latin typeface="Constantia" panose="02030602050306030303" pitchFamily="18" charset="0"/>
              </a:rPr>
              <a:t>Sababeessuun</a:t>
            </a:r>
            <a:r>
              <a:rPr lang="en-US" sz="2600" b="1" dirty="0">
                <a:latin typeface="Constantia" panose="02030602050306030303" pitchFamily="18" charset="0"/>
              </a:rPr>
              <a:t> </a:t>
            </a:r>
            <a:r>
              <a:rPr lang="en-US" sz="2600" b="1" dirty="0" err="1">
                <a:latin typeface="Constantia" panose="02030602050306030303" pitchFamily="18" charset="0"/>
              </a:rPr>
              <a:t>namaatii</a:t>
            </a:r>
            <a:r>
              <a:rPr lang="en-US" sz="2600" b="1" dirty="0">
                <a:latin typeface="Constantia" panose="02030602050306030303" pitchFamily="18" charset="0"/>
              </a:rPr>
              <a:t> fi </a:t>
            </a:r>
            <a:r>
              <a:rPr lang="en-US" sz="2600" b="1" dirty="0" err="1">
                <a:latin typeface="Constantia" panose="02030602050306030303" pitchFamily="18" charset="0"/>
              </a:rPr>
              <a:t>tilmaamni</a:t>
            </a:r>
            <a:r>
              <a:rPr lang="en-US" sz="2600" b="1" dirty="0">
                <a:latin typeface="Constantia" panose="02030602050306030303" pitchFamily="18" charset="0"/>
              </a:rPr>
              <a:t> </a:t>
            </a:r>
            <a:r>
              <a:rPr lang="en-US" sz="2600" b="1" dirty="0" err="1">
                <a:latin typeface="Constantia" panose="02030602050306030303" pitchFamily="18" charset="0"/>
              </a:rPr>
              <a:t>namaa</a:t>
            </a:r>
            <a:r>
              <a:rPr lang="en-US" sz="2600" b="1" dirty="0">
                <a:latin typeface="Constantia" panose="02030602050306030303" pitchFamily="18" charset="0"/>
              </a:rPr>
              <a:t>, </a:t>
            </a:r>
            <a:r>
              <a:rPr lang="en-US" sz="2600" b="1" dirty="0" err="1">
                <a:latin typeface="Constantia" panose="02030602050306030303" pitchFamily="18" charset="0"/>
              </a:rPr>
              <a:t>geggeessummaa</a:t>
            </a:r>
            <a:r>
              <a:rPr lang="en-US" sz="2600" b="1" dirty="0">
                <a:latin typeface="Constantia" panose="02030602050306030303" pitchFamily="18" charset="0"/>
              </a:rPr>
              <a:t> </a:t>
            </a:r>
            <a:r>
              <a:rPr lang="en-US" sz="2600" b="1" dirty="0" err="1">
                <a:latin typeface="Constantia" panose="02030602050306030303" pitchFamily="18" charset="0"/>
              </a:rPr>
              <a:t>Sagalee</a:t>
            </a:r>
            <a:r>
              <a:rPr lang="en-US" sz="2600" b="1" dirty="0">
                <a:latin typeface="Constantia" panose="02030602050306030303" pitchFamily="18" charset="0"/>
              </a:rPr>
              <a:t> </a:t>
            </a:r>
            <a:r>
              <a:rPr lang="en-US" sz="2600" b="1" dirty="0" err="1">
                <a:latin typeface="Constantia" panose="02030602050306030303" pitchFamily="18" charset="0"/>
              </a:rPr>
              <a:t>Waaqaa</a:t>
            </a:r>
            <a:r>
              <a:rPr lang="en-US" sz="2600" b="1" dirty="0">
                <a:latin typeface="Constantia" panose="02030602050306030303" pitchFamily="18" charset="0"/>
              </a:rPr>
              <a:t> </a:t>
            </a:r>
            <a:r>
              <a:rPr lang="en-US" sz="2600" b="1" dirty="0" err="1">
                <a:latin typeface="Constantia" panose="02030602050306030303" pitchFamily="18" charset="0"/>
              </a:rPr>
              <a:t>tuffachuutti</a:t>
            </a:r>
            <a:r>
              <a:rPr lang="en-US" sz="2600" b="1" dirty="0">
                <a:latin typeface="Constantia" panose="02030602050306030303" pitchFamily="18" charset="0"/>
              </a:rPr>
              <a:t> </a:t>
            </a:r>
            <a:r>
              <a:rPr lang="en-US" sz="2600" b="1" dirty="0" err="1">
                <a:latin typeface="Constantia" panose="02030602050306030303" pitchFamily="18" charset="0"/>
              </a:rPr>
              <a:t>geesseera</a:t>
            </a:r>
            <a:r>
              <a:rPr lang="en" sz="2600" b="1" dirty="0">
                <a:latin typeface="Constantia" panose="02030602050306030303" pitchFamily="18" charset="0"/>
              </a:rPr>
              <a:t>[…]</a:t>
            </a:r>
          </a:p>
          <a:p>
            <a:pPr>
              <a:spcBef>
                <a:spcPts val="600"/>
              </a:spcBef>
            </a:pPr>
            <a:r>
              <a:rPr lang="en-US" sz="2600" b="1" dirty="0" err="1">
                <a:latin typeface="Constantia" panose="02030602050306030303" pitchFamily="18" charset="0"/>
              </a:rPr>
              <a:t>Kitaabni</a:t>
            </a:r>
            <a:r>
              <a:rPr lang="en-US" sz="2600" b="1" dirty="0">
                <a:latin typeface="Constantia" panose="02030602050306030303" pitchFamily="18" charset="0"/>
              </a:rPr>
              <a:t> </a:t>
            </a:r>
            <a:r>
              <a:rPr lang="en-US" sz="2600" b="1" dirty="0" err="1">
                <a:latin typeface="Constantia" panose="02030602050306030303" pitchFamily="18" charset="0"/>
              </a:rPr>
              <a:t>Qulqulluun</a:t>
            </a:r>
            <a:r>
              <a:rPr lang="en-US" sz="2600" b="1" dirty="0">
                <a:latin typeface="Constantia" panose="02030602050306030303" pitchFamily="18" charset="0"/>
              </a:rPr>
              <a:t> </a:t>
            </a:r>
            <a:r>
              <a:rPr lang="en-US" sz="2600" b="1" dirty="0" err="1">
                <a:latin typeface="Constantia" panose="02030602050306030303" pitchFamily="18" charset="0"/>
              </a:rPr>
              <a:t>kun</a:t>
            </a:r>
            <a:r>
              <a:rPr lang="en-US" sz="2600" b="1" dirty="0">
                <a:latin typeface="Constantia" panose="02030602050306030303" pitchFamily="18" charset="0"/>
              </a:rPr>
              <a:t>, </a:t>
            </a:r>
            <a:r>
              <a:rPr lang="en-US" sz="2600" b="1" dirty="0" err="1">
                <a:latin typeface="Constantia" panose="02030602050306030303" pitchFamily="18" charset="0"/>
              </a:rPr>
              <a:t>hacuuccaa</a:t>
            </a:r>
            <a:r>
              <a:rPr lang="en-US" sz="2600" b="1" dirty="0">
                <a:latin typeface="Constantia" panose="02030602050306030303" pitchFamily="18" charset="0"/>
              </a:rPr>
              <a:t> </a:t>
            </a:r>
            <a:r>
              <a:rPr lang="en-US" sz="2600" b="1" dirty="0" err="1">
                <a:latin typeface="Constantia" panose="02030602050306030303" pitchFamily="18" charset="0"/>
              </a:rPr>
              <a:t>Seexanaa</a:t>
            </a:r>
            <a:r>
              <a:rPr lang="en-US" sz="2600" b="1" dirty="0">
                <a:latin typeface="Constantia" panose="02030602050306030303" pitchFamily="18" charset="0"/>
              </a:rPr>
              <a:t>, </a:t>
            </a:r>
            <a:r>
              <a:rPr lang="en-US" sz="2600" b="1" dirty="0" err="1">
                <a:latin typeface="Constantia" panose="02030602050306030303" pitchFamily="18" charset="0"/>
              </a:rPr>
              <a:t>isa</a:t>
            </a:r>
            <a:r>
              <a:rPr lang="en-US" sz="2600" b="1" dirty="0">
                <a:latin typeface="Constantia" panose="02030602050306030303" pitchFamily="18" charset="0"/>
              </a:rPr>
              <a:t> </a:t>
            </a:r>
            <a:r>
              <a:rPr lang="en-US" sz="2600" b="1" dirty="0" err="1">
                <a:latin typeface="Constantia" panose="02030602050306030303" pitchFamily="18" charset="0"/>
              </a:rPr>
              <a:t>namoota</a:t>
            </a:r>
            <a:r>
              <a:rPr lang="en-US" sz="2600" b="1" dirty="0">
                <a:latin typeface="Constantia" panose="02030602050306030303" pitchFamily="18" charset="0"/>
              </a:rPr>
              <a:t> </a:t>
            </a:r>
            <a:r>
              <a:rPr lang="en-US" sz="2600" b="1" dirty="0" err="1">
                <a:latin typeface="Constantia" panose="02030602050306030303" pitchFamily="18" charset="0"/>
              </a:rPr>
              <a:t>jallootaa</a:t>
            </a:r>
            <a:r>
              <a:rPr lang="en-US" sz="2600" b="1" dirty="0">
                <a:latin typeface="Constantia" panose="02030602050306030303" pitchFamily="18" charset="0"/>
              </a:rPr>
              <a:t> </a:t>
            </a:r>
            <a:r>
              <a:rPr lang="en-US" sz="2600" b="1" dirty="0" err="1">
                <a:latin typeface="Constantia" panose="02030602050306030303" pitchFamily="18" charset="0"/>
              </a:rPr>
              <a:t>wajjin</a:t>
            </a:r>
            <a:r>
              <a:rPr lang="en-US" sz="2600" b="1" dirty="0">
                <a:latin typeface="Constantia" panose="02030602050306030303" pitchFamily="18" charset="0"/>
              </a:rPr>
              <a:t> </a:t>
            </a:r>
            <a:r>
              <a:rPr lang="en-US" sz="2600" b="1" dirty="0" err="1">
                <a:latin typeface="Constantia" panose="02030602050306030303" pitchFamily="18" charset="0"/>
              </a:rPr>
              <a:t>walii</a:t>
            </a:r>
            <a:r>
              <a:rPr lang="en-US" sz="2600" b="1" dirty="0">
                <a:latin typeface="Constantia" panose="02030602050306030303" pitchFamily="18" charset="0"/>
              </a:rPr>
              <a:t> </a:t>
            </a:r>
            <a:r>
              <a:rPr lang="en-US" sz="2600" b="1" dirty="0" err="1">
                <a:latin typeface="Constantia" panose="02030602050306030303" pitchFamily="18" charset="0"/>
              </a:rPr>
              <a:t>galee</a:t>
            </a:r>
            <a:r>
              <a:rPr lang="en-US" sz="2600" b="1" dirty="0">
                <a:latin typeface="Constantia" panose="02030602050306030303" pitchFamily="18" charset="0"/>
              </a:rPr>
              <a:t> </a:t>
            </a:r>
            <a:r>
              <a:rPr lang="en-US" sz="2600" b="1" dirty="0" err="1">
                <a:latin typeface="Constantia" panose="02030602050306030303" pitchFamily="18" charset="0"/>
              </a:rPr>
              <a:t>waanti</a:t>
            </a:r>
            <a:r>
              <a:rPr lang="en-US" sz="2600" b="1" dirty="0">
                <a:latin typeface="Constantia" panose="02030602050306030303" pitchFamily="18" charset="0"/>
              </a:rPr>
              <a:t> </a:t>
            </a:r>
            <a:r>
              <a:rPr lang="en-US" sz="2600" b="1" dirty="0" err="1">
                <a:latin typeface="Constantia" panose="02030602050306030303" pitchFamily="18" charset="0"/>
              </a:rPr>
              <a:t>amala</a:t>
            </a:r>
            <a:r>
              <a:rPr lang="en-US" sz="2600" b="1" dirty="0">
                <a:latin typeface="Constantia" panose="02030602050306030303" pitchFamily="18" charset="0"/>
              </a:rPr>
              <a:t> </a:t>
            </a:r>
            <a:r>
              <a:rPr lang="en-US" sz="2600" b="1" dirty="0" err="1">
                <a:latin typeface="Constantia" panose="02030602050306030303" pitchFamily="18" charset="0"/>
              </a:rPr>
              <a:t>Waaqaa</a:t>
            </a:r>
            <a:r>
              <a:rPr lang="en-US" sz="2600" b="1" dirty="0">
                <a:latin typeface="Constantia" panose="02030602050306030303" pitchFamily="18" charset="0"/>
              </a:rPr>
              <a:t> </a:t>
            </a:r>
            <a:r>
              <a:rPr lang="en-US" sz="2600" b="1" dirty="0" err="1">
                <a:latin typeface="Constantia" panose="02030602050306030303" pitchFamily="18" charset="0"/>
              </a:rPr>
              <a:t>fakkaatu</a:t>
            </a:r>
            <a:r>
              <a:rPr lang="en-US" sz="2600" b="1" dirty="0">
                <a:latin typeface="Constantia" panose="02030602050306030303" pitchFamily="18" charset="0"/>
              </a:rPr>
              <a:t> </a:t>
            </a:r>
            <a:r>
              <a:rPr lang="en-US" sz="2600" b="1" dirty="0" err="1">
                <a:latin typeface="Constantia" panose="02030602050306030303" pitchFamily="18" charset="0"/>
              </a:rPr>
              <a:t>hundinuu</a:t>
            </a:r>
            <a:r>
              <a:rPr lang="en-US" sz="2600" b="1" dirty="0">
                <a:latin typeface="Constantia" panose="02030602050306030303" pitchFamily="18" charset="0"/>
              </a:rPr>
              <a:t> </a:t>
            </a:r>
            <a:r>
              <a:rPr lang="en-US" sz="2600" b="1" dirty="0" err="1">
                <a:latin typeface="Constantia" panose="02030602050306030303" pitchFamily="18" charset="0"/>
              </a:rPr>
              <a:t>duumessa</a:t>
            </a:r>
            <a:r>
              <a:rPr lang="en-US" sz="2600" b="1" dirty="0">
                <a:latin typeface="Constantia" panose="02030602050306030303" pitchFamily="18" charset="0"/>
              </a:rPr>
              <a:t> </a:t>
            </a:r>
            <a:r>
              <a:rPr lang="en-US" sz="2600" b="1" dirty="0" err="1">
                <a:latin typeface="Constantia" panose="02030602050306030303" pitchFamily="18" charset="0"/>
              </a:rPr>
              <a:t>dukkaanaan</a:t>
            </a:r>
            <a:r>
              <a:rPr lang="en-US" sz="2600" b="1" dirty="0">
                <a:latin typeface="Constantia" panose="02030602050306030303" pitchFamily="18" charset="0"/>
              </a:rPr>
              <a:t> </a:t>
            </a:r>
            <a:r>
              <a:rPr lang="en-US" sz="2600" b="1" dirty="0" err="1">
                <a:latin typeface="Constantia" panose="02030602050306030303" pitchFamily="18" charset="0"/>
              </a:rPr>
              <a:t>akka</a:t>
            </a:r>
            <a:r>
              <a:rPr lang="en-US" sz="2600" b="1" dirty="0">
                <a:latin typeface="Constantia" panose="02030602050306030303" pitchFamily="18" charset="0"/>
              </a:rPr>
              <a:t> </a:t>
            </a:r>
            <a:r>
              <a:rPr lang="en-US" sz="2600" b="1" dirty="0" err="1">
                <a:latin typeface="Constantia" panose="02030602050306030303" pitchFamily="18" charset="0"/>
              </a:rPr>
              <a:t>aguugamu</a:t>
            </a:r>
            <a:r>
              <a:rPr lang="en-US" sz="2600" b="1" dirty="0">
                <a:latin typeface="Constantia" panose="02030602050306030303" pitchFamily="18" charset="0"/>
              </a:rPr>
              <a:t> </a:t>
            </a:r>
            <a:r>
              <a:rPr lang="en-US" sz="2600" b="1" dirty="0" err="1">
                <a:latin typeface="Constantia" panose="02030602050306030303" pitchFamily="18" charset="0"/>
              </a:rPr>
              <a:t>godhe</a:t>
            </a:r>
            <a:r>
              <a:rPr lang="en-US" sz="2600" b="1" dirty="0">
                <a:latin typeface="Constantia" panose="02030602050306030303" pitchFamily="18" charset="0"/>
              </a:rPr>
              <a:t> kana </a:t>
            </a:r>
            <a:r>
              <a:rPr lang="en-US" sz="2600" b="1" dirty="0" err="1">
                <a:latin typeface="Constantia" panose="02030602050306030303" pitchFamily="18" charset="0"/>
              </a:rPr>
              <a:t>jala</a:t>
            </a:r>
            <a:r>
              <a:rPr lang="en-US" sz="2600" b="1" dirty="0">
                <a:latin typeface="Constantia" panose="02030602050306030303" pitchFamily="18" charset="0"/>
              </a:rPr>
              <a:t> </a:t>
            </a:r>
            <a:r>
              <a:rPr lang="en-US" sz="2600" b="1" dirty="0" err="1">
                <a:latin typeface="Constantia" panose="02030602050306030303" pitchFamily="18" charset="0"/>
              </a:rPr>
              <a:t>dhaabateera</a:t>
            </a:r>
            <a:r>
              <a:rPr lang="en-US" sz="2600" b="1" dirty="0">
                <a:latin typeface="Constantia" panose="02030602050306030303" pitchFamily="18" charset="0"/>
              </a:rPr>
              <a:t>. </a:t>
            </a:r>
            <a:r>
              <a:rPr lang="en-US" sz="2600" b="1" dirty="0" err="1">
                <a:latin typeface="Constantia" panose="02030602050306030303" pitchFamily="18" charset="0"/>
              </a:rPr>
              <a:t>Garuu</a:t>
            </a:r>
            <a:r>
              <a:rPr lang="en-US" sz="2600" b="1" dirty="0">
                <a:latin typeface="Constantia" panose="02030602050306030303" pitchFamily="18" charset="0"/>
              </a:rPr>
              <a:t> </a:t>
            </a:r>
            <a:r>
              <a:rPr lang="en-US" sz="2600" b="1" dirty="0" err="1">
                <a:latin typeface="Constantia" panose="02030602050306030303" pitchFamily="18" charset="0"/>
              </a:rPr>
              <a:t>Waaqayyo</a:t>
            </a:r>
            <a:r>
              <a:rPr lang="en-US" sz="2600" b="1" dirty="0">
                <a:latin typeface="Constantia" panose="02030602050306030303" pitchFamily="18" charset="0"/>
              </a:rPr>
              <a:t>, </a:t>
            </a:r>
            <a:r>
              <a:rPr lang="en-US" sz="2600" b="1" dirty="0" err="1">
                <a:latin typeface="Constantia" panose="02030602050306030303" pitchFamily="18" charset="0"/>
              </a:rPr>
              <a:t>Kitaaba</a:t>
            </a:r>
            <a:r>
              <a:rPr lang="en-US" sz="2600" b="1" dirty="0">
                <a:latin typeface="Constantia" panose="02030602050306030303" pitchFamily="18" charset="0"/>
              </a:rPr>
              <a:t> </a:t>
            </a:r>
            <a:r>
              <a:rPr lang="en-US" sz="2600" b="1" dirty="0" err="1">
                <a:latin typeface="Constantia" panose="02030602050306030303" pitchFamily="18" charset="0"/>
              </a:rPr>
              <a:t>Qulqullaa’aa</a:t>
            </a:r>
            <a:r>
              <a:rPr lang="en-US" sz="2600" b="1" dirty="0">
                <a:latin typeface="Constantia" panose="02030602050306030303" pitchFamily="18" charset="0"/>
              </a:rPr>
              <a:t> kana </a:t>
            </a:r>
            <a:r>
              <a:rPr lang="en-US" sz="2600" b="1" dirty="0" err="1">
                <a:latin typeface="Constantia" panose="02030602050306030303" pitchFamily="18" charset="0"/>
              </a:rPr>
              <a:t>karaa</a:t>
            </a:r>
            <a:r>
              <a:rPr lang="en-US" sz="2600" b="1" dirty="0">
                <a:latin typeface="Constantia" panose="02030602050306030303" pitchFamily="18" charset="0"/>
              </a:rPr>
              <a:t> human </a:t>
            </a:r>
            <a:r>
              <a:rPr lang="en-US" sz="2600" b="1" dirty="0" err="1">
                <a:latin typeface="Constantia" panose="02030602050306030303" pitchFamily="18" charset="0"/>
              </a:rPr>
              <a:t>Isaa</a:t>
            </a:r>
            <a:r>
              <a:rPr lang="en-US" sz="2600" b="1" dirty="0">
                <a:latin typeface="Constantia" panose="02030602050306030303" pitchFamily="18" charset="0"/>
              </a:rPr>
              <a:t> </a:t>
            </a:r>
            <a:r>
              <a:rPr lang="en-US" sz="2600" b="1" dirty="0" err="1">
                <a:latin typeface="Constantia" panose="02030602050306030303" pitchFamily="18" charset="0"/>
              </a:rPr>
              <a:t>isa</a:t>
            </a:r>
            <a:r>
              <a:rPr lang="en-US" sz="2600" b="1" dirty="0">
                <a:latin typeface="Constantia" panose="02030602050306030303" pitchFamily="18" charset="0"/>
              </a:rPr>
              <a:t> </a:t>
            </a:r>
            <a:r>
              <a:rPr lang="en-US" sz="2600" b="1" dirty="0" err="1">
                <a:latin typeface="Constantia" panose="02030602050306030303" pitchFamily="18" charset="0"/>
              </a:rPr>
              <a:t>dinqisiisaatiin</a:t>
            </a:r>
            <a:r>
              <a:rPr lang="en-US" sz="2600" b="1" dirty="0">
                <a:latin typeface="Constantia" panose="02030602050306030303" pitchFamily="18" charset="0"/>
              </a:rPr>
              <a:t> </a:t>
            </a:r>
            <a:r>
              <a:rPr lang="en-US" sz="2600" b="1" dirty="0" err="1">
                <a:latin typeface="Constantia" panose="02030602050306030303" pitchFamily="18" charset="0"/>
              </a:rPr>
              <a:t>akka</a:t>
            </a:r>
            <a:r>
              <a:rPr lang="en-US" sz="2600" b="1" dirty="0">
                <a:latin typeface="Constantia" panose="02030602050306030303" pitchFamily="18" charset="0"/>
              </a:rPr>
              <a:t> </a:t>
            </a:r>
            <a:r>
              <a:rPr lang="en-US" sz="2600" b="1" dirty="0" err="1">
                <a:latin typeface="Constantia" panose="02030602050306030303" pitchFamily="18" charset="0"/>
              </a:rPr>
              <a:t>inni</a:t>
            </a:r>
            <a:r>
              <a:rPr lang="en-US" sz="2600" b="1" dirty="0">
                <a:latin typeface="Constantia" panose="02030602050306030303" pitchFamily="18" charset="0"/>
              </a:rPr>
              <a:t> </a:t>
            </a:r>
            <a:r>
              <a:rPr lang="en-US" sz="2600" b="1" dirty="0" err="1">
                <a:latin typeface="Constantia" panose="02030602050306030303" pitchFamily="18" charset="0"/>
              </a:rPr>
              <a:t>bifa</a:t>
            </a:r>
            <a:r>
              <a:rPr lang="en-US" sz="2600" b="1" dirty="0">
                <a:latin typeface="Constantia" panose="02030602050306030303" pitchFamily="18" charset="0"/>
              </a:rPr>
              <a:t> </a:t>
            </a:r>
            <a:r>
              <a:rPr lang="en-US" sz="2600" b="1" dirty="0" err="1">
                <a:latin typeface="Constantia" panose="02030602050306030303" pitchFamily="18" charset="0"/>
              </a:rPr>
              <a:t>har’aa</a:t>
            </a:r>
            <a:r>
              <a:rPr lang="en-US" sz="2600" b="1" dirty="0">
                <a:latin typeface="Constantia" panose="02030602050306030303" pitchFamily="18" charset="0"/>
              </a:rPr>
              <a:t> kana </a:t>
            </a:r>
            <a:r>
              <a:rPr lang="en-US" sz="2600" b="1" dirty="0" err="1">
                <a:latin typeface="Constantia" panose="02030602050306030303" pitchFamily="18" charset="0"/>
              </a:rPr>
              <a:t>qabaatu</a:t>
            </a:r>
            <a:r>
              <a:rPr lang="en-US" sz="2600" b="1" dirty="0">
                <a:latin typeface="Constantia" panose="02030602050306030303" pitchFamily="18" charset="0"/>
              </a:rPr>
              <a:t> </a:t>
            </a:r>
            <a:r>
              <a:rPr lang="en-US" sz="2600" b="1" dirty="0" err="1">
                <a:latin typeface="Constantia" panose="02030602050306030303" pitchFamily="18" charset="0"/>
              </a:rPr>
              <a:t>godheera</a:t>
            </a:r>
            <a:r>
              <a:rPr lang="en-US" sz="2600" b="1" dirty="0">
                <a:latin typeface="Constantia" panose="02030602050306030303" pitchFamily="18" charset="0"/>
              </a:rPr>
              <a:t> — </a:t>
            </a:r>
            <a:r>
              <a:rPr lang="en-US" sz="2600" b="1" dirty="0" err="1">
                <a:latin typeface="Constantia" panose="02030602050306030303" pitchFamily="18" charset="0"/>
              </a:rPr>
              <a:t>innis</a:t>
            </a:r>
            <a:r>
              <a:rPr lang="en-US" sz="2600" b="1" dirty="0">
                <a:latin typeface="Constantia" panose="02030602050306030303" pitchFamily="18" charset="0"/>
              </a:rPr>
              <a:t> </a:t>
            </a:r>
            <a:r>
              <a:rPr lang="en-US" sz="2600" b="1" dirty="0" err="1">
                <a:latin typeface="Constantia" panose="02030602050306030303" pitchFamily="18" charset="0"/>
              </a:rPr>
              <a:t>agarsiiftuu</a:t>
            </a:r>
            <a:r>
              <a:rPr lang="en-US" sz="2600" b="1" dirty="0">
                <a:latin typeface="Constantia" panose="02030602050306030303" pitchFamily="18" charset="0"/>
              </a:rPr>
              <a:t> </a:t>
            </a:r>
            <a:r>
              <a:rPr lang="en-US" sz="2600" b="1" dirty="0" err="1">
                <a:latin typeface="Constantia" panose="02030602050306030303" pitchFamily="18" charset="0"/>
              </a:rPr>
              <a:t>ykn</a:t>
            </a:r>
            <a:r>
              <a:rPr lang="en-US" sz="2600" b="1" dirty="0">
                <a:latin typeface="Constantia" panose="02030602050306030303" pitchFamily="18" charset="0"/>
              </a:rPr>
              <a:t> </a:t>
            </a:r>
            <a:r>
              <a:rPr lang="en-US" sz="2600" b="1" dirty="0" err="1">
                <a:latin typeface="Constantia" panose="02030602050306030303" pitchFamily="18" charset="0"/>
              </a:rPr>
              <a:t>qajeelcha</a:t>
            </a:r>
            <a:r>
              <a:rPr lang="en-US" sz="2600" b="1" dirty="0">
                <a:latin typeface="Constantia" panose="02030602050306030303" pitchFamily="18" charset="0"/>
              </a:rPr>
              <a:t> </a:t>
            </a:r>
            <a:r>
              <a:rPr lang="en-US" sz="2600" b="1" dirty="0" err="1">
                <a:latin typeface="Constantia" panose="02030602050306030303" pitchFamily="18" charset="0"/>
              </a:rPr>
              <a:t>sanyii</a:t>
            </a:r>
            <a:r>
              <a:rPr lang="en-US" sz="2600" b="1" dirty="0">
                <a:latin typeface="Constantia" panose="02030602050306030303" pitchFamily="18" charset="0"/>
              </a:rPr>
              <a:t> </a:t>
            </a:r>
            <a:r>
              <a:rPr lang="en-US" sz="2600" b="1" dirty="0" err="1">
                <a:latin typeface="Constantia" panose="02030602050306030303" pitchFamily="18" charset="0"/>
              </a:rPr>
              <a:t>namaa</a:t>
            </a:r>
            <a:r>
              <a:rPr lang="en-US" sz="2600" b="1" dirty="0">
                <a:latin typeface="Constantia" panose="02030602050306030303" pitchFamily="18" charset="0"/>
              </a:rPr>
              <a:t> </a:t>
            </a:r>
            <a:r>
              <a:rPr lang="en-US" sz="2600" b="1" dirty="0" err="1">
                <a:latin typeface="Constantia" panose="02030602050306030303" pitchFamily="18" charset="0"/>
              </a:rPr>
              <a:t>isa</a:t>
            </a:r>
            <a:r>
              <a:rPr lang="en-US" sz="2600" b="1" dirty="0">
                <a:latin typeface="Constantia" panose="02030602050306030303" pitchFamily="18" charset="0"/>
              </a:rPr>
              <a:t> </a:t>
            </a:r>
            <a:r>
              <a:rPr lang="en-US" sz="2600" b="1" dirty="0" err="1">
                <a:latin typeface="Constantia" panose="02030602050306030303" pitchFamily="18" charset="0"/>
              </a:rPr>
              <a:t>daandii</a:t>
            </a:r>
            <a:r>
              <a:rPr lang="en-US" sz="2600" b="1" dirty="0">
                <a:latin typeface="Constantia" panose="02030602050306030303" pitchFamily="18" charset="0"/>
              </a:rPr>
              <a:t> </a:t>
            </a:r>
            <a:r>
              <a:rPr lang="en-US" sz="2600" b="1" dirty="0" err="1">
                <a:latin typeface="Constantia" panose="02030602050306030303" pitchFamily="18" charset="0"/>
              </a:rPr>
              <a:t>gara</a:t>
            </a:r>
            <a:r>
              <a:rPr lang="en-US" sz="2600" b="1" dirty="0">
                <a:latin typeface="Constantia" panose="02030602050306030303" pitchFamily="18" charset="0"/>
              </a:rPr>
              <a:t> </a:t>
            </a:r>
            <a:r>
              <a:rPr lang="en-US" sz="2600" b="1" dirty="0" err="1">
                <a:latin typeface="Constantia" panose="02030602050306030303" pitchFamily="18" charset="0"/>
              </a:rPr>
              <a:t>samiitti</a:t>
            </a:r>
            <a:r>
              <a:rPr lang="en-US" sz="2600" b="1" dirty="0">
                <a:latin typeface="Constantia" panose="02030602050306030303" pitchFamily="18" charset="0"/>
              </a:rPr>
              <a:t> </a:t>
            </a:r>
            <a:r>
              <a:rPr lang="en-US" sz="2600" b="1" dirty="0" err="1">
                <a:latin typeface="Constantia" panose="02030602050306030303" pitchFamily="18" charset="0"/>
              </a:rPr>
              <a:t>geessu</a:t>
            </a:r>
            <a:r>
              <a:rPr lang="en-US" sz="2600" b="1" dirty="0">
                <a:latin typeface="Constantia" panose="02030602050306030303" pitchFamily="18" charset="0"/>
              </a:rPr>
              <a:t> </a:t>
            </a:r>
            <a:r>
              <a:rPr lang="en-US" sz="2600" b="1" dirty="0" err="1">
                <a:latin typeface="Constantia" panose="02030602050306030303" pitchFamily="18" charset="0"/>
              </a:rPr>
              <a:t>agarsiisu</a:t>
            </a:r>
            <a:r>
              <a:rPr lang="en-US" sz="2600" b="1" dirty="0">
                <a:latin typeface="Constantia" panose="02030602050306030303" pitchFamily="18" charset="0"/>
              </a:rPr>
              <a:t> </a:t>
            </a:r>
            <a:r>
              <a:rPr lang="en-US" sz="2600" b="1" dirty="0" err="1">
                <a:latin typeface="Constantia" panose="02030602050306030303" pitchFamily="18" charset="0"/>
              </a:rPr>
              <a:t>dha</a:t>
            </a:r>
            <a:r>
              <a:rPr lang="en-US" sz="2600" b="1" dirty="0">
                <a:latin typeface="Constantia" panose="02030602050306030303" pitchFamily="18" charset="0"/>
              </a:rPr>
              <a:t>. </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t>EGW (Selected Messages, volume 1, page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459504"/>
            <a:ext cx="9298004" cy="1938992"/>
          </a:xfrm>
          <a:prstGeom prst="rect">
            <a:avLst/>
          </a:prstGeom>
          <a:noFill/>
        </p:spPr>
        <p:txBody>
          <a:bodyPr wrap="square">
            <a:spAutoFit/>
          </a:bodyPr>
          <a:lstStyle/>
          <a:p>
            <a:pPr algn="ctr"/>
            <a:r>
              <a:rPr lang="en-US" sz="6000" b="1" dirty="0">
                <a:ln w="6600">
                  <a:solidFill>
                    <a:srgbClr val="132960"/>
                  </a:solidFill>
                  <a:prstDash val="solid"/>
                </a:ln>
                <a:solidFill>
                  <a:srgbClr val="FFFFFF"/>
                </a:solidFill>
                <a:effectLst>
                  <a:outerShdw dist="50800" dir="2700000" algn="tl" rotWithShape="0">
                    <a:srgbClr val="132960"/>
                  </a:outerShdw>
                </a:effectLst>
              </a:rPr>
              <a:t>WAL’AANSOO SAMMUUF GODHAMU</a:t>
            </a:r>
            <a:endParaRPr lang="en" sz="6000" b="1" dirty="0">
              <a:ln w="6600">
                <a:solidFill>
                  <a:srgbClr val="132960"/>
                </a:solidFill>
                <a:prstDash val="solid"/>
              </a:ln>
              <a:solidFill>
                <a:srgbClr val="FFFFFF"/>
              </a:solidFill>
              <a:effectLst>
                <a:outerShdw dist="50800" dir="2700000" algn="tl" rotWithShape="0">
                  <a:srgbClr val="132960"/>
                </a:outerShdw>
              </a:effectLst>
            </a:endParaRP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301558" y="442425"/>
            <a:ext cx="10126494" cy="923330"/>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Inni</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hamaan</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waaqayyicha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bara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si'anaa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kana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ta'e</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yaada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warra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hin</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amanin</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sanaa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jaamseera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inni</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ifa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ulfina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Kristos</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isa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fakkaattii</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Waaqayyoo</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wangeela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keessaa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ibsu</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sana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akka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hin</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argineef</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isaan</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outerShdw blurRad="38100" dist="38100" dir="2700000" algn="tl">
                    <a:srgbClr val="000000">
                      <a:alpha val="43137"/>
                    </a:srgbClr>
                  </a:outerShdw>
                </a:effectLst>
                <a:latin typeface="Comic Sans MS" panose="030F0702030302020204" pitchFamily="66" charset="0"/>
              </a:rPr>
              <a:t>dhowweera</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 — 2Qor. 4:4</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1274555"/>
            <a:ext cx="8936856" cy="1323439"/>
          </a:xfrm>
          <a:prstGeom prst="rect">
            <a:avLst/>
          </a:prstGeom>
          <a:noFill/>
        </p:spPr>
        <p:txBody>
          <a:bodyPr wrap="square" rtlCol="0">
            <a:spAutoFit/>
          </a:bodyPr>
          <a:lstStyle/>
          <a:p>
            <a:pPr>
              <a:spcBef>
                <a:spcPts val="600"/>
              </a:spcBef>
            </a:pPr>
            <a:r>
              <a:rPr lang="en" sz="2000" b="1" dirty="0"/>
              <a:t>Jechi warra Ispeenotaa tokko akkas jedha: “Nama arguu hin barbaanne caalaa namni jaamaan hin jiru.” Kana jechuun, nama waan inni arguu hin barbaanne akka inni arguuf amansiisuuf yaaluun gatii hin qabu. Egaa warri “waaqoliin biyya lafaa kanaa jaamsan” akkasi. (2Qor.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81733"/>
            <a:ext cx="3027142" cy="2786136"/>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312908" y="3816260"/>
            <a:ext cx="5534451" cy="1938992"/>
          </a:xfrm>
          <a:prstGeom prst="rect">
            <a:avLst/>
          </a:prstGeom>
          <a:noFill/>
        </p:spPr>
        <p:txBody>
          <a:bodyPr wrap="square">
            <a:spAutoFit/>
          </a:bodyPr>
          <a:lstStyle/>
          <a:p>
            <a:pPr>
              <a:spcBef>
                <a:spcPts val="600"/>
              </a:spcBef>
            </a:pPr>
            <a:r>
              <a:rPr lang="en-US" sz="2000" b="1" dirty="0"/>
              <a:t>G</a:t>
            </a:r>
            <a:r>
              <a:rPr lang="en" sz="2000" b="1" dirty="0"/>
              <a:t>aruu namni kamiyyuu haala kana keessatti hafuu hin barbaadu. Yeroo sammuun dukkanaa’ummaa hafuuraa keessa seenu, ifni itti ifuu danda’uu fi ibsuu barbaadu jira: </a:t>
            </a:r>
            <a:r>
              <a:rPr lang="en-US" sz="2000" b="1" dirty="0"/>
              <a:t>“</a:t>
            </a:r>
            <a:r>
              <a:rPr lang="en-US" sz="2000" b="1" dirty="0" err="1"/>
              <a:t>Sagalichi</a:t>
            </a:r>
            <a:r>
              <a:rPr lang="en-US" sz="2000" b="1" dirty="0"/>
              <a:t> </a:t>
            </a:r>
            <a:r>
              <a:rPr lang="en-US" sz="2000" b="1" dirty="0" err="1"/>
              <a:t>dukkana</a:t>
            </a:r>
            <a:r>
              <a:rPr lang="en-US" sz="2000" b="1" dirty="0"/>
              <a:t> </a:t>
            </a:r>
            <a:r>
              <a:rPr lang="en-US" sz="2000" b="1" dirty="0" err="1"/>
              <a:t>keessatti</a:t>
            </a:r>
            <a:r>
              <a:rPr lang="en-US" sz="2000" b="1" dirty="0"/>
              <a:t> in </a:t>
            </a:r>
            <a:r>
              <a:rPr lang="en-US" sz="2000" b="1" dirty="0" err="1"/>
              <a:t>ibsa</a:t>
            </a:r>
            <a:r>
              <a:rPr lang="en-US" sz="2000" b="1" dirty="0"/>
              <a:t>, </a:t>
            </a:r>
            <a:r>
              <a:rPr lang="en-US" sz="2000" b="1" dirty="0" err="1"/>
              <a:t>dukkanichi</a:t>
            </a:r>
            <a:r>
              <a:rPr lang="en-US" sz="2000" b="1" dirty="0"/>
              <a:t> </a:t>
            </a:r>
            <a:r>
              <a:rPr lang="en-US" sz="2000" b="1" dirty="0" err="1"/>
              <a:t>immoo</a:t>
            </a:r>
            <a:r>
              <a:rPr lang="en-US" sz="2000" b="1" dirty="0"/>
              <a:t> </a:t>
            </a:r>
            <a:r>
              <a:rPr lang="en-US" sz="2000" b="1" dirty="0" err="1"/>
              <a:t>isa</a:t>
            </a:r>
            <a:r>
              <a:rPr lang="en-US" sz="2000" b="1" dirty="0"/>
              <a:t> </a:t>
            </a:r>
            <a:r>
              <a:rPr lang="en-US" sz="2000" b="1" dirty="0" err="1"/>
              <a:t>bira</a:t>
            </a:r>
            <a:r>
              <a:rPr lang="en-US" sz="2000" b="1" dirty="0"/>
              <a:t> </a:t>
            </a:r>
            <a:r>
              <a:rPr lang="en-US" sz="2000" b="1" dirty="0" err="1"/>
              <a:t>ga'uu</a:t>
            </a:r>
            <a:r>
              <a:rPr lang="en-US" sz="2000" b="1" dirty="0"/>
              <a:t> </a:t>
            </a:r>
            <a:r>
              <a:rPr lang="en-US" sz="2000" b="1" dirty="0" err="1"/>
              <a:t>hin</a:t>
            </a:r>
            <a:r>
              <a:rPr lang="en-US" sz="2000" b="1" dirty="0"/>
              <a:t> </a:t>
            </a:r>
            <a:r>
              <a:rPr lang="en-US" sz="2000" b="1" dirty="0" err="1"/>
              <a:t>danda'u</a:t>
            </a:r>
            <a:r>
              <a:rPr lang="en-US" sz="2000" b="1" dirty="0"/>
              <a:t>.”  — Yoh. 1:5</a:t>
            </a:r>
            <a:endParaRPr lang="en" sz="2000" b="1" dirty="0"/>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54497" y="2622297"/>
            <a:ext cx="8943724" cy="1323439"/>
          </a:xfrm>
          <a:prstGeom prst="rect">
            <a:avLst/>
          </a:prstGeom>
          <a:noFill/>
        </p:spPr>
        <p:txBody>
          <a:bodyPr wrap="square">
            <a:spAutoFit/>
          </a:bodyPr>
          <a:lstStyle/>
          <a:p>
            <a:pPr>
              <a:spcBef>
                <a:spcPts val="600"/>
              </a:spcBef>
            </a:pPr>
            <a:r>
              <a:rPr lang="en" sz="2000" b="1" dirty="0"/>
              <a:t>Hir’inni beekumsa warra badanii sababa dandeettii waa baruu dhabaniitiif miti. Garuu waan beekuu hin barbaanneef badu. Seexanni waan baayyeetiin sammuu isaanii qabsiisee, akka isaan waan dhugaatti isaan barbaachisu, innis fayyyina isaanii, akka isaan hin yaanne isaan godhee jira. </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3431836" y="5625557"/>
            <a:ext cx="5328326" cy="1015663"/>
          </a:xfrm>
          <a:prstGeom prst="rect">
            <a:avLst/>
          </a:prstGeom>
          <a:noFill/>
        </p:spPr>
        <p:txBody>
          <a:bodyPr wrap="square">
            <a:spAutoFit/>
          </a:bodyPr>
          <a:lstStyle/>
          <a:p>
            <a:pPr>
              <a:spcBef>
                <a:spcPts val="600"/>
              </a:spcBef>
            </a:pPr>
            <a:r>
              <a:rPr lang="en" sz="2000" b="1" dirty="0"/>
              <a:t>Nuy warri ificha fudhanne, hojii diinaa diiguu fi ifni Kiristoos dukkana keessatti akka ifu gochuu in dandeenya. </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82324" y="1313036"/>
            <a:ext cx="9588251" cy="4231928"/>
          </a:xfrm>
          <a:prstGeom prst="rect">
            <a:avLst/>
          </a:prstGeom>
          <a:noFill/>
        </p:spPr>
        <p:txBody>
          <a:bodyPr wrap="square">
            <a:spAutoFit/>
          </a:bodyPr>
          <a:lstStyle/>
          <a:p>
            <a:pPr>
              <a:spcBef>
                <a:spcPts val="600"/>
              </a:spcBef>
            </a:pPr>
            <a:r>
              <a:rPr lang="en" sz="2400" b="1" dirty="0">
                <a:latin typeface="Constantia" panose="02030602050306030303" pitchFamily="18" charset="0"/>
              </a:rPr>
              <a:t>“Daandii gara samiitti geessu irra kan adeeman hundinuu geggeessaa amansiisaa ta’e barbaadu. </a:t>
            </a:r>
            <a:r>
              <a:rPr lang="en-US" sz="2400" b="1" dirty="0" err="1">
                <a:latin typeface="Constantia" panose="02030602050306030303" pitchFamily="18" charset="0"/>
              </a:rPr>
              <a:t>Ogummaa</a:t>
            </a:r>
            <a:r>
              <a:rPr lang="en-US" sz="2400" b="1" dirty="0">
                <a:latin typeface="Constantia" panose="02030602050306030303" pitchFamily="18" charset="0"/>
              </a:rPr>
              <a:t> </a:t>
            </a:r>
            <a:r>
              <a:rPr lang="en-US" sz="2400" b="1" dirty="0" err="1">
                <a:latin typeface="Constantia" panose="02030602050306030303" pitchFamily="18" charset="0"/>
              </a:rPr>
              <a:t>namaatiin</a:t>
            </a:r>
            <a:r>
              <a:rPr lang="en-US" sz="2400" b="1" dirty="0">
                <a:latin typeface="Constantia" panose="02030602050306030303" pitchFamily="18" charset="0"/>
              </a:rPr>
              <a:t> </a:t>
            </a:r>
            <a:r>
              <a:rPr lang="en-US" sz="2400" b="1" dirty="0" err="1">
                <a:latin typeface="Constantia" panose="02030602050306030303" pitchFamily="18" charset="0"/>
              </a:rPr>
              <a:t>deemuu</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qabnu</a:t>
            </a:r>
            <a:r>
              <a:rPr lang="en-US" sz="2400" b="1" dirty="0">
                <a:latin typeface="Constantia" panose="02030602050306030303" pitchFamily="18" charset="0"/>
              </a:rPr>
              <a:t>. </a:t>
            </a:r>
            <a:r>
              <a:rPr lang="en-US" sz="2400" b="1" dirty="0" err="1">
                <a:latin typeface="Constantia" panose="02030602050306030303" pitchFamily="18" charset="0"/>
              </a:rPr>
              <a:t>Sagalee</a:t>
            </a:r>
            <a:r>
              <a:rPr lang="en-US" sz="2400" b="1" dirty="0">
                <a:latin typeface="Constantia" panose="02030602050306030303" pitchFamily="18" charset="0"/>
              </a:rPr>
              <a:t> </a:t>
            </a:r>
            <a:r>
              <a:rPr lang="en-US" sz="2400" b="1" dirty="0" err="1">
                <a:latin typeface="Constantia" panose="02030602050306030303" pitchFamily="18" charset="0"/>
              </a:rPr>
              <a:t>Kiristoos</a:t>
            </a:r>
            <a:r>
              <a:rPr lang="en-US" sz="2400" b="1" dirty="0">
                <a:latin typeface="Constantia" panose="02030602050306030303" pitchFamily="18" charset="0"/>
              </a:rPr>
              <a:t> </a:t>
            </a:r>
            <a:r>
              <a:rPr lang="en-US" sz="2400" b="1" dirty="0" err="1">
                <a:latin typeface="Constantia" panose="02030602050306030303" pitchFamily="18" charset="0"/>
              </a:rPr>
              <a:t>isa</a:t>
            </a:r>
            <a:r>
              <a:rPr lang="en-US" sz="2400" b="1" dirty="0">
                <a:latin typeface="Constantia" panose="02030602050306030303" pitchFamily="18" charset="0"/>
              </a:rPr>
              <a:t> </a:t>
            </a:r>
            <a:r>
              <a:rPr lang="en-US" sz="2400" b="1" dirty="0" err="1">
                <a:latin typeface="Constantia" panose="02030602050306030303" pitchFamily="18" charset="0"/>
              </a:rPr>
              <a:t>yeroo</a:t>
            </a:r>
            <a:r>
              <a:rPr lang="en-US" sz="2400" b="1" dirty="0">
                <a:latin typeface="Constantia" panose="02030602050306030303" pitchFamily="18" charset="0"/>
              </a:rPr>
              <a:t> </a:t>
            </a:r>
            <a:r>
              <a:rPr lang="en-US" sz="2400" b="1" dirty="0" err="1">
                <a:latin typeface="Constantia" panose="02030602050306030303" pitchFamily="18" charset="0"/>
              </a:rPr>
              <a:t>nuy</a:t>
            </a:r>
            <a:r>
              <a:rPr lang="en-US" sz="2400" b="1" dirty="0">
                <a:latin typeface="Constantia" panose="02030602050306030303" pitchFamily="18" charset="0"/>
              </a:rPr>
              <a:t> </a:t>
            </a:r>
            <a:r>
              <a:rPr lang="en-US" sz="2400" b="1" dirty="0" err="1">
                <a:latin typeface="Constantia" panose="02030602050306030303" pitchFamily="18" charset="0"/>
              </a:rPr>
              <a:t>adeemsa</a:t>
            </a:r>
            <a:r>
              <a:rPr lang="en-US" sz="2400" b="1" dirty="0">
                <a:latin typeface="Constantia" panose="02030602050306030303" pitchFamily="18" charset="0"/>
              </a:rPr>
              <a:t> </a:t>
            </a:r>
            <a:r>
              <a:rPr lang="en-US" sz="2400" b="1" dirty="0" err="1">
                <a:latin typeface="Constantia" panose="02030602050306030303" pitchFamily="18" charset="0"/>
              </a:rPr>
              <a:t>jireenyaa</a:t>
            </a:r>
            <a:r>
              <a:rPr lang="en-US" sz="2400" b="1" dirty="0">
                <a:latin typeface="Constantia" panose="02030602050306030303" pitchFamily="18" charset="0"/>
              </a:rPr>
              <a:t> </a:t>
            </a:r>
            <a:r>
              <a:rPr lang="en-US" sz="2400" b="1" dirty="0" err="1">
                <a:latin typeface="Constantia" panose="02030602050306030303" pitchFamily="18" charset="0"/>
              </a:rPr>
              <a:t>adeemnu</a:t>
            </a:r>
            <a:r>
              <a:rPr lang="en-US" sz="2400" b="1" dirty="0">
                <a:latin typeface="Constantia" panose="02030602050306030303" pitchFamily="18" charset="0"/>
              </a:rPr>
              <a:t> </a:t>
            </a:r>
            <a:r>
              <a:rPr lang="en-US" sz="2400" b="1" dirty="0" err="1">
                <a:latin typeface="Constantia" panose="02030602050306030303" pitchFamily="18" charset="0"/>
              </a:rPr>
              <a:t>nutti</a:t>
            </a:r>
            <a:r>
              <a:rPr lang="en-US" sz="2400" b="1" dirty="0">
                <a:latin typeface="Constantia" panose="02030602050306030303" pitchFamily="18" charset="0"/>
              </a:rPr>
              <a:t> </a:t>
            </a:r>
            <a:r>
              <a:rPr lang="en-US" sz="2400" b="1" dirty="0" err="1">
                <a:latin typeface="Constantia" panose="02030602050306030303" pitchFamily="18" charset="0"/>
              </a:rPr>
              <a:t>dubbatu</a:t>
            </a:r>
            <a:r>
              <a:rPr lang="en-US" sz="2400" b="1" dirty="0">
                <a:latin typeface="Constantia" panose="02030602050306030303" pitchFamily="18" charset="0"/>
              </a:rPr>
              <a:t> </a:t>
            </a:r>
            <a:r>
              <a:rPr lang="en-US" sz="2400" b="1" dirty="0" err="1">
                <a:latin typeface="Constantia" panose="02030602050306030303" pitchFamily="18" charset="0"/>
              </a:rPr>
              <a:t>dhaggeeffachuun</a:t>
            </a:r>
            <a:r>
              <a:rPr lang="en-US" sz="2400" b="1" dirty="0">
                <a:latin typeface="Constantia" panose="02030602050306030303" pitchFamily="18" charset="0"/>
              </a:rPr>
              <a:t> </a:t>
            </a:r>
            <a:r>
              <a:rPr lang="en-US" sz="2400" b="1" dirty="0" err="1">
                <a:latin typeface="Constantia" panose="02030602050306030303" pitchFamily="18" charset="0"/>
              </a:rPr>
              <a:t>carraa</a:t>
            </a:r>
            <a:r>
              <a:rPr lang="en-US" sz="2400" b="1" dirty="0">
                <a:latin typeface="Constantia" panose="02030602050306030303" pitchFamily="18" charset="0"/>
              </a:rPr>
              <a:t> </a:t>
            </a:r>
            <a:r>
              <a:rPr lang="en-US" sz="2400" b="1" dirty="0" err="1">
                <a:latin typeface="Constantia" panose="02030602050306030303" pitchFamily="18" charset="0"/>
              </a:rPr>
              <a:t>keenya</a:t>
            </a:r>
            <a:r>
              <a:rPr lang="en-US" sz="2400" b="1" dirty="0">
                <a:latin typeface="Constantia" panose="02030602050306030303" pitchFamily="18" charset="0"/>
              </a:rPr>
              <a:t> </a:t>
            </a:r>
            <a:r>
              <a:rPr lang="en-US" sz="2400" b="1" dirty="0" err="1">
                <a:latin typeface="Constantia" panose="02030602050306030303" pitchFamily="18" charset="0"/>
              </a:rPr>
              <a:t>dha</a:t>
            </a:r>
            <a:r>
              <a:rPr lang="en-US" sz="2400" b="1" dirty="0">
                <a:latin typeface="Constantia" panose="02030602050306030303" pitchFamily="18" charset="0"/>
              </a:rPr>
              <a:t>, </a:t>
            </a:r>
            <a:r>
              <a:rPr lang="en-US" sz="2400" b="1" dirty="0" err="1">
                <a:latin typeface="Constantia" panose="02030602050306030303" pitchFamily="18" charset="0"/>
              </a:rPr>
              <a:t>innis</a:t>
            </a:r>
            <a:r>
              <a:rPr lang="en-US" sz="2400" b="1" dirty="0">
                <a:latin typeface="Constantia" panose="02030602050306030303" pitchFamily="18" charset="0"/>
              </a:rPr>
              <a:t> </a:t>
            </a:r>
            <a:r>
              <a:rPr lang="en-US" sz="2400" b="1" dirty="0" err="1">
                <a:latin typeface="Constantia" panose="02030602050306030303" pitchFamily="18" charset="0"/>
              </a:rPr>
              <a:t>yeroo</a:t>
            </a:r>
            <a:r>
              <a:rPr lang="en-US" sz="2400" b="1" dirty="0">
                <a:latin typeface="Constantia" panose="02030602050306030303" pitchFamily="18" charset="0"/>
              </a:rPr>
              <a:t> </a:t>
            </a:r>
            <a:r>
              <a:rPr lang="en-US" sz="2400" b="1" dirty="0" err="1">
                <a:latin typeface="Constantia" panose="02030602050306030303" pitchFamily="18" charset="0"/>
              </a:rPr>
              <a:t>hundumaa</a:t>
            </a:r>
            <a:r>
              <a:rPr lang="en-US" sz="2400" b="1" dirty="0">
                <a:latin typeface="Constantia" panose="02030602050306030303" pitchFamily="18" charset="0"/>
              </a:rPr>
              <a:t> </a:t>
            </a:r>
            <a:r>
              <a:rPr lang="en-US" sz="2400" b="1" dirty="0" err="1">
                <a:latin typeface="Constantia" panose="02030602050306030303" pitchFamily="18" charset="0"/>
              </a:rPr>
              <a:t>sagalee</a:t>
            </a:r>
            <a:r>
              <a:rPr lang="en-US" sz="2400" b="1" dirty="0">
                <a:latin typeface="Constantia" panose="02030602050306030303" pitchFamily="18" charset="0"/>
              </a:rPr>
              <a:t> </a:t>
            </a:r>
            <a:r>
              <a:rPr lang="en-US" sz="2400" b="1" dirty="0" err="1">
                <a:latin typeface="Constantia" panose="02030602050306030303" pitchFamily="18" charset="0"/>
              </a:rPr>
              <a:t>ogummaati</a:t>
            </a:r>
            <a:r>
              <a:rPr lang="en-US" sz="2400" b="1" dirty="0">
                <a:latin typeface="Constantia" panose="02030602050306030303" pitchFamily="18" charset="0"/>
              </a:rPr>
              <a:t>. ...</a:t>
            </a:r>
          </a:p>
          <a:p>
            <a:pPr>
              <a:spcBef>
                <a:spcPts val="600"/>
              </a:spcBef>
            </a:pPr>
            <a:r>
              <a:rPr lang="en-US" sz="2400" b="1" dirty="0" err="1">
                <a:latin typeface="Constantia" panose="02030602050306030303" pitchFamily="18" charset="0"/>
              </a:rPr>
              <a:t>Eegumsi</a:t>
            </a:r>
            <a:r>
              <a:rPr lang="en-US" sz="2400" b="1" dirty="0">
                <a:latin typeface="Constantia" panose="02030602050306030303" pitchFamily="18" charset="0"/>
              </a:rPr>
              <a:t> </a:t>
            </a:r>
            <a:r>
              <a:rPr lang="en-US" sz="2400" b="1" dirty="0" err="1">
                <a:latin typeface="Constantia" panose="02030602050306030303" pitchFamily="18" charset="0"/>
              </a:rPr>
              <a:t>amansiisaan</a:t>
            </a:r>
            <a:r>
              <a:rPr lang="en-US" sz="2400" b="1" dirty="0">
                <a:latin typeface="Constantia" panose="02030602050306030303" pitchFamily="18" charset="0"/>
              </a:rPr>
              <a:t> </a:t>
            </a:r>
            <a:r>
              <a:rPr lang="en-US" sz="2400" b="1" dirty="0" err="1">
                <a:latin typeface="Constantia" panose="02030602050306030303" pitchFamily="18" charset="0"/>
              </a:rPr>
              <a:t>Kiristoosiin</a:t>
            </a:r>
            <a:r>
              <a:rPr lang="en-US" sz="2400" b="1" dirty="0">
                <a:latin typeface="Constantia" panose="02030602050306030303" pitchFamily="18" charset="0"/>
              </a:rPr>
              <a:t> </a:t>
            </a:r>
            <a:r>
              <a:rPr lang="en-US" sz="2400" b="1" dirty="0" err="1">
                <a:latin typeface="Constantia" panose="02030602050306030303" pitchFamily="18" charset="0"/>
              </a:rPr>
              <a:t>hordofuu</a:t>
            </a:r>
            <a:r>
              <a:rPr lang="en-US" sz="2400" b="1" dirty="0">
                <a:latin typeface="Constantia" panose="02030602050306030303" pitchFamily="18" charset="0"/>
              </a:rPr>
              <a:t> </a:t>
            </a:r>
            <a:r>
              <a:rPr lang="en-US" sz="2400" b="1" dirty="0" err="1">
                <a:latin typeface="Constantia" panose="02030602050306030303" pitchFamily="18" charset="0"/>
              </a:rPr>
              <a:t>keessa</a:t>
            </a:r>
            <a:r>
              <a:rPr lang="en-US" sz="2400" b="1" dirty="0">
                <a:latin typeface="Constantia" panose="02030602050306030303" pitchFamily="18" charset="0"/>
              </a:rPr>
              <a:t> </a:t>
            </a:r>
            <a:r>
              <a:rPr lang="en-US" sz="2400" b="1" dirty="0" err="1">
                <a:latin typeface="Constantia" panose="02030602050306030303" pitchFamily="18" charset="0"/>
              </a:rPr>
              <a:t>jira</a:t>
            </a:r>
            <a:r>
              <a:rPr lang="en-US" sz="2400" b="1" dirty="0">
                <a:latin typeface="Constantia" panose="02030602050306030303" pitchFamily="18" charset="0"/>
              </a:rPr>
              <a:t>, </a:t>
            </a:r>
            <a:r>
              <a:rPr lang="en-US" sz="2400" b="1" dirty="0" err="1">
                <a:latin typeface="Constantia" panose="02030602050306030303" pitchFamily="18" charset="0"/>
              </a:rPr>
              <a:t>ogummaa</a:t>
            </a:r>
            <a:r>
              <a:rPr lang="en-US" sz="2400" b="1" dirty="0">
                <a:latin typeface="Constantia" panose="02030602050306030303" pitchFamily="18" charset="0"/>
              </a:rPr>
              <a:t> </a:t>
            </a:r>
            <a:r>
              <a:rPr lang="en-US" sz="2400" b="1" dirty="0" err="1">
                <a:latin typeface="Constantia" panose="02030602050306030303" pitchFamily="18" charset="0"/>
              </a:rPr>
              <a:t>Isaa</a:t>
            </a:r>
            <a:r>
              <a:rPr lang="en-US" sz="2400" b="1" dirty="0">
                <a:latin typeface="Constantia" panose="02030602050306030303" pitchFamily="18" charset="0"/>
              </a:rPr>
              <a:t> </a:t>
            </a:r>
            <a:r>
              <a:rPr lang="en-US" sz="2400" b="1" dirty="0" err="1">
                <a:latin typeface="Constantia" panose="02030602050306030303" pitchFamily="18" charset="0"/>
              </a:rPr>
              <a:t>keessa</a:t>
            </a:r>
            <a:r>
              <a:rPr lang="en-US" sz="2400" b="1" dirty="0">
                <a:latin typeface="Constantia" panose="02030602050306030303" pitchFamily="18" charset="0"/>
              </a:rPr>
              <a:t> </a:t>
            </a:r>
            <a:r>
              <a:rPr lang="en-US" sz="2400" b="1" dirty="0" err="1">
                <a:latin typeface="Constantia" panose="02030602050306030303" pitchFamily="18" charset="0"/>
              </a:rPr>
              <a:t>adeemuu</a:t>
            </a:r>
            <a:r>
              <a:rPr lang="en-US" sz="2400" b="1" dirty="0">
                <a:latin typeface="Constantia" panose="02030602050306030303" pitchFamily="18" charset="0"/>
              </a:rPr>
              <a:t> fi </a:t>
            </a:r>
            <a:r>
              <a:rPr lang="en-US" sz="2400" b="1" dirty="0" err="1">
                <a:latin typeface="Constantia" panose="02030602050306030303" pitchFamily="18" charset="0"/>
              </a:rPr>
              <a:t>dhugaa</a:t>
            </a:r>
            <a:r>
              <a:rPr lang="en-US" sz="2400" b="1" dirty="0">
                <a:latin typeface="Constantia" panose="02030602050306030303" pitchFamily="18" charset="0"/>
              </a:rPr>
              <a:t> </a:t>
            </a:r>
            <a:r>
              <a:rPr lang="en-US" sz="2400" b="1" dirty="0" err="1">
                <a:latin typeface="Constantia" panose="02030602050306030303" pitchFamily="18" charset="0"/>
              </a:rPr>
              <a:t>Isaa</a:t>
            </a:r>
            <a:r>
              <a:rPr lang="en-US" sz="2400" b="1" dirty="0">
                <a:latin typeface="Constantia" panose="02030602050306030303" pitchFamily="18" charset="0"/>
              </a:rPr>
              <a:t> </a:t>
            </a:r>
            <a:r>
              <a:rPr lang="en-US" sz="2400" b="1" dirty="0" err="1">
                <a:latin typeface="Constantia" panose="02030602050306030303" pitchFamily="18" charset="0"/>
              </a:rPr>
              <a:t>shaakaluu</a:t>
            </a:r>
            <a:r>
              <a:rPr lang="en-US" sz="2400" b="1" dirty="0">
                <a:latin typeface="Constantia" panose="02030602050306030303" pitchFamily="18" charset="0"/>
              </a:rPr>
              <a:t> </a:t>
            </a:r>
            <a:r>
              <a:rPr lang="en-US" sz="2400" b="1" dirty="0" err="1">
                <a:latin typeface="Constantia" panose="02030602050306030303" pitchFamily="18" charset="0"/>
              </a:rPr>
              <a:t>keessa</a:t>
            </a:r>
            <a:r>
              <a:rPr lang="en-US" sz="2400" b="1" dirty="0">
                <a:latin typeface="Constantia" panose="02030602050306030303" pitchFamily="18" charset="0"/>
              </a:rPr>
              <a:t> </a:t>
            </a:r>
            <a:r>
              <a:rPr lang="en-US" sz="2400" b="1" dirty="0" err="1">
                <a:latin typeface="Constantia" panose="02030602050306030303" pitchFamily="18" charset="0"/>
              </a:rPr>
              <a:t>jira</a:t>
            </a:r>
            <a:r>
              <a:rPr lang="en-US" sz="2400" b="1" dirty="0">
                <a:latin typeface="Constantia" panose="02030602050306030303" pitchFamily="18" charset="0"/>
              </a:rPr>
              <a:t>. </a:t>
            </a:r>
            <a:r>
              <a:rPr lang="en-US" sz="2400" b="1" dirty="0" err="1">
                <a:latin typeface="Constantia" panose="02030602050306030303" pitchFamily="18" charset="0"/>
              </a:rPr>
              <a:t>Yeroo</a:t>
            </a:r>
            <a:r>
              <a:rPr lang="en-US" sz="2400" b="1" dirty="0">
                <a:latin typeface="Constantia" panose="02030602050306030303" pitchFamily="18" charset="0"/>
              </a:rPr>
              <a:t> </a:t>
            </a:r>
            <a:r>
              <a:rPr lang="en-US" sz="2400" b="1" dirty="0" err="1">
                <a:latin typeface="Constantia" panose="02030602050306030303" pitchFamily="18" charset="0"/>
              </a:rPr>
              <a:t>hundumaa</a:t>
            </a:r>
            <a:r>
              <a:rPr lang="en-US" sz="2400" b="1" dirty="0">
                <a:latin typeface="Constantia" panose="02030602050306030303" pitchFamily="18" charset="0"/>
              </a:rPr>
              <a:t> </a:t>
            </a:r>
            <a:r>
              <a:rPr lang="en-US" sz="2400" b="1" dirty="0" err="1">
                <a:latin typeface="Constantia" panose="02030602050306030303" pitchFamily="18" charset="0"/>
              </a:rPr>
              <a:t>hojii</a:t>
            </a:r>
            <a:r>
              <a:rPr lang="en-US" sz="2400" b="1" dirty="0">
                <a:latin typeface="Constantia" panose="02030602050306030303" pitchFamily="18" charset="0"/>
              </a:rPr>
              <a:t> </a:t>
            </a:r>
            <a:r>
              <a:rPr lang="en-US" sz="2400" b="1" dirty="0" err="1">
                <a:latin typeface="Constantia" panose="02030602050306030303" pitchFamily="18" charset="0"/>
              </a:rPr>
              <a:t>Seexanaa</a:t>
            </a:r>
            <a:r>
              <a:rPr lang="en-US" sz="2400" b="1" dirty="0">
                <a:latin typeface="Constantia" panose="02030602050306030303" pitchFamily="18" charset="0"/>
              </a:rPr>
              <a:t> </a:t>
            </a:r>
            <a:r>
              <a:rPr lang="en-US" sz="2400" b="1" dirty="0" err="1">
                <a:latin typeface="Constantia" panose="02030602050306030303" pitchFamily="18" charset="0"/>
              </a:rPr>
              <a:t>adda</a:t>
            </a:r>
            <a:r>
              <a:rPr lang="en-US" sz="2400" b="1" dirty="0">
                <a:latin typeface="Constantia" panose="02030602050306030303" pitchFamily="18" charset="0"/>
              </a:rPr>
              <a:t> </a:t>
            </a:r>
            <a:r>
              <a:rPr lang="en-US" sz="2400" b="1" dirty="0" err="1">
                <a:latin typeface="Constantia" panose="02030602050306030303" pitchFamily="18" charset="0"/>
              </a:rPr>
              <a:t>baasuu</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dandeenyu</a:t>
            </a:r>
            <a:r>
              <a:rPr lang="en-US" sz="2400" b="1" dirty="0">
                <a:latin typeface="Constantia" panose="02030602050306030303" pitchFamily="18" charset="0"/>
              </a:rPr>
              <a:t>; </a:t>
            </a:r>
            <a:r>
              <a:rPr lang="en-US" sz="2400" b="1" dirty="0" err="1">
                <a:latin typeface="Constantia" panose="02030602050306030303" pitchFamily="18" charset="0"/>
              </a:rPr>
              <a:t>bakka</a:t>
            </a:r>
            <a:r>
              <a:rPr lang="en-US" sz="2400" b="1" dirty="0">
                <a:latin typeface="Constantia" panose="02030602050306030303" pitchFamily="18" charset="0"/>
              </a:rPr>
              <a:t> </a:t>
            </a:r>
            <a:r>
              <a:rPr lang="en-US" sz="2400" b="1" dirty="0" err="1">
                <a:latin typeface="Constantia" panose="02030602050306030303" pitchFamily="18" charset="0"/>
              </a:rPr>
              <a:t>inni</a:t>
            </a:r>
            <a:r>
              <a:rPr lang="en-US" sz="2400" b="1" dirty="0">
                <a:latin typeface="Constantia" panose="02030602050306030303" pitchFamily="18" charset="0"/>
              </a:rPr>
              <a:t> </a:t>
            </a:r>
            <a:r>
              <a:rPr lang="en-US" sz="2400" b="1" dirty="0" err="1">
                <a:latin typeface="Constantia" panose="02030602050306030303" pitchFamily="18" charset="0"/>
              </a:rPr>
              <a:t>kiyyoo</a:t>
            </a:r>
            <a:r>
              <a:rPr lang="en-US" sz="2400" b="1" dirty="0">
                <a:latin typeface="Constantia" panose="02030602050306030303" pitchFamily="18" charset="0"/>
              </a:rPr>
              <a:t> </a:t>
            </a:r>
            <a:r>
              <a:rPr lang="en-US" sz="2400" b="1" dirty="0" err="1">
                <a:latin typeface="Constantia" panose="02030602050306030303" pitchFamily="18" charset="0"/>
              </a:rPr>
              <a:t>isaa</a:t>
            </a:r>
            <a:r>
              <a:rPr lang="en-US" sz="2400" b="1" dirty="0">
                <a:latin typeface="Constantia" panose="02030602050306030303" pitchFamily="18" charset="0"/>
              </a:rPr>
              <a:t> </a:t>
            </a:r>
            <a:r>
              <a:rPr lang="en-US" sz="2400" b="1" dirty="0" err="1">
                <a:latin typeface="Constantia" panose="02030602050306030303" pitchFamily="18" charset="0"/>
              </a:rPr>
              <a:t>diriirsu</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beeknu</a:t>
            </a:r>
            <a:r>
              <a:rPr lang="en-US" sz="2400" b="1" dirty="0">
                <a:latin typeface="Constantia" panose="02030602050306030303" pitchFamily="18" charset="0"/>
              </a:rPr>
              <a:t>. </a:t>
            </a:r>
            <a:r>
              <a:rPr lang="en-US" sz="2400" b="1" dirty="0" err="1">
                <a:latin typeface="Constantia" panose="02030602050306030303" pitchFamily="18" charset="0"/>
              </a:rPr>
              <a:t>Garuu</a:t>
            </a:r>
            <a:r>
              <a:rPr lang="en-US" sz="2400" b="1" dirty="0">
                <a:latin typeface="Constantia" panose="02030602050306030303" pitchFamily="18" charset="0"/>
              </a:rPr>
              <a:t> </a:t>
            </a:r>
            <a:r>
              <a:rPr lang="en-US" sz="2400" b="1" dirty="0" err="1">
                <a:latin typeface="Constantia" panose="02030602050306030303" pitchFamily="18" charset="0"/>
              </a:rPr>
              <a:t>Yesuus</a:t>
            </a:r>
            <a:r>
              <a:rPr lang="en-US" sz="2400" b="1" dirty="0">
                <a:latin typeface="Constantia" panose="02030602050306030303" pitchFamily="18" charset="0"/>
              </a:rPr>
              <a:t>, </a:t>
            </a:r>
            <a:r>
              <a:rPr lang="en-US" sz="2400" b="1" dirty="0" err="1">
                <a:latin typeface="Constantia" panose="02030602050306030303" pitchFamily="18" charset="0"/>
              </a:rPr>
              <a:t>haxxummaa</a:t>
            </a:r>
            <a:r>
              <a:rPr lang="en-US" sz="2400" b="1" dirty="0">
                <a:latin typeface="Constantia" panose="02030602050306030303" pitchFamily="18" charset="0"/>
              </a:rPr>
              <a:t> </a:t>
            </a:r>
            <a:r>
              <a:rPr lang="en-US" sz="2400" b="1" dirty="0" err="1">
                <a:latin typeface="Constantia" panose="02030602050306030303" pitchFamily="18" charset="0"/>
              </a:rPr>
              <a:t>seexanaa</a:t>
            </a:r>
            <a:r>
              <a:rPr lang="en-US" sz="2400" b="1" dirty="0">
                <a:latin typeface="Constantia" panose="02030602050306030303" pitchFamily="18" charset="0"/>
              </a:rPr>
              <a:t> in </a:t>
            </a:r>
            <a:r>
              <a:rPr lang="en-US" sz="2400" b="1" dirty="0" err="1">
                <a:latin typeface="Constantia" panose="02030602050306030303" pitchFamily="18" charset="0"/>
              </a:rPr>
              <a:t>hubata</a:t>
            </a:r>
            <a:r>
              <a:rPr lang="en-US" sz="2400" b="1" dirty="0">
                <a:latin typeface="Constantia" panose="02030602050306030303" pitchFamily="18" charset="0"/>
              </a:rPr>
              <a:t>, </a:t>
            </a:r>
            <a:r>
              <a:rPr lang="en-US" sz="2400" b="1" dirty="0" err="1">
                <a:latin typeface="Constantia" panose="02030602050306030303" pitchFamily="18" charset="0"/>
              </a:rPr>
              <a:t>karaa</a:t>
            </a:r>
            <a:r>
              <a:rPr lang="en-US" sz="2400" b="1" dirty="0">
                <a:latin typeface="Constantia" panose="02030602050306030303" pitchFamily="18" charset="0"/>
              </a:rPr>
              <a:t> </a:t>
            </a:r>
            <a:r>
              <a:rPr lang="en-US" sz="2400" b="1" dirty="0" err="1">
                <a:latin typeface="Constantia" panose="02030602050306030303" pitchFamily="18" charset="0"/>
              </a:rPr>
              <a:t>keenyas</a:t>
            </a:r>
            <a:r>
              <a:rPr lang="en-US" sz="2400" b="1" dirty="0">
                <a:latin typeface="Constantia" panose="02030602050306030303" pitchFamily="18" charset="0"/>
              </a:rPr>
              <a:t> </a:t>
            </a:r>
            <a:r>
              <a:rPr lang="en-US" sz="2400" b="1" dirty="0" err="1">
                <a:latin typeface="Constantia" panose="02030602050306030303" pitchFamily="18" charset="0"/>
              </a:rPr>
              <a:t>nagaatti</a:t>
            </a:r>
            <a:r>
              <a:rPr lang="en-US" sz="2400" b="1" dirty="0">
                <a:latin typeface="Constantia" panose="02030602050306030303" pitchFamily="18" charset="0"/>
              </a:rPr>
              <a:t> </a:t>
            </a:r>
            <a:r>
              <a:rPr lang="en-US" sz="2400" b="1" dirty="0" err="1">
                <a:latin typeface="Constantia" panose="02030602050306030303" pitchFamily="18" charset="0"/>
              </a:rPr>
              <a:t>nuuf</a:t>
            </a:r>
            <a:r>
              <a:rPr lang="en-US" sz="2400" b="1" dirty="0">
                <a:latin typeface="Constantia" panose="02030602050306030303" pitchFamily="18" charset="0"/>
              </a:rPr>
              <a:t> in </a:t>
            </a:r>
            <a:r>
              <a:rPr lang="en-US" sz="2400" b="1" dirty="0" err="1">
                <a:latin typeface="Constantia" panose="02030602050306030303" pitchFamily="18" charset="0"/>
              </a:rPr>
              <a:t>eega</a:t>
            </a:r>
            <a:r>
              <a:rPr lang="en-US" sz="2400" b="1" dirty="0">
                <a:latin typeface="Constantia" panose="02030602050306030303" pitchFamily="18" charset="0"/>
              </a:rPr>
              <a:t>.</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105304" y="6472708"/>
            <a:ext cx="4086696" cy="307777"/>
          </a:xfrm>
          <a:prstGeom prst="rect">
            <a:avLst/>
          </a:prstGeom>
          <a:noFill/>
        </p:spPr>
        <p:txBody>
          <a:bodyPr wrap="none" rtlCol="0">
            <a:spAutoFit/>
          </a:bodyPr>
          <a:lstStyle/>
          <a:p>
            <a:pPr algn="r"/>
            <a:r>
              <a:rPr lang="en" sz="1400" b="1" dirty="0">
                <a:solidFill>
                  <a:srgbClr val="E6E7D5"/>
                </a:solidFill>
                <a:effectLst>
                  <a:outerShdw blurRad="38100" dist="38100" dir="2700000" algn="tl">
                    <a:srgbClr val="000000">
                      <a:alpha val="43137"/>
                    </a:srgbClr>
                  </a:outerShdw>
                </a:effectLst>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181955"/>
            <a:ext cx="4471416" cy="649408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es-ES" sz="3200" b="1" dirty="0">
                <a:solidFill>
                  <a:srgbClr val="7E9721"/>
                </a:solidFill>
                <a:latin typeface="Comic Sans MS" panose="030F0702030302020204" pitchFamily="66" charset="0"/>
              </a:rPr>
              <a:t>“</a:t>
            </a:r>
            <a:r>
              <a:rPr lang="es-ES" sz="3200" b="1" dirty="0" err="1">
                <a:solidFill>
                  <a:srgbClr val="7E9721"/>
                </a:solidFill>
                <a:latin typeface="Comic Sans MS" panose="030F0702030302020204" pitchFamily="66" charset="0"/>
              </a:rPr>
              <a:t>Yesus</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immoo</a:t>
            </a:r>
            <a:r>
              <a:rPr lang="es-ES" sz="3200" b="1" dirty="0">
                <a:solidFill>
                  <a:srgbClr val="7E9721"/>
                </a:solidFill>
                <a:latin typeface="Comic Sans MS" panose="030F0702030302020204" pitchFamily="66" charset="0"/>
              </a:rPr>
              <a:t>, "Ifni </a:t>
            </a:r>
            <a:r>
              <a:rPr lang="es-ES" sz="3200" b="1" dirty="0" err="1">
                <a:solidFill>
                  <a:srgbClr val="7E9721"/>
                </a:solidFill>
                <a:latin typeface="Comic Sans MS" panose="030F0702030302020204" pitchFamily="66" charset="0"/>
              </a:rPr>
              <a:t>amma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iyyuu</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yeroo</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gabaabaadhaaf</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isin</a:t>
            </a:r>
            <a:r>
              <a:rPr lang="es-ES" sz="3200" b="1" dirty="0">
                <a:solidFill>
                  <a:srgbClr val="7E9721"/>
                </a:solidFill>
                <a:latin typeface="Comic Sans MS" panose="030F0702030302020204" pitchFamily="66" charset="0"/>
              </a:rPr>
              <a:t> bira jira; </a:t>
            </a:r>
            <a:r>
              <a:rPr lang="es-ES" sz="3200" b="1" dirty="0" err="1">
                <a:solidFill>
                  <a:srgbClr val="7E9721"/>
                </a:solidFill>
                <a:latin typeface="Comic Sans MS" panose="030F0702030302020204" pitchFamily="66" charset="0"/>
              </a:rPr>
              <a:t>dukkanni</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akka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isin</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hin</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qaqqabetti</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ificha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utuu</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qabdanii</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adeemaa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Namni</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dukkana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keessa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adeemu</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gara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kam</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akka</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dhaqu</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hin</a:t>
            </a:r>
            <a:r>
              <a:rPr lang="es-ES" sz="3200" b="1" dirty="0">
                <a:solidFill>
                  <a:srgbClr val="7E9721"/>
                </a:solidFill>
                <a:latin typeface="Comic Sans MS" panose="030F0702030302020204" pitchFamily="66" charset="0"/>
              </a:rPr>
              <a:t> </a:t>
            </a:r>
            <a:r>
              <a:rPr lang="es-ES" sz="3200" b="1" dirty="0" err="1">
                <a:solidFill>
                  <a:srgbClr val="7E9721"/>
                </a:solidFill>
                <a:latin typeface="Comic Sans MS" panose="030F0702030302020204" pitchFamily="66" charset="0"/>
              </a:rPr>
              <a:t>beeku</a:t>
            </a:r>
            <a:r>
              <a:rPr lang="es-ES" sz="3200" b="1" dirty="0">
                <a:solidFill>
                  <a:srgbClr val="7E9721"/>
                </a:solidFill>
                <a:latin typeface="Comic Sans MS" panose="030F0702030302020204" pitchFamily="66" charset="0"/>
              </a:rPr>
              <a:t>.”</a:t>
            </a:r>
          </a:p>
          <a:p>
            <a:pPr lvl="0" algn="ctr">
              <a:defRPr/>
            </a:pPr>
            <a:r>
              <a:rPr lang="es-ES" sz="3200" b="1" dirty="0">
                <a:solidFill>
                  <a:srgbClr val="7E9721"/>
                </a:solidFill>
                <a:latin typeface="Comic Sans MS" panose="030F0702030302020204" pitchFamily="66" charset="0"/>
              </a:rPr>
              <a:t>  — </a:t>
            </a:r>
            <a:r>
              <a:rPr lang="es-ES" sz="3200" b="1" dirty="0" err="1">
                <a:solidFill>
                  <a:srgbClr val="7E9721"/>
                </a:solidFill>
                <a:latin typeface="Comic Sans MS" panose="030F0702030302020204" pitchFamily="66" charset="0"/>
              </a:rPr>
              <a:t>Yoh</a:t>
            </a:r>
            <a:r>
              <a:rPr lang="es-ES" sz="3200" b="1" dirty="0">
                <a:solidFill>
                  <a:srgbClr val="7E9721"/>
                </a:solidFill>
                <a:latin typeface="Comic Sans MS" panose="030F0702030302020204" pitchFamily="66" charset="0"/>
              </a:rPr>
              <a:t>. 12:35</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en" sz="2400" b="1" dirty="0">
                <a:solidFill>
                  <a:srgbClr val="176653"/>
                </a:solidFill>
              </a:rPr>
              <a:t>Wal’aansoo dhugaadhaaf godhamu:</a:t>
            </a:r>
          </a:p>
          <a:p>
            <a:pPr lvl="1">
              <a:spcBef>
                <a:spcPts val="600"/>
              </a:spcBef>
            </a:pPr>
            <a:r>
              <a:rPr lang="en" sz="2400" b="1" dirty="0"/>
              <a:t>Dhugaa fi soba</a:t>
            </a:r>
          </a:p>
          <a:p>
            <a:pPr lvl="1">
              <a:spcBef>
                <a:spcPts val="600"/>
              </a:spcBef>
            </a:pPr>
            <a:r>
              <a:rPr lang="en" sz="2400" b="1" dirty="0"/>
              <a:t>Mamii waldaa</a:t>
            </a:r>
          </a:p>
          <a:p>
            <a:pPr>
              <a:spcBef>
                <a:spcPts val="1200"/>
              </a:spcBef>
            </a:pPr>
            <a:r>
              <a:rPr lang="en" sz="2400" b="1" dirty="0">
                <a:solidFill>
                  <a:srgbClr val="791974"/>
                </a:solidFill>
              </a:rPr>
              <a:t>Wal’aansoo Sagalee Waaqaaf godhamu:</a:t>
            </a:r>
          </a:p>
          <a:p>
            <a:pPr lvl="1">
              <a:spcBef>
                <a:spcPts val="600"/>
              </a:spcBef>
            </a:pPr>
            <a:r>
              <a:rPr lang="en" sz="2400" b="1" dirty="0"/>
              <a:t>Amansiisa MQ keessa jiru</a:t>
            </a:r>
          </a:p>
          <a:p>
            <a:pPr lvl="1">
              <a:spcBef>
                <a:spcPts val="600"/>
              </a:spcBef>
            </a:pPr>
            <a:r>
              <a:rPr lang="en" sz="2400" b="1" dirty="0"/>
              <a:t>Sababoota namaan dhihaatan</a:t>
            </a:r>
          </a:p>
          <a:p>
            <a:pPr>
              <a:spcBef>
                <a:spcPts val="1200"/>
              </a:spcBef>
            </a:pPr>
            <a:r>
              <a:rPr lang="en" sz="2400" b="1" dirty="0">
                <a:solidFill>
                  <a:srgbClr val="713518"/>
                </a:solidFill>
              </a:rPr>
              <a:t>Wal’aansoo sammuuf godhamu</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400110"/>
          </a:xfrm>
          <a:prstGeom prst="rect">
            <a:avLst/>
          </a:prstGeom>
          <a:noFill/>
        </p:spPr>
        <p:txBody>
          <a:bodyPr wrap="square" rtlCol="0">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Waraanni, lola inni lolu injifatamu ykn injifatu dha. </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2945" y="2266982"/>
            <a:ext cx="5898776" cy="1015663"/>
          </a:xfrm>
          <a:prstGeom prst="rect">
            <a:avLst/>
          </a:prstGeom>
          <a:noFill/>
        </p:spPr>
        <p:txBody>
          <a:bodyPr wrap="square">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Lola kana keessatti gaachanni keenya jabaan Yesuus, Isa Dhugaa fi Jireenya akkasumas Dubbii Qullaa’aa ta’etti marmuu dha. </a:t>
            </a: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5" y="590309"/>
            <a:ext cx="5898776" cy="1631216"/>
          </a:xfrm>
          <a:prstGeom prst="rect">
            <a:avLst/>
          </a:prstGeom>
          <a:noFill/>
        </p:spPr>
        <p:txBody>
          <a:bodyPr wrap="square">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Seexanni ari’annaadhaan lola isa jalqabe yeroo mo’amu, karoora biraa qopheesse: innis mamsiisuu dha. Walitti makamni dhugaa fi sobaa, namoota miliyonaan lakkaa’aman, gara ejja hafuuraa ykn dhugaa jireenya of keessaa hin qabneetti harkise. </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2">
                                            <p:txEl>
                                              <p:pRg st="1" end="1"/>
                                            </p:txEl>
                                          </p:spTgt>
                                        </p:tgtEl>
                                        <p:attrNameLst>
                                          <p:attrName>style.visibility</p:attrName>
                                        </p:attrNameLst>
                                      </p:cBhvr>
                                      <p:to>
                                        <p:strVal val="visible"/>
                                      </p:to>
                                    </p:set>
                                    <p:animEffect transition="in" filter="wipe(left)">
                                      <p:cBhvr>
                                        <p:cTn id="68" dur="500"/>
                                        <p:tgtEl>
                                          <p:spTgt spid="2">
                                            <p:txEl>
                                              <p:pRg st="1" end="1"/>
                                            </p:txEl>
                                          </p:spTgt>
                                        </p:tgtEl>
                                      </p:cBhvr>
                                    </p:animEffect>
                                  </p:childTnLst>
                                </p:cTn>
                              </p:par>
                            </p:childTnLst>
                          </p:cTn>
                        </p:par>
                        <p:par>
                          <p:cTn id="69" fill="hold">
                            <p:stCondLst>
                              <p:cond delay="2000"/>
                            </p:stCondLst>
                            <p:childTnLst>
                              <p:par>
                                <p:cTn id="70" presetID="35"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style.rotation</p:attrName>
                                        </p:attrNameLst>
                                      </p:cBhvr>
                                      <p:tavLst>
                                        <p:tav tm="0">
                                          <p:val>
                                            <p:fltVal val="720"/>
                                          </p:val>
                                        </p:tav>
                                        <p:tav tm="100000">
                                          <p:val>
                                            <p:fltVal val="0"/>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 calcmode="lin" valueType="num">
                                      <p:cBhvr>
                                        <p:cTn id="75" dur="500" fill="hold"/>
                                        <p:tgtEl>
                                          <p:spTgt spid="19"/>
                                        </p:tgtEl>
                                        <p:attrNameLst>
                                          <p:attrName>ppt_w</p:attrName>
                                        </p:attrNameLst>
                                      </p:cBhvr>
                                      <p:tavLst>
                                        <p:tav tm="0">
                                          <p:val>
                                            <p:fltVal val="0"/>
                                          </p:val>
                                        </p:tav>
                                        <p:tav tm="100000">
                                          <p:val>
                                            <p:strVal val="#ppt_w"/>
                                          </p:val>
                                        </p:tav>
                                      </p:tavLst>
                                    </p:anim>
                                  </p:childTnLst>
                                </p:cTn>
                              </p:par>
                            </p:childTnLst>
                          </p:cTn>
                        </p:par>
                        <p:par>
                          <p:cTn id="76" fill="hold">
                            <p:stCondLst>
                              <p:cond delay="2500"/>
                            </p:stCondLst>
                            <p:childTnLst>
                              <p:par>
                                <p:cTn id="77" presetID="22" presetClass="entr" presetSubtype="8" fill="hold" grpId="0" nodeType="after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wipe(left)">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 calcmode="lin" valueType="num">
                                      <p:cBhvr>
                                        <p:cTn id="86" dur="500" fill="hold"/>
                                        <p:tgtEl>
                                          <p:spTgt spid="30"/>
                                        </p:tgtEl>
                                        <p:attrNameLst>
                                          <p:attrName>style.rotation</p:attrName>
                                        </p:attrNameLst>
                                      </p:cBhvr>
                                      <p:tavLst>
                                        <p:tav tm="0">
                                          <p:val>
                                            <p:fltVal val="90"/>
                                          </p:val>
                                        </p:tav>
                                        <p:tav tm="100000">
                                          <p:val>
                                            <p:fltVal val="0"/>
                                          </p:val>
                                        </p:tav>
                                      </p:tavLst>
                                    </p:anim>
                                    <p:animEffect transition="in" filter="fade">
                                      <p:cBhvr>
                                        <p:cTn id="87" dur="500"/>
                                        <p:tgtEl>
                                          <p:spTgt spid="30"/>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animEffect transition="in" filter="wipe(left)">
                                      <p:cBhvr>
                                        <p:cTn id="91" dur="500"/>
                                        <p:tgtEl>
                                          <p:spTgt spid="2">
                                            <p:txEl>
                                              <p:pRg st="3" end="3"/>
                                            </p:txEl>
                                          </p:spTgt>
                                        </p:tgtEl>
                                      </p:cBhvr>
                                    </p:animEffect>
                                  </p:childTnLst>
                                </p:cTn>
                              </p:par>
                            </p:childTnLst>
                          </p:cTn>
                        </p:par>
                        <p:par>
                          <p:cTn id="92" fill="hold">
                            <p:stCondLst>
                              <p:cond delay="1000"/>
                            </p:stCondLst>
                            <p:childTnLst>
                              <p:par>
                                <p:cTn id="93" presetID="35"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anim calcmode="lin" valueType="num">
                                      <p:cBhvr>
                                        <p:cTn id="96" dur="500" fill="hold"/>
                                        <p:tgtEl>
                                          <p:spTgt spid="20"/>
                                        </p:tgtEl>
                                        <p:attrNameLst>
                                          <p:attrName>style.rotation</p:attrName>
                                        </p:attrNameLst>
                                      </p:cBhvr>
                                      <p:tavLst>
                                        <p:tav tm="0">
                                          <p:val>
                                            <p:fltVal val="720"/>
                                          </p:val>
                                        </p:tav>
                                        <p:tav tm="100000">
                                          <p:val>
                                            <p:fltVal val="0"/>
                                          </p:val>
                                        </p:tav>
                                      </p:tavLst>
                                    </p:anim>
                                    <p:anim calcmode="lin" valueType="num">
                                      <p:cBhvr>
                                        <p:cTn id="97" dur="500" fill="hold"/>
                                        <p:tgtEl>
                                          <p:spTgt spid="20"/>
                                        </p:tgtEl>
                                        <p:attrNameLst>
                                          <p:attrName>ppt_h</p:attrName>
                                        </p:attrNameLst>
                                      </p:cBhvr>
                                      <p:tavLst>
                                        <p:tav tm="0">
                                          <p:val>
                                            <p:fltVal val="0"/>
                                          </p:val>
                                        </p:tav>
                                        <p:tav tm="100000">
                                          <p:val>
                                            <p:strVal val="#ppt_h"/>
                                          </p:val>
                                        </p:tav>
                                      </p:tavLst>
                                    </p:anim>
                                    <p:anim calcmode="lin" valueType="num">
                                      <p:cBhvr>
                                        <p:cTn id="98" dur="500" fill="hold"/>
                                        <p:tgtEl>
                                          <p:spTgt spid="20"/>
                                        </p:tgtEl>
                                        <p:attrNameLst>
                                          <p:attrName>ppt_w</p:attrName>
                                        </p:attrNameLst>
                                      </p:cBhvr>
                                      <p:tavLst>
                                        <p:tav tm="0">
                                          <p:val>
                                            <p:fltVal val="0"/>
                                          </p:val>
                                        </p:tav>
                                        <p:tav tm="100000">
                                          <p:val>
                                            <p:strVal val="#ppt_w"/>
                                          </p:val>
                                        </p:tav>
                                      </p:tavLst>
                                    </p:anim>
                                  </p:childTnLst>
                                </p:cTn>
                              </p:par>
                            </p:childTnLst>
                          </p:cTn>
                        </p:par>
                        <p:par>
                          <p:cTn id="99" fill="hold">
                            <p:stCondLst>
                              <p:cond delay="1500"/>
                            </p:stCondLst>
                            <p:childTnLst>
                              <p:par>
                                <p:cTn id="100" presetID="22" presetClass="entr" presetSubtype="8" fill="hold" grpId="0" nodeType="afterEffect">
                                  <p:stCondLst>
                                    <p:cond delay="0"/>
                                  </p:stCondLst>
                                  <p:childTnLst>
                                    <p:set>
                                      <p:cBhvr>
                                        <p:cTn id="101" dur="1" fill="hold">
                                          <p:stCondLst>
                                            <p:cond delay="0"/>
                                          </p:stCondLst>
                                        </p:cTn>
                                        <p:tgtEl>
                                          <p:spTgt spid="2">
                                            <p:txEl>
                                              <p:pRg st="4" end="4"/>
                                            </p:txEl>
                                          </p:spTgt>
                                        </p:tgtEl>
                                        <p:attrNameLst>
                                          <p:attrName>style.visibility</p:attrName>
                                        </p:attrNameLst>
                                      </p:cBhvr>
                                      <p:to>
                                        <p:strVal val="visible"/>
                                      </p:to>
                                    </p:set>
                                    <p:animEffect transition="in" filter="wipe(left)">
                                      <p:cBhvr>
                                        <p:cTn id="102" dur="500"/>
                                        <p:tgtEl>
                                          <p:spTgt spid="2">
                                            <p:txEl>
                                              <p:pRg st="4" end="4"/>
                                            </p:txEl>
                                          </p:spTgt>
                                        </p:tgtEl>
                                      </p:cBhvr>
                                    </p:animEffect>
                                  </p:childTnLst>
                                </p:cTn>
                              </p:par>
                            </p:childTnLst>
                          </p:cTn>
                        </p:par>
                        <p:par>
                          <p:cTn id="103" fill="hold">
                            <p:stCondLst>
                              <p:cond delay="2000"/>
                            </p:stCondLst>
                            <p:childTnLst>
                              <p:par>
                                <p:cTn id="104" presetID="35" presetClass="entr" presetSubtype="0"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anim calcmode="lin" valueType="num">
                                      <p:cBhvr>
                                        <p:cTn id="107" dur="500" fill="hold"/>
                                        <p:tgtEl>
                                          <p:spTgt spid="16"/>
                                        </p:tgtEl>
                                        <p:attrNameLst>
                                          <p:attrName>style.rotation</p:attrName>
                                        </p:attrNameLst>
                                      </p:cBhvr>
                                      <p:tavLst>
                                        <p:tav tm="0">
                                          <p:val>
                                            <p:fltVal val="720"/>
                                          </p:val>
                                        </p:tav>
                                        <p:tav tm="100000">
                                          <p:val>
                                            <p:fltVal val="0"/>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anim calcmode="lin" valueType="num">
                                      <p:cBhvr>
                                        <p:cTn id="109" dur="500" fill="hold"/>
                                        <p:tgtEl>
                                          <p:spTgt spid="16"/>
                                        </p:tgtEl>
                                        <p:attrNameLst>
                                          <p:attrName>ppt_w</p:attrName>
                                        </p:attrNameLst>
                                      </p:cBhvr>
                                      <p:tavLst>
                                        <p:tav tm="0">
                                          <p:val>
                                            <p:fltVal val="0"/>
                                          </p:val>
                                        </p:tav>
                                        <p:tav tm="100000">
                                          <p:val>
                                            <p:strVal val="#ppt_w"/>
                                          </p:val>
                                        </p:tav>
                                      </p:tavLst>
                                    </p:anim>
                                  </p:childTnLst>
                                </p:cTn>
                              </p:par>
                            </p:childTnLst>
                          </p:cTn>
                        </p:par>
                        <p:par>
                          <p:cTn id="110" fill="hold">
                            <p:stCondLst>
                              <p:cond delay="2500"/>
                            </p:stCondLst>
                            <p:childTnLst>
                              <p:par>
                                <p:cTn id="111" presetID="22" presetClass="entr" presetSubtype="8" fill="hold" grpId="0" nodeType="afterEffect">
                                  <p:stCondLst>
                                    <p:cond delay="0"/>
                                  </p:stCondLst>
                                  <p:childTnLst>
                                    <p:set>
                                      <p:cBhvr>
                                        <p:cTn id="112" dur="1" fill="hold">
                                          <p:stCondLst>
                                            <p:cond delay="0"/>
                                          </p:stCondLst>
                                        </p:cTn>
                                        <p:tgtEl>
                                          <p:spTgt spid="2">
                                            <p:txEl>
                                              <p:pRg st="5" end="5"/>
                                            </p:txEl>
                                          </p:spTgt>
                                        </p:tgtEl>
                                        <p:attrNameLst>
                                          <p:attrName>style.visibility</p:attrName>
                                        </p:attrNameLst>
                                      </p:cBhvr>
                                      <p:to>
                                        <p:strVal val="visible"/>
                                      </p:to>
                                    </p:set>
                                    <p:animEffect transition="in" filter="wipe(left)">
                                      <p:cBhvr>
                                        <p:cTn id="113" dur="500"/>
                                        <p:tgtEl>
                                          <p:spTgt spid="2">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 calcmode="lin" valueType="num">
                                      <p:cBhvr>
                                        <p:cTn id="120" dur="500" fill="hold"/>
                                        <p:tgtEl>
                                          <p:spTgt spid="24"/>
                                        </p:tgtEl>
                                        <p:attrNameLst>
                                          <p:attrName>style.rotation</p:attrName>
                                        </p:attrNameLst>
                                      </p:cBhvr>
                                      <p:tavLst>
                                        <p:tav tm="0">
                                          <p:val>
                                            <p:fltVal val="90"/>
                                          </p:val>
                                        </p:tav>
                                        <p:tav tm="100000">
                                          <p:val>
                                            <p:fltVal val="0"/>
                                          </p:val>
                                        </p:tav>
                                      </p:tavLst>
                                    </p:anim>
                                    <p:animEffect transition="in" filter="fade">
                                      <p:cBhvr>
                                        <p:cTn id="121" dur="500"/>
                                        <p:tgtEl>
                                          <p:spTgt spid="24"/>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035343"/>
            <a:ext cx="9298004" cy="1938992"/>
          </a:xfrm>
          <a:prstGeom prst="rect">
            <a:avLst/>
          </a:prstGeom>
          <a:noFill/>
        </p:spPr>
        <p:txBody>
          <a:bodyPr wrap="square">
            <a:spAutoFit/>
          </a:bodyPr>
          <a:lstStyle/>
          <a:p>
            <a:pPr algn="ctr"/>
            <a:r>
              <a:rPr lang="en-US" sz="6000" b="1" dirty="0">
                <a:ln w="6600">
                  <a:solidFill>
                    <a:srgbClr val="862256"/>
                  </a:solidFill>
                  <a:prstDash val="solid"/>
                </a:ln>
                <a:solidFill>
                  <a:srgbClr val="FFFFFF"/>
                </a:solidFill>
                <a:effectLst>
                  <a:outerShdw dist="50800" dir="2700000" algn="tl" rotWithShape="0">
                    <a:srgbClr val="862256"/>
                  </a:outerShdw>
                </a:effectLst>
              </a:rPr>
              <a:t>WAL’AANSOO DHUGAADHAAF GODHAMU</a:t>
            </a:r>
            <a:endParaRPr lang="en" sz="6000" b="1" dirty="0">
              <a:ln w="6600">
                <a:solidFill>
                  <a:srgbClr val="862256"/>
                </a:solidFill>
                <a:prstDash val="solid"/>
              </a:ln>
              <a:solidFill>
                <a:srgbClr val="FFFFFF"/>
              </a:solidFill>
              <a:effectLst>
                <a:outerShdw dist="50800" dir="2700000" algn="tl" rotWithShape="0">
                  <a:srgbClr val="862256"/>
                </a:outerShdw>
              </a:effectLst>
            </a:endParaRP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DHUGAA FI SOBA</a:t>
            </a:r>
          </a:p>
        </p:txBody>
      </p:sp>
      <p:sp>
        <p:nvSpPr>
          <p:cNvPr id="5" name="CuadroTexto 4">
            <a:extLst>
              <a:ext uri="{FF2B5EF4-FFF2-40B4-BE49-F238E27FC236}">
                <a16:creationId xmlns:a16="http://schemas.microsoft.com/office/drawing/2014/main" id="{7535D7BC-0F40-ECFE-067A-E0F17E539E4C}"/>
              </a:ext>
            </a:extLst>
          </p:cNvPr>
          <p:cNvSpPr txBox="1"/>
          <p:nvPr/>
        </p:nvSpPr>
        <p:spPr>
          <a:xfrm>
            <a:off x="2604403" y="670673"/>
            <a:ext cx="6764759" cy="584775"/>
          </a:xfrm>
          <a:prstGeom prst="rect">
            <a:avLst/>
          </a:prstGeom>
          <a:noFill/>
        </p:spPr>
        <p:txBody>
          <a:bodyPr wrap="square">
            <a:spAutoFit/>
          </a:bodyPr>
          <a:lstStyle/>
          <a:p>
            <a:pPr algn="ct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Yesus</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deebisee</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Karichi</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dhugaan</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jireenyis</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ana</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anaan</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yoo</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ta'e</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malee</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eenyu</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iyyuu</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gara</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abbaa</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hin</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dhufu</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 Yoh. 14:6</a:t>
            </a:r>
            <a:endParaRPr lang="es-E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91435" y="1278526"/>
            <a:ext cx="5717691" cy="1323439"/>
          </a:xfrm>
          <a:prstGeom prst="rect">
            <a:avLst/>
          </a:prstGeom>
          <a:noFill/>
        </p:spPr>
        <p:txBody>
          <a:bodyPr wrap="square" rtlCol="0">
            <a:spAutoFit/>
          </a:bodyPr>
          <a:lstStyle/>
          <a:p>
            <a:pPr>
              <a:spcBef>
                <a:spcPts val="600"/>
              </a:spcBef>
            </a:pPr>
            <a:r>
              <a:rPr lang="en" sz="2000" b="1" dirty="0"/>
              <a:t>Yesuus Dhugicha, kanaaf Abbaa Dhugaa hundumaati (Yoh. 14:6). Dhugaan hundinuu, waanti amanamu hundinuu, waanti dhugaan hundinuu, Isa biraa dhufa. Dhugaan Isaa nu keessatti jireenya uuma. </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881149"/>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077498" y="947019"/>
            <a:ext cx="2897753"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67248"/>
            <a:ext cx="2911443"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09126" y="4267297"/>
            <a:ext cx="3056964"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3187155" y="5214972"/>
            <a:ext cx="5603537" cy="1631216"/>
          </a:xfrm>
          <a:prstGeom prst="rect">
            <a:avLst/>
          </a:prstGeom>
          <a:noFill/>
        </p:spPr>
        <p:txBody>
          <a:bodyPr wrap="square">
            <a:spAutoFit/>
          </a:bodyPr>
          <a:lstStyle/>
          <a:p>
            <a:pPr>
              <a:spcBef>
                <a:spcPts val="600"/>
              </a:spcBef>
            </a:pPr>
            <a:r>
              <a:rPr lang="en" sz="2000" b="1" dirty="0"/>
              <a:t>Kanaaf, Seexanni MQ balleessuuf hojjeteera, kunis dhoksuudhaan ykn hiikkaa balleessuudhaan ture. Yooma guutummaatti ta’uu baatellee, karaa waldaa Roomaa, bara giddu galeessaa keessa (bara dukkanaa) keessa, milkaa’eera.</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187155" y="4108008"/>
            <a:ext cx="5599257" cy="1015663"/>
          </a:xfrm>
          <a:prstGeom prst="rect">
            <a:avLst/>
          </a:prstGeom>
          <a:noFill/>
        </p:spPr>
        <p:txBody>
          <a:bodyPr wrap="square">
            <a:spAutoFit/>
          </a:bodyPr>
          <a:lstStyle/>
          <a:p>
            <a:pPr>
              <a:spcBef>
                <a:spcPts val="600"/>
              </a:spcBef>
            </a:pPr>
            <a:r>
              <a:rPr lang="en" sz="2000" b="1" dirty="0"/>
              <a:t>Wal’aansoo diinaa wajjin godhe keessatti, Yesuus MQ akka madda dhugaa hundumaatti itti dhimma ba’e: “Caafameera” (Mat. 4:4;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3187155" y="2693267"/>
            <a:ext cx="5717691" cy="1323439"/>
          </a:xfrm>
          <a:prstGeom prst="rect">
            <a:avLst/>
          </a:prstGeom>
          <a:noFill/>
        </p:spPr>
        <p:txBody>
          <a:bodyPr wrap="square">
            <a:spAutoFit/>
          </a:bodyPr>
          <a:lstStyle/>
          <a:p>
            <a:pPr>
              <a:spcBef>
                <a:spcPts val="600"/>
              </a:spcBef>
            </a:pPr>
            <a:r>
              <a:rPr lang="en" sz="2000" b="1" dirty="0"/>
              <a:t>Faallaa kanaa, Seexanni immoo abbaa sobaati. (Yoh. 8:44). Gowwomsaan hundinuu, shirri hundinuu, dhugaan faalamaan hundinuu isa biraati. Sobni isaa hundinuu du’a nu keessatti uuma. </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rPr>
              <a:t>LIQIMFAMUU WALDAA</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168611" y="610524"/>
            <a:ext cx="11854778" cy="1138773"/>
          </a:xfrm>
          <a:prstGeom prst="rect">
            <a:avLst/>
          </a:prstGeom>
          <a:noFill/>
        </p:spPr>
        <p:txBody>
          <a:bodyPr wrap="square">
            <a:spAutoFit/>
            <a:scene3d>
              <a:camera prst="orthographicFront"/>
              <a:lightRig rig="threePt" dir="t"/>
            </a:scene3d>
            <a:sp3d extrusionH="57150">
              <a:bevelT w="38100" h="38100"/>
            </a:sp3d>
          </a:bodyPr>
          <a:lstStyle/>
          <a:p>
            <a:pPr algn="ct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Erga</a:t>
            </a:r>
            <a:r>
              <a:rPr lang="en-US" b="1" dirty="0">
                <a:solidFill>
                  <a:schemeClr val="accent3">
                    <a:lumMod val="75000"/>
                  </a:schemeClr>
                </a:solidFill>
                <a:latin typeface="Comic Sans MS" panose="030F0702030302020204" pitchFamily="66" charset="0"/>
              </a:rPr>
              <a:t> ani </a:t>
            </a:r>
            <a:r>
              <a:rPr lang="en-US" b="1" dirty="0" err="1">
                <a:solidFill>
                  <a:schemeClr val="accent3">
                    <a:lumMod val="75000"/>
                  </a:schemeClr>
                </a:solidFill>
                <a:latin typeface="Comic Sans MS" panose="030F0702030302020204" pitchFamily="66" charset="0"/>
              </a:rPr>
              <a:t>adeemee</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immoo</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warri</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akka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yeeyyii</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sodaachisoon</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hoolota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karra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keessatti</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kan</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hin</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hambifne</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akka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isin</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gidduu</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galan</a:t>
            </a:r>
            <a:r>
              <a:rPr lang="en-US" b="1" dirty="0">
                <a:solidFill>
                  <a:schemeClr val="accent3">
                    <a:lumMod val="75000"/>
                  </a:schemeClr>
                </a:solidFill>
                <a:latin typeface="Comic Sans MS" panose="030F0702030302020204" pitchFamily="66" charset="0"/>
              </a:rPr>
              <a:t> ani </a:t>
            </a:r>
            <a:r>
              <a:rPr lang="en-US" b="1" dirty="0" err="1">
                <a:solidFill>
                  <a:schemeClr val="accent3">
                    <a:lumMod val="75000"/>
                  </a:schemeClr>
                </a:solidFill>
                <a:latin typeface="Comic Sans MS" panose="030F0702030302020204" pitchFamily="66" charset="0"/>
              </a:rPr>
              <a:t>beeka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Isinuma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keessaa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iyyuu</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namoonni</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dubbii</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dhugaa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jal'isuudhaan</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amantoota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garagalchanii</a:t>
            </a:r>
            <a:r>
              <a:rPr lang="en-US" b="1" dirty="0">
                <a:solidFill>
                  <a:schemeClr val="accent3">
                    <a:lumMod val="75000"/>
                  </a:schemeClr>
                </a:solidFill>
                <a:latin typeface="Comic Sans MS" panose="030F0702030302020204" pitchFamily="66" charset="0"/>
              </a:rPr>
              <a:t> of </a:t>
            </a:r>
            <a:r>
              <a:rPr lang="en-US" b="1" dirty="0" err="1">
                <a:solidFill>
                  <a:schemeClr val="accent3">
                    <a:lumMod val="75000"/>
                  </a:schemeClr>
                </a:solidFill>
                <a:latin typeface="Comic Sans MS" panose="030F0702030302020204" pitchFamily="66" charset="0"/>
              </a:rPr>
              <a:t>duukaa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buusan</a:t>
            </a:r>
            <a:r>
              <a:rPr lang="en-US" b="1" dirty="0">
                <a:solidFill>
                  <a:schemeClr val="accent3">
                    <a:lumMod val="75000"/>
                  </a:schemeClr>
                </a:solidFill>
                <a:latin typeface="Comic Sans MS" panose="030F0702030302020204" pitchFamily="66" charset="0"/>
              </a:rPr>
              <a:t> in </a:t>
            </a:r>
            <a:r>
              <a:rPr lang="en-US" b="1" dirty="0" err="1">
                <a:solidFill>
                  <a:schemeClr val="accent3">
                    <a:lumMod val="75000"/>
                  </a:schemeClr>
                </a:solidFill>
                <a:latin typeface="Comic Sans MS" panose="030F0702030302020204" pitchFamily="66" charset="0"/>
              </a:rPr>
              <a:t>ka'u</a:t>
            </a:r>
            <a:r>
              <a:rPr lang="en-US" b="1" dirty="0">
                <a:solidFill>
                  <a:schemeClr val="accent3">
                    <a:lumMod val="75000"/>
                  </a:schemeClr>
                </a:solidFill>
                <a:latin typeface="Comic Sans MS" panose="030F0702030302020204" pitchFamily="66" charset="0"/>
              </a:rPr>
              <a:t>.</a:t>
            </a:r>
            <a:r>
              <a:rPr lang="en-US" sz="1400" b="1" dirty="0">
                <a:solidFill>
                  <a:schemeClr val="accent3">
                    <a:lumMod val="75000"/>
                  </a:schemeClr>
                </a:solidFill>
                <a:latin typeface="Comic Sans MS" panose="030F0702030302020204" pitchFamily="66" charset="0"/>
              </a:rPr>
              <a:t> HoE. 20:29-30</a:t>
            </a:r>
          </a:p>
          <a:p>
            <a:pPr algn="ctr"/>
            <a:endParaRPr lang="en" sz="1400"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Maanguddoolii Efeesoonitti yeroo nagaa dhaamu, Phaawuloos achumaan sodaa keessaa fi bakkeedhaan waldaatti dhufu ilaalchisee dubbata. ( HoE. 20:29-30).</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7841" y="2503007"/>
            <a:ext cx="7528065" cy="1754326"/>
          </a:xfrm>
          <a:prstGeom prst="rect">
            <a:avLst/>
          </a:prstGeom>
          <a:noFill/>
        </p:spPr>
        <p:txBody>
          <a:bodyPr wrap="square" rtlCol="0">
            <a:spAutoFit/>
          </a:bodyPr>
          <a:lstStyle/>
          <a:p>
            <a:pPr marL="342900" indent="-342900">
              <a:buFont typeface="+mj-lt"/>
              <a:buAutoNum type="arabicPeriod"/>
            </a:pPr>
            <a:r>
              <a:rPr lang="en" b="1" dirty="0">
                <a:solidFill>
                  <a:srgbClr val="FFFF99"/>
                </a:solidFill>
                <a:effectLst>
                  <a:glow rad="127000">
                    <a:srgbClr val="3A5782"/>
                  </a:glow>
                  <a:outerShdw blurRad="38100" dist="38100" dir="2700000" algn="tl">
                    <a:srgbClr val="000000">
                      <a:alpha val="43137"/>
                    </a:srgbClr>
                  </a:outerShdw>
                </a:effectLst>
              </a:rPr>
              <a:t>Yeeyyii butatan </a:t>
            </a:r>
            <a:r>
              <a:rPr lang="en" b="1" dirty="0">
                <a:solidFill>
                  <a:schemeClr val="bg1"/>
                </a:solidFill>
                <a:effectLst>
                  <a:glow rad="127000">
                    <a:srgbClr val="3A5782"/>
                  </a:glow>
                  <a:outerShdw blurRad="38100" dist="38100" dir="2700000" algn="tl">
                    <a:srgbClr val="000000">
                      <a:alpha val="43137"/>
                    </a:srgbClr>
                  </a:outerShdw>
                </a:effectLst>
              </a:rPr>
              <a:t>. Bara 64 – 311 tti (Ari’annaan Kiristiyaanota irra ga’u akka dhaabatu hamma godhametti/Serdica edict of tolerance), waldaarra ari’annaa jabaa fi hadha’aatu karaa Mootummaa Roomaa irra ga’e. </a:t>
            </a:r>
          </a:p>
          <a:p>
            <a:pPr marL="342900" indent="-342900">
              <a:buFont typeface="+mj-lt"/>
              <a:buAutoNum type="arabicPeriod"/>
            </a:pPr>
            <a:r>
              <a:rPr lang="en" b="1" dirty="0">
                <a:solidFill>
                  <a:srgbClr val="FFFF99"/>
                </a:solidFill>
                <a:effectLst>
                  <a:glow rad="127000">
                    <a:srgbClr val="3A5782"/>
                  </a:glow>
                  <a:outerShdw blurRad="38100" dist="38100" dir="2700000" algn="tl">
                    <a:srgbClr val="000000">
                      <a:alpha val="43137"/>
                    </a:srgbClr>
                  </a:outerShdw>
                </a:effectLst>
              </a:rPr>
              <a:t>Namoota dhugaa jallisan </a:t>
            </a:r>
            <a:r>
              <a:rPr lang="en" b="1" dirty="0">
                <a:solidFill>
                  <a:schemeClr val="bg1"/>
                </a:solidFill>
                <a:effectLst>
                  <a:glow rad="127000">
                    <a:srgbClr val="3A5782"/>
                  </a:glow>
                  <a:outerShdw blurRad="38100" dist="38100" dir="2700000" algn="tl">
                    <a:srgbClr val="000000">
                      <a:alpha val="43137"/>
                    </a:srgbClr>
                  </a:outerShdw>
                </a:effectLst>
              </a:rPr>
              <a:t>. Jaarraa 4ffaa irraa jalqabee, namoota hin amanne, kan waaqa tolfamaa fi dhugaa walitti makantu waldaa keessa seene. </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4036340" y="4406243"/>
            <a:ext cx="3523824" cy="1631216"/>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Seexanni tarsiimoo “keessoo” isaatii isa ittiin dhugaa jallisee, waaqeffannaa waaqa tolfamaa fi kabaja Dilbataa waldaa keessa gashu beeksifate. </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96048"/>
            <a:chOff x="7715138" y="3947718"/>
            <a:chExt cx="4282309" cy="2396048"/>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96997"/>
              <a:ext cx="1424573" cy="2246769"/>
            </a:xfrm>
            <a:prstGeom prst="rect">
              <a:avLst/>
            </a:prstGeom>
            <a:noFill/>
          </p:spPr>
          <p:txBody>
            <a:bodyPr wrap="square">
              <a:spAutoFit/>
            </a:bodyPr>
            <a:lstStyle/>
            <a:p>
              <a:pPr algn="ctr"/>
              <a:r>
                <a:rPr lang="en" sz="1400" b="1" dirty="0"/>
                <a:t>The statue of the Roman god Jupiter on the Capitoline Hill in Rome was reused and turned into a statue of Saint Peter</a:t>
              </a: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07886"/>
          </a:xfrm>
          <a:prstGeom prst="rect">
            <a:avLst/>
          </a:prstGeom>
          <a:noFill/>
        </p:spPr>
        <p:txBody>
          <a:bodyPr wrap="square">
            <a:spAutoFit/>
          </a:bodyPr>
          <a:lstStyle/>
          <a:p>
            <a:r>
              <a:rPr lang="en" sz="2000" b="1" dirty="0">
                <a:solidFill>
                  <a:schemeClr val="bg1"/>
                </a:solidFill>
                <a:effectLst>
                  <a:glow rad="127000">
                    <a:srgbClr val="3A5782"/>
                  </a:glow>
                  <a:outerShdw blurRad="38100" dist="38100" dir="2700000" algn="tl">
                    <a:srgbClr val="000000">
                      <a:alpha val="43137"/>
                    </a:srgbClr>
                  </a:outerShdw>
                </a:effectLst>
              </a:rPr>
              <a:t>Akka Phaawuloos raaje, dogoggoroonni kun fudhatamanii, hamma dhumaatti, warra dhugaa baruu hin barbaanne biratti hafu (2 Tas. 2:7-12). Lolli inni xumumuraa Sanbata mamuu irratti kan bu’uureffame dha. </a:t>
            </a:r>
            <a:endParaRPr lang="es-ES" sz="20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en-US" sz="6000" b="1" dirty="0">
                <a:ln w="6600">
                  <a:solidFill>
                    <a:srgbClr val="5E2F0C"/>
                  </a:solidFill>
                  <a:prstDash val="solid"/>
                </a:ln>
                <a:solidFill>
                  <a:srgbClr val="FFFFFF"/>
                </a:solidFill>
                <a:effectLst>
                  <a:outerShdw dist="50800" dir="2700000" algn="tl" rotWithShape="0">
                    <a:srgbClr val="5E2F0C"/>
                  </a:outerShdw>
                </a:effectLst>
              </a:rPr>
              <a:t>WAL’AANSOO SAGALEE WAAQAAF GODHAMU</a:t>
            </a:r>
            <a:endParaRPr lang="en" sz="6000" b="1" dirty="0">
              <a:ln w="6600">
                <a:solidFill>
                  <a:srgbClr val="5E2F0C"/>
                </a:solidFill>
                <a:prstDash val="solid"/>
              </a:ln>
              <a:solidFill>
                <a:srgbClr val="FFFFFF"/>
              </a:solidFill>
              <a:effectLst>
                <a:outerShdw dist="50800" dir="2700000" algn="tl" rotWithShape="0">
                  <a:srgbClr val="5E2F0C"/>
                </a:outerShdw>
              </a:effectLst>
            </a:endParaRP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AMANSIISA MQ KEESSA JIRU</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2034987" y="638565"/>
            <a:ext cx="8122024" cy="369332"/>
          </a:xfrm>
          <a:prstGeom prst="rect">
            <a:avLst/>
          </a:prstGeom>
          <a:noFill/>
        </p:spPr>
        <p:txBody>
          <a:bodyPr wrap="square">
            <a:spAutoFit/>
          </a:bodyPr>
          <a:lstStyle/>
          <a:p>
            <a:pPr algn="ctr"/>
            <a:r>
              <a:rPr lang="en-US" b="1" dirty="0">
                <a:solidFill>
                  <a:schemeClr val="accent5">
                    <a:lumMod val="75000"/>
                  </a:schemeClr>
                </a:solidFill>
                <a:latin typeface="Comic Sans MS" panose="030F0702030302020204" pitchFamily="66" charset="0"/>
              </a:rPr>
              <a:t>“</a:t>
            </a:r>
            <a:r>
              <a:rPr lang="en-US" b="1" dirty="0" err="1">
                <a:solidFill>
                  <a:schemeClr val="accent5">
                    <a:lumMod val="75000"/>
                  </a:schemeClr>
                </a:solidFill>
                <a:latin typeface="Comic Sans MS" panose="030F0702030302020204" pitchFamily="66" charset="0"/>
              </a:rPr>
              <a:t>Dubbiin</a:t>
            </a:r>
            <a:r>
              <a:rPr lang="en-US" b="1" dirty="0">
                <a:solidFill>
                  <a:schemeClr val="accent5">
                    <a:lumMod val="75000"/>
                  </a:schemeClr>
                </a:solidFill>
                <a:latin typeface="Comic Sans MS" panose="030F0702030302020204" pitchFamily="66" charset="0"/>
              </a:rPr>
              <a:t> </a:t>
            </a:r>
            <a:r>
              <a:rPr lang="en-US" b="1" dirty="0" err="1">
                <a:solidFill>
                  <a:schemeClr val="accent5">
                    <a:lumMod val="75000"/>
                  </a:schemeClr>
                </a:solidFill>
                <a:latin typeface="Comic Sans MS" panose="030F0702030302020204" pitchFamily="66" charset="0"/>
              </a:rPr>
              <a:t>kee</a:t>
            </a:r>
            <a:r>
              <a:rPr lang="en-US" b="1" dirty="0">
                <a:solidFill>
                  <a:schemeClr val="accent5">
                    <a:lumMod val="75000"/>
                  </a:schemeClr>
                </a:solidFill>
                <a:latin typeface="Comic Sans MS" panose="030F0702030302020204" pitchFamily="66" charset="0"/>
              </a:rPr>
              <a:t> </a:t>
            </a:r>
            <a:r>
              <a:rPr lang="en-US" b="1" dirty="0" err="1">
                <a:solidFill>
                  <a:schemeClr val="accent5">
                    <a:lumMod val="75000"/>
                  </a:schemeClr>
                </a:solidFill>
                <a:latin typeface="Comic Sans MS" panose="030F0702030302020204" pitchFamily="66" charset="0"/>
              </a:rPr>
              <a:t>dhugaa</a:t>
            </a:r>
            <a:r>
              <a:rPr lang="en-US" b="1" dirty="0">
                <a:solidFill>
                  <a:schemeClr val="accent5">
                    <a:lumMod val="75000"/>
                  </a:schemeClr>
                </a:solidFill>
                <a:latin typeface="Comic Sans MS" panose="030F0702030302020204" pitchFamily="66" charset="0"/>
              </a:rPr>
              <a:t> </a:t>
            </a:r>
            <a:r>
              <a:rPr lang="en-US" b="1" dirty="0" err="1">
                <a:solidFill>
                  <a:schemeClr val="accent5">
                    <a:lumMod val="75000"/>
                  </a:schemeClr>
                </a:solidFill>
                <a:latin typeface="Comic Sans MS" panose="030F0702030302020204" pitchFamily="66" charset="0"/>
              </a:rPr>
              <a:t>dha</a:t>
            </a:r>
            <a:r>
              <a:rPr lang="en-US" b="1" dirty="0">
                <a:solidFill>
                  <a:schemeClr val="accent5">
                    <a:lumMod val="75000"/>
                  </a:schemeClr>
                </a:solidFill>
                <a:latin typeface="Comic Sans MS" panose="030F0702030302020204" pitchFamily="66" charset="0"/>
              </a:rPr>
              <a:t>, </a:t>
            </a:r>
            <a:r>
              <a:rPr lang="en-US" b="1" dirty="0" err="1">
                <a:solidFill>
                  <a:schemeClr val="accent5">
                    <a:lumMod val="75000"/>
                  </a:schemeClr>
                </a:solidFill>
                <a:latin typeface="Comic Sans MS" panose="030F0702030302020204" pitchFamily="66" charset="0"/>
              </a:rPr>
              <a:t>dhugichaan</a:t>
            </a:r>
            <a:r>
              <a:rPr lang="en-US" b="1" dirty="0">
                <a:solidFill>
                  <a:schemeClr val="accent5">
                    <a:lumMod val="75000"/>
                  </a:schemeClr>
                </a:solidFill>
                <a:latin typeface="Comic Sans MS" panose="030F0702030302020204" pitchFamily="66" charset="0"/>
              </a:rPr>
              <a:t> </a:t>
            </a:r>
            <a:r>
              <a:rPr lang="en-US" b="1" dirty="0" err="1">
                <a:solidFill>
                  <a:schemeClr val="accent5">
                    <a:lumMod val="75000"/>
                  </a:schemeClr>
                </a:solidFill>
                <a:latin typeface="Comic Sans MS" panose="030F0702030302020204" pitchFamily="66" charset="0"/>
              </a:rPr>
              <a:t>isaan</a:t>
            </a:r>
            <a:r>
              <a:rPr lang="en-US" b="1" dirty="0">
                <a:solidFill>
                  <a:schemeClr val="accent5">
                    <a:lumMod val="75000"/>
                  </a:schemeClr>
                </a:solidFill>
                <a:latin typeface="Comic Sans MS" panose="030F0702030302020204" pitchFamily="66" charset="0"/>
              </a:rPr>
              <a:t> </a:t>
            </a:r>
            <a:r>
              <a:rPr lang="en-US" b="1" dirty="0" err="1">
                <a:solidFill>
                  <a:schemeClr val="accent5">
                    <a:lumMod val="75000"/>
                  </a:schemeClr>
                </a:solidFill>
                <a:latin typeface="Comic Sans MS" panose="030F0702030302020204" pitchFamily="66" charset="0"/>
              </a:rPr>
              <a:t>qulqulleessi</a:t>
            </a:r>
            <a:r>
              <a:rPr lang="en-US" b="1" dirty="0">
                <a:solidFill>
                  <a:schemeClr val="accent5">
                    <a:lumMod val="75000"/>
                  </a:schemeClr>
                </a:solidFill>
                <a:latin typeface="Comic Sans MS" panose="030F0702030302020204" pitchFamily="66" charset="0"/>
              </a:rPr>
              <a:t>.” — Yoh. 17:17</a:t>
            </a:r>
            <a:endParaRPr lang="en" sz="1400"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6" y="926477"/>
            <a:ext cx="7249041" cy="677108"/>
          </a:xfrm>
          <a:prstGeom prst="rect">
            <a:avLst/>
          </a:prstGeom>
          <a:noFill/>
        </p:spPr>
        <p:txBody>
          <a:bodyPr wrap="square" rtlCol="0">
            <a:spAutoFit/>
          </a:bodyPr>
          <a:lstStyle/>
          <a:p>
            <a:pPr>
              <a:spcBef>
                <a:spcPts val="600"/>
              </a:spcBef>
            </a:pPr>
            <a:r>
              <a:rPr lang="en-US" sz="1900" b="1" dirty="0" err="1"/>
              <a:t>Macaafni</a:t>
            </a:r>
            <a:r>
              <a:rPr lang="en-US" sz="1900" b="1" dirty="0"/>
              <a:t> </a:t>
            </a:r>
            <a:r>
              <a:rPr lang="en-US" sz="1900" b="1" dirty="0" err="1"/>
              <a:t>Qulqulluun</a:t>
            </a:r>
            <a:r>
              <a:rPr lang="en-US" sz="1900" b="1" dirty="0"/>
              <a:t> </a:t>
            </a:r>
            <a:r>
              <a:rPr lang="en-US" sz="1900" b="1" dirty="0" err="1"/>
              <a:t>kan</a:t>
            </a:r>
            <a:r>
              <a:rPr lang="en-US" sz="1900" b="1" dirty="0"/>
              <a:t> </a:t>
            </a:r>
            <a:r>
              <a:rPr lang="en-US" sz="1900" b="1" dirty="0" err="1"/>
              <a:t>ittiin</a:t>
            </a:r>
            <a:r>
              <a:rPr lang="en-US" sz="1900" b="1" dirty="0"/>
              <a:t> </a:t>
            </a:r>
            <a:r>
              <a:rPr lang="en-US" sz="1900" b="1" dirty="0" err="1"/>
              <a:t>fedhi</a:t>
            </a:r>
            <a:r>
              <a:rPr lang="en-US" sz="1900" b="1" dirty="0"/>
              <a:t> </a:t>
            </a:r>
            <a:r>
              <a:rPr lang="en-US" sz="1900" b="1" dirty="0" err="1"/>
              <a:t>Waaqaa</a:t>
            </a:r>
            <a:r>
              <a:rPr lang="en-US" sz="1900" b="1" dirty="0"/>
              <a:t> </a:t>
            </a:r>
            <a:r>
              <a:rPr lang="en-US" sz="1900" b="1" dirty="0" err="1"/>
              <a:t>inni</a:t>
            </a:r>
            <a:r>
              <a:rPr lang="en-US" sz="1900" b="1" dirty="0"/>
              <a:t> </a:t>
            </a:r>
            <a:r>
              <a:rPr lang="en-US" sz="1900" b="1" dirty="0" err="1"/>
              <a:t>dhaabbataan</a:t>
            </a:r>
            <a:r>
              <a:rPr lang="en-US" sz="1900" b="1" dirty="0"/>
              <a:t> </a:t>
            </a:r>
            <a:r>
              <a:rPr lang="en-US" sz="1900" b="1" dirty="0" err="1"/>
              <a:t>mul’ifamee</a:t>
            </a:r>
            <a:r>
              <a:rPr lang="en-US" sz="1900" b="1" dirty="0"/>
              <a:t> </a:t>
            </a:r>
            <a:r>
              <a:rPr lang="en-US" sz="1900" b="1" dirty="0" err="1"/>
              <a:t>dha</a:t>
            </a:r>
            <a:r>
              <a:rPr lang="en-US" sz="1900" b="1" dirty="0"/>
              <a:t>. </a:t>
            </a:r>
            <a:r>
              <a:rPr lang="en-US" sz="1900" b="1" dirty="0" err="1"/>
              <a:t>Inni</a:t>
            </a:r>
            <a:r>
              <a:rPr lang="en-US" sz="1900" b="1" dirty="0"/>
              <a:t> </a:t>
            </a:r>
            <a:r>
              <a:rPr lang="en-US" sz="1900" b="1" dirty="0" err="1"/>
              <a:t>karoora</a:t>
            </a:r>
            <a:r>
              <a:rPr lang="en-US" sz="1900" b="1" dirty="0"/>
              <a:t> </a:t>
            </a:r>
            <a:r>
              <a:rPr lang="en-US" sz="1900" b="1" dirty="0" err="1"/>
              <a:t>Samiin</a:t>
            </a:r>
            <a:r>
              <a:rPr lang="en-US" sz="1900" b="1" dirty="0"/>
              <a:t> </a:t>
            </a:r>
            <a:r>
              <a:rPr lang="en-US" sz="1900" b="1" dirty="0" err="1"/>
              <a:t>fayyina</a:t>
            </a:r>
            <a:r>
              <a:rPr lang="en-US" sz="1900" b="1" dirty="0"/>
              <a:t> </a:t>
            </a:r>
            <a:r>
              <a:rPr lang="en-US" sz="1900" b="1" dirty="0" err="1"/>
              <a:t>namaatiif</a:t>
            </a:r>
            <a:r>
              <a:rPr lang="en-US" sz="1900" b="1" dirty="0"/>
              <a:t> </a:t>
            </a:r>
            <a:r>
              <a:rPr lang="en-US" sz="1900" b="1" dirty="0" err="1"/>
              <a:t>qabu</a:t>
            </a:r>
            <a:r>
              <a:rPr lang="en-US" sz="1900" b="1" dirty="0"/>
              <a:t> </a:t>
            </a:r>
            <a:r>
              <a:rPr lang="en-US" sz="1900" b="1" dirty="0" err="1"/>
              <a:t>mul’isa</a:t>
            </a:r>
            <a:r>
              <a:rPr lang="en-US" sz="1900" b="1" dirty="0"/>
              <a:t>. </a:t>
            </a:r>
            <a:endParaRPr lang="en" sz="1900" b="1" dirty="0"/>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839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222" y="1085995"/>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97222" y="4903690"/>
            <a:ext cx="5128532" cy="1631216"/>
          </a:xfrm>
          <a:prstGeom prst="rect">
            <a:avLst/>
          </a:prstGeom>
          <a:noFill/>
        </p:spPr>
        <p:txBody>
          <a:bodyPr wrap="square">
            <a:spAutoFit/>
          </a:bodyPr>
          <a:lstStyle/>
          <a:p>
            <a:pPr>
              <a:spcBef>
                <a:spcPts val="600"/>
              </a:spcBef>
            </a:pPr>
            <a:r>
              <a:rPr lang="en" sz="2000" b="1" dirty="0"/>
              <a:t>Yoo gar-tokkoo MQ tuffanne (fkn. Seenaa Uumamaa, Uum. 1 fi 2 keessatti argamu), barumsoota inni barsiisu hundumaa tuffachuutti dhufna. Kana booda… kutaa MQ isa hafe amanuuf amansiisa maalii qabnaree? </a:t>
            </a: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1" y="3719971"/>
            <a:ext cx="3518289" cy="1015663"/>
          </a:xfrm>
          <a:custGeom>
            <a:avLst/>
            <a:gdLst>
              <a:gd name="connsiteX0" fmla="*/ 0 w 3518289"/>
              <a:gd name="connsiteY0" fmla="*/ 0 h 1015663"/>
              <a:gd name="connsiteX1" fmla="*/ 586382 w 3518289"/>
              <a:gd name="connsiteY1" fmla="*/ 0 h 1015663"/>
              <a:gd name="connsiteX2" fmla="*/ 1102397 w 3518289"/>
              <a:gd name="connsiteY2" fmla="*/ 0 h 1015663"/>
              <a:gd name="connsiteX3" fmla="*/ 1618413 w 3518289"/>
              <a:gd name="connsiteY3" fmla="*/ 0 h 1015663"/>
              <a:gd name="connsiteX4" fmla="*/ 2204794 w 3518289"/>
              <a:gd name="connsiteY4" fmla="*/ 0 h 1015663"/>
              <a:gd name="connsiteX5" fmla="*/ 2755993 w 3518289"/>
              <a:gd name="connsiteY5" fmla="*/ 0 h 1015663"/>
              <a:gd name="connsiteX6" fmla="*/ 3518289 w 3518289"/>
              <a:gd name="connsiteY6" fmla="*/ 0 h 1015663"/>
              <a:gd name="connsiteX7" fmla="*/ 3518289 w 3518289"/>
              <a:gd name="connsiteY7" fmla="*/ 487518 h 1015663"/>
              <a:gd name="connsiteX8" fmla="*/ 3518289 w 3518289"/>
              <a:gd name="connsiteY8" fmla="*/ 1015663 h 1015663"/>
              <a:gd name="connsiteX9" fmla="*/ 2931908 w 3518289"/>
              <a:gd name="connsiteY9" fmla="*/ 1015663 h 1015663"/>
              <a:gd name="connsiteX10" fmla="*/ 2380709 w 3518289"/>
              <a:gd name="connsiteY10" fmla="*/ 1015663 h 1015663"/>
              <a:gd name="connsiteX11" fmla="*/ 1723962 w 3518289"/>
              <a:gd name="connsiteY11" fmla="*/ 1015663 h 1015663"/>
              <a:gd name="connsiteX12" fmla="*/ 1207946 w 3518289"/>
              <a:gd name="connsiteY12" fmla="*/ 1015663 h 1015663"/>
              <a:gd name="connsiteX13" fmla="*/ 691930 w 3518289"/>
              <a:gd name="connsiteY13" fmla="*/ 1015663 h 1015663"/>
              <a:gd name="connsiteX14" fmla="*/ 0 w 3518289"/>
              <a:gd name="connsiteY14" fmla="*/ 1015663 h 1015663"/>
              <a:gd name="connsiteX15" fmla="*/ 0 w 3518289"/>
              <a:gd name="connsiteY15" fmla="*/ 497675 h 1015663"/>
              <a:gd name="connsiteX16" fmla="*/ 0 w 3518289"/>
              <a:gd name="connsiteY16"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1015663" fill="none" extrusionOk="0">
                <a:moveTo>
                  <a:pt x="0" y="0"/>
                </a:moveTo>
                <a:cubicBezTo>
                  <a:pt x="148574" y="-53081"/>
                  <a:pt x="449523" y="29451"/>
                  <a:pt x="586382" y="0"/>
                </a:cubicBezTo>
                <a:cubicBezTo>
                  <a:pt x="723241" y="-29451"/>
                  <a:pt x="908955" y="20731"/>
                  <a:pt x="1102397" y="0"/>
                </a:cubicBezTo>
                <a:cubicBezTo>
                  <a:pt x="1295839" y="-20731"/>
                  <a:pt x="1439968" y="38336"/>
                  <a:pt x="1618413" y="0"/>
                </a:cubicBezTo>
                <a:cubicBezTo>
                  <a:pt x="1796858" y="-38336"/>
                  <a:pt x="1916946" y="58285"/>
                  <a:pt x="2204794" y="0"/>
                </a:cubicBezTo>
                <a:cubicBezTo>
                  <a:pt x="2492642" y="-58285"/>
                  <a:pt x="2498354" y="56894"/>
                  <a:pt x="2755993" y="0"/>
                </a:cubicBezTo>
                <a:cubicBezTo>
                  <a:pt x="3013632" y="-56894"/>
                  <a:pt x="3167306" y="37462"/>
                  <a:pt x="3518289" y="0"/>
                </a:cubicBezTo>
                <a:cubicBezTo>
                  <a:pt x="3573807" y="221136"/>
                  <a:pt x="3474539" y="334133"/>
                  <a:pt x="3518289" y="487518"/>
                </a:cubicBezTo>
                <a:cubicBezTo>
                  <a:pt x="3562039" y="640903"/>
                  <a:pt x="3458027" y="772221"/>
                  <a:pt x="3518289" y="1015663"/>
                </a:cubicBezTo>
                <a:cubicBezTo>
                  <a:pt x="3246028" y="1068682"/>
                  <a:pt x="3112951" y="968525"/>
                  <a:pt x="2931908" y="1015663"/>
                </a:cubicBezTo>
                <a:cubicBezTo>
                  <a:pt x="2750865" y="1062801"/>
                  <a:pt x="2617154" y="1014553"/>
                  <a:pt x="2380709" y="1015663"/>
                </a:cubicBezTo>
                <a:cubicBezTo>
                  <a:pt x="2144264" y="1016773"/>
                  <a:pt x="1936205" y="937190"/>
                  <a:pt x="1723962" y="1015663"/>
                </a:cubicBezTo>
                <a:cubicBezTo>
                  <a:pt x="1511719" y="1094136"/>
                  <a:pt x="1402813" y="977241"/>
                  <a:pt x="1207946" y="1015663"/>
                </a:cubicBezTo>
                <a:cubicBezTo>
                  <a:pt x="1013079" y="1054085"/>
                  <a:pt x="853529" y="973931"/>
                  <a:pt x="691930" y="1015663"/>
                </a:cubicBezTo>
                <a:cubicBezTo>
                  <a:pt x="530331" y="1057395"/>
                  <a:pt x="193860" y="1000963"/>
                  <a:pt x="0" y="1015663"/>
                </a:cubicBezTo>
                <a:cubicBezTo>
                  <a:pt x="-56877" y="769209"/>
                  <a:pt x="33108" y="643748"/>
                  <a:pt x="0" y="497675"/>
                </a:cubicBezTo>
                <a:cubicBezTo>
                  <a:pt x="-33108" y="351602"/>
                  <a:pt x="4357" y="220356"/>
                  <a:pt x="0" y="0"/>
                </a:cubicBezTo>
                <a:close/>
              </a:path>
              <a:path w="3518289" h="1015663"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21014" y="198394"/>
                  <a:pt x="3488834" y="328515"/>
                  <a:pt x="3518289" y="487518"/>
                </a:cubicBezTo>
                <a:cubicBezTo>
                  <a:pt x="3547744" y="646521"/>
                  <a:pt x="3476463" y="789465"/>
                  <a:pt x="3518289" y="1015663"/>
                </a:cubicBezTo>
                <a:cubicBezTo>
                  <a:pt x="3269020" y="1059547"/>
                  <a:pt x="3177404" y="1003230"/>
                  <a:pt x="3002273" y="1015663"/>
                </a:cubicBezTo>
                <a:cubicBezTo>
                  <a:pt x="2827142" y="1028096"/>
                  <a:pt x="2635706" y="1013768"/>
                  <a:pt x="2345526" y="1015663"/>
                </a:cubicBezTo>
                <a:cubicBezTo>
                  <a:pt x="2055346" y="1017558"/>
                  <a:pt x="1907072" y="982083"/>
                  <a:pt x="1688779" y="1015663"/>
                </a:cubicBezTo>
                <a:cubicBezTo>
                  <a:pt x="1470486" y="1049243"/>
                  <a:pt x="1299668" y="954038"/>
                  <a:pt x="1067214" y="1015663"/>
                </a:cubicBezTo>
                <a:cubicBezTo>
                  <a:pt x="834760" y="1077288"/>
                  <a:pt x="803347" y="992895"/>
                  <a:pt x="551199" y="1015663"/>
                </a:cubicBezTo>
                <a:cubicBezTo>
                  <a:pt x="299051" y="1038431"/>
                  <a:pt x="133357" y="967366"/>
                  <a:pt x="0" y="1015663"/>
                </a:cubicBezTo>
                <a:cubicBezTo>
                  <a:pt x="-5204" y="777892"/>
                  <a:pt x="40693" y="740264"/>
                  <a:pt x="0" y="538301"/>
                </a:cubicBezTo>
                <a:cubicBezTo>
                  <a:pt x="-40693" y="336338"/>
                  <a:pt x="25393" y="155709"/>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US" sz="2000" b="1" dirty="0">
                <a:solidFill>
                  <a:schemeClr val="accent6">
                    <a:lumMod val="50000"/>
                  </a:schemeClr>
                </a:solidFill>
              </a:rPr>
              <a:t>“</a:t>
            </a:r>
            <a:r>
              <a:rPr lang="en-US" sz="2000" b="1" dirty="0" err="1">
                <a:solidFill>
                  <a:schemeClr val="accent6">
                    <a:lumMod val="50000"/>
                  </a:schemeClr>
                </a:solidFill>
              </a:rPr>
              <a:t>Dubbiin</a:t>
            </a:r>
            <a:r>
              <a:rPr lang="en-US" sz="2000" b="1" dirty="0">
                <a:solidFill>
                  <a:schemeClr val="accent6">
                    <a:lumMod val="50000"/>
                  </a:schemeClr>
                </a:solidFill>
              </a:rPr>
              <a:t> </a:t>
            </a:r>
            <a:r>
              <a:rPr lang="en-US" sz="2000" b="1" dirty="0" err="1">
                <a:solidFill>
                  <a:schemeClr val="accent6">
                    <a:lumMod val="50000"/>
                  </a:schemeClr>
                </a:solidFill>
              </a:rPr>
              <a:t>kee</a:t>
            </a:r>
            <a:r>
              <a:rPr lang="en-US" sz="2000" b="1" dirty="0">
                <a:solidFill>
                  <a:schemeClr val="accent6">
                    <a:lumMod val="50000"/>
                  </a:schemeClr>
                </a:solidFill>
              </a:rPr>
              <a:t> </a:t>
            </a:r>
            <a:r>
              <a:rPr lang="en-US" sz="2000" b="1" dirty="0" err="1">
                <a:solidFill>
                  <a:schemeClr val="accent6">
                    <a:lumMod val="50000"/>
                  </a:schemeClr>
                </a:solidFill>
              </a:rPr>
              <a:t>miilla</a:t>
            </a:r>
            <a:r>
              <a:rPr lang="en-US" sz="2000" b="1" dirty="0">
                <a:solidFill>
                  <a:schemeClr val="accent6">
                    <a:lumMod val="50000"/>
                  </a:schemeClr>
                </a:solidFill>
              </a:rPr>
              <a:t> </a:t>
            </a:r>
            <a:r>
              <a:rPr lang="en-US" sz="2000" b="1" dirty="0" err="1">
                <a:solidFill>
                  <a:schemeClr val="accent6">
                    <a:lumMod val="50000"/>
                  </a:schemeClr>
                </a:solidFill>
              </a:rPr>
              <a:t>kootiif</a:t>
            </a:r>
            <a:r>
              <a:rPr lang="en-US" sz="2000" b="1" dirty="0">
                <a:solidFill>
                  <a:schemeClr val="accent6">
                    <a:lumMod val="50000"/>
                  </a:schemeClr>
                </a:solidFill>
              </a:rPr>
              <a:t> </a:t>
            </a:r>
            <a:r>
              <a:rPr lang="en-US" sz="2000" b="1" dirty="0" err="1">
                <a:solidFill>
                  <a:schemeClr val="accent6">
                    <a:lumMod val="50000"/>
                  </a:schemeClr>
                </a:solidFill>
              </a:rPr>
              <a:t>ibsaa</a:t>
            </a:r>
            <a:r>
              <a:rPr lang="en-US" sz="2000" b="1" dirty="0">
                <a:solidFill>
                  <a:schemeClr val="accent6">
                    <a:lumMod val="50000"/>
                  </a:schemeClr>
                </a:solidFill>
              </a:rPr>
              <a:t> </a:t>
            </a:r>
            <a:r>
              <a:rPr lang="en-US" sz="2000" b="1" dirty="0" err="1">
                <a:solidFill>
                  <a:schemeClr val="accent6">
                    <a:lumMod val="50000"/>
                  </a:schemeClr>
                </a:solidFill>
              </a:rPr>
              <a:t>dha</a:t>
            </a:r>
            <a:r>
              <a:rPr lang="en-US" sz="2000" b="1" dirty="0">
                <a:solidFill>
                  <a:schemeClr val="accent6">
                    <a:lumMod val="50000"/>
                  </a:schemeClr>
                </a:solidFill>
              </a:rPr>
              <a:t>, </a:t>
            </a:r>
            <a:r>
              <a:rPr lang="en-US" sz="2000" b="1" dirty="0" err="1">
                <a:solidFill>
                  <a:schemeClr val="accent6">
                    <a:lumMod val="50000"/>
                  </a:schemeClr>
                </a:solidFill>
              </a:rPr>
              <a:t>daandii</a:t>
            </a:r>
            <a:r>
              <a:rPr lang="en-US" sz="2000" b="1" dirty="0">
                <a:solidFill>
                  <a:schemeClr val="accent6">
                    <a:lumMod val="50000"/>
                  </a:schemeClr>
                </a:solidFill>
              </a:rPr>
              <a:t> </a:t>
            </a:r>
            <a:r>
              <a:rPr lang="en-US" sz="2000" b="1" dirty="0" err="1">
                <a:solidFill>
                  <a:schemeClr val="accent6">
                    <a:lumMod val="50000"/>
                  </a:schemeClr>
                </a:solidFill>
              </a:rPr>
              <a:t>koo</a:t>
            </a:r>
            <a:r>
              <a:rPr lang="en-US" sz="2000" b="1" dirty="0">
                <a:solidFill>
                  <a:schemeClr val="accent6">
                    <a:lumMod val="50000"/>
                  </a:schemeClr>
                </a:solidFill>
              </a:rPr>
              <a:t> </a:t>
            </a:r>
            <a:r>
              <a:rPr lang="en-US" sz="2000" b="1" dirty="0" err="1">
                <a:solidFill>
                  <a:schemeClr val="accent6">
                    <a:lumMod val="50000"/>
                  </a:schemeClr>
                </a:solidFill>
              </a:rPr>
              <a:t>irrattis</a:t>
            </a:r>
            <a:r>
              <a:rPr lang="en-US" sz="2000" b="1" dirty="0">
                <a:solidFill>
                  <a:schemeClr val="accent6">
                    <a:lumMod val="50000"/>
                  </a:schemeClr>
                </a:solidFill>
              </a:rPr>
              <a:t> in </a:t>
            </a:r>
            <a:r>
              <a:rPr lang="en-US" sz="2000" b="1" dirty="0" err="1">
                <a:solidFill>
                  <a:schemeClr val="accent6">
                    <a:lumMod val="50000"/>
                  </a:schemeClr>
                </a:solidFill>
              </a:rPr>
              <a:t>ifa</a:t>
            </a:r>
            <a:r>
              <a:rPr lang="en-US" sz="2000" b="1" dirty="0">
                <a:solidFill>
                  <a:schemeClr val="accent6">
                    <a:lumMod val="50000"/>
                  </a:schemeClr>
                </a:solidFill>
              </a:rPr>
              <a:t>.”  — Far. 119:105</a:t>
            </a:r>
            <a:endParaRPr lang="en" b="1" dirty="0">
              <a:solidFill>
                <a:schemeClr val="accent6">
                  <a:lumMod val="50000"/>
                </a:schemeClr>
              </a:solidFill>
            </a:endParaRP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4932637"/>
            <a:ext cx="3518289" cy="1400383"/>
          </a:xfrm>
          <a:custGeom>
            <a:avLst/>
            <a:gdLst>
              <a:gd name="connsiteX0" fmla="*/ 0 w 3518289"/>
              <a:gd name="connsiteY0" fmla="*/ 0 h 1400383"/>
              <a:gd name="connsiteX1" fmla="*/ 480833 w 3518289"/>
              <a:gd name="connsiteY1" fmla="*/ 0 h 1400383"/>
              <a:gd name="connsiteX2" fmla="*/ 1067214 w 3518289"/>
              <a:gd name="connsiteY2" fmla="*/ 0 h 1400383"/>
              <a:gd name="connsiteX3" fmla="*/ 1618413 w 3518289"/>
              <a:gd name="connsiteY3" fmla="*/ 0 h 1400383"/>
              <a:gd name="connsiteX4" fmla="*/ 2099246 w 3518289"/>
              <a:gd name="connsiteY4" fmla="*/ 0 h 1400383"/>
              <a:gd name="connsiteX5" fmla="*/ 2615261 w 3518289"/>
              <a:gd name="connsiteY5" fmla="*/ 0 h 1400383"/>
              <a:gd name="connsiteX6" fmla="*/ 3518289 w 3518289"/>
              <a:gd name="connsiteY6" fmla="*/ 0 h 1400383"/>
              <a:gd name="connsiteX7" fmla="*/ 3518289 w 3518289"/>
              <a:gd name="connsiteY7" fmla="*/ 480798 h 1400383"/>
              <a:gd name="connsiteX8" fmla="*/ 3518289 w 3518289"/>
              <a:gd name="connsiteY8" fmla="*/ 933589 h 1400383"/>
              <a:gd name="connsiteX9" fmla="*/ 3518289 w 3518289"/>
              <a:gd name="connsiteY9" fmla="*/ 1400383 h 1400383"/>
              <a:gd name="connsiteX10" fmla="*/ 2896725 w 3518289"/>
              <a:gd name="connsiteY10" fmla="*/ 1400383 h 1400383"/>
              <a:gd name="connsiteX11" fmla="*/ 2380709 w 3518289"/>
              <a:gd name="connsiteY11" fmla="*/ 1400383 h 1400383"/>
              <a:gd name="connsiteX12" fmla="*/ 1899876 w 3518289"/>
              <a:gd name="connsiteY12" fmla="*/ 1400383 h 1400383"/>
              <a:gd name="connsiteX13" fmla="*/ 1278312 w 3518289"/>
              <a:gd name="connsiteY13" fmla="*/ 1400383 h 1400383"/>
              <a:gd name="connsiteX14" fmla="*/ 691930 w 3518289"/>
              <a:gd name="connsiteY14" fmla="*/ 1400383 h 1400383"/>
              <a:gd name="connsiteX15" fmla="*/ 0 w 3518289"/>
              <a:gd name="connsiteY15" fmla="*/ 1400383 h 1400383"/>
              <a:gd name="connsiteX16" fmla="*/ 0 w 3518289"/>
              <a:gd name="connsiteY16" fmla="*/ 919585 h 1400383"/>
              <a:gd name="connsiteX17" fmla="*/ 0 w 3518289"/>
              <a:gd name="connsiteY17" fmla="*/ 480798 h 1400383"/>
              <a:gd name="connsiteX18" fmla="*/ 0 w 3518289"/>
              <a:gd name="connsiteY18" fmla="*/ 0 h 14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400383"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28535" y="175751"/>
                  <a:pt x="3507215" y="280462"/>
                  <a:pt x="3518289" y="480798"/>
                </a:cubicBezTo>
                <a:cubicBezTo>
                  <a:pt x="3529363" y="681134"/>
                  <a:pt x="3480411" y="807801"/>
                  <a:pt x="3518289" y="933589"/>
                </a:cubicBezTo>
                <a:cubicBezTo>
                  <a:pt x="3556167" y="1059377"/>
                  <a:pt x="3517738" y="1219977"/>
                  <a:pt x="3518289" y="1400383"/>
                </a:cubicBezTo>
                <a:cubicBezTo>
                  <a:pt x="3300650" y="1473954"/>
                  <a:pt x="3110359" y="1326742"/>
                  <a:pt x="2896725" y="1400383"/>
                </a:cubicBezTo>
                <a:cubicBezTo>
                  <a:pt x="2683091" y="1474024"/>
                  <a:pt x="2542308" y="1358651"/>
                  <a:pt x="2380709" y="1400383"/>
                </a:cubicBezTo>
                <a:cubicBezTo>
                  <a:pt x="2219110" y="1442115"/>
                  <a:pt x="2027003" y="1378151"/>
                  <a:pt x="1899876" y="1400383"/>
                </a:cubicBezTo>
                <a:cubicBezTo>
                  <a:pt x="1772749" y="1422615"/>
                  <a:pt x="1581906" y="1330856"/>
                  <a:pt x="1278312" y="1400383"/>
                </a:cubicBezTo>
                <a:cubicBezTo>
                  <a:pt x="974718" y="1469910"/>
                  <a:pt x="945855" y="1394387"/>
                  <a:pt x="691930" y="1400383"/>
                </a:cubicBezTo>
                <a:cubicBezTo>
                  <a:pt x="438005" y="1406379"/>
                  <a:pt x="213738" y="1394098"/>
                  <a:pt x="0" y="1400383"/>
                </a:cubicBezTo>
                <a:cubicBezTo>
                  <a:pt x="-49932" y="1303981"/>
                  <a:pt x="19240" y="1073537"/>
                  <a:pt x="0" y="919585"/>
                </a:cubicBezTo>
                <a:cubicBezTo>
                  <a:pt x="-19240" y="765633"/>
                  <a:pt x="42434" y="651446"/>
                  <a:pt x="0" y="480798"/>
                </a:cubicBezTo>
                <a:cubicBezTo>
                  <a:pt x="-42434" y="310150"/>
                  <a:pt x="26360" y="135320"/>
                  <a:pt x="0" y="0"/>
                </a:cubicBezTo>
                <a:close/>
              </a:path>
              <a:path w="3518289" h="1400383"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35167" y="167607"/>
                  <a:pt x="3467145" y="239161"/>
                  <a:pt x="3518289" y="438787"/>
                </a:cubicBezTo>
                <a:cubicBezTo>
                  <a:pt x="3569433" y="638413"/>
                  <a:pt x="3471189" y="781424"/>
                  <a:pt x="3518289" y="905581"/>
                </a:cubicBezTo>
                <a:cubicBezTo>
                  <a:pt x="3565389" y="1029738"/>
                  <a:pt x="3475634" y="1181096"/>
                  <a:pt x="3518289" y="1400383"/>
                </a:cubicBezTo>
                <a:cubicBezTo>
                  <a:pt x="3355023" y="1423262"/>
                  <a:pt x="3202065" y="1360412"/>
                  <a:pt x="3037456" y="1400383"/>
                </a:cubicBezTo>
                <a:cubicBezTo>
                  <a:pt x="2872847" y="1440354"/>
                  <a:pt x="2599002" y="1366803"/>
                  <a:pt x="2380709" y="1400383"/>
                </a:cubicBezTo>
                <a:cubicBezTo>
                  <a:pt x="2162416" y="1433963"/>
                  <a:pt x="1987808" y="1334209"/>
                  <a:pt x="1759145" y="1400383"/>
                </a:cubicBezTo>
                <a:cubicBezTo>
                  <a:pt x="1530482" y="1466557"/>
                  <a:pt x="1347236" y="1380551"/>
                  <a:pt x="1243129" y="1400383"/>
                </a:cubicBezTo>
                <a:cubicBezTo>
                  <a:pt x="1139022" y="1420215"/>
                  <a:pt x="887646" y="1336738"/>
                  <a:pt x="586381" y="1400383"/>
                </a:cubicBezTo>
                <a:cubicBezTo>
                  <a:pt x="285116" y="1464028"/>
                  <a:pt x="281014" y="1399800"/>
                  <a:pt x="0" y="1400383"/>
                </a:cubicBezTo>
                <a:cubicBezTo>
                  <a:pt x="-10173" y="1203012"/>
                  <a:pt x="12333" y="1146740"/>
                  <a:pt x="0" y="947592"/>
                </a:cubicBezTo>
                <a:cubicBezTo>
                  <a:pt x="-12333" y="748444"/>
                  <a:pt x="18774" y="660907"/>
                  <a:pt x="0" y="480798"/>
                </a:cubicBezTo>
                <a:cubicBezTo>
                  <a:pt x="-18774" y="300689"/>
                  <a:pt x="43412" y="146570"/>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US" sz="2000" b="1" dirty="0">
                <a:solidFill>
                  <a:schemeClr val="accent1">
                    <a:lumMod val="50000"/>
                  </a:schemeClr>
                </a:solidFill>
              </a:rPr>
              <a:t>“</a:t>
            </a:r>
            <a:r>
              <a:rPr lang="en-US" sz="2000" b="1" dirty="0" err="1">
                <a:solidFill>
                  <a:schemeClr val="accent1">
                    <a:lumMod val="50000"/>
                  </a:schemeClr>
                </a:solidFill>
              </a:rPr>
              <a:t>Saaqamuun</a:t>
            </a:r>
            <a:r>
              <a:rPr lang="en-US" sz="2000" b="1" dirty="0">
                <a:solidFill>
                  <a:schemeClr val="accent1">
                    <a:lumMod val="50000"/>
                  </a:schemeClr>
                </a:solidFill>
              </a:rPr>
              <a:t> </a:t>
            </a:r>
            <a:r>
              <a:rPr lang="en-US" sz="2000" b="1" dirty="0" err="1">
                <a:solidFill>
                  <a:schemeClr val="accent1">
                    <a:lumMod val="50000"/>
                  </a:schemeClr>
                </a:solidFill>
              </a:rPr>
              <a:t>dubbii</a:t>
            </a:r>
            <a:r>
              <a:rPr lang="en-US" sz="2000" b="1" dirty="0">
                <a:solidFill>
                  <a:schemeClr val="accent1">
                    <a:lumMod val="50000"/>
                  </a:schemeClr>
                </a:solidFill>
              </a:rPr>
              <a:t> </a:t>
            </a:r>
            <a:r>
              <a:rPr lang="en-US" sz="2000" b="1" dirty="0" err="1">
                <a:solidFill>
                  <a:schemeClr val="accent1">
                    <a:lumMod val="50000"/>
                  </a:schemeClr>
                </a:solidFill>
              </a:rPr>
              <a:t>keetii</a:t>
            </a:r>
            <a:r>
              <a:rPr lang="en-US" sz="2000" b="1" dirty="0">
                <a:solidFill>
                  <a:schemeClr val="accent1">
                    <a:lumMod val="50000"/>
                  </a:schemeClr>
                </a:solidFill>
              </a:rPr>
              <a:t> </a:t>
            </a:r>
            <a:r>
              <a:rPr lang="en-US" sz="2000" b="1" dirty="0" err="1">
                <a:solidFill>
                  <a:schemeClr val="accent1">
                    <a:lumMod val="50000"/>
                  </a:schemeClr>
                </a:solidFill>
              </a:rPr>
              <a:t>ifa</a:t>
            </a:r>
            <a:r>
              <a:rPr lang="en-US" sz="2000" b="1" dirty="0">
                <a:solidFill>
                  <a:schemeClr val="accent1">
                    <a:lumMod val="50000"/>
                  </a:schemeClr>
                </a:solidFill>
              </a:rPr>
              <a:t> in </a:t>
            </a:r>
            <a:r>
              <a:rPr lang="en-US" sz="2000" b="1" dirty="0" err="1">
                <a:solidFill>
                  <a:schemeClr val="accent1">
                    <a:lumMod val="50000"/>
                  </a:schemeClr>
                </a:solidFill>
              </a:rPr>
              <a:t>kenna</a:t>
            </a:r>
            <a:r>
              <a:rPr lang="en-US" sz="2000" b="1" dirty="0">
                <a:solidFill>
                  <a:schemeClr val="accent1">
                    <a:lumMod val="50000"/>
                  </a:schemeClr>
                </a:solidFill>
              </a:rPr>
              <a:t>, </a:t>
            </a:r>
            <a:r>
              <a:rPr lang="en-US" sz="2000" b="1" dirty="0" err="1">
                <a:solidFill>
                  <a:schemeClr val="accent1">
                    <a:lumMod val="50000"/>
                  </a:schemeClr>
                </a:solidFill>
              </a:rPr>
              <a:t>wallaalota</a:t>
            </a:r>
            <a:r>
              <a:rPr lang="en-US" sz="2000" b="1" dirty="0">
                <a:solidFill>
                  <a:schemeClr val="accent1">
                    <a:lumMod val="50000"/>
                  </a:schemeClr>
                </a:solidFill>
              </a:rPr>
              <a:t> </a:t>
            </a:r>
            <a:r>
              <a:rPr lang="en-US" sz="2000" b="1" dirty="0" err="1">
                <a:solidFill>
                  <a:schemeClr val="accent1">
                    <a:lumMod val="50000"/>
                  </a:schemeClr>
                </a:solidFill>
              </a:rPr>
              <a:t>iyyuu</a:t>
            </a:r>
            <a:r>
              <a:rPr lang="en-US" sz="2000" b="1" dirty="0">
                <a:solidFill>
                  <a:schemeClr val="accent1">
                    <a:lumMod val="50000"/>
                  </a:schemeClr>
                </a:solidFill>
              </a:rPr>
              <a:t> in </a:t>
            </a:r>
            <a:r>
              <a:rPr lang="en-US" sz="2000" b="1" dirty="0" err="1">
                <a:solidFill>
                  <a:schemeClr val="accent1">
                    <a:lumMod val="50000"/>
                  </a:schemeClr>
                </a:solidFill>
              </a:rPr>
              <a:t>hubachiisa</a:t>
            </a:r>
            <a:r>
              <a:rPr lang="en-US" sz="2000" b="1" dirty="0">
                <a:solidFill>
                  <a:schemeClr val="accent1">
                    <a:lumMod val="50000"/>
                  </a:schemeClr>
                </a:solidFill>
              </a:rPr>
              <a:t>.”</a:t>
            </a:r>
          </a:p>
          <a:p>
            <a:pPr algn="ctr">
              <a:spcBef>
                <a:spcPts val="600"/>
              </a:spcBef>
            </a:pPr>
            <a:r>
              <a:rPr lang="en-US" sz="2000" b="1" dirty="0">
                <a:solidFill>
                  <a:schemeClr val="accent1">
                    <a:lumMod val="50000"/>
                  </a:schemeClr>
                </a:solidFill>
              </a:rPr>
              <a:t>  — Far. 119:130</a:t>
            </a:r>
            <a:endParaRPr lang="en" b="1" dirty="0">
              <a:solidFill>
                <a:schemeClr val="accent1">
                  <a:lumMod val="50000"/>
                </a:schemeClr>
              </a:solidFill>
            </a:endParaRP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461283"/>
            <a:ext cx="7163699" cy="1323439"/>
          </a:xfrm>
          <a:prstGeom prst="rect">
            <a:avLst/>
          </a:prstGeom>
          <a:noFill/>
        </p:spPr>
        <p:txBody>
          <a:bodyPr wrap="square">
            <a:spAutoFit/>
          </a:bodyPr>
          <a:lstStyle/>
          <a:p>
            <a:pPr>
              <a:spcBef>
                <a:spcPts val="600"/>
              </a:spcBef>
            </a:pPr>
            <a:r>
              <a:rPr lang="en" sz="2000" b="1" dirty="0"/>
              <a:t>MQ keessatti, tarsiimoo diyaabiloosiin argina, uumama keessatti, dhalachuu, jiraachuu, du’uu, du’aa ka’uu fi araarsaa ta’uu Yesuus keessatti; dhiifama cubbuu; Dhufaatii lammataa; lafa haaraa keessatti bara baraan jiraachuufaa argina. …</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942958" y="1547686"/>
            <a:ext cx="7163698" cy="969496"/>
          </a:xfrm>
          <a:prstGeom prst="rect">
            <a:avLst/>
          </a:prstGeom>
          <a:noFill/>
        </p:spPr>
        <p:txBody>
          <a:bodyPr wrap="square">
            <a:spAutoFit/>
          </a:bodyPr>
          <a:lstStyle/>
          <a:p>
            <a:pPr>
              <a:spcBef>
                <a:spcPts val="600"/>
              </a:spcBef>
            </a:pPr>
            <a:r>
              <a:rPr lang="en-US" sz="1900" b="1" dirty="0"/>
              <a:t>K</a:t>
            </a:r>
            <a:r>
              <a:rPr lang="en" sz="1900" b="1" dirty="0"/>
              <a:t>anaaf dubbiin amansiisaan, Macaafa Qulqulluu keessatti qofaa fi tokkoo tokkoo kitaabota, boqonnootaa fi lakkoofsota isaa keessatti qofa argama. (2Xim. 3:16).</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000" b="1" dirty="0">
                <a:ln/>
                <a:solidFill>
                  <a:schemeClr val="accent4"/>
                </a:solidFill>
              </a:rPr>
              <a:t>SABABOOTA NAMAAN DHIHAATAN</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3127442" y="605822"/>
            <a:ext cx="6781322" cy="646331"/>
          </a:xfrm>
          <a:prstGeom prst="rect">
            <a:avLst/>
          </a:prstGeom>
          <a:noFill/>
        </p:spPr>
        <p:txBody>
          <a:bodyPr wrap="square">
            <a:spAutoFit/>
          </a:bodyPr>
          <a:lstStyle/>
          <a:p>
            <a:pPr algn="ctr"/>
            <a:r>
              <a:rPr lang="fi-FI" b="1" dirty="0">
                <a:solidFill>
                  <a:srgbClr val="A0DDE0"/>
                </a:solidFill>
                <a:effectLst>
                  <a:outerShdw blurRad="38100" dist="38100" dir="2700000" algn="tl">
                    <a:srgbClr val="000000">
                      <a:alpha val="43137"/>
                    </a:srgbClr>
                  </a:outerShdw>
                </a:effectLst>
                <a:latin typeface="Comic Sans MS" panose="030F0702030302020204" pitchFamily="66" charset="0"/>
              </a:rPr>
              <a:t>“Karaan qajeelaa namatti fakkaatu jira, dhumni isaa garuu karaa du'aa ti;”  — Fak. 16:25</a:t>
            </a:r>
            <a:endParaRPr lang="en" sz="1400" b="1" dirty="0">
              <a:solidFill>
                <a:srgbClr val="A0DDE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FD8E9C4-F44F-540B-79A8-4E236040BDF8}"/>
              </a:ext>
            </a:extLst>
          </p:cNvPr>
          <p:cNvSpPr txBox="1"/>
          <p:nvPr/>
        </p:nvSpPr>
        <p:spPr>
          <a:xfrm>
            <a:off x="4603428" y="1313648"/>
            <a:ext cx="5876313"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Macaafni Qulqulluun geggeessaa Waaqaatiin caafame erga ta’ee, eenyuutu hiikuu danda’a (2 Phex. 1:20; Yoh. 14:26)?</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03168"/>
            <a:ext cx="4360856" cy="5586738"/>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603430" y="3484773"/>
            <a:ext cx="7588570" cy="1015663"/>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Fakkeenyi sababoota namaan dhihaatanii, erga jaarraa 18ffaan “barnoota akkaadaamii” wajjin wal nama barsiisee, namni hiikkaa MQ ceephaa’uutti ka’e. </a:t>
            </a: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603430" y="2249525"/>
            <a:ext cx="7588570" cy="1323439"/>
          </a:xfrm>
          <a:prstGeom prst="rect">
            <a:avLst/>
          </a:prstGeom>
          <a:noFill/>
        </p:spPr>
        <p:txBody>
          <a:bodyPr wrap="square">
            <a:spAutoFit/>
          </a:bodyPr>
          <a:lstStyle/>
          <a:p>
            <a:pPr>
              <a:spcBef>
                <a:spcPts val="600"/>
              </a:spcBef>
            </a:pPr>
            <a:r>
              <a:rPr lang="en-US" sz="2000" b="1" dirty="0" err="1">
                <a:solidFill>
                  <a:schemeClr val="bg1"/>
                </a:solidFill>
                <a:effectLst>
                  <a:glow rad="127000">
                    <a:srgbClr val="474062"/>
                  </a:glow>
                  <a:outerShdw blurRad="38100" dist="38100" dir="2700000" algn="tl">
                    <a:srgbClr val="000000">
                      <a:alpha val="43137"/>
                    </a:srgbClr>
                  </a:outerShdw>
                </a:effectLst>
              </a:rPr>
              <a:t>Namni</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Hafuura</a:t>
            </a:r>
            <a:r>
              <a:rPr lang="en-US" sz="2000" b="1" dirty="0">
                <a:solidFill>
                  <a:schemeClr val="bg1"/>
                </a:solidFill>
                <a:effectLst>
                  <a:glow rad="127000">
                    <a:srgbClr val="474062"/>
                  </a:glow>
                  <a:outerShdw blurRad="38100" dist="38100" dir="2700000" algn="tl">
                    <a:srgbClr val="000000">
                      <a:alpha val="43137"/>
                    </a:srgbClr>
                  </a:outerShdw>
                </a:effectLst>
              </a:rPr>
              <a:t> of </a:t>
            </a:r>
            <a:r>
              <a:rPr lang="en-US" sz="2000" b="1" dirty="0" err="1">
                <a:solidFill>
                  <a:schemeClr val="bg1"/>
                </a:solidFill>
                <a:effectLst>
                  <a:glow rad="127000">
                    <a:srgbClr val="474062"/>
                  </a:glow>
                  <a:outerShdw blurRad="38100" dist="38100" dir="2700000" algn="tl">
                    <a:srgbClr val="000000">
                      <a:alpha val="43137"/>
                    </a:srgbClr>
                  </a:outerShdw>
                </a:effectLst>
              </a:rPr>
              <a:t>keessaa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hin</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qabne</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waan</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Hafuura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Waaqaa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biraa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dhufu</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hin</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fudhatu</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qooda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kanaa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akka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gowwummaatti</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lakkaa’a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malee</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kanaaf</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adda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baasee</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hubachuu</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hin</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danda’u</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sababni</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isaa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Hafuura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Qulqulluutiin</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qofa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hubatamu</a:t>
            </a:r>
            <a:r>
              <a:rPr lang="en-US" sz="2000" b="1" dirty="0">
                <a:solidFill>
                  <a:schemeClr val="bg1"/>
                </a:solidFill>
                <a:effectLst>
                  <a:glow rad="127000">
                    <a:srgbClr val="474062"/>
                  </a:glow>
                  <a:outerShdw blurRad="38100" dist="38100" dir="2700000" algn="tl">
                    <a:srgbClr val="000000">
                      <a:alpha val="43137"/>
                    </a:srgbClr>
                  </a:outerShdw>
                </a:effectLst>
              </a:rPr>
              <a:t> </a:t>
            </a:r>
            <a:r>
              <a:rPr lang="en" sz="2000" b="1" dirty="0">
                <a:solidFill>
                  <a:schemeClr val="bg1"/>
                </a:solidFill>
                <a:effectLst>
                  <a:glow rad="127000">
                    <a:srgbClr val="474062"/>
                  </a:glow>
                  <a:outerShdw blurRad="38100" dist="38100" dir="2700000" algn="tl">
                    <a:srgbClr val="000000">
                      <a:alpha val="43137"/>
                    </a:srgbClr>
                  </a:outerShdw>
                </a:effectLst>
              </a:rPr>
              <a:t>(1Qor. 2:14 ).</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603428" y="5963674"/>
            <a:ext cx="7588569" cy="707886"/>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Shakkii tokko malee, diinni daandii sirrii fakkaatee dhumni isaa garuu du’atti geessu qopheesseera (Fkn. 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603430" y="4570336"/>
            <a:ext cx="7588570" cy="1323439"/>
          </a:xfrm>
          <a:prstGeom prst="rect">
            <a:avLst/>
          </a:prstGeom>
          <a:noFill/>
        </p:spPr>
        <p:txBody>
          <a:bodyPr wrap="square">
            <a:spAutoFit/>
          </a:bodyPr>
          <a:lstStyle/>
          <a:p>
            <a:pPr>
              <a:spcBef>
                <a:spcPts val="600"/>
              </a:spcBef>
            </a:pPr>
            <a:r>
              <a:rPr lang="en-US" sz="2000" b="1" dirty="0">
                <a:solidFill>
                  <a:schemeClr val="bg1"/>
                </a:solidFill>
                <a:effectLst>
                  <a:glow rad="127000">
                    <a:srgbClr val="474062"/>
                  </a:glow>
                  <a:outerShdw blurRad="38100" dist="38100" dir="2700000" algn="tl">
                    <a:srgbClr val="000000">
                      <a:alpha val="43137"/>
                    </a:srgbClr>
                  </a:outerShdw>
                </a:effectLst>
              </a:rPr>
              <a:t>D</a:t>
            </a:r>
            <a:r>
              <a:rPr lang="en" sz="2000" b="1" dirty="0">
                <a:solidFill>
                  <a:schemeClr val="bg1"/>
                </a:solidFill>
                <a:effectLst>
                  <a:glow rad="127000">
                    <a:srgbClr val="474062"/>
                  </a:glow>
                  <a:outerShdw blurRad="38100" dist="38100" dir="2700000" algn="tl">
                    <a:srgbClr val="000000">
                      <a:alpha val="43137"/>
                    </a:srgbClr>
                  </a:outerShdw>
                </a:effectLst>
              </a:rPr>
              <a:t>hihaannaan isaa bu’uuraa, waantota dinqisiisoo fi raajii waan fuulduratti ta’uu ganuu dha. </a:t>
            </a:r>
            <a:r>
              <a:rPr lang="en-US" sz="2000" b="1" dirty="0">
                <a:solidFill>
                  <a:schemeClr val="bg1"/>
                </a:solidFill>
                <a:effectLst>
                  <a:glow rad="127000">
                    <a:srgbClr val="474062"/>
                  </a:glow>
                  <a:outerShdw blurRad="38100" dist="38100" dir="2700000" algn="tl">
                    <a:srgbClr val="000000">
                      <a:alpha val="43137"/>
                    </a:srgbClr>
                  </a:outerShdw>
                </a:effectLst>
              </a:rPr>
              <a:t>D</a:t>
            </a:r>
            <a:r>
              <a:rPr lang="en" sz="2000" b="1" dirty="0">
                <a:solidFill>
                  <a:schemeClr val="bg1"/>
                </a:solidFill>
                <a:effectLst>
                  <a:glow rad="127000">
                    <a:srgbClr val="474062"/>
                  </a:glow>
                  <a:outerShdw blurRad="38100" dist="38100" dir="2700000" algn="tl">
                    <a:srgbClr val="000000">
                      <a:alpha val="43137"/>
                    </a:srgbClr>
                  </a:outerShdw>
                </a:effectLst>
              </a:rPr>
              <a:t>hihaannaa kana keessatti, yoo humna isaa ykn dandeettii waan fuulduratti nu eeggatu beekuu isaatii ganne, Sagalee Waaqayyoo irraa bu’aa maalii arganna? </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877</TotalTime>
  <Words>1276</Words>
  <Application>Microsoft Office PowerPoint</Application>
  <PresentationFormat>Panorámica</PresentationFormat>
  <Paragraphs>58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122</cp:revision>
  <dcterms:created xsi:type="dcterms:W3CDTF">2024-03-31T16:03:06Z</dcterms:created>
  <dcterms:modified xsi:type="dcterms:W3CDTF">2024-04-16T20:24:47Z</dcterms:modified>
</cp:coreProperties>
</file>