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2" r:id="rId3"/>
    <p:sldId id="305" r:id="rId4"/>
    <p:sldId id="257" r:id="rId5"/>
    <p:sldId id="258" r:id="rId6"/>
    <p:sldId id="259" r:id="rId7"/>
    <p:sldId id="303" r:id="rId8"/>
    <p:sldId id="261" r:id="rId9"/>
    <p:sldId id="30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F3B"/>
    <a:srgbClr val="ECFBA7"/>
    <a:srgbClr val="FFD03B"/>
    <a:srgbClr val="FFEEB7"/>
    <a:srgbClr val="FFC000"/>
    <a:srgbClr val="EDFFC1"/>
    <a:srgbClr val="B5FF00"/>
    <a:srgbClr val="D2FFC9"/>
    <a:srgbClr val="2BFF00"/>
    <a:srgbClr val="C1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S"/>
        </a:p>
      </dgm:t>
    </dgm:pt>
    <dgm:pt modelId="{5178EDEB-513A-410C-A551-DF5D02174E3E}">
      <dgm:prSet custT="1"/>
      <dgm:spPr/>
      <dgm:t>
        <a:bodyPr/>
        <a:lstStyle/>
        <a:p>
          <a:r>
            <a:rPr lang="en" sz="1800" b="1" dirty="0">
              <a:effectLst>
                <a:outerShdw blurRad="38100" dist="38100" dir="2700000" algn="tl">
                  <a:srgbClr val="000000">
                    <a:alpha val="43137"/>
                  </a:srgbClr>
                </a:outerShdw>
              </a:effectLst>
            </a:rPr>
            <a:t>Adeemsi sakatta’iinsaa labsamee hamma guyyaa itti aanuutti eegamaa ture (Iyya. 7:14-15)</a:t>
          </a:r>
          <a:endParaRPr lang="es-ES" sz="1800" dirty="0">
            <a:effectLst>
              <a:outerShdw blurRad="38100" dist="38100" dir="2700000" algn="tl">
                <a:srgbClr val="000000">
                  <a:alpha val="43137"/>
                </a:srgbClr>
              </a:outerShdw>
            </a:effectLst>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a:lstStyle/>
        <a:p>
          <a:r>
            <a:rPr lang="en" sz="1800" b="1" dirty="0">
              <a:effectLst>
                <a:outerShdw blurRad="38100" dist="38100" dir="2700000" algn="tl">
                  <a:srgbClr val="000000">
                    <a:alpha val="43137"/>
                  </a:srgbClr>
                </a:outerShdw>
              </a:effectLst>
            </a:rPr>
            <a:t>Gosti Yihudaa as baafaman (Iyya. 7:16)</a:t>
          </a:r>
          <a:endParaRPr lang="es-ES" sz="1800" dirty="0">
            <a:effectLst>
              <a:outerShdw blurRad="38100" dist="38100" dir="2700000" algn="tl">
                <a:srgbClr val="000000">
                  <a:alpha val="43137"/>
                </a:srgbClr>
              </a:outerShdw>
            </a:effectLst>
          </a:endParaRP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a:lstStyle/>
        <a:p>
          <a:r>
            <a:rPr lang="en" sz="1800" b="1" dirty="0">
              <a:effectLst>
                <a:outerShdw blurRad="38100" dist="38100" dir="2700000" algn="tl">
                  <a:srgbClr val="000000">
                    <a:alpha val="43137"/>
                  </a:srgbClr>
                </a:outerShdw>
              </a:effectLst>
            </a:rPr>
            <a:t>Maatiin Zeeraa as baafaman (Iyya. 7:17a)</a:t>
          </a:r>
          <a:endParaRPr lang="es-ES" sz="1800" dirty="0">
            <a:effectLst>
              <a:outerShdw blurRad="38100" dist="38100" dir="2700000" algn="tl">
                <a:srgbClr val="000000">
                  <a:alpha val="43137"/>
                </a:srgbClr>
              </a:outerShdw>
            </a:effectLst>
          </a:endParaRP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a:lstStyle/>
        <a:p>
          <a:r>
            <a:rPr lang="en" sz="1800" b="1" dirty="0">
              <a:effectLst>
                <a:outerShdw blurRad="38100" dist="38100" dir="2700000" algn="tl">
                  <a:srgbClr val="000000">
                    <a:alpha val="43137"/>
                  </a:srgbClr>
                </a:outerShdw>
              </a:effectLst>
            </a:rPr>
            <a:t>Zabdii inni geggeessaan as baafame (Iyya. 7:17b)</a:t>
          </a:r>
          <a:endParaRPr lang="es-ES" sz="1800" dirty="0">
            <a:effectLst>
              <a:outerShdw blurRad="38100" dist="38100" dir="2700000" algn="tl">
                <a:srgbClr val="000000">
                  <a:alpha val="43137"/>
                </a:srgbClr>
              </a:outerShdw>
            </a:effectLst>
          </a:endParaRP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a:lstStyle/>
        <a:p>
          <a:r>
            <a:rPr lang="en" sz="1800" b="1" dirty="0">
              <a:effectLst>
                <a:outerShdw blurRad="38100" dist="38100" dir="2700000" algn="tl">
                  <a:srgbClr val="000000">
                    <a:alpha val="43137"/>
                  </a:srgbClr>
                </a:outerShdw>
              </a:effectLst>
            </a:rPr>
            <a:t>Akkaan as baafame (Iyya. 7:18)</a:t>
          </a:r>
          <a:endParaRPr lang="es-ES" sz="1800" dirty="0">
            <a:effectLst>
              <a:outerShdw blurRad="38100" dist="38100" dir="2700000" algn="tl">
                <a:srgbClr val="000000">
                  <a:alpha val="43137"/>
                </a:srgbClr>
              </a:outerShdw>
            </a:effectLst>
          </a:endParaRP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es-ES"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es-ES"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es-ES"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es-ES"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a:lstStyle/>
        <a:p>
          <a:r>
            <a:rPr lang="en" sz="1300" b="1" dirty="0"/>
            <a:t>Iyyaasuun ni callise</a:t>
          </a:r>
          <a:endParaRPr lang="es-ES" sz="1300" dirty="0"/>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es-ES"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r>
            <a:rPr lang="en" sz="1300" b="1" dirty="0"/>
            <a:t>Iyyaasuun ni callise</a:t>
          </a:r>
          <a:endParaRPr lang="es-ES" sz="1300" dirty="0"/>
        </a:p>
      </dgm:t>
    </dgm:pt>
    <dgm:pt modelId="{4E053657-B98E-4748-AD60-22EE0344F39B}" type="parTrans" cxnId="{9E20EB2A-5223-4C5B-8B44-C86D9B84E017}">
      <dgm:prSet/>
      <dgm:spPr/>
      <dgm:t>
        <a:bodyPr/>
        <a:lstStyle/>
        <a:p>
          <a:endParaRPr lang="es-ES" sz="1800"/>
        </a:p>
      </dgm:t>
    </dgm:pt>
    <dgm:pt modelId="{F925905A-75B6-4DA8-9F40-6C33BB9F8370}" type="sibTrans" cxnId="{9E20EB2A-5223-4C5B-8B44-C86D9B84E017}">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r>
            <a:rPr lang="en" sz="1300" b="1" dirty="0"/>
            <a:t>Iyyaasuun ni callise</a:t>
          </a:r>
          <a:endParaRPr lang="es-ES" sz="1300" dirty="0"/>
        </a:p>
      </dgm:t>
    </dgm:pt>
    <dgm:pt modelId="{D4AC5B8D-FF47-44A9-8694-2521BB9035BE}" type="parTrans" cxnId="{6DAA300B-0EE9-4165-9D90-681A583DB0BB}">
      <dgm:prSet/>
      <dgm:spPr/>
      <dgm:t>
        <a:bodyPr/>
        <a:lstStyle/>
        <a:p>
          <a:endParaRPr lang="es-ES" sz="1800"/>
        </a:p>
      </dgm:t>
    </dgm:pt>
    <dgm:pt modelId="{DAAF82CA-4FFE-4B17-A041-8177D0876CA3}" type="sibTrans" cxnId="{6DAA300B-0EE9-4165-9D90-681A583DB0BB}">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a:lstStyle/>
        <a:p>
          <a:r>
            <a:rPr lang="en" sz="1300" b="1" dirty="0"/>
            <a:t>Iyyaasuun ni callise</a:t>
          </a:r>
          <a:endParaRPr lang="es-ES" sz="1300" dirty="0"/>
        </a:p>
      </dgm:t>
    </dgm:pt>
    <dgm:pt modelId="{DE83AE8C-38FD-43B3-BF5B-A86BC169DDD4}" type="parTrans" cxnId="{E14B18C8-355D-4947-83C8-A13B31DD0422}">
      <dgm:prSet/>
      <dgm:spPr/>
      <dgm:t>
        <a:bodyPr/>
        <a:lstStyle/>
        <a:p>
          <a:endParaRPr lang="es-ES" sz="1800"/>
        </a:p>
      </dgm:t>
    </dgm:pt>
    <dgm:pt modelId="{DB3D668A-3A33-4EFF-8313-3155B880390B}" type="sibTrans" cxnId="{E14B18C8-355D-4947-83C8-A13B31DD0422}">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a:lstStyle/>
        <a:p>
          <a:r>
            <a:rPr lang="en" sz="1300" b="1" dirty="0"/>
            <a:t>Iyyaasuun ni callise</a:t>
          </a:r>
          <a:endParaRPr lang="es-ES" sz="1300" dirty="0"/>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B1B324B3-6B34-40B8-AB84-3108FCE42B28}" type="pres">
      <dgm:prSet presAssocID="{95E131D1-AA9B-471E-B58B-1F8D9F02397C}" presName="Name0" presStyleCnt="0">
        <dgm:presLayoutVars>
          <dgm:chPref val="3"/>
          <dgm:dir/>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X="-70124" custLinFactNeighborX="-100000"/>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NeighborX="-57687">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304541" custLinFactNeighborX="59849">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68608"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578264" custLinFactNeighborX="60000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304541" custLinFactX="594383" custLinFactNeighborX="600000">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68608"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576647" custLinFactNeighborX="600000"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304541" custLinFactX="594383" custLinFactNeighborX="600000">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86374" custLinFactX="468608" custLinFactNeighborX="500000"/>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578264" custLinFactNeighborX="60000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304541" custLinFactX="594383" custLinFactNeighborX="600000">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68608" custLinFactNeighborX="500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578264" custLinFactNeighborX="60000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304541" custLinFactX="594383" custLinFactNeighborX="600000">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r>
            <a:rPr lang="en" sz="2400" b="1" dirty="0">
              <a:effectLst>
                <a:outerShdw blurRad="38100" dist="38100" dir="2700000" algn="tl">
                  <a:srgbClr val="000000">
                    <a:alpha val="43137"/>
                  </a:srgbClr>
                </a:outerShdw>
              </a:effectLst>
            </a:rPr>
            <a:t>Rahaab</a:t>
          </a:r>
        </a:p>
      </dgm:t>
    </dgm:pt>
    <dgm:pt modelId="{99BB4420-91F6-4E96-9608-ECF83EDF40BB}" type="parTrans" cxnId="{09BCA3CC-86D1-483D-BC80-17611DDE262D}">
      <dgm:prSet/>
      <dgm:spPr/>
      <dgm:t>
        <a:bodyPr/>
        <a:lstStyle/>
        <a:p>
          <a:endParaRPr lang="es-ES" sz="1800" b="1"/>
        </a:p>
      </dgm:t>
    </dgm:pt>
    <dgm:pt modelId="{83541F0D-F8B6-4EE9-B91F-42CDA911FC8E}" type="sibTrans" cxnId="{09BCA3CC-86D1-483D-BC80-17611DDE262D}">
      <dgm:prSet/>
      <dgm:spPr/>
      <dgm:t>
        <a:bodyPr/>
        <a:lstStyle/>
        <a:p>
          <a:endParaRPr lang="es-ES" sz="1800" b="1"/>
        </a:p>
      </dgm:t>
    </dgm:pt>
    <dgm:pt modelId="{F45B2193-0DDF-469F-8E0A-7A405525961B}">
      <dgm:prSet phldrT="[Texto]" phldr="0" custT="1"/>
      <dgm:spPr>
        <a:solidFill>
          <a:schemeClr val="accent3">
            <a:lumMod val="20000"/>
            <a:lumOff val="80000"/>
          </a:schemeClr>
        </a:solidFill>
      </dgm:spPr>
      <dgm:t>
        <a:bodyPr/>
        <a:lstStyle/>
        <a:p>
          <a:r>
            <a:rPr lang="en" sz="1800" b="1" dirty="0"/>
            <a:t>Basaastota  qooxii irra dhoksite</a:t>
          </a:r>
        </a:p>
      </dgm:t>
    </dgm:pt>
    <dgm:pt modelId="{D1E71E6B-10AB-4FFD-85D2-62CAC68EAE67}" type="parTrans" cxnId="{2ADA6EA2-7D8D-454B-B6CB-AD637486F930}">
      <dgm:prSet/>
      <dgm:spPr>
        <a:ln>
          <a:solidFill>
            <a:schemeClr val="accent3">
              <a:lumMod val="60000"/>
              <a:lumOff val="40000"/>
            </a:schemeClr>
          </a:solidFill>
        </a:ln>
      </dgm:spPr>
      <dgm:t>
        <a:bodyPr/>
        <a:lstStyle/>
        <a:p>
          <a:endParaRPr lang="es-ES" sz="1800" b="1"/>
        </a:p>
      </dgm:t>
    </dgm:pt>
    <dgm:pt modelId="{9587150B-9A67-4E62-88AF-7D55ACD6E8BE}" type="sibTrans" cxnId="{2ADA6EA2-7D8D-454B-B6CB-AD637486F930}">
      <dgm:prSet/>
      <dgm:spPr/>
      <dgm:t>
        <a:bodyPr/>
        <a:lstStyle/>
        <a:p>
          <a:endParaRPr lang="es-ES" sz="1800" b="1"/>
        </a:p>
      </dgm:t>
    </dgm:pt>
    <dgm:pt modelId="{BD3B384E-6BDF-47DF-AA61-A0D19116BA1A}">
      <dgm:prSet phldrT="[Texto]" phldr="0" custT="1"/>
      <dgm:spPr>
        <a:solidFill>
          <a:srgbClr val="FFD5FC"/>
        </a:solidFill>
      </dgm:spPr>
      <dgm:t>
        <a:bodyPr/>
        <a:lstStyle/>
        <a:p>
          <a:r>
            <a:rPr lang="en" sz="1800" b="1" dirty="0"/>
            <a:t>Israa’elotatti garraamummaa agarsiifte</a:t>
          </a:r>
        </a:p>
      </dgm:t>
    </dgm:pt>
    <dgm:pt modelId="{DDC2B4CC-C6F7-4C3A-BE86-9A2B4A3CB48E}" type="parTrans" cxnId="{379220FA-4A87-49CA-BD18-F9874E6A9C0E}">
      <dgm:prSet/>
      <dgm:spPr>
        <a:ln>
          <a:solidFill>
            <a:schemeClr val="accent3">
              <a:lumMod val="60000"/>
              <a:lumOff val="40000"/>
            </a:schemeClr>
          </a:solidFill>
        </a:ln>
      </dgm:spPr>
      <dgm:t>
        <a:bodyPr/>
        <a:lstStyle/>
        <a:p>
          <a:endParaRPr lang="es-ES" sz="1800" b="1"/>
        </a:p>
      </dgm:t>
    </dgm:pt>
    <dgm:pt modelId="{CAF3B5EA-F3D0-4989-85E2-936645195705}" type="sibTrans" cxnId="{379220FA-4A87-49CA-BD18-F9874E6A9C0E}">
      <dgm:prSet/>
      <dgm:spPr/>
      <dgm:t>
        <a:bodyPr/>
        <a:lstStyle/>
        <a:p>
          <a:endParaRPr lang="es-ES" sz="1800" b="1"/>
        </a:p>
      </dgm:t>
    </dgm:pt>
    <dgm:pt modelId="{1A2E33E9-B0D3-4083-BB86-B43B0CDFF2DE}">
      <dgm:prSet phldrT="[Texto]" phldr="0" custT="1"/>
      <dgm:spPr/>
      <dgm:t>
        <a:bodyPr/>
        <a:lstStyle/>
        <a:p>
          <a:r>
            <a:rPr lang="en" sz="2400" b="1" dirty="0">
              <a:solidFill>
                <a:schemeClr val="tx1"/>
              </a:solidFill>
              <a:effectLst/>
            </a:rPr>
            <a:t>Akkaan</a:t>
          </a:r>
        </a:p>
      </dgm:t>
    </dgm:pt>
    <dgm:pt modelId="{DFA58106-38DD-451E-B22C-099B7D427E1C}" type="parTrans" cxnId="{7462B5D7-B6A7-420E-8690-AFDB7581F3D2}">
      <dgm:prSet/>
      <dgm:spPr/>
      <dgm:t>
        <a:bodyPr/>
        <a:lstStyle/>
        <a:p>
          <a:endParaRPr lang="es-ES" sz="1800" b="1"/>
        </a:p>
      </dgm:t>
    </dgm:pt>
    <dgm:pt modelId="{31BE3AEA-71B7-4B69-85C5-30B7FA14922D}" type="sibTrans" cxnId="{7462B5D7-B6A7-420E-8690-AFDB7581F3D2}">
      <dgm:prSet/>
      <dgm:spPr/>
      <dgm:t>
        <a:bodyPr/>
        <a:lstStyle/>
        <a:p>
          <a:endParaRPr lang="es-ES" sz="1800" b="1"/>
        </a:p>
      </dgm:t>
    </dgm:pt>
    <dgm:pt modelId="{9D2C6269-A96E-4736-9B93-826EF3E0C911}">
      <dgm:prSet phldrT="[Texto]" phldr="0" custT="1"/>
      <dgm:spPr>
        <a:solidFill>
          <a:srgbClr val="C1FFF9"/>
        </a:solidFill>
      </dgm:spPr>
      <dgm:t>
        <a:bodyPr/>
        <a:lstStyle/>
        <a:p>
          <a:r>
            <a:rPr lang="en" sz="1800" b="1" dirty="0"/>
            <a:t>Hatee boolla keessa dhokse</a:t>
          </a:r>
        </a:p>
      </dgm:t>
    </dgm:pt>
    <dgm:pt modelId="{C523DAF9-8BBC-46D3-A241-DEAFD0F43385}" type="parTrans" cxnId="{71CA2F7B-4168-43EF-A260-921D08347900}">
      <dgm:prSet/>
      <dgm:spPr/>
      <dgm:t>
        <a:bodyPr/>
        <a:lstStyle/>
        <a:p>
          <a:endParaRPr lang="es-ES" sz="1800" b="1"/>
        </a:p>
      </dgm:t>
    </dgm:pt>
    <dgm:pt modelId="{A1E2383C-44E8-409C-A9F1-AE6329EFFF57}" type="sibTrans" cxnId="{71CA2F7B-4168-43EF-A260-921D08347900}">
      <dgm:prSet/>
      <dgm:spPr/>
      <dgm:t>
        <a:bodyPr/>
        <a:lstStyle/>
        <a:p>
          <a:endParaRPr lang="es-ES" sz="1800" b="1"/>
        </a:p>
      </dgm:t>
    </dgm:pt>
    <dgm:pt modelId="{1E786EE1-B718-42D3-835C-7D22D6B9B292}">
      <dgm:prSet phldrT="[Texto]" phldr="0" custT="1"/>
      <dgm:spPr>
        <a:solidFill>
          <a:srgbClr val="C1FFD7"/>
        </a:solidFill>
      </dgm:spPr>
      <dgm:t>
        <a:bodyPr/>
        <a:lstStyle/>
        <a:p>
          <a:r>
            <a:rPr lang="en" sz="1800" b="1" dirty="0"/>
            <a:t>Israa’elitti rakkina fide</a:t>
          </a:r>
        </a:p>
      </dgm:t>
    </dgm:pt>
    <dgm:pt modelId="{53EC11A7-3C77-4BB7-8E68-2C0C96F9B1FF}" type="parTrans" cxnId="{F08004BE-3891-48E4-B7DA-25E8C662191E}">
      <dgm:prSet/>
      <dgm:spPr/>
      <dgm:t>
        <a:bodyPr/>
        <a:lstStyle/>
        <a:p>
          <a:endParaRPr lang="es-ES" sz="1800" b="1"/>
        </a:p>
      </dgm:t>
    </dgm:pt>
    <dgm:pt modelId="{C3B7C71B-302B-47F9-B106-6A80BFBEBF8A}" type="sibTrans" cxnId="{F08004BE-3891-48E4-B7DA-25E8C662191E}">
      <dgm:prSet/>
      <dgm:spPr/>
      <dgm:t>
        <a:bodyPr/>
        <a:lstStyle/>
        <a:p>
          <a:endParaRPr lang="es-ES" sz="1800" b="1"/>
        </a:p>
      </dgm:t>
    </dgm:pt>
    <dgm:pt modelId="{76FB19AD-118E-4416-B482-4A666AF2273D}">
      <dgm:prSet phldrT="[Texto]" phldr="0" custT="1"/>
      <dgm:spPr>
        <a:solidFill>
          <a:srgbClr val="EDD9FF"/>
        </a:solidFill>
      </dgm:spPr>
      <dgm:t>
        <a:bodyPr/>
        <a:lstStyle/>
        <a:p>
          <a:r>
            <a:rPr lang="en" sz="1800" b="1" dirty="0"/>
            <a:t>Sababa amantii isheetii mo’ichaa argatte</a:t>
          </a:r>
        </a:p>
      </dgm:t>
    </dgm:pt>
    <dgm:pt modelId="{EAC02B0D-E282-44FE-8583-A9432E6E7488}" type="parTrans" cxnId="{E6E5DB57-C0B1-44F4-80B9-FDE9B7C2D506}">
      <dgm:prSet/>
      <dgm:spPr>
        <a:ln>
          <a:solidFill>
            <a:schemeClr val="accent3">
              <a:lumMod val="60000"/>
              <a:lumOff val="40000"/>
            </a:schemeClr>
          </a:solidFill>
        </a:ln>
      </dgm:spPr>
      <dgm:t>
        <a:bodyPr/>
        <a:lstStyle/>
        <a:p>
          <a:endParaRPr lang="es-ES" sz="1800" b="1"/>
        </a:p>
      </dgm:t>
    </dgm:pt>
    <dgm:pt modelId="{AD3A2354-93A5-4175-A96B-3FDBB392F200}" type="sibTrans" cxnId="{E6E5DB57-C0B1-44F4-80B9-FDE9B7C2D506}">
      <dgm:prSet/>
      <dgm:spPr/>
      <dgm:t>
        <a:bodyPr/>
        <a:lstStyle/>
        <a:p>
          <a:endParaRPr lang="es-ES" sz="1800" b="1"/>
        </a:p>
      </dgm:t>
    </dgm:pt>
    <dgm:pt modelId="{3B4B5537-8210-4238-8540-BE9137CD5AA1}">
      <dgm:prSet phldrT="[Texto]" phldr="0" custT="1"/>
      <dgm:spPr>
        <a:solidFill>
          <a:srgbClr val="D2FFC9"/>
        </a:solidFill>
      </dgm:spPr>
      <dgm:t>
        <a:bodyPr/>
        <a:lstStyle/>
        <a:p>
          <a:r>
            <a:rPr lang="en" sz="1800" b="1" dirty="0"/>
            <a:t>Hojii isaatiin mo’amuu fide</a:t>
          </a:r>
        </a:p>
      </dgm:t>
    </dgm:pt>
    <dgm:pt modelId="{5F19EE5C-4130-4AFF-918A-B3A55D7A9DC3}" type="parTrans" cxnId="{068DE915-A112-498B-98EC-4B32CEDF0C57}">
      <dgm:prSet/>
      <dgm:spPr/>
      <dgm:t>
        <a:bodyPr/>
        <a:lstStyle/>
        <a:p>
          <a:endParaRPr lang="es-ES" sz="1800" b="1"/>
        </a:p>
      </dgm:t>
    </dgm:pt>
    <dgm:pt modelId="{405E3722-DA87-49E7-9548-1E3FE1BAF7A9}" type="sibTrans" cxnId="{068DE915-A112-498B-98EC-4B32CEDF0C57}">
      <dgm:prSet/>
      <dgm:spPr/>
      <dgm:t>
        <a:bodyPr/>
        <a:lstStyle/>
        <a:p>
          <a:endParaRPr lang="es-ES" sz="1800" b="1"/>
        </a:p>
      </dgm:t>
    </dgm:pt>
    <dgm:pt modelId="{D7B2B53A-02FB-4069-9BA1-76D573519C08}">
      <dgm:prSet phldrT="[Texto]" phldr="0" custT="1"/>
      <dgm:spPr>
        <a:solidFill>
          <a:srgbClr val="E1E2FF"/>
        </a:solidFill>
      </dgm:spPr>
      <dgm:t>
        <a:bodyPr/>
        <a:lstStyle/>
        <a:p>
          <a:r>
            <a:rPr lang="en" sz="1800" b="1" dirty="0"/>
            <a:t>Israa’elii wajjin kakuutti seente</a:t>
          </a:r>
        </a:p>
      </dgm:t>
    </dgm:pt>
    <dgm:pt modelId="{063E4A11-52F4-4586-BD34-E2DE8D9FCFD1}" type="parTrans" cxnId="{3BD4A542-3F80-46EC-8A51-E7E4FE4ED7EF}">
      <dgm:prSet/>
      <dgm:spPr>
        <a:ln>
          <a:solidFill>
            <a:schemeClr val="accent3">
              <a:lumMod val="60000"/>
              <a:lumOff val="40000"/>
            </a:schemeClr>
          </a:solidFill>
        </a:ln>
      </dgm:spPr>
      <dgm:t>
        <a:bodyPr/>
        <a:lstStyle/>
        <a:p>
          <a:endParaRPr lang="es-ES" sz="1800" b="1"/>
        </a:p>
      </dgm:t>
    </dgm:pt>
    <dgm:pt modelId="{A37B2CC5-EBF6-45D2-8C7B-A0A64C6E2052}" type="sibTrans" cxnId="{3BD4A542-3F80-46EC-8A51-E7E4FE4ED7EF}">
      <dgm:prSet/>
      <dgm:spPr/>
      <dgm:t>
        <a:bodyPr/>
        <a:lstStyle/>
        <a:p>
          <a:endParaRPr lang="es-ES" sz="1800" b="1"/>
        </a:p>
      </dgm:t>
    </dgm:pt>
    <dgm:pt modelId="{C069FBFF-0510-4877-8C8F-42FB60DB035D}">
      <dgm:prSet phldrT="[Texto]" phldr="0" custT="1"/>
      <dgm:spPr>
        <a:solidFill>
          <a:srgbClr val="EDFFC1"/>
        </a:solidFill>
      </dgm:spPr>
      <dgm:t>
        <a:bodyPr/>
        <a:lstStyle/>
        <a:p>
          <a:r>
            <a:rPr lang="en" sz="1800" b="1" dirty="0"/>
            <a:t>Kakuu Israa’eliin cabse</a:t>
          </a:r>
        </a:p>
      </dgm:t>
    </dgm:pt>
    <dgm:pt modelId="{5C797709-D3CB-4DF0-BC9C-BD4E0F24BFDE}" type="parTrans" cxnId="{5898C311-33DE-4212-976F-D7D694BC241E}">
      <dgm:prSet/>
      <dgm:spPr/>
      <dgm:t>
        <a:bodyPr/>
        <a:lstStyle/>
        <a:p>
          <a:endParaRPr lang="es-ES" sz="1800" b="1"/>
        </a:p>
      </dgm:t>
    </dgm:pt>
    <dgm:pt modelId="{AF0BB5AB-8E94-43EB-B4AA-B995EB56675A}" type="sibTrans" cxnId="{5898C311-33DE-4212-976F-D7D694BC241E}">
      <dgm:prSet/>
      <dgm:spPr/>
      <dgm:t>
        <a:bodyPr/>
        <a:lstStyle/>
        <a:p>
          <a:endParaRPr lang="es-ES" sz="1800" b="1"/>
        </a:p>
      </dgm:t>
    </dgm:pt>
    <dgm:pt modelId="{73BA97CB-CE5A-4483-A6F0-66679AAE2F01}">
      <dgm:prSet phldrT="[Texto]" phldr="0" custT="1"/>
      <dgm:spPr>
        <a:solidFill>
          <a:srgbClr val="B7DEFF"/>
        </a:solidFill>
      </dgm:spPr>
      <dgm:t>
        <a:bodyPr/>
        <a:lstStyle/>
        <a:p>
          <a:r>
            <a:rPr lang="en" sz="1800" b="1" dirty="0"/>
            <a:t>Jireenya ishee fi jireenya maatii ishee oolchite</a:t>
          </a:r>
          <a:endParaRPr lang="es-ES" sz="1800" b="1" dirty="0"/>
        </a:p>
      </dgm:t>
    </dgm:pt>
    <dgm:pt modelId="{73B6C5D3-6DB0-4F0C-A57F-A0ABD010167B}" type="parTrans" cxnId="{B45F590B-C976-42FA-B6DB-E279935A2B68}">
      <dgm:prSet/>
      <dgm:spPr>
        <a:ln>
          <a:solidFill>
            <a:schemeClr val="accent3">
              <a:lumMod val="60000"/>
              <a:lumOff val="40000"/>
            </a:schemeClr>
          </a:solidFill>
        </a:ln>
      </dgm:spPr>
      <dgm:t>
        <a:bodyPr/>
        <a:lstStyle/>
        <a:p>
          <a:endParaRPr lang="es-ES" sz="1800" b="1"/>
        </a:p>
      </dgm:t>
    </dgm:pt>
    <dgm:pt modelId="{81AAC073-D28C-4C4E-A830-06C8EA3A357B}" type="sibTrans" cxnId="{B45F590B-C976-42FA-B6DB-E279935A2B68}">
      <dgm:prSet/>
      <dgm:spPr/>
      <dgm:t>
        <a:bodyPr/>
        <a:lstStyle/>
        <a:p>
          <a:endParaRPr lang="es-ES" sz="1800" b="1"/>
        </a:p>
      </dgm:t>
    </dgm:pt>
    <dgm:pt modelId="{FF0FF551-2B34-4599-A187-A35B6A9C0A9C}">
      <dgm:prSet phldrT="[Texto]" phldr="0" custT="1"/>
      <dgm:spPr>
        <a:solidFill>
          <a:srgbClr val="FFEEB7"/>
        </a:solidFill>
      </dgm:spPr>
      <dgm:t>
        <a:bodyPr/>
        <a:lstStyle/>
        <a:p>
          <a:r>
            <a:rPr lang="en" sz="1800" b="1" dirty="0"/>
            <a:t>Maatii isaa wajjin ajjeefame</a:t>
          </a:r>
        </a:p>
      </dgm:t>
    </dgm:pt>
    <dgm:pt modelId="{55406CF4-FB61-4465-80AC-FC6139F07EEB}" type="parTrans" cxnId="{1DA8FD8B-1D1B-4FB2-B316-E85BE134B716}">
      <dgm:prSet/>
      <dgm:spPr/>
      <dgm:t>
        <a:bodyPr/>
        <a:lstStyle/>
        <a:p>
          <a:endParaRPr lang="es-ES" sz="1800" b="1"/>
        </a:p>
      </dgm:t>
    </dgm:pt>
    <dgm:pt modelId="{91EA4B10-5180-412A-B5AA-38953F8B0B4A}" type="sibTrans" cxnId="{1DA8FD8B-1D1B-4FB2-B316-E85BE134B716}">
      <dgm:prSet/>
      <dgm:spPr/>
      <dgm:t>
        <a:bodyPr/>
        <a:lstStyle/>
        <a:p>
          <a:endParaRPr lang="es-ES" sz="1800" b="1"/>
        </a:p>
      </dgm:t>
    </dgm:pt>
    <dgm:pt modelId="{A2211510-EF3A-4D52-A9C4-96754F69DDC5}" type="pres">
      <dgm:prSet presAssocID="{8667DA09-5475-48E8-8FAA-8FAD6A9F7189}" presName="diagram" presStyleCnt="0">
        <dgm:presLayoutVars>
          <dgm:chPref val="1"/>
          <dgm:dir/>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2232">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32232">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32232">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2232">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2232" custScaleY="135138">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3223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a:off x="0" y="596"/>
          <a:ext cx="9831511" cy="293169"/>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Adeemsi sakatta’iinsaa labsamee hamma guyyaa itti aanuutti eegamaa ture (Iyya. 7:14-15)</a:t>
          </a:r>
          <a:endParaRPr lang="es-ES" sz="1800" kern="1200" dirty="0">
            <a:effectLst>
              <a:outerShdw blurRad="38100" dist="38100" dir="2700000" algn="tl">
                <a:srgbClr val="000000">
                  <a:alpha val="43137"/>
                </a:srgbClr>
              </a:outerShdw>
            </a:effectLst>
          </a:endParaRPr>
        </a:p>
      </dsp:txBody>
      <dsp:txXfrm>
        <a:off x="146585" y="596"/>
        <a:ext cx="9538342" cy="293169"/>
      </dsp:txXfrm>
    </dsp:sp>
    <dsp:sp modelId="{19F734BA-5F3B-459D-8DBE-57F6531A6D24}">
      <dsp:nvSpPr>
        <dsp:cNvPr id="0" name=""/>
        <dsp:cNvSpPr/>
      </dsp:nvSpPr>
      <dsp:spPr>
        <a:xfrm>
          <a:off x="9798294" y="25515"/>
          <a:ext cx="318307" cy="243330"/>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19959" y="25515"/>
        <a:ext cx="74977" cy="243330"/>
      </dsp:txXfrm>
    </dsp:sp>
    <dsp:sp modelId="{38FC698C-3944-4519-B767-FB982AE32008}">
      <dsp:nvSpPr>
        <dsp:cNvPr id="0" name=""/>
        <dsp:cNvSpPr/>
      </dsp:nvSpPr>
      <dsp:spPr>
        <a:xfrm>
          <a:off x="10131536" y="25515"/>
          <a:ext cx="1852605" cy="243330"/>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 sz="1300" b="1" kern="1200" dirty="0"/>
            <a:t>Iyyaasuun ni callise</a:t>
          </a:r>
          <a:endParaRPr lang="es-ES" sz="1300" kern="1200" dirty="0"/>
        </a:p>
      </dsp:txBody>
      <dsp:txXfrm>
        <a:off x="10253201" y="25515"/>
        <a:ext cx="1609275" cy="243330"/>
      </dsp:txXfrm>
    </dsp:sp>
    <dsp:sp modelId="{2DC59288-CCE7-479C-AEF5-2C7D90B217E1}">
      <dsp:nvSpPr>
        <dsp:cNvPr id="0" name=""/>
        <dsp:cNvSpPr/>
      </dsp:nvSpPr>
      <dsp:spPr>
        <a:xfrm>
          <a:off x="4022135" y="334809"/>
          <a:ext cx="5763525" cy="293169"/>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Gosti Yihudaa as baafaman (Iyya. 7:16)</a:t>
          </a:r>
          <a:endParaRPr lang="es-ES" sz="1800" kern="1200" dirty="0">
            <a:effectLst>
              <a:outerShdw blurRad="38100" dist="38100" dir="2700000" algn="tl">
                <a:srgbClr val="000000">
                  <a:alpha val="43137"/>
                </a:srgbClr>
              </a:outerShdw>
            </a:effectLst>
          </a:endParaRPr>
        </a:p>
      </dsp:txBody>
      <dsp:txXfrm>
        <a:off x="4168720" y="334809"/>
        <a:ext cx="5470356" cy="293169"/>
      </dsp:txXfrm>
    </dsp:sp>
    <dsp:sp modelId="{4125DFF6-83D5-4277-A491-D308568C91A2}">
      <dsp:nvSpPr>
        <dsp:cNvPr id="0" name=""/>
        <dsp:cNvSpPr/>
      </dsp:nvSpPr>
      <dsp:spPr>
        <a:xfrm>
          <a:off x="9808169" y="359729"/>
          <a:ext cx="318307" cy="243330"/>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29834" y="359729"/>
        <a:ext cx="74977" cy="243330"/>
      </dsp:txXfrm>
    </dsp:sp>
    <dsp:sp modelId="{A539587E-FC17-4E5E-A50B-408C41076433}">
      <dsp:nvSpPr>
        <dsp:cNvPr id="0" name=""/>
        <dsp:cNvSpPr/>
      </dsp:nvSpPr>
      <dsp:spPr>
        <a:xfrm>
          <a:off x="10139367" y="359729"/>
          <a:ext cx="1852605" cy="243330"/>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 sz="1300" b="1" kern="1200" dirty="0"/>
            <a:t>Iyyaasuun ni callise</a:t>
          </a:r>
          <a:endParaRPr lang="es-ES" sz="1300" kern="1200" dirty="0"/>
        </a:p>
      </dsp:txBody>
      <dsp:txXfrm>
        <a:off x="10261032" y="359729"/>
        <a:ext cx="1609275" cy="243330"/>
      </dsp:txXfrm>
    </dsp:sp>
    <dsp:sp modelId="{4A66EC69-65EE-4ECD-AA81-1FAEECF1D4F5}">
      <dsp:nvSpPr>
        <dsp:cNvPr id="0" name=""/>
        <dsp:cNvSpPr/>
      </dsp:nvSpPr>
      <dsp:spPr>
        <a:xfrm>
          <a:off x="4022135" y="669023"/>
          <a:ext cx="5763525" cy="293169"/>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Maatiin Zeeraa as baafaman (Iyya. 7:17a)</a:t>
          </a:r>
          <a:endParaRPr lang="es-ES" sz="1800" kern="1200" dirty="0">
            <a:effectLst>
              <a:outerShdw blurRad="38100" dist="38100" dir="2700000" algn="tl">
                <a:srgbClr val="000000">
                  <a:alpha val="43137"/>
                </a:srgbClr>
              </a:outerShdw>
            </a:effectLst>
          </a:endParaRPr>
        </a:p>
      </dsp:txBody>
      <dsp:txXfrm>
        <a:off x="4168720" y="669023"/>
        <a:ext cx="5470356" cy="293169"/>
      </dsp:txXfrm>
    </dsp:sp>
    <dsp:sp modelId="{8B0524A4-A0AE-462B-BF0C-4EC968739FD0}">
      <dsp:nvSpPr>
        <dsp:cNvPr id="0" name=""/>
        <dsp:cNvSpPr/>
      </dsp:nvSpPr>
      <dsp:spPr>
        <a:xfrm>
          <a:off x="9798333" y="676546"/>
          <a:ext cx="318307" cy="243330"/>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19998" y="676546"/>
        <a:ext cx="74977" cy="243330"/>
      </dsp:txXfrm>
    </dsp:sp>
    <dsp:sp modelId="{851D1B37-6643-4D62-9601-E0058D220A5F}">
      <dsp:nvSpPr>
        <dsp:cNvPr id="0" name=""/>
        <dsp:cNvSpPr/>
      </dsp:nvSpPr>
      <dsp:spPr>
        <a:xfrm>
          <a:off x="10139367" y="693942"/>
          <a:ext cx="1852605" cy="243330"/>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 sz="1300" b="1" kern="1200" dirty="0"/>
            <a:t>Iyyaasuun ni callise</a:t>
          </a:r>
          <a:endParaRPr lang="es-ES" sz="1300" kern="1200" dirty="0"/>
        </a:p>
      </dsp:txBody>
      <dsp:txXfrm>
        <a:off x="10261032" y="693942"/>
        <a:ext cx="1609275" cy="243330"/>
      </dsp:txXfrm>
    </dsp:sp>
    <dsp:sp modelId="{46961188-8AC9-41D6-BF58-E21BEC8B3A81}">
      <dsp:nvSpPr>
        <dsp:cNvPr id="0" name=""/>
        <dsp:cNvSpPr/>
      </dsp:nvSpPr>
      <dsp:spPr>
        <a:xfrm>
          <a:off x="4022135" y="1003236"/>
          <a:ext cx="5763525" cy="293169"/>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Zabdii inni geggeessaan as baafame (Iyya. 7:17b)</a:t>
          </a:r>
          <a:endParaRPr lang="es-ES" sz="1800" kern="1200" dirty="0">
            <a:effectLst>
              <a:outerShdw blurRad="38100" dist="38100" dir="2700000" algn="tl">
                <a:srgbClr val="000000">
                  <a:alpha val="43137"/>
                </a:srgbClr>
              </a:outerShdw>
            </a:effectLst>
          </a:endParaRPr>
        </a:p>
      </dsp:txBody>
      <dsp:txXfrm>
        <a:off x="4168720" y="1003236"/>
        <a:ext cx="5470356" cy="293169"/>
      </dsp:txXfrm>
    </dsp:sp>
    <dsp:sp modelId="{66871472-CE64-47CE-A810-30A567E2798E}">
      <dsp:nvSpPr>
        <dsp:cNvPr id="0" name=""/>
        <dsp:cNvSpPr/>
      </dsp:nvSpPr>
      <dsp:spPr>
        <a:xfrm>
          <a:off x="9808169" y="1028156"/>
          <a:ext cx="318307" cy="243330"/>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29834" y="1028156"/>
        <a:ext cx="74977" cy="243330"/>
      </dsp:txXfrm>
    </dsp:sp>
    <dsp:sp modelId="{C9568CFF-9A3C-4C28-9546-D376128FA9E6}">
      <dsp:nvSpPr>
        <dsp:cNvPr id="0" name=""/>
        <dsp:cNvSpPr/>
      </dsp:nvSpPr>
      <dsp:spPr>
        <a:xfrm>
          <a:off x="10139367" y="1028156"/>
          <a:ext cx="1852605" cy="243330"/>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 sz="1300" b="1" kern="1200" dirty="0"/>
            <a:t>Iyyaasuun ni callise</a:t>
          </a:r>
          <a:endParaRPr lang="es-ES" sz="1300" kern="1200" dirty="0"/>
        </a:p>
      </dsp:txBody>
      <dsp:txXfrm>
        <a:off x="10261032" y="1028156"/>
        <a:ext cx="1609275" cy="243330"/>
      </dsp:txXfrm>
    </dsp:sp>
    <dsp:sp modelId="{123C8EFC-2789-4603-91BF-EEF6B7C2ED82}">
      <dsp:nvSpPr>
        <dsp:cNvPr id="0" name=""/>
        <dsp:cNvSpPr/>
      </dsp:nvSpPr>
      <dsp:spPr>
        <a:xfrm>
          <a:off x="4022135" y="1337450"/>
          <a:ext cx="5763525" cy="293169"/>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Akkaan as baafame (Iyya. 7:18)</a:t>
          </a:r>
          <a:endParaRPr lang="es-ES" sz="1800" kern="1200" dirty="0">
            <a:effectLst>
              <a:outerShdw blurRad="38100" dist="38100" dir="2700000" algn="tl">
                <a:srgbClr val="000000">
                  <a:alpha val="43137"/>
                </a:srgbClr>
              </a:outerShdw>
            </a:effectLst>
          </a:endParaRPr>
        </a:p>
      </dsp:txBody>
      <dsp:txXfrm>
        <a:off x="4168720" y="1337450"/>
        <a:ext cx="5470356" cy="293169"/>
      </dsp:txXfrm>
    </dsp:sp>
    <dsp:sp modelId="{8D6A8B27-3F09-4C5F-9F28-4492D09B8235}">
      <dsp:nvSpPr>
        <dsp:cNvPr id="0" name=""/>
        <dsp:cNvSpPr/>
      </dsp:nvSpPr>
      <dsp:spPr>
        <a:xfrm>
          <a:off x="9808169" y="1362369"/>
          <a:ext cx="318307" cy="243330"/>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29834" y="1362369"/>
        <a:ext cx="74977" cy="243330"/>
      </dsp:txXfrm>
    </dsp:sp>
    <dsp:sp modelId="{81494637-307B-48EF-8F7B-31E6C2D3C389}">
      <dsp:nvSpPr>
        <dsp:cNvPr id="0" name=""/>
        <dsp:cNvSpPr/>
      </dsp:nvSpPr>
      <dsp:spPr>
        <a:xfrm>
          <a:off x="10139367" y="1362369"/>
          <a:ext cx="1852605" cy="243330"/>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 sz="1300" b="1" kern="1200" dirty="0"/>
            <a:t>Iyyaasuun ni callise</a:t>
          </a:r>
          <a:endParaRPr lang="es-ES" sz="1300" kern="1200" dirty="0"/>
        </a:p>
      </dsp:txBody>
      <dsp:txXfrm>
        <a:off x="10261032" y="1362369"/>
        <a:ext cx="1609275" cy="243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677" y="134886"/>
          <a:ext cx="1204673" cy="6023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Rahaab</a:t>
          </a:r>
        </a:p>
      </dsp:txBody>
      <dsp:txXfrm>
        <a:off x="18319" y="152528"/>
        <a:ext cx="1169389" cy="567052"/>
      </dsp:txXfrm>
    </dsp:sp>
    <dsp:sp modelId="{5ED71C70-9444-4F7A-9D93-BC9CD35AAB8A}">
      <dsp:nvSpPr>
        <dsp:cNvPr id="0" name=""/>
        <dsp:cNvSpPr/>
      </dsp:nvSpPr>
      <dsp:spPr>
        <a:xfrm>
          <a:off x="121144" y="737223"/>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41611" y="887807"/>
          <a:ext cx="2238109" cy="602336"/>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Basaastota  qooxii irra dhoksite</a:t>
          </a:r>
        </a:p>
      </dsp:txBody>
      <dsp:txXfrm>
        <a:off x="259253" y="905449"/>
        <a:ext cx="2202825" cy="567052"/>
      </dsp:txXfrm>
    </dsp:sp>
    <dsp:sp modelId="{C59103E5-E72E-4BCB-B60E-3965B196A920}">
      <dsp:nvSpPr>
        <dsp:cNvPr id="0" name=""/>
        <dsp:cNvSpPr/>
      </dsp:nvSpPr>
      <dsp:spPr>
        <a:xfrm>
          <a:off x="121144" y="737223"/>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41611" y="1640728"/>
          <a:ext cx="2238109" cy="602336"/>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Israa’elotatti garraamummaa agarsiifte</a:t>
          </a:r>
        </a:p>
      </dsp:txBody>
      <dsp:txXfrm>
        <a:off x="259253" y="1658370"/>
        <a:ext cx="2202825" cy="567052"/>
      </dsp:txXfrm>
    </dsp:sp>
    <dsp:sp modelId="{B240B43A-6446-4345-8693-D7A4B4BE01B6}">
      <dsp:nvSpPr>
        <dsp:cNvPr id="0" name=""/>
        <dsp:cNvSpPr/>
      </dsp:nvSpPr>
      <dsp:spPr>
        <a:xfrm>
          <a:off x="121144" y="737223"/>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41611" y="2393649"/>
          <a:ext cx="2238109" cy="602336"/>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Sababa amantii isheetii mo’ichaa argatte</a:t>
          </a:r>
        </a:p>
      </dsp:txBody>
      <dsp:txXfrm>
        <a:off x="259253" y="2411291"/>
        <a:ext cx="2202825" cy="567052"/>
      </dsp:txXfrm>
    </dsp:sp>
    <dsp:sp modelId="{0034CAD1-EADD-442A-9426-DB425099B22C}">
      <dsp:nvSpPr>
        <dsp:cNvPr id="0" name=""/>
        <dsp:cNvSpPr/>
      </dsp:nvSpPr>
      <dsp:spPr>
        <a:xfrm>
          <a:off x="121144" y="737223"/>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41611" y="3146569"/>
          <a:ext cx="2238109" cy="602336"/>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Israa’elii wajjin kakuutti seente</a:t>
          </a:r>
        </a:p>
      </dsp:txBody>
      <dsp:txXfrm>
        <a:off x="259253" y="3164211"/>
        <a:ext cx="2202825" cy="567052"/>
      </dsp:txXfrm>
    </dsp:sp>
    <dsp:sp modelId="{047C62CB-97DD-4DF5-92DC-026C1E5B4AA4}">
      <dsp:nvSpPr>
        <dsp:cNvPr id="0" name=""/>
        <dsp:cNvSpPr/>
      </dsp:nvSpPr>
      <dsp:spPr>
        <a:xfrm>
          <a:off x="121144" y="737223"/>
          <a:ext cx="120467" cy="3569260"/>
        </a:xfrm>
        <a:custGeom>
          <a:avLst/>
          <a:gdLst/>
          <a:ahLst/>
          <a:cxnLst/>
          <a:rect l="0" t="0" r="0" b="0"/>
          <a:pathLst>
            <a:path>
              <a:moveTo>
                <a:pt x="0" y="0"/>
              </a:moveTo>
              <a:lnTo>
                <a:pt x="0" y="3569260"/>
              </a:lnTo>
              <a:lnTo>
                <a:pt x="120467" y="3569260"/>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41611" y="3899490"/>
          <a:ext cx="2238109" cy="813985"/>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Jireenya ishee fi jireenya maatii ishee oolchite</a:t>
          </a:r>
          <a:endParaRPr lang="es-ES" sz="1800" b="1" kern="1200" dirty="0"/>
        </a:p>
      </dsp:txBody>
      <dsp:txXfrm>
        <a:off x="265452" y="3923331"/>
        <a:ext cx="2190427" cy="766303"/>
      </dsp:txXfrm>
    </dsp:sp>
    <dsp:sp modelId="{B24EC25B-8508-41A4-8261-EEF250282397}">
      <dsp:nvSpPr>
        <dsp:cNvPr id="0" name=""/>
        <dsp:cNvSpPr/>
      </dsp:nvSpPr>
      <dsp:spPr>
        <a:xfrm>
          <a:off x="2539955" y="134886"/>
          <a:ext cx="1204673" cy="602336"/>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effectLst/>
            </a:rPr>
            <a:t>Akkaan</a:t>
          </a:r>
        </a:p>
      </dsp:txBody>
      <dsp:txXfrm>
        <a:off x="2557597" y="152528"/>
        <a:ext cx="1169389" cy="567052"/>
      </dsp:txXfrm>
    </dsp:sp>
    <dsp:sp modelId="{E7C7B1D9-907F-435B-A212-8F4FD25F36D7}">
      <dsp:nvSpPr>
        <dsp:cNvPr id="0" name=""/>
        <dsp:cNvSpPr/>
      </dsp:nvSpPr>
      <dsp:spPr>
        <a:xfrm>
          <a:off x="2660422" y="737223"/>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2780890" y="887807"/>
          <a:ext cx="2238109" cy="602336"/>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Hatee boolla keessa dhokse</a:t>
          </a:r>
        </a:p>
      </dsp:txBody>
      <dsp:txXfrm>
        <a:off x="2798532" y="905449"/>
        <a:ext cx="2202825" cy="567052"/>
      </dsp:txXfrm>
    </dsp:sp>
    <dsp:sp modelId="{5704AC36-7228-4647-BA2F-E5EA2A0ECE5E}">
      <dsp:nvSpPr>
        <dsp:cNvPr id="0" name=""/>
        <dsp:cNvSpPr/>
      </dsp:nvSpPr>
      <dsp:spPr>
        <a:xfrm>
          <a:off x="2660422" y="737223"/>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2780890" y="1640728"/>
          <a:ext cx="2238109" cy="602336"/>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Israa’elitti rakkina fide</a:t>
          </a:r>
        </a:p>
      </dsp:txBody>
      <dsp:txXfrm>
        <a:off x="2798532" y="1658370"/>
        <a:ext cx="2202825" cy="567052"/>
      </dsp:txXfrm>
    </dsp:sp>
    <dsp:sp modelId="{AFB70125-0A05-4C1C-AF46-F60B93D12F4B}">
      <dsp:nvSpPr>
        <dsp:cNvPr id="0" name=""/>
        <dsp:cNvSpPr/>
      </dsp:nvSpPr>
      <dsp:spPr>
        <a:xfrm>
          <a:off x="2660422" y="737223"/>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2780890" y="2393649"/>
          <a:ext cx="2238109" cy="602336"/>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Hojii isaatiin mo’amuu fide</a:t>
          </a:r>
        </a:p>
      </dsp:txBody>
      <dsp:txXfrm>
        <a:off x="2798532" y="2411291"/>
        <a:ext cx="2202825" cy="567052"/>
      </dsp:txXfrm>
    </dsp:sp>
    <dsp:sp modelId="{CEAA5FDD-32FD-454A-8A2D-E96BAF282211}">
      <dsp:nvSpPr>
        <dsp:cNvPr id="0" name=""/>
        <dsp:cNvSpPr/>
      </dsp:nvSpPr>
      <dsp:spPr>
        <a:xfrm>
          <a:off x="2660422" y="737223"/>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2780890" y="3146569"/>
          <a:ext cx="2238109" cy="602336"/>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Kakuu Israa’eliin cabse</a:t>
          </a:r>
        </a:p>
      </dsp:txBody>
      <dsp:txXfrm>
        <a:off x="2798532" y="3164211"/>
        <a:ext cx="2202825" cy="567052"/>
      </dsp:txXfrm>
    </dsp:sp>
    <dsp:sp modelId="{A259866E-3786-4381-A66D-9618105CD9C3}">
      <dsp:nvSpPr>
        <dsp:cNvPr id="0" name=""/>
        <dsp:cNvSpPr/>
      </dsp:nvSpPr>
      <dsp:spPr>
        <a:xfrm>
          <a:off x="2660422" y="737223"/>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2780890" y="3899490"/>
          <a:ext cx="2238109" cy="602336"/>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Maatii isaa wajjin ajjeefame</a:t>
          </a:r>
        </a:p>
      </dsp:txBody>
      <dsp:txXfrm>
        <a:off x="2798532" y="3917132"/>
        <a:ext cx="2202825" cy="5670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C058E-B09D-4807-BE9E-11C16697DEEE}" type="datetimeFigureOut">
              <a:rPr lang="en-US" smtClean="0"/>
              <a:t>11/7/2025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9A51E-32CC-492F-98DA-045577EC8A77}" type="slidenum">
              <a:rPr lang="en-US" smtClean="0"/>
              <a:t>‹Nº›</a:t>
            </a:fld>
            <a:endParaRPr lang="en-US"/>
          </a:p>
        </p:txBody>
      </p:sp>
    </p:spTree>
    <p:extLst>
      <p:ext uri="{BB962C8B-B14F-4D97-AF65-F5344CB8AC3E}">
        <p14:creationId xmlns:p14="http://schemas.microsoft.com/office/powerpoint/2010/main" val="40074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B89A51E-32CC-492F-98DA-045577EC8A77}" type="slidenum">
              <a:rPr lang="en-US" smtClean="0"/>
              <a:t>5</a:t>
            </a:fld>
            <a:endParaRPr lang="en-US"/>
          </a:p>
        </p:txBody>
      </p:sp>
    </p:spTree>
    <p:extLst>
      <p:ext uri="{BB962C8B-B14F-4D97-AF65-F5344CB8AC3E}">
        <p14:creationId xmlns:p14="http://schemas.microsoft.com/office/powerpoint/2010/main" val="73911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5FC19-C5D9-4725-AABA-5B9B93F2CEED}" type="slidenum">
              <a:rPr lang="es-ES" smtClean="0"/>
              <a:t>‹Nº›</a:t>
            </a:fld>
            <a:endParaRPr lang="es-ES"/>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1.jpeg"/><Relationship Id="rId5" Type="http://schemas.openxmlformats.org/officeDocument/2006/relationships/diagramQuickStyle" Target="../diagrams/quickStyle2.xml"/><Relationship Id="rId10" Type="http://schemas.openxmlformats.org/officeDocument/2006/relationships/image" Target="../media/image30.jpeg"/><Relationship Id="rId4" Type="http://schemas.openxmlformats.org/officeDocument/2006/relationships/diagramLayout" Target="../diagrams/layout2.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F5EA6-064A-BB81-3B5F-D5CA395B3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n 8">
            <a:extLst>
              <a:ext uri="{FF2B5EF4-FFF2-40B4-BE49-F238E27FC236}">
                <a16:creationId xmlns:a16="http://schemas.microsoft.com/office/drawing/2014/main" id="{DD4EF256-416B-229B-3B07-BAFADDCEB81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6731" y="170453"/>
            <a:ext cx="3794884" cy="6517096"/>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D096BA9B-6A09-9AE1-AAAA-5EF65BD610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7" t="-172"/>
          <a:stretch>
            <a:fillRect/>
          </a:stretch>
        </p:blipFill>
        <p:spPr>
          <a:xfrm>
            <a:off x="8193992" y="159910"/>
            <a:ext cx="3826711" cy="3181966"/>
          </a:xfrm>
          <a:prstGeom prst="rect">
            <a:avLst/>
          </a:prstGeom>
          <a:effectLst>
            <a:innerShdw blurRad="114300">
              <a:prstClr val="black"/>
            </a:innerShdw>
          </a:effectLst>
        </p:spPr>
      </p:pic>
      <p:pic>
        <p:nvPicPr>
          <p:cNvPr id="3" name="Imagen 2">
            <a:extLst>
              <a:ext uri="{FF2B5EF4-FFF2-40B4-BE49-F238E27FC236}">
                <a16:creationId xmlns:a16="http://schemas.microsoft.com/office/drawing/2014/main" id="{6EFB3636-9900-7FE4-C595-A679FF22D0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22"/>
          <a:stretch>
            <a:fillRect/>
          </a:stretch>
        </p:blipFill>
        <p:spPr>
          <a:xfrm>
            <a:off x="4184141" y="3512234"/>
            <a:ext cx="3826711" cy="3175314"/>
          </a:xfrm>
          <a:prstGeom prst="rect">
            <a:avLst/>
          </a:prstGeom>
          <a:effectLst>
            <a:innerShdw blurRad="114300">
              <a:prstClr val="black"/>
            </a:innerShdw>
          </a:effectLst>
        </p:spPr>
      </p:pic>
      <p:pic>
        <p:nvPicPr>
          <p:cNvPr id="5" name="Imagen 4">
            <a:extLst>
              <a:ext uri="{FF2B5EF4-FFF2-40B4-BE49-F238E27FC236}">
                <a16:creationId xmlns:a16="http://schemas.microsoft.com/office/drawing/2014/main" id="{13427B5D-8BA4-6D7F-4F60-A874723935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7"/>
          <a:stretch>
            <a:fillRect/>
          </a:stretch>
        </p:blipFill>
        <p:spPr>
          <a:xfrm>
            <a:off x="8193992" y="3505966"/>
            <a:ext cx="3826711" cy="3181582"/>
          </a:xfrm>
          <a:prstGeom prst="rect">
            <a:avLst/>
          </a:prstGeom>
          <a:effectLst>
            <a:innerShdw blurRad="114300">
              <a:prstClr val="black"/>
            </a:innerShdw>
          </a:effectLst>
        </p:spPr>
      </p:pic>
      <p:sp>
        <p:nvSpPr>
          <p:cNvPr id="10" name="Rectángulo 9">
            <a:extLst>
              <a:ext uri="{FF2B5EF4-FFF2-40B4-BE49-F238E27FC236}">
                <a16:creationId xmlns:a16="http://schemas.microsoft.com/office/drawing/2014/main" id="{8B5600FD-F956-C1FF-67F6-D5B300C33471}"/>
              </a:ext>
            </a:extLst>
          </p:cNvPr>
          <p:cNvSpPr/>
          <p:nvPr/>
        </p:nvSpPr>
        <p:spPr>
          <a:xfrm>
            <a:off x="4184141" y="159910"/>
            <a:ext cx="3840078" cy="3176540"/>
          </a:xfrm>
          <a:prstGeom prst="rect">
            <a:avLst/>
          </a:prstGeom>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11" name="CuadroTexto 10">
            <a:extLst>
              <a:ext uri="{FF2B5EF4-FFF2-40B4-BE49-F238E27FC236}">
                <a16:creationId xmlns:a16="http://schemas.microsoft.com/office/drawing/2014/main" id="{FB6C39B8-7CCF-4ABA-9C0A-432941FB8617}"/>
              </a:ext>
            </a:extLst>
          </p:cNvPr>
          <p:cNvSpPr txBox="1"/>
          <p:nvPr/>
        </p:nvSpPr>
        <p:spPr>
          <a:xfrm>
            <a:off x="4197508" y="778684"/>
            <a:ext cx="3826711" cy="1938992"/>
          </a:xfrm>
          <a:prstGeom prst="rect">
            <a:avLst/>
          </a:prstGeom>
          <a:noFill/>
          <a:effectLst>
            <a:outerShdw blurRad="50800" dist="25400" dir="2700000" algn="tl" rotWithShape="0">
              <a:prstClr val="black"/>
            </a:outerShdw>
          </a:effectLst>
        </p:spPr>
        <p:txBody>
          <a:bodyPr wrap="square" rtlCol="0">
            <a:spAutoFit/>
          </a:bodyPr>
          <a:lstStyle/>
          <a:p>
            <a:pPr algn="ct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DIINA KEESSOO</a:t>
            </a:r>
            <a:endParaRPr lang="en"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CuadroTexto 11">
            <a:extLst>
              <a:ext uri="{FF2B5EF4-FFF2-40B4-BE49-F238E27FC236}">
                <a16:creationId xmlns:a16="http://schemas.microsoft.com/office/drawing/2014/main" id="{6DCF5089-D5F7-BBCE-7F42-D9627A0D1C67}"/>
              </a:ext>
            </a:extLst>
          </p:cNvPr>
          <p:cNvSpPr txBox="1"/>
          <p:nvPr/>
        </p:nvSpPr>
        <p:spPr>
          <a:xfrm>
            <a:off x="196732" y="209550"/>
            <a:ext cx="3794883" cy="307777"/>
          </a:xfrm>
          <a:prstGeom prst="rect">
            <a:avLst/>
          </a:prstGeom>
          <a:noFill/>
        </p:spPr>
        <p:txBody>
          <a:bodyPr wrap="square" rtlCol="0">
            <a:spAutoFit/>
          </a:bodyPr>
          <a:lstStyle/>
          <a:p>
            <a:pPr algn="ctr"/>
            <a:r>
              <a:rPr lang="en-US" sz="1400" b="1" dirty="0" err="1">
                <a:solidFill>
                  <a:srgbClr val="E1EDF7"/>
                </a:solidFill>
                <a:effectLst>
                  <a:outerShdw blurRad="38100" dist="38100" dir="2700000" algn="tl">
                    <a:srgbClr val="000000">
                      <a:alpha val="43137"/>
                    </a:srgbClr>
                  </a:outerShdw>
                </a:effectLst>
              </a:rPr>
              <a:t>Barnoota</a:t>
            </a:r>
            <a:r>
              <a:rPr lang="en-US" sz="1400" b="1" dirty="0">
                <a:solidFill>
                  <a:srgbClr val="E1EDF7"/>
                </a:solidFill>
                <a:effectLst>
                  <a:outerShdw blurRad="38100" dist="38100" dir="2700000" algn="tl">
                    <a:srgbClr val="000000">
                      <a:alpha val="43137"/>
                    </a:srgbClr>
                  </a:outerShdw>
                </a:effectLst>
              </a:rPr>
              <a:t> 6ffaa</a:t>
            </a:r>
            <a:r>
              <a:rPr lang="en" sz="1400" b="1" dirty="0">
                <a:solidFill>
                  <a:srgbClr val="E1EDF7"/>
                </a:solidFill>
                <a:effectLst>
                  <a:outerShdw blurRad="38100" dist="38100" dir="2700000" algn="tl">
                    <a:srgbClr val="000000">
                      <a:alpha val="43137"/>
                    </a:srgbClr>
                  </a:outerShdw>
                </a:effectLst>
              </a:rPr>
              <a:t> </a:t>
            </a:r>
            <a:r>
              <a:rPr lang="en-US" sz="1400" b="1" dirty="0" err="1">
                <a:solidFill>
                  <a:srgbClr val="E1EDF7"/>
                </a:solidFill>
                <a:effectLst>
                  <a:outerShdw blurRad="38100" dist="38100" dir="2700000" algn="tl">
                    <a:srgbClr val="000000">
                      <a:alpha val="43137"/>
                    </a:srgbClr>
                  </a:outerShdw>
                </a:effectLst>
              </a:rPr>
              <a:t>Sadaasa</a:t>
            </a:r>
            <a:r>
              <a:rPr lang="en" sz="1400" b="1" dirty="0">
                <a:solidFill>
                  <a:srgbClr val="E1EDF7"/>
                </a:solidFill>
                <a:effectLst>
                  <a:outerShdw blurRad="38100" dist="38100" dir="2700000" algn="tl">
                    <a:srgbClr val="000000">
                      <a:alpha val="43137"/>
                    </a:srgbClr>
                  </a:outerShdw>
                </a:effectLst>
              </a:rPr>
              <a:t> 8, 2025</a:t>
            </a:r>
          </a:p>
        </p:txBody>
      </p:sp>
    </p:spTree>
    <p:extLst>
      <p:ext uri="{BB962C8B-B14F-4D97-AF65-F5344CB8AC3E}">
        <p14:creationId xmlns:p14="http://schemas.microsoft.com/office/powerpoint/2010/main" val="34864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181850"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715250" y="289679"/>
            <a:ext cx="4362450" cy="658641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Ani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Waaqayyo</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garaa</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namaa</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fi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yaada</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namaa</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isa</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dhokataa</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qoree</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nan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ilaala</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nama</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hundumaafis</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akka</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akeeka</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isaatii</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fi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akka</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ija</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hojii</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isaatiitti</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nan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kennaaf</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jedhe</a:t>
            </a:r>
            <a:r>
              <a:rPr kumimoji="0" lang="en-U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r>
              <a:rPr kumimoji="0" lang="es-ES" sz="3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Ermiy</a:t>
            </a: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17:10</a:t>
            </a:r>
          </a:p>
        </p:txBody>
      </p:sp>
    </p:spTree>
    <p:extLst>
      <p:ext uri="{BB962C8B-B14F-4D97-AF65-F5344CB8AC3E}">
        <p14:creationId xmlns:p14="http://schemas.microsoft.com/office/powerpoint/2010/main" val="371634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E4E31-E877-DCA6-AE2C-4F47CFB4E222}"/>
              </a:ext>
            </a:extLst>
          </p:cNvPr>
          <p:cNvSpPr txBox="1"/>
          <p:nvPr/>
        </p:nvSpPr>
        <p:spPr>
          <a:xfrm>
            <a:off x="6419850" y="4009102"/>
            <a:ext cx="5772150" cy="2554545"/>
          </a:xfrm>
          <a:prstGeom prst="rect">
            <a:avLst/>
          </a:prstGeom>
          <a:noFill/>
        </p:spPr>
        <p:txBody>
          <a:bodyPr wrap="square" rtlCol="0">
            <a:spAutoFit/>
          </a:bodyPr>
          <a:lstStyle/>
          <a:p>
            <a:pPr>
              <a:spcBef>
                <a:spcPts val="1800"/>
              </a:spcBef>
            </a:pPr>
            <a:r>
              <a:rPr lang="en" sz="2000" b="1" dirty="0">
                <a:uFill>
                  <a:solidFill>
                    <a:srgbClr val="CB2760"/>
                  </a:solidFill>
                </a:uFill>
              </a:rPr>
              <a:t>Ka’umsa injifannichaa </a:t>
            </a:r>
            <a:r>
              <a:rPr lang="en" sz="2000" b="1" dirty="0"/>
              <a:t>(Iyyaasuu 7:1-5, 10-13)</a:t>
            </a:r>
          </a:p>
          <a:p>
            <a:pPr>
              <a:spcBef>
                <a:spcPts val="1800"/>
              </a:spcBef>
            </a:pPr>
            <a:r>
              <a:rPr lang="en" sz="2000" b="1" dirty="0"/>
              <a:t>Sodaachuu fi rukutamuu (Iyyaasuu 7:6-9)</a:t>
            </a:r>
          </a:p>
          <a:p>
            <a:pPr>
              <a:spcBef>
                <a:spcPts val="1800"/>
              </a:spcBef>
            </a:pPr>
            <a:r>
              <a:rPr lang="en" sz="2000" b="1" noProof="0" dirty="0"/>
              <a:t>Abbaa badii sakatta’uu</a:t>
            </a:r>
            <a:r>
              <a:rPr lang="en" sz="2000" b="1" dirty="0"/>
              <a:t> (Iyyaasuu 7:14-19)</a:t>
            </a:r>
          </a:p>
          <a:p>
            <a:pPr>
              <a:spcBef>
                <a:spcPts val="1800"/>
              </a:spcBef>
            </a:pPr>
            <a:r>
              <a:rPr lang="en" sz="2000" b="1" dirty="0"/>
              <a:t>Cubbuu Akkaan (Iyyaasuu 7:20-26)</a:t>
            </a:r>
          </a:p>
          <a:p>
            <a:pPr>
              <a:spcBef>
                <a:spcPts val="1800"/>
              </a:spcBef>
            </a:pPr>
            <a:r>
              <a:rPr lang="en" sz="2000" b="1" dirty="0"/>
              <a:t>Ammas injifannoo (Iyyaasuu 8:1-29)</a:t>
            </a:r>
          </a:p>
        </p:txBody>
      </p:sp>
      <p:sp>
        <p:nvSpPr>
          <p:cNvPr id="3" name="CuadroTexto 2">
            <a:extLst>
              <a:ext uri="{FF2B5EF4-FFF2-40B4-BE49-F238E27FC236}">
                <a16:creationId xmlns:a16="http://schemas.microsoft.com/office/drawing/2014/main" id="{8355573C-D5DE-F9DB-A6A4-9717CCDB4FA7}"/>
              </a:ext>
            </a:extLst>
          </p:cNvPr>
          <p:cNvSpPr txBox="1"/>
          <p:nvPr/>
        </p:nvSpPr>
        <p:spPr>
          <a:xfrm>
            <a:off x="0" y="0"/>
            <a:ext cx="6753225" cy="1631216"/>
          </a:xfrm>
          <a:prstGeom prst="rect">
            <a:avLst/>
          </a:prstGeom>
          <a:noFill/>
        </p:spPr>
        <p:txBody>
          <a:bodyPr wrap="square" rtlCol="0">
            <a:spAutoFit/>
          </a:bodyPr>
          <a:lstStyle/>
          <a:p>
            <a:pPr>
              <a:spcBef>
                <a:spcPts val="600"/>
              </a:spcBef>
            </a:pPr>
            <a:r>
              <a:rPr lang="en" sz="2000" b="1" dirty="0"/>
              <a:t>Tooftaa waraanaa hin amansiifne erga fayyadamanii booda, masaraan Yerikoo ni jige. Israa’el magaalicha seenee lafatti dabale. Mo’icha! Kan eenyuuti? Kan Waaqayyooti, sababni isaa Israa’el waan xinnoo dha kan inni gochuu danda’u.</a:t>
            </a:r>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1854" y="348738"/>
            <a:ext cx="4792865" cy="336785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2400" y="3914775"/>
            <a:ext cx="315123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142329" y="3914775"/>
            <a:ext cx="2600326"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628" y="5111212"/>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628" y="6168925"/>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2628" y="5640068"/>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2628" y="4053500"/>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12628" y="4582356"/>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0" y="2487035"/>
            <a:ext cx="6753223" cy="1323439"/>
          </a:xfrm>
          <a:prstGeom prst="rect">
            <a:avLst/>
          </a:prstGeom>
          <a:noFill/>
        </p:spPr>
        <p:txBody>
          <a:bodyPr wrap="square">
            <a:spAutoFit/>
          </a:bodyPr>
          <a:lstStyle/>
          <a:p>
            <a:pPr>
              <a:spcBef>
                <a:spcPts val="600"/>
              </a:spcBef>
            </a:pPr>
            <a:r>
              <a:rPr lang="en" sz="2000" b="1" dirty="0"/>
              <a:t>Gara xumuraatti yeroo Waaqayyoon gaafatan, deebiin Isaa hiikkaa qaba ture: Israa’el waan cubbuu hojjeteef diinota isaa mo’achuu hin danda’u. akkamitti gargaarsa Waaqaa deebisee argachuu danda’a?</a:t>
            </a:r>
          </a:p>
        </p:txBody>
      </p:sp>
      <p:sp>
        <p:nvSpPr>
          <p:cNvPr id="9" name="CuadroTexto 8">
            <a:extLst>
              <a:ext uri="{FF2B5EF4-FFF2-40B4-BE49-F238E27FC236}">
                <a16:creationId xmlns:a16="http://schemas.microsoft.com/office/drawing/2014/main" id="{AD2EBC14-CC74-FB00-3906-F565C145F22C}"/>
              </a:ext>
            </a:extLst>
          </p:cNvPr>
          <p:cNvSpPr txBox="1"/>
          <p:nvPr/>
        </p:nvSpPr>
        <p:spPr>
          <a:xfrm>
            <a:off x="0" y="1551294"/>
            <a:ext cx="6753222" cy="1015663"/>
          </a:xfrm>
          <a:prstGeom prst="rect">
            <a:avLst/>
          </a:prstGeom>
          <a:noFill/>
        </p:spPr>
        <p:txBody>
          <a:bodyPr wrap="square">
            <a:spAutoFit/>
          </a:bodyPr>
          <a:lstStyle/>
          <a:p>
            <a:pPr>
              <a:spcBef>
                <a:spcPts val="600"/>
              </a:spcBef>
            </a:pPr>
            <a:r>
              <a:rPr lang="en" sz="2000" b="1" dirty="0"/>
              <a:t>Tooftaa waraanaa sirriitti itti yaadamee qophaa’ame booda ammoo Aayi ni injifate. In mo’atee! Eenyuun? Saba Israa’eliin, sababni isaa Waaqayyoof iddoo hin laanne.</a:t>
            </a:r>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Right)">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6C42B-7CC5-AC2B-B094-17605414C279}"/>
              </a:ext>
            </a:extLst>
          </p:cNvPr>
          <p:cNvSpPr txBox="1"/>
          <p:nvPr/>
        </p:nvSpPr>
        <p:spPr>
          <a:xfrm>
            <a:off x="0" y="0"/>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KA’UMSA INJIFANNICHAA</a:t>
            </a:r>
          </a:p>
        </p:txBody>
      </p:sp>
      <p:sp>
        <p:nvSpPr>
          <p:cNvPr id="5" name="CuadroTexto 4">
            <a:extLst>
              <a:ext uri="{FF2B5EF4-FFF2-40B4-BE49-F238E27FC236}">
                <a16:creationId xmlns:a16="http://schemas.microsoft.com/office/drawing/2014/main" id="{AACBB1FC-82B5-F325-8290-43F026A8A3C6}"/>
              </a:ext>
            </a:extLst>
          </p:cNvPr>
          <p:cNvSpPr txBox="1"/>
          <p:nvPr/>
        </p:nvSpPr>
        <p:spPr>
          <a:xfrm>
            <a:off x="2" y="589577"/>
            <a:ext cx="12191998" cy="830997"/>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Israa’el</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cubbuu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hojjeteera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isaan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kakuu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koo</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ani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akka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isaan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eeganiif</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isaan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ajaje</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sana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cabsaniiru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Isaan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waan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addaan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baafame</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keessaa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waan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tokko</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tokko</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fudhataniiru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hataniiru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sobaniiru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waan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sanas</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qabeenya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isaanii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wajjin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ol</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kaa’ataniiru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(Iyyaasuu 7:11)</a:t>
            </a:r>
          </a:p>
        </p:txBody>
      </p:sp>
      <p:sp>
        <p:nvSpPr>
          <p:cNvPr id="6" name="CuadroTexto 5">
            <a:extLst>
              <a:ext uri="{FF2B5EF4-FFF2-40B4-BE49-F238E27FC236}">
                <a16:creationId xmlns:a16="http://schemas.microsoft.com/office/drawing/2014/main" id="{9C668174-86EE-979D-6C56-656B08DCD5FB}"/>
              </a:ext>
            </a:extLst>
          </p:cNvPr>
          <p:cNvSpPr txBox="1"/>
          <p:nvPr/>
        </p:nvSpPr>
        <p:spPr>
          <a:xfrm>
            <a:off x="1" y="1483307"/>
            <a:ext cx="8203202" cy="707886"/>
          </a:xfrm>
          <a:prstGeom prst="rect">
            <a:avLst/>
          </a:prstGeom>
          <a:noFill/>
        </p:spPr>
        <p:txBody>
          <a:bodyPr wrap="square" rtlCol="0">
            <a:spAutoFit/>
          </a:bodyPr>
          <a:lstStyle/>
          <a:p>
            <a:pPr>
              <a:spcBef>
                <a:spcPts val="600"/>
              </a:spcBef>
            </a:pPr>
            <a:r>
              <a:rPr lang="en" sz="2000" b="1" dirty="0"/>
              <a:t>Erga basaastonni Yerikootti ergaman gabaasa gaarii fidanii booda, tooftaa ittiin magaalicha qabatan Iyyaasuun Waaqayyoon mariisise.</a:t>
            </a:r>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3662" y="1532770"/>
            <a:ext cx="3447838" cy="2159586"/>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3151623" y="3904050"/>
            <a:ext cx="6365999" cy="1323439"/>
          </a:xfrm>
          <a:prstGeom prst="rect">
            <a:avLst/>
          </a:prstGeom>
          <a:noFill/>
        </p:spPr>
        <p:txBody>
          <a:bodyPr wrap="square">
            <a:spAutoFit/>
          </a:bodyPr>
          <a:lstStyle/>
          <a:p>
            <a:pPr>
              <a:spcBef>
                <a:spcPts val="600"/>
              </a:spcBef>
            </a:pPr>
            <a:r>
              <a:rPr lang="en" sz="2000" b="1" dirty="0"/>
              <a:t>Waaqayyo akka “Israa’el cubbuu hojjete” argeera. Bakki biraan itti Israa’el cubbuu akkasiitiin himatame MQ keessa hin jiru: “fincilaniiru… fudhataniiru… hataniiru… qabeenya isaaniitti dabalaniiru”</a:t>
            </a:r>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340" y="4089896"/>
            <a:ext cx="2961123" cy="2220843"/>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reflection blurRad="6350" stA="52000" endA="300" endPos="35000" dir="5400000" sy="-100000" algn="bl" rotWithShape="0"/>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6782" y="3931639"/>
            <a:ext cx="2434718" cy="23791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0" y="3199728"/>
            <a:ext cx="8515350" cy="707886"/>
          </a:xfrm>
          <a:prstGeom prst="rect">
            <a:avLst/>
          </a:prstGeom>
          <a:noFill/>
        </p:spPr>
        <p:txBody>
          <a:bodyPr wrap="square">
            <a:spAutoFit/>
          </a:bodyPr>
          <a:lstStyle/>
          <a:p>
            <a:pPr>
              <a:spcBef>
                <a:spcPts val="600"/>
              </a:spcBef>
            </a:pPr>
            <a:r>
              <a:rPr lang="en" sz="2000" b="1" dirty="0"/>
              <a:t>Garuu sababni inni dhugaan injifatamuu isaanii maali, ykn sababni Waaqayyo akka Aayiin hin rukunneef Iyyaasuutti himu maali (Iyya. 7:11)?</a:t>
            </a:r>
          </a:p>
        </p:txBody>
      </p:sp>
      <p:sp>
        <p:nvSpPr>
          <p:cNvPr id="10" name="CuadroTexto 9">
            <a:extLst>
              <a:ext uri="{FF2B5EF4-FFF2-40B4-BE49-F238E27FC236}">
                <a16:creationId xmlns:a16="http://schemas.microsoft.com/office/drawing/2014/main" id="{4D4529B1-44F2-FDA3-0057-32EA39251C2E}"/>
              </a:ext>
            </a:extLst>
          </p:cNvPr>
          <p:cNvSpPr txBox="1"/>
          <p:nvPr/>
        </p:nvSpPr>
        <p:spPr>
          <a:xfrm>
            <a:off x="-1" y="2187629"/>
            <a:ext cx="8203201" cy="1015663"/>
          </a:xfrm>
          <a:prstGeom prst="rect">
            <a:avLst/>
          </a:prstGeom>
          <a:noFill/>
        </p:spPr>
        <p:txBody>
          <a:bodyPr wrap="square">
            <a:spAutoFit/>
          </a:bodyPr>
          <a:lstStyle/>
          <a:p>
            <a:pPr>
              <a:spcBef>
                <a:spcPts val="600"/>
              </a:spcBef>
            </a:pPr>
            <a:r>
              <a:rPr lang="en" sz="2000" b="1" dirty="0"/>
              <a:t>Erga gabaasa basaastota Aayitti ergaman irraa fudhatee, Iyyaasuun utuu waanuma wal fakkaatu godhe ta’ee, du’a namoota 36 ni hambisa ture (Iyyaasuu 7:1-5).</a:t>
            </a:r>
          </a:p>
        </p:txBody>
      </p:sp>
      <p:sp>
        <p:nvSpPr>
          <p:cNvPr id="12" name="CuadroTexto 11">
            <a:extLst>
              <a:ext uri="{FF2B5EF4-FFF2-40B4-BE49-F238E27FC236}">
                <a16:creationId xmlns:a16="http://schemas.microsoft.com/office/drawing/2014/main" id="{E2B5EBD7-049C-49F3-54F9-6185EFFB7479}"/>
              </a:ext>
            </a:extLst>
          </p:cNvPr>
          <p:cNvSpPr txBox="1"/>
          <p:nvPr/>
        </p:nvSpPr>
        <p:spPr>
          <a:xfrm>
            <a:off x="3200783" y="5247677"/>
            <a:ext cx="6267679" cy="1631216"/>
          </a:xfrm>
          <a:prstGeom prst="rect">
            <a:avLst/>
          </a:prstGeom>
          <a:noFill/>
        </p:spPr>
        <p:txBody>
          <a:bodyPr wrap="square">
            <a:spAutoFit/>
          </a:bodyPr>
          <a:lstStyle/>
          <a:p>
            <a:pPr>
              <a:spcBef>
                <a:spcPts val="600"/>
              </a:spcBef>
            </a:pPr>
            <a:r>
              <a:rPr lang="en" sz="2000" b="1" dirty="0"/>
              <a:t>Baay’ina inni ittiin ibsame hubadhaa. Cubbuun sun nama tokkoon hojjetame, garuu Waaqayyo guutummaa sabaa itti gaafatamtoota taasise. Kakuu cabsaniiru; cubbuun buqqa’ee sabni bakkatti deebi’uu qaba.</a:t>
            </a:r>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750"/>
                                        <p:tgtEl>
                                          <p:spTgt spid="4"/>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style.rotation</p:attrName>
                                        </p:attrNameLst>
                                      </p:cBhvr>
                                      <p:tavLst>
                                        <p:tav tm="0">
                                          <p:val>
                                            <p:fltVal val="360"/>
                                          </p:val>
                                        </p:tav>
                                        <p:tav tm="100000">
                                          <p:val>
                                            <p:fltVal val="0"/>
                                          </p:val>
                                        </p:tav>
                                      </p:tavLst>
                                    </p:anim>
                                    <p:animEffect transition="in" filter="fade">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049692-6A1B-CB96-556F-389AFB7BDDB0}"/>
              </a:ext>
            </a:extLst>
          </p:cNvPr>
          <p:cNvSpPr txBox="1"/>
          <p:nvPr/>
        </p:nvSpPr>
        <p:spPr>
          <a:xfrm>
            <a:off x="0" y="-38100"/>
            <a:ext cx="12192000" cy="769441"/>
          </a:xfrm>
          <a:prstGeom prst="rect">
            <a:avLst/>
          </a:prstGeom>
          <a:noFill/>
        </p:spPr>
        <p:txBody>
          <a:bodyPr wrap="square">
            <a:spAutoFit/>
          </a:bodyPr>
          <a:lstStyle/>
          <a:p>
            <a:pPr algn="ctr"/>
            <a:r>
              <a:rPr lang="en"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SODAACHUU FI RUKUTAMUU</a:t>
            </a:r>
          </a:p>
        </p:txBody>
      </p:sp>
      <p:sp>
        <p:nvSpPr>
          <p:cNvPr id="5" name="CuadroTexto 4">
            <a:extLst>
              <a:ext uri="{FF2B5EF4-FFF2-40B4-BE49-F238E27FC236}">
                <a16:creationId xmlns:a16="http://schemas.microsoft.com/office/drawing/2014/main" id="{8E0DA06A-8CEF-5DA7-6B6C-882764A54BCE}"/>
              </a:ext>
            </a:extLst>
          </p:cNvPr>
          <p:cNvSpPr txBox="1"/>
          <p:nvPr/>
        </p:nvSpPr>
        <p:spPr>
          <a:xfrm>
            <a:off x="557213" y="649117"/>
            <a:ext cx="11077573" cy="923330"/>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err="1">
                <a:solidFill>
                  <a:schemeClr val="accent5">
                    <a:lumMod val="75000"/>
                  </a:schemeClr>
                </a:solidFill>
                <a:latin typeface="Comic Sans MS" panose="030F0702030302020204" pitchFamily="66" charset="0"/>
              </a:rPr>
              <a:t>Iyyaasuunis</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akkana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jedhe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Yaa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Waaqayyo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Gooftaa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ati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maaliif</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akka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isaan</a:t>
            </a:r>
            <a:r>
              <a:rPr lang="en-US" b="1" dirty="0">
                <a:solidFill>
                  <a:schemeClr val="accent5">
                    <a:lumMod val="75000"/>
                  </a:schemeClr>
                </a:solidFill>
                <a:latin typeface="Comic Sans MS" panose="030F0702030302020204" pitchFamily="66" charset="0"/>
              </a:rPr>
              <a:t> nu </a:t>
            </a:r>
            <a:r>
              <a:rPr lang="en-US" b="1" dirty="0" err="1">
                <a:solidFill>
                  <a:schemeClr val="accent5">
                    <a:lumMod val="75000"/>
                  </a:schemeClr>
                </a:solidFill>
                <a:latin typeface="Comic Sans MS" panose="030F0702030302020204" pitchFamily="66" charset="0"/>
              </a:rPr>
              <a:t>fixaniif</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harka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Amoorotaatti</a:t>
            </a:r>
            <a:r>
              <a:rPr lang="en-US" b="1" dirty="0">
                <a:solidFill>
                  <a:schemeClr val="accent5">
                    <a:lumMod val="75000"/>
                  </a:schemeClr>
                </a:solidFill>
                <a:latin typeface="Comic Sans MS" panose="030F0702030302020204" pitchFamily="66" charset="0"/>
              </a:rPr>
              <a:t> nu </a:t>
            </a:r>
            <a:r>
              <a:rPr lang="en-US" b="1" dirty="0" err="1">
                <a:solidFill>
                  <a:schemeClr val="accent5">
                    <a:lumMod val="75000"/>
                  </a:schemeClr>
                </a:solidFill>
                <a:latin typeface="Comic Sans MS" panose="030F0702030302020204" pitchFamily="66" charset="0"/>
              </a:rPr>
              <a:t>kennuuf</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jettee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saba</a:t>
            </a:r>
            <a:r>
              <a:rPr lang="en-US" b="1" dirty="0">
                <a:solidFill>
                  <a:schemeClr val="accent5">
                    <a:lumMod val="75000"/>
                  </a:schemeClr>
                </a:solidFill>
                <a:latin typeface="Comic Sans MS" panose="030F0702030302020204" pitchFamily="66" charset="0"/>
              </a:rPr>
              <a:t> kana </a:t>
            </a:r>
            <a:r>
              <a:rPr lang="en-US" b="1" dirty="0" err="1">
                <a:solidFill>
                  <a:schemeClr val="accent5">
                    <a:lumMod val="75000"/>
                  </a:schemeClr>
                </a:solidFill>
                <a:latin typeface="Comic Sans MS" panose="030F0702030302020204" pitchFamily="66" charset="0"/>
              </a:rPr>
              <a:t>Yordaanosiin</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ceesifte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Silaa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utuu</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Yordaanos</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gamatti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hafnee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nuuf</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wayya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ture</a:t>
            </a:r>
            <a:r>
              <a:rPr lang="en-US" b="1" dirty="0">
                <a:solidFill>
                  <a:schemeClr val="accent5">
                    <a:lumMod val="75000"/>
                  </a:schemeClr>
                </a:solidFill>
                <a:latin typeface="Comic Sans MS" panose="030F0702030302020204" pitchFamily="66" charset="0"/>
              </a:rPr>
              <a:t>!</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(Iyyaasuu 7:7)</a:t>
            </a:r>
          </a:p>
        </p:txBody>
      </p:sp>
      <p:sp>
        <p:nvSpPr>
          <p:cNvPr id="6" name="CuadroTexto 5">
            <a:extLst>
              <a:ext uri="{FF2B5EF4-FFF2-40B4-BE49-F238E27FC236}">
                <a16:creationId xmlns:a16="http://schemas.microsoft.com/office/drawing/2014/main" id="{18C9754F-C689-F6D6-CF96-90AC13932DE6}"/>
              </a:ext>
            </a:extLst>
          </p:cNvPr>
          <p:cNvSpPr txBox="1"/>
          <p:nvPr/>
        </p:nvSpPr>
        <p:spPr>
          <a:xfrm>
            <a:off x="3414455" y="1663170"/>
            <a:ext cx="8777544" cy="707886"/>
          </a:xfrm>
          <a:prstGeom prst="rect">
            <a:avLst/>
          </a:prstGeom>
          <a:noFill/>
        </p:spPr>
        <p:txBody>
          <a:bodyPr wrap="square" rtlCol="0">
            <a:spAutoFit/>
          </a:bodyPr>
          <a:lstStyle/>
          <a:p>
            <a:pPr>
              <a:spcBef>
                <a:spcPts val="600"/>
              </a:spcBef>
            </a:pPr>
            <a:r>
              <a:rPr lang="en" sz="2000" b="1" dirty="0"/>
              <a:t>Iyyaasuu fi jaarsoliin mo’icha Aayiin isaan irra ga’eef sodaataniiru, mallattoo gaddaa sirriitti mul’atu agarsiisaniiru (Iyya. 7:6).</a:t>
            </a:r>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85" y="1735783"/>
            <a:ext cx="3275269"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85" y="4308137"/>
            <a:ext cx="3275269"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767" r="2767"/>
          <a:stretch>
            <a:fillRect/>
          </a:stretch>
        </p:blipFill>
        <p:spPr>
          <a:xfrm>
            <a:off x="8905874" y="3496355"/>
            <a:ext cx="3157537" cy="3199248"/>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426178" y="3318570"/>
            <a:ext cx="5177048" cy="1938992"/>
          </a:xfrm>
          <a:prstGeom prst="rect">
            <a:avLst/>
          </a:prstGeom>
          <a:noFill/>
        </p:spPr>
        <p:txBody>
          <a:bodyPr wrap="square">
            <a:spAutoFit/>
          </a:bodyPr>
          <a:lstStyle/>
          <a:p>
            <a:pPr>
              <a:spcBef>
                <a:spcPts val="600"/>
              </a:spcBef>
            </a:pPr>
            <a:r>
              <a:rPr lang="en" sz="2000" b="1" dirty="0"/>
              <a:t>Haa ta’u malee, hafuurri Iyyaasuu akka hafuura Israa’elotni lafa onaa keessatti agarsiisan sanaa hin turre. Komeen isaa aarii irraa kan ka’e hin turre, sodaa maqaan Waaqayyoo ormoota gidduutti tuffatamuu irraa kan ka’e ture (Iyya. 7:8-9).</a:t>
            </a:r>
          </a:p>
        </p:txBody>
      </p:sp>
      <p:sp>
        <p:nvSpPr>
          <p:cNvPr id="7" name="CuadroTexto 6">
            <a:extLst>
              <a:ext uri="{FF2B5EF4-FFF2-40B4-BE49-F238E27FC236}">
                <a16:creationId xmlns:a16="http://schemas.microsoft.com/office/drawing/2014/main" id="{9818F621-15CB-E286-09E2-5570B3E2811C}"/>
              </a:ext>
            </a:extLst>
          </p:cNvPr>
          <p:cNvSpPr txBox="1"/>
          <p:nvPr/>
        </p:nvSpPr>
        <p:spPr>
          <a:xfrm>
            <a:off x="3414455" y="2318296"/>
            <a:ext cx="8777544" cy="1015663"/>
          </a:xfrm>
          <a:prstGeom prst="rect">
            <a:avLst/>
          </a:prstGeom>
          <a:noFill/>
        </p:spPr>
        <p:txBody>
          <a:bodyPr wrap="square">
            <a:spAutoFit/>
          </a:bodyPr>
          <a:lstStyle/>
          <a:p>
            <a:pPr>
              <a:spcBef>
                <a:spcPts val="600"/>
              </a:spcBef>
            </a:pPr>
            <a:r>
              <a:rPr lang="en" sz="2000" b="1" dirty="0"/>
              <a:t>Badii Israa’el waggoota 40 deemsa irra turan keessatti agarsiisan bifa wal fakkaatuun irra deddeebi’aniif obsa dhabuu wal fakkaatu agarsiise: “Maaliif nu ceesifte…? </a:t>
            </a:r>
            <a:r>
              <a:rPr lang="en-US" sz="2000" b="1" dirty="0"/>
              <a:t>U</a:t>
            </a:r>
            <a:r>
              <a:rPr lang="en" sz="2000" b="1" dirty="0"/>
              <a:t>tuu gamatti hafnee nuuf wayya ture…!” (Iyya. 7:7).</a:t>
            </a:r>
          </a:p>
        </p:txBody>
      </p:sp>
      <p:sp>
        <p:nvSpPr>
          <p:cNvPr id="11" name="CuadroTexto 10">
            <a:extLst>
              <a:ext uri="{FF2B5EF4-FFF2-40B4-BE49-F238E27FC236}">
                <a16:creationId xmlns:a16="http://schemas.microsoft.com/office/drawing/2014/main" id="{9E14A5D4-4DAC-1DED-AA67-423E77304F15}"/>
              </a:ext>
            </a:extLst>
          </p:cNvPr>
          <p:cNvSpPr txBox="1"/>
          <p:nvPr/>
        </p:nvSpPr>
        <p:spPr>
          <a:xfrm>
            <a:off x="3460189" y="5177097"/>
            <a:ext cx="5445686" cy="1631216"/>
          </a:xfrm>
          <a:prstGeom prst="rect">
            <a:avLst/>
          </a:prstGeom>
          <a:noFill/>
        </p:spPr>
        <p:txBody>
          <a:bodyPr wrap="square">
            <a:spAutoFit/>
          </a:bodyPr>
          <a:lstStyle/>
          <a:p>
            <a:pPr>
              <a:spcBef>
                <a:spcPts val="600"/>
              </a:spcBef>
            </a:pPr>
            <a:r>
              <a:rPr lang="en" sz="2000" b="1" dirty="0"/>
              <a:t>Akkuma gochaa sabaatti amalli Waaqayyoo warra hin amanne biratti akka hiikamu sirriitti argeera. Har’a nus biyya lafaa keessatti Waaqayyoof dhuga baatota taanee itti fufna. Itti gaafatamummaa guddaa akkamiiti!</a:t>
            </a:r>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3"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A118AE-D9F9-40B0-AFD0-22DEFB93D0C9}"/>
              </a:ext>
            </a:extLst>
          </p:cNvPr>
          <p:cNvSpPr txBox="1"/>
          <p:nvPr/>
        </p:nvSpPr>
        <p:spPr>
          <a:xfrm>
            <a:off x="0" y="0"/>
            <a:ext cx="12191999" cy="769441"/>
          </a:xfrm>
          <a:prstGeom prst="rect">
            <a:avLst/>
          </a:prstGeom>
          <a:noFill/>
        </p:spPr>
        <p:txBody>
          <a:bodyPr wrap="square">
            <a:spAutoFit/>
          </a:bodyPr>
          <a:lstStyle/>
          <a:p>
            <a:pPr algn="ctr"/>
            <a:r>
              <a:rPr lang="en"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rPr>
              <a:t>ABBAA BADII SAKATTA’UU</a:t>
            </a:r>
          </a:p>
        </p:txBody>
      </p:sp>
      <p:sp>
        <p:nvSpPr>
          <p:cNvPr id="5" name="CuadroTexto 4">
            <a:extLst>
              <a:ext uri="{FF2B5EF4-FFF2-40B4-BE49-F238E27FC236}">
                <a16:creationId xmlns:a16="http://schemas.microsoft.com/office/drawing/2014/main" id="{79B7115B-E2AA-9267-6FB1-64BA667ACBD2}"/>
              </a:ext>
            </a:extLst>
          </p:cNvPr>
          <p:cNvSpPr txBox="1"/>
          <p:nvPr/>
        </p:nvSpPr>
        <p:spPr>
          <a:xfrm>
            <a:off x="51156" y="697025"/>
            <a:ext cx="8534249" cy="1200329"/>
          </a:xfrm>
          <a:prstGeom prst="rect">
            <a:avLst/>
          </a:prstGeom>
          <a:noFill/>
        </p:spPr>
        <p:txBody>
          <a:bodyPr wrap="square">
            <a:spAutoFit/>
          </a:bodyPr>
          <a:lstStyle/>
          <a:p>
            <a:pPr algn="ct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Kanaafuu</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ganama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gosa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gosaan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of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dhi’eessaa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Gosti</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Waaqayyo</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filatu</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balbala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balbalaan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gara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fuula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duraatti</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haa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ba’u</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balballi</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Waaqayyo</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filatus</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maatii</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maatiidhaan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gara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fuula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duraatti</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haa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ba’u</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maatiin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Waaqayyo</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filatus</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nama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tokko</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tokkoon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gara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fuula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duraatti</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haa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ba’u</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a:t>
            </a: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 sz="1400"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(Iyyaasuu 7:14)</a:t>
            </a:r>
          </a:p>
        </p:txBody>
      </p:sp>
      <p:sp>
        <p:nvSpPr>
          <p:cNvPr id="6" name="CuadroTexto 5">
            <a:extLst>
              <a:ext uri="{FF2B5EF4-FFF2-40B4-BE49-F238E27FC236}">
                <a16:creationId xmlns:a16="http://schemas.microsoft.com/office/drawing/2014/main" id="{5F9391A1-1513-1CE8-A219-AA28C5E4FE3A}"/>
              </a:ext>
            </a:extLst>
          </p:cNvPr>
          <p:cNvSpPr txBox="1"/>
          <p:nvPr/>
        </p:nvSpPr>
        <p:spPr>
          <a:xfrm>
            <a:off x="147635" y="2033290"/>
            <a:ext cx="8437770" cy="1323439"/>
          </a:xfrm>
          <a:prstGeom prst="rect">
            <a:avLst/>
          </a:prstGeom>
          <a:noFill/>
        </p:spPr>
        <p:txBody>
          <a:bodyPr wrap="square" rtlCol="0">
            <a:spAutoFit/>
          </a:bodyPr>
          <a:lstStyle/>
          <a:p>
            <a:pPr>
              <a:spcBef>
                <a:spcPts val="600"/>
              </a:spcBef>
            </a:pPr>
            <a:r>
              <a:rPr lang="en" sz="2000" b="1" dirty="0"/>
              <a:t>Cubbuu walii galaa balleessuuf (yakka guutummaa sabaa), cubbamaan baduu qaba (Iyya. 7:15). Baduu? Yoo irra deebi’e hin dhiifamuufii? Ni dhiifamaaf! Garuu Akkaan mallattoo qalbii jijjiirrannaa dhugaa tokko illee hin agarsiifne (kan gochuuf immoo carraa baayyee qaba ture).</a:t>
            </a:r>
          </a:p>
        </p:txBody>
      </p:sp>
      <p:sp>
        <p:nvSpPr>
          <p:cNvPr id="8" name="CuadroTexto 7">
            <a:extLst>
              <a:ext uri="{FF2B5EF4-FFF2-40B4-BE49-F238E27FC236}">
                <a16:creationId xmlns:a16="http://schemas.microsoft.com/office/drawing/2014/main" id="{4BE24C83-B459-7209-55E4-017BE55643F7}"/>
              </a:ext>
            </a:extLst>
          </p:cNvPr>
          <p:cNvSpPr txBox="1"/>
          <p:nvPr/>
        </p:nvSpPr>
        <p:spPr>
          <a:xfrm>
            <a:off x="4048124" y="5149840"/>
            <a:ext cx="8143875" cy="707886"/>
          </a:xfrm>
          <a:prstGeom prst="rect">
            <a:avLst/>
          </a:prstGeom>
          <a:noFill/>
        </p:spPr>
        <p:txBody>
          <a:bodyPr wrap="square" rtlCol="0">
            <a:spAutoFit/>
          </a:bodyPr>
          <a:lstStyle/>
          <a:p>
            <a:pPr>
              <a:spcBef>
                <a:spcPts val="600"/>
              </a:spcBef>
            </a:pPr>
            <a:r>
              <a:rPr lang="en" sz="2000" b="1" dirty="0"/>
              <a:t>Garramummaa fi jaalala Waaqaa agarsiisuudhaan, Iyyaasuun akka Akkaan cubbuu isaa himatu godhe (Iyya. 7:19).</a:t>
            </a:r>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178190749"/>
              </p:ext>
            </p:extLst>
          </p:nvPr>
        </p:nvGraphicFramePr>
        <p:xfrm>
          <a:off x="147635" y="3510617"/>
          <a:ext cx="12044364" cy="163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681884" y="730113"/>
            <a:ext cx="3362476" cy="264819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261" y="3917924"/>
            <a:ext cx="3800474" cy="28503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4048125" y="5842337"/>
            <a:ext cx="8143875" cy="923330"/>
          </a:xfrm>
          <a:prstGeom prst="rect">
            <a:avLst/>
          </a:prstGeom>
          <a:noFill/>
        </p:spPr>
        <p:txBody>
          <a:bodyPr wrap="square">
            <a:spAutoFit/>
          </a:bodyPr>
          <a:lstStyle/>
          <a:p>
            <a:pPr>
              <a:spcBef>
                <a:spcPts val="600"/>
              </a:spcBef>
            </a:pPr>
            <a:r>
              <a:rPr lang="en" b="1" dirty="0"/>
              <a:t>Dhimmi Akkaan ni raawwate. Cubbuu isaa himateera garuu dhiifama hin gaafanne (Iyya. 7:20). Ta’eeyyuu Waaqayyo gara jabina waamicha qalbii jijjiirrannaatiif godhame hundumaa keessatti inni agarsiiseef baayyee gadde.</a:t>
            </a:r>
          </a:p>
        </p:txBody>
      </p:sp>
    </p:spTree>
    <p:extLst>
      <p:ext uri="{BB962C8B-B14F-4D97-AF65-F5344CB8AC3E}">
        <p14:creationId xmlns:p14="http://schemas.microsoft.com/office/powerpoint/2010/main" val="30113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left)">
                                      <p:cBhvr>
                                        <p:cTn id="35" dur="500"/>
                                        <p:tgtEl>
                                          <p:spTgt spid="10">
                                            <p:graphicEl>
                                              <a:dgm id="{9308B733-DDE9-463D-B881-2ED72E2CCD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left)">
                                      <p:cBhvr>
                                        <p:cTn id="40" dur="500"/>
                                        <p:tgtEl>
                                          <p:spTgt spid="10">
                                            <p:graphicEl>
                                              <a:dgm id="{19F734BA-5F3B-459D-8DBE-57F6531A6D24}"/>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left)">
                                      <p:cBhvr>
                                        <p:cTn id="44" dur="500"/>
                                        <p:tgtEl>
                                          <p:spTgt spid="10">
                                            <p:graphicEl>
                                              <a:dgm id="{38FC698C-3944-4519-B767-FB982AE320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left)">
                                      <p:cBhvr>
                                        <p:cTn id="49" dur="500"/>
                                        <p:tgtEl>
                                          <p:spTgt spid="10">
                                            <p:graphicEl>
                                              <a:dgm id="{2DC59288-CCE7-479C-AEF5-2C7D90B217E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left)">
                                      <p:cBhvr>
                                        <p:cTn id="54" dur="500"/>
                                        <p:tgtEl>
                                          <p:spTgt spid="10">
                                            <p:graphicEl>
                                              <a:dgm id="{4125DFF6-83D5-4277-A491-D308568C91A2}"/>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left)">
                                      <p:cBhvr>
                                        <p:cTn id="58" dur="500"/>
                                        <p:tgtEl>
                                          <p:spTgt spid="10">
                                            <p:graphicEl>
                                              <a:dgm id="{A539587E-FC17-4E5E-A50B-408C4107643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left)">
                                      <p:cBhvr>
                                        <p:cTn id="63" dur="500"/>
                                        <p:tgtEl>
                                          <p:spTgt spid="10">
                                            <p:graphicEl>
                                              <a:dgm id="{4A66EC69-65EE-4ECD-AA81-1FAEECF1D4F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left)">
                                      <p:cBhvr>
                                        <p:cTn id="68" dur="500"/>
                                        <p:tgtEl>
                                          <p:spTgt spid="10">
                                            <p:graphicEl>
                                              <a:dgm id="{8B0524A4-A0AE-462B-BF0C-4EC968739FD0}"/>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left)">
                                      <p:cBhvr>
                                        <p:cTn id="72" dur="500"/>
                                        <p:tgtEl>
                                          <p:spTgt spid="10">
                                            <p:graphicEl>
                                              <a:dgm id="{851D1B37-6643-4D62-9601-E0058D220A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left)">
                                      <p:cBhvr>
                                        <p:cTn id="77" dur="500"/>
                                        <p:tgtEl>
                                          <p:spTgt spid="10">
                                            <p:graphicEl>
                                              <a:dgm id="{46961188-8AC9-41D6-BF58-E21BEC8B3A8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left)">
                                      <p:cBhvr>
                                        <p:cTn id="82" dur="500"/>
                                        <p:tgtEl>
                                          <p:spTgt spid="10">
                                            <p:graphicEl>
                                              <a:dgm id="{66871472-CE64-47CE-A810-30A567E2798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left)">
                                      <p:cBhvr>
                                        <p:cTn id="86" dur="500"/>
                                        <p:tgtEl>
                                          <p:spTgt spid="10">
                                            <p:graphicEl>
                                              <a:dgm id="{C9568CFF-9A3C-4C28-9546-D376128FA9E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left)">
                                      <p:cBhvr>
                                        <p:cTn id="91" dur="500"/>
                                        <p:tgtEl>
                                          <p:spTgt spid="10">
                                            <p:graphicEl>
                                              <a:dgm id="{123C8EFC-2789-4603-91BF-EEF6B7C2ED8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left)">
                                      <p:cBhvr>
                                        <p:cTn id="96" dur="500"/>
                                        <p:tgtEl>
                                          <p:spTgt spid="10">
                                            <p:graphicEl>
                                              <a:dgm id="{8D6A8B27-3F09-4C5F-9F28-4492D09B823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left)">
                                      <p:cBhvr>
                                        <p:cTn id="100" dur="500"/>
                                        <p:tgtEl>
                                          <p:spTgt spid="10">
                                            <p:graphicEl>
                                              <a:dgm id="{81494637-307B-48EF-8F7B-31E6C2D3C38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Effect transition="in" filter="fade">
                                      <p:cBhvr>
                                        <p:cTn id="107" dur="500"/>
                                        <p:tgtEl>
                                          <p:spTgt spid="15"/>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left)">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10"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ECECD-3284-43FE-2062-070FF01E3F33}"/>
              </a:ext>
            </a:extLst>
          </p:cNvPr>
          <p:cNvSpPr txBox="1"/>
          <p:nvPr/>
        </p:nvSpPr>
        <p:spPr>
          <a:xfrm>
            <a:off x="2743200" y="0"/>
            <a:ext cx="9448799" cy="769441"/>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algn="ctr"/>
            <a:r>
              <a:rPr lang="en" sz="4400" b="1" spc="600" noProof="0" dirty="0">
                <a:ln/>
                <a:solidFill>
                  <a:srgbClr val="FFD03B"/>
                </a:solidFill>
              </a:rPr>
              <a:t>CUBBUU AKKAAN</a:t>
            </a:r>
          </a:p>
        </p:txBody>
      </p:sp>
      <p:sp>
        <p:nvSpPr>
          <p:cNvPr id="5" name="CuadroTexto 4">
            <a:extLst>
              <a:ext uri="{FF2B5EF4-FFF2-40B4-BE49-F238E27FC236}">
                <a16:creationId xmlns:a16="http://schemas.microsoft.com/office/drawing/2014/main" id="{9AA87830-4280-358C-2DFF-0B99FABDFFC5}"/>
              </a:ext>
            </a:extLst>
          </p:cNvPr>
          <p:cNvSpPr txBox="1"/>
          <p:nvPr/>
        </p:nvSpPr>
        <p:spPr>
          <a:xfrm>
            <a:off x="2792361" y="671975"/>
            <a:ext cx="9350477" cy="1138773"/>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Ani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waan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Baabiloonii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booji’ame</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keessaa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waaroo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bareedaa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tokko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meetii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saqilii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dhibba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lamaa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fi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warqee</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saqilii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shantama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ulfaatu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arginaan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kajeelee</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fudhadheera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Mi’i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kunis</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dunkaana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koo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keessatti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meetii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jala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lafa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keessatti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dhokfameera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p>
          <a:p>
            <a:pPr algn="ct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(Iyya. 7:21)</a:t>
            </a:r>
          </a:p>
        </p:txBody>
      </p:sp>
      <p:sp>
        <p:nvSpPr>
          <p:cNvPr id="6" name="CuadroTexto 5">
            <a:extLst>
              <a:ext uri="{FF2B5EF4-FFF2-40B4-BE49-F238E27FC236}">
                <a16:creationId xmlns:a16="http://schemas.microsoft.com/office/drawing/2014/main" id="{52AE1B83-1943-5310-278A-B5264E98AD99}"/>
              </a:ext>
            </a:extLst>
          </p:cNvPr>
          <p:cNvSpPr txBox="1"/>
          <p:nvPr/>
        </p:nvSpPr>
        <p:spPr>
          <a:xfrm>
            <a:off x="113226" y="1922375"/>
            <a:ext cx="6897173" cy="1554272"/>
          </a:xfrm>
          <a:prstGeom prst="rect">
            <a:avLst/>
          </a:prstGeom>
          <a:noFill/>
        </p:spPr>
        <p:txBody>
          <a:bodyPr wrap="square" rtlCol="0">
            <a:spAutoFit/>
          </a:bodyPr>
          <a:lstStyle/>
          <a:p>
            <a:pPr>
              <a:spcBef>
                <a:spcPts val="600"/>
              </a:spcBef>
            </a:pPr>
            <a:r>
              <a:rPr lang="en" sz="1900" b="1" dirty="0"/>
              <a:t>Iyyaasuun, Waaqayyoof ulfina kennuudhaan cubbuu isaa akka himatuuf gaafatee ture (Iyya. 7:19). Carraa isaa isa dhumaa ture. Utuu yeroo cubbuu isaa himate sana dhiifama gaafate ta’ee… Garuu hin goone, kanaaf dhiifamni hin taaneef (Lakk. 15:30-31).</a:t>
            </a:r>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677520729"/>
              </p:ext>
            </p:extLst>
          </p:nvPr>
        </p:nvGraphicFramePr>
        <p:xfrm>
          <a:off x="7077076" y="1906398"/>
          <a:ext cx="5019677" cy="484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3236" y="139330"/>
            <a:ext cx="2529964" cy="168664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4906290" y="4815769"/>
            <a:ext cx="2223021" cy="1323439"/>
          </a:xfrm>
          <a:prstGeom prst="rect">
            <a:avLst/>
          </a:prstGeom>
          <a:noFill/>
        </p:spPr>
        <p:txBody>
          <a:bodyPr wrap="square">
            <a:spAutoFit/>
          </a:bodyPr>
          <a:lstStyle/>
          <a:p>
            <a:pPr>
              <a:spcBef>
                <a:spcPts val="600"/>
              </a:spcBef>
            </a:pPr>
            <a:r>
              <a:rPr lang="en" sz="2000" b="1" dirty="0"/>
              <a:t>Murtoo Akkaan Yerikootti godhe, faallaa Rahaabiin ture:</a:t>
            </a:r>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4412" y="4919767"/>
            <a:ext cx="1407045" cy="1834992"/>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89106" y="4919768"/>
            <a:ext cx="1478341" cy="1834991"/>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05096" y="4916823"/>
            <a:ext cx="1483891" cy="1834991"/>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113226" y="3436314"/>
            <a:ext cx="6963849" cy="1323439"/>
          </a:xfrm>
          <a:prstGeom prst="rect">
            <a:avLst/>
          </a:prstGeom>
          <a:noFill/>
        </p:spPr>
        <p:txBody>
          <a:bodyPr wrap="square">
            <a:spAutoFit/>
          </a:bodyPr>
          <a:lstStyle/>
          <a:p>
            <a:pPr>
              <a:spcBef>
                <a:spcPts val="600"/>
              </a:spcBef>
            </a:pPr>
            <a:r>
              <a:rPr lang="en" sz="2000" b="1" dirty="0"/>
              <a:t>Akkuma Hewaan, Akkaan “ni ilaale,” “ni hawwe,” “ni fudhate,” cubbuun isaas namoota baayyee gaaga’e (Uum. 3:6). Akkuma Anaaniyaa fi Saphiiraa, waanta Waaqayyoof addaan baafame fudhatee isaanii kaffale (Hojii 5:1-2).</a:t>
            </a:r>
          </a:p>
        </p:txBody>
      </p:sp>
    </p:spTree>
    <p:extLst>
      <p:ext uri="{BB962C8B-B14F-4D97-AF65-F5344CB8AC3E}">
        <p14:creationId xmlns:p14="http://schemas.microsoft.com/office/powerpoint/2010/main" val="1188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3"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762FCA2-1F16-453B-8338-91AE300D7FA7}"/>
                                            </p:graphicEl>
                                          </p:spTgt>
                                        </p:tgtEl>
                                      </p:cBhvr>
                                    </p:animEffect>
                                  </p:childTnLst>
                                </p:cTn>
                              </p:par>
                              <p:par>
                                <p:cTn id="66" presetID="53" presetClass="entr" presetSubtype="16" fill="hold" grpId="1" nodeType="withEffect">
                                  <p:stCondLst>
                                    <p:cond delay="0"/>
                                  </p:stCondLst>
                                  <p:childTnLst>
                                    <p:set>
                                      <p:cBhvr>
                                        <p:cTn id="67"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68"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B24EC25B-8508-41A4-8261-EEF25028239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75" dur="1000"/>
                                        <p:tgtEl>
                                          <p:spTgt spid="7">
                                            <p:graphicEl>
                                              <a:dgm id="{5ED71C70-9444-4F7A-9D93-BC9CD35AAB8A}"/>
                                            </p:graphicEl>
                                          </p:spTgt>
                                        </p:tgtEl>
                                      </p:cBhvr>
                                    </p:animEffect>
                                    <p:anim calcmode="lin" valueType="num">
                                      <p:cBhvr>
                                        <p:cTn id="76"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80" dur="1000"/>
                                        <p:tgtEl>
                                          <p:spTgt spid="7">
                                            <p:graphicEl>
                                              <a:dgm id="{07093696-C43E-4229-A405-013EC27DEA85}"/>
                                            </p:graphicEl>
                                          </p:spTgt>
                                        </p:tgtEl>
                                      </p:cBhvr>
                                    </p:animEffect>
                                    <p:anim calcmode="lin" valueType="num">
                                      <p:cBhvr>
                                        <p:cTn id="81"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1" nodeType="clickEffect">
                                  <p:stCondLst>
                                    <p:cond delay="0"/>
                                  </p:stCondLst>
                                  <p:childTnLst>
                                    <p:set>
                                      <p:cBhvr>
                                        <p:cTn id="86"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87" dur="1000"/>
                                        <p:tgtEl>
                                          <p:spTgt spid="7">
                                            <p:graphicEl>
                                              <a:dgm id="{E7C7B1D9-907F-435B-A212-8F4FD25F36D7}"/>
                                            </p:graphicEl>
                                          </p:spTgt>
                                        </p:tgtEl>
                                      </p:cBhvr>
                                    </p:animEffect>
                                    <p:anim calcmode="lin" valueType="num">
                                      <p:cBhvr>
                                        <p:cTn id="88"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1" nodeType="withEffect">
                                  <p:stCondLst>
                                    <p:cond delay="0"/>
                                  </p:stCondLst>
                                  <p:childTnLst>
                                    <p:set>
                                      <p:cBhvr>
                                        <p:cTn id="91"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92" dur="1000"/>
                                        <p:tgtEl>
                                          <p:spTgt spid="7">
                                            <p:graphicEl>
                                              <a:dgm id="{2CD3CAFC-F0E5-4956-8CB0-9913687CFC41}"/>
                                            </p:graphicEl>
                                          </p:spTgt>
                                        </p:tgtEl>
                                      </p:cBhvr>
                                    </p:animEffect>
                                    <p:anim calcmode="lin" valueType="num">
                                      <p:cBhvr>
                                        <p:cTn id="93"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99" dur="1000"/>
                                        <p:tgtEl>
                                          <p:spTgt spid="7">
                                            <p:graphicEl>
                                              <a:dgm id="{C59103E5-E72E-4BCB-B60E-3965B196A920}"/>
                                            </p:graphicEl>
                                          </p:spTgt>
                                        </p:tgtEl>
                                      </p:cBhvr>
                                    </p:animEffect>
                                    <p:anim calcmode="lin" valueType="num">
                                      <p:cBhvr>
                                        <p:cTn id="100"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104" dur="1000"/>
                                        <p:tgtEl>
                                          <p:spTgt spid="7">
                                            <p:graphicEl>
                                              <a:dgm id="{0A3306F0-74BE-4541-ACA1-A8825D27CE43}"/>
                                            </p:graphicEl>
                                          </p:spTgt>
                                        </p:tgtEl>
                                      </p:cBhvr>
                                    </p:animEffect>
                                    <p:anim calcmode="lin" valueType="num">
                                      <p:cBhvr>
                                        <p:cTn id="105"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1" nodeType="clickEffect">
                                  <p:stCondLst>
                                    <p:cond delay="0"/>
                                  </p:stCondLst>
                                  <p:childTnLst>
                                    <p:set>
                                      <p:cBhvr>
                                        <p:cTn id="110"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11" dur="1000"/>
                                        <p:tgtEl>
                                          <p:spTgt spid="7">
                                            <p:graphicEl>
                                              <a:dgm id="{5704AC36-7228-4647-BA2F-E5EA2A0ECE5E}"/>
                                            </p:graphicEl>
                                          </p:spTgt>
                                        </p:tgtEl>
                                      </p:cBhvr>
                                    </p:animEffect>
                                    <p:anim calcmode="lin" valueType="num">
                                      <p:cBhvr>
                                        <p:cTn id="112"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1" nodeType="withEffect">
                                  <p:stCondLst>
                                    <p:cond delay="0"/>
                                  </p:stCondLst>
                                  <p:childTnLst>
                                    <p:set>
                                      <p:cBhvr>
                                        <p:cTn id="115"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16" dur="1000"/>
                                        <p:tgtEl>
                                          <p:spTgt spid="7">
                                            <p:graphicEl>
                                              <a:dgm id="{B0F65660-7FB7-41F2-8A03-36A84A58A982}"/>
                                            </p:graphicEl>
                                          </p:spTgt>
                                        </p:tgtEl>
                                      </p:cBhvr>
                                    </p:animEffect>
                                    <p:anim calcmode="lin" valueType="num">
                                      <p:cBhvr>
                                        <p:cTn id="117"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123" dur="1000"/>
                                        <p:tgtEl>
                                          <p:spTgt spid="7">
                                            <p:graphicEl>
                                              <a:dgm id="{B240B43A-6446-4345-8693-D7A4B4BE01B6}"/>
                                            </p:graphicEl>
                                          </p:spTgt>
                                        </p:tgtEl>
                                      </p:cBhvr>
                                    </p:animEffect>
                                    <p:anim calcmode="lin" valueType="num">
                                      <p:cBhvr>
                                        <p:cTn id="124"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128" dur="1000"/>
                                        <p:tgtEl>
                                          <p:spTgt spid="7">
                                            <p:graphicEl>
                                              <a:dgm id="{5DCAC325-92B0-4D3E-95AF-2F5E4C86075F}"/>
                                            </p:graphicEl>
                                          </p:spTgt>
                                        </p:tgtEl>
                                      </p:cBhvr>
                                    </p:animEffect>
                                    <p:anim calcmode="lin" valueType="num">
                                      <p:cBhvr>
                                        <p:cTn id="129"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30"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1" nodeType="clickEffect">
                                  <p:stCondLst>
                                    <p:cond delay="0"/>
                                  </p:stCondLst>
                                  <p:childTnLst>
                                    <p:set>
                                      <p:cBhvr>
                                        <p:cTn id="134"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35" dur="1000"/>
                                        <p:tgtEl>
                                          <p:spTgt spid="7">
                                            <p:graphicEl>
                                              <a:dgm id="{AFB70125-0A05-4C1C-AF46-F60B93D12F4B}"/>
                                            </p:graphicEl>
                                          </p:spTgt>
                                        </p:tgtEl>
                                      </p:cBhvr>
                                    </p:animEffect>
                                    <p:anim calcmode="lin" valueType="num">
                                      <p:cBhvr>
                                        <p:cTn id="136"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37"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1" nodeType="withEffect">
                                  <p:stCondLst>
                                    <p:cond delay="0"/>
                                  </p:stCondLst>
                                  <p:childTnLst>
                                    <p:set>
                                      <p:cBhvr>
                                        <p:cTn id="139"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40" dur="1000"/>
                                        <p:tgtEl>
                                          <p:spTgt spid="7">
                                            <p:graphicEl>
                                              <a:dgm id="{C95AE884-797B-482D-94EE-9234BD6DA05D}"/>
                                            </p:graphicEl>
                                          </p:spTgt>
                                        </p:tgtEl>
                                      </p:cBhvr>
                                    </p:animEffect>
                                    <p:anim calcmode="lin" valueType="num">
                                      <p:cBhvr>
                                        <p:cTn id="141"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47" dur="1000"/>
                                        <p:tgtEl>
                                          <p:spTgt spid="7">
                                            <p:graphicEl>
                                              <a:dgm id="{0034CAD1-EADD-442A-9426-DB425099B22C}"/>
                                            </p:graphicEl>
                                          </p:spTgt>
                                        </p:tgtEl>
                                      </p:cBhvr>
                                    </p:animEffect>
                                    <p:anim calcmode="lin" valueType="num">
                                      <p:cBhvr>
                                        <p:cTn id="148"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52" dur="1000"/>
                                        <p:tgtEl>
                                          <p:spTgt spid="7">
                                            <p:graphicEl>
                                              <a:dgm id="{B1F5DD34-3CA4-441A-B2AC-D0DDC0055B8A}"/>
                                            </p:graphicEl>
                                          </p:spTgt>
                                        </p:tgtEl>
                                      </p:cBhvr>
                                    </p:animEffect>
                                    <p:anim calcmode="lin" valueType="num">
                                      <p:cBhvr>
                                        <p:cTn id="153"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54"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1" nodeType="clickEffect">
                                  <p:stCondLst>
                                    <p:cond delay="0"/>
                                  </p:stCondLst>
                                  <p:childTnLst>
                                    <p:set>
                                      <p:cBhvr>
                                        <p:cTn id="158"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59" dur="1000"/>
                                        <p:tgtEl>
                                          <p:spTgt spid="7">
                                            <p:graphicEl>
                                              <a:dgm id="{CEAA5FDD-32FD-454A-8A2D-E96BAF282211}"/>
                                            </p:graphicEl>
                                          </p:spTgt>
                                        </p:tgtEl>
                                      </p:cBhvr>
                                    </p:animEffect>
                                    <p:anim calcmode="lin" valueType="num">
                                      <p:cBhvr>
                                        <p:cTn id="160"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61"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62" presetID="47" presetClass="entr" presetSubtype="0" fill="hold" grpId="1" nodeType="withEffect">
                                  <p:stCondLst>
                                    <p:cond delay="0"/>
                                  </p:stCondLst>
                                  <p:childTnLst>
                                    <p:set>
                                      <p:cBhvr>
                                        <p:cTn id="163"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64" dur="1000"/>
                                        <p:tgtEl>
                                          <p:spTgt spid="7">
                                            <p:graphicEl>
                                              <a:dgm id="{B933A531-52AB-4CC3-80EE-95A29A1B11FE}"/>
                                            </p:graphicEl>
                                          </p:spTgt>
                                        </p:tgtEl>
                                      </p:cBhvr>
                                    </p:animEffect>
                                    <p:anim calcmode="lin" valueType="num">
                                      <p:cBhvr>
                                        <p:cTn id="165"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71" dur="1000"/>
                                        <p:tgtEl>
                                          <p:spTgt spid="7">
                                            <p:graphicEl>
                                              <a:dgm id="{047C62CB-97DD-4DF5-92DC-026C1E5B4AA4}"/>
                                            </p:graphicEl>
                                          </p:spTgt>
                                        </p:tgtEl>
                                      </p:cBhvr>
                                    </p:animEffect>
                                    <p:anim calcmode="lin" valueType="num">
                                      <p:cBhvr>
                                        <p:cTn id="172"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73"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76" dur="1000"/>
                                        <p:tgtEl>
                                          <p:spTgt spid="7">
                                            <p:graphicEl>
                                              <a:dgm id="{D5B39515-B656-43E9-A9D6-CC70ABEFA319}"/>
                                            </p:graphicEl>
                                          </p:spTgt>
                                        </p:tgtEl>
                                      </p:cBhvr>
                                    </p:animEffect>
                                    <p:anim calcmode="lin" valueType="num">
                                      <p:cBhvr>
                                        <p:cTn id="177"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78"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1" nodeType="clickEffect">
                                  <p:stCondLst>
                                    <p:cond delay="0"/>
                                  </p:stCondLst>
                                  <p:childTnLst>
                                    <p:set>
                                      <p:cBhvr>
                                        <p:cTn id="182"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3" dur="1000"/>
                                        <p:tgtEl>
                                          <p:spTgt spid="7">
                                            <p:graphicEl>
                                              <a:dgm id="{A259866E-3786-4381-A66D-9618105CD9C3}"/>
                                            </p:graphicEl>
                                          </p:spTgt>
                                        </p:tgtEl>
                                      </p:cBhvr>
                                    </p:animEffect>
                                    <p:anim calcmode="lin" valueType="num">
                                      <p:cBhvr>
                                        <p:cTn id="184"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85"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86" presetID="47" presetClass="entr" presetSubtype="0" fill="hold" grpId="1" nodeType="withEffect">
                                  <p:stCondLst>
                                    <p:cond delay="0"/>
                                  </p:stCondLst>
                                  <p:childTnLst>
                                    <p:set>
                                      <p:cBhvr>
                                        <p:cTn id="187"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88" dur="1000"/>
                                        <p:tgtEl>
                                          <p:spTgt spid="7">
                                            <p:graphicEl>
                                              <a:dgm id="{AC37F6B0-732D-4B24-94AD-34FA984F0079}"/>
                                            </p:graphicEl>
                                          </p:spTgt>
                                        </p:tgtEl>
                                      </p:cBhvr>
                                    </p:animEffect>
                                    <p:anim calcmode="lin" valueType="num">
                                      <p:cBhvr>
                                        <p:cTn id="189"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0"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ECC6CD4-CAFF-92E1-2268-6F8309A59C29}"/>
              </a:ext>
            </a:extLst>
          </p:cNvPr>
          <p:cNvSpPr txBox="1"/>
          <p:nvPr/>
        </p:nvSpPr>
        <p:spPr>
          <a:xfrm>
            <a:off x="0" y="0"/>
            <a:ext cx="12191999" cy="769441"/>
          </a:xfrm>
          <a:prstGeom prst="rect">
            <a:avLst/>
          </a:prstGeom>
          <a:noFill/>
        </p:spPr>
        <p:txBody>
          <a:bodyPr wrap="square">
            <a:spAutoFit/>
            <a:scene3d>
              <a:camera prst="orthographicFront"/>
              <a:lightRig rig="morning" dir="t"/>
            </a:scene3d>
            <a:sp3d extrusionH="57150">
              <a:bevelT w="57150" h="38100" prst="artDeco"/>
            </a:sp3d>
          </a:bodyPr>
          <a:lstStyle/>
          <a:p>
            <a:pPr algn="ctr"/>
            <a:r>
              <a:rPr lang="en"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AMMAS INJIFANNOO</a:t>
            </a:r>
          </a:p>
        </p:txBody>
      </p:sp>
      <p:sp>
        <p:nvSpPr>
          <p:cNvPr id="5" name="CuadroTexto 4">
            <a:extLst>
              <a:ext uri="{FF2B5EF4-FFF2-40B4-BE49-F238E27FC236}">
                <a16:creationId xmlns:a16="http://schemas.microsoft.com/office/drawing/2014/main" id="{99066FC8-B834-F26F-CEC6-00B7E9065C2A}"/>
              </a:ext>
            </a:extLst>
          </p:cNvPr>
          <p:cNvSpPr txBox="1"/>
          <p:nvPr/>
        </p:nvSpPr>
        <p:spPr>
          <a:xfrm>
            <a:off x="-131975" y="694459"/>
            <a:ext cx="12443381" cy="600164"/>
          </a:xfrm>
          <a:prstGeom prst="rect">
            <a:avLst/>
          </a:prstGeom>
          <a:noFill/>
        </p:spPr>
        <p:txBody>
          <a:bodyPr wrap="square">
            <a:spAutoFit/>
            <a:scene3d>
              <a:camera prst="orthographicFront"/>
              <a:lightRig rig="threePt" dir="t"/>
            </a:scene3d>
            <a:sp3d extrusionH="57150">
              <a:bevelT w="38100" h="38100"/>
            </a:sp3d>
          </a:bodyPr>
          <a:lstStyle/>
          <a:p>
            <a:pPr algn="ctr"/>
            <a:r>
              <a:rPr lang="en" sz="1500" b="1" dirty="0">
                <a:solidFill>
                  <a:schemeClr val="accent3">
                    <a:lumMod val="50000"/>
                  </a:schemeClr>
                </a:solidFill>
                <a:latin typeface="Comic Sans MS" panose="030F0702030302020204" pitchFamily="66" charset="0"/>
              </a:rPr>
              <a:t>“</a:t>
            </a:r>
            <a:r>
              <a:rPr lang="en-US" sz="1500" b="1" dirty="0" err="1">
                <a:solidFill>
                  <a:schemeClr val="accent3">
                    <a:lumMod val="50000"/>
                  </a:schemeClr>
                </a:solidFill>
                <a:latin typeface="Comic Sans MS" panose="030F0702030302020204" pitchFamily="66" charset="0"/>
              </a:rPr>
              <a:t>Ergasiis</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Waaqayyo</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Iyyaasuudhaan</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akkana</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jedhe</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Hin</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sodaatin</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ykn</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abdii</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hin</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kutatin</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Loltoota</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hunda</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fudhadhuutii</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ol</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ba’ii</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magaalaa</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Aayi</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loli</a:t>
            </a:r>
            <a:r>
              <a:rPr lang="en-US" sz="1500" b="1" dirty="0">
                <a:solidFill>
                  <a:schemeClr val="accent3">
                    <a:lumMod val="50000"/>
                  </a:schemeClr>
                </a:solidFill>
                <a:latin typeface="Comic Sans MS" panose="030F0702030302020204" pitchFamily="66" charset="0"/>
              </a:rPr>
              <a:t>. Ani </a:t>
            </a:r>
            <a:r>
              <a:rPr lang="en-US" sz="1500" b="1" dirty="0" err="1">
                <a:solidFill>
                  <a:schemeClr val="accent3">
                    <a:lumMod val="50000"/>
                  </a:schemeClr>
                </a:solidFill>
                <a:latin typeface="Comic Sans MS" panose="030F0702030302020204" pitchFamily="66" charset="0"/>
              </a:rPr>
              <a:t>kunoo</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mootii</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Aayi</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nama</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isaa</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magaalaa</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isaatii</a:t>
            </a:r>
            <a:r>
              <a:rPr lang="en-US" sz="1500" b="1" dirty="0">
                <a:solidFill>
                  <a:schemeClr val="accent3">
                    <a:lumMod val="50000"/>
                  </a:schemeClr>
                </a:solidFill>
                <a:latin typeface="Comic Sans MS" panose="030F0702030302020204" pitchFamily="66" charset="0"/>
              </a:rPr>
              <a:t> fi </a:t>
            </a:r>
            <a:r>
              <a:rPr lang="en-US" sz="1500" b="1" dirty="0" err="1">
                <a:solidFill>
                  <a:schemeClr val="accent3">
                    <a:lumMod val="50000"/>
                  </a:schemeClr>
                </a:solidFill>
                <a:latin typeface="Comic Sans MS" panose="030F0702030302020204" pitchFamily="66" charset="0"/>
              </a:rPr>
              <a:t>biyya</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isaa</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harka</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keetti</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dabarsee</a:t>
            </a:r>
            <a:r>
              <a:rPr lang="en-US" sz="1500" b="1" dirty="0">
                <a:solidFill>
                  <a:schemeClr val="accent3">
                    <a:lumMod val="50000"/>
                  </a:schemeClr>
                </a:solidFill>
                <a:latin typeface="Comic Sans MS" panose="030F0702030302020204" pitchFamily="66" charset="0"/>
              </a:rPr>
              <a:t> </a:t>
            </a:r>
            <a:r>
              <a:rPr lang="en-US" sz="1500" b="1" dirty="0" err="1">
                <a:solidFill>
                  <a:schemeClr val="accent3">
                    <a:lumMod val="50000"/>
                  </a:schemeClr>
                </a:solidFill>
                <a:latin typeface="Comic Sans MS" panose="030F0702030302020204" pitchFamily="66" charset="0"/>
              </a:rPr>
              <a:t>kenneeraatii</a:t>
            </a:r>
            <a:r>
              <a:rPr lang="en-US" sz="1500" b="1" dirty="0">
                <a:solidFill>
                  <a:schemeClr val="accent3">
                    <a:lumMod val="50000"/>
                  </a:schemeClr>
                </a:solidFill>
                <a:latin typeface="Comic Sans MS" panose="030F0702030302020204" pitchFamily="66" charset="0"/>
              </a:rPr>
              <a:t>.</a:t>
            </a:r>
            <a:r>
              <a:rPr lang="en" sz="1500" b="1" dirty="0">
                <a:solidFill>
                  <a:schemeClr val="accent3">
                    <a:lumMod val="50000"/>
                  </a:schemeClr>
                </a:solidFill>
                <a:latin typeface="Comic Sans MS" panose="030F0702030302020204" pitchFamily="66" charset="0"/>
              </a:rPr>
              <a:t>”</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(Iyya. 8:1)</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F553296-D271-E7D1-0E4D-40573198A10B}"/>
              </a:ext>
            </a:extLst>
          </p:cNvPr>
          <p:cNvSpPr txBox="1"/>
          <p:nvPr/>
        </p:nvSpPr>
        <p:spPr>
          <a:xfrm>
            <a:off x="2912448" y="1422190"/>
            <a:ext cx="6754761" cy="707886"/>
          </a:xfrm>
          <a:prstGeom prst="rect">
            <a:avLst/>
          </a:prstGeom>
          <a:noFill/>
        </p:spPr>
        <p:txBody>
          <a:bodyPr wrap="square" rtlCol="0">
            <a:spAutoFit/>
          </a:bodyPr>
          <a:lstStyle/>
          <a:p>
            <a:pPr>
              <a:spcBef>
                <a:spcPts val="600"/>
              </a:spcBef>
            </a:pPr>
            <a:r>
              <a:rPr lang="en" sz="2000" b="1" dirty="0"/>
              <a:t>Akkuma Yerikootti godhe, Waaqayyo tooftaa ittiin Aayiin injifatan Iyyaasuuf kenne (Iyya. 8:1-2).</a:t>
            </a:r>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1923" y="1469439"/>
            <a:ext cx="1986576" cy="1450200"/>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5711" y="2399380"/>
            <a:ext cx="3490364" cy="4153822"/>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5" cstate="email">
            <a:extLst>
              <a:ext uri="{28A0092B-C50C-407E-A947-70E740481C1C}">
                <a14:useLocalDpi xmlns:a14="http://schemas.microsoft.com/office/drawing/2010/main"/>
              </a:ext>
            </a:extLst>
          </a:blip>
          <a:srcRect b="4760"/>
          <a:stretch>
            <a:fillRect/>
          </a:stretch>
        </p:blipFill>
        <p:spPr>
          <a:xfrm>
            <a:off x="7352789" y="2733137"/>
            <a:ext cx="4485710" cy="4124864"/>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228599" y="3369189"/>
            <a:ext cx="7124186" cy="1554272"/>
          </a:xfrm>
          <a:prstGeom prst="rect">
            <a:avLst/>
          </a:prstGeom>
          <a:noFill/>
        </p:spPr>
        <p:txBody>
          <a:bodyPr wrap="square">
            <a:spAutoFit/>
          </a:bodyPr>
          <a:lstStyle/>
          <a:p>
            <a:pPr>
              <a:spcBef>
                <a:spcPts val="600"/>
              </a:spcBef>
            </a:pPr>
            <a:r>
              <a:rPr lang="en" sz="1900" b="1" dirty="0"/>
              <a:t>Akkuma Museen hamma Amaaleqota irratti mo’icha argatutti harka isaa ol kaase, ajaja Waaqaatiin, Iyyaasuun hamma mo’icha argatutti “meeshaa” isaa ol kaase (tarii haamtuu warri Gibxi itti fayyadaman ta’uu male meeshichi), hamma mo’icha guutuu argatuttis ol kaase (Iyya. 8:18-22, 26).</a:t>
            </a:r>
          </a:p>
        </p:txBody>
      </p:sp>
      <p:sp>
        <p:nvSpPr>
          <p:cNvPr id="18" name="CuadroTexto 17">
            <a:extLst>
              <a:ext uri="{FF2B5EF4-FFF2-40B4-BE49-F238E27FC236}">
                <a16:creationId xmlns:a16="http://schemas.microsoft.com/office/drawing/2014/main" id="{25C1FA4E-7D4C-2DD5-5E77-525530E0EB55}"/>
              </a:ext>
            </a:extLst>
          </p:cNvPr>
          <p:cNvSpPr txBox="1"/>
          <p:nvPr/>
        </p:nvSpPr>
        <p:spPr>
          <a:xfrm>
            <a:off x="2912448" y="2087913"/>
            <a:ext cx="4658391" cy="1323439"/>
          </a:xfrm>
          <a:prstGeom prst="rect">
            <a:avLst/>
          </a:prstGeom>
          <a:noFill/>
        </p:spPr>
        <p:txBody>
          <a:bodyPr wrap="square">
            <a:spAutoFit/>
          </a:bodyPr>
          <a:lstStyle/>
          <a:p>
            <a:pPr>
              <a:spcBef>
                <a:spcPts val="600"/>
              </a:spcBef>
            </a:pPr>
            <a:r>
              <a:rPr lang="en" sz="2000" b="1" dirty="0"/>
              <a:t>Halkan sana, magaalicha dudduuba riphan. Barii, loltoonni Aayitti siqanii akka waan baqataniitti immoo isaan dura bu’anii fiigan.</a:t>
            </a:r>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599" y="1489408"/>
            <a:ext cx="2446273" cy="1834705"/>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228597" y="5854800"/>
            <a:ext cx="7124189" cy="1015663"/>
          </a:xfrm>
          <a:prstGeom prst="rect">
            <a:avLst/>
          </a:prstGeom>
          <a:noFill/>
        </p:spPr>
        <p:txBody>
          <a:bodyPr wrap="square">
            <a:spAutoFit/>
          </a:bodyPr>
          <a:lstStyle/>
          <a:p>
            <a:pPr>
              <a:spcBef>
                <a:spcPts val="600"/>
              </a:spcBef>
            </a:pPr>
            <a:r>
              <a:rPr lang="en" sz="2000" b="1" dirty="0"/>
              <a:t>Yeroo nuy dhiifama Waaqaa amantiidhaan fudhannu, Waaqayyo cubbuu keenya Akooritti awwaalee, balbala abdii immoo nuuf bana. </a:t>
            </a:r>
          </a:p>
        </p:txBody>
      </p:sp>
      <p:sp>
        <p:nvSpPr>
          <p:cNvPr id="9" name="CuadroTexto 8">
            <a:extLst>
              <a:ext uri="{FF2B5EF4-FFF2-40B4-BE49-F238E27FC236}">
                <a16:creationId xmlns:a16="http://schemas.microsoft.com/office/drawing/2014/main" id="{E188C983-ECD8-3C95-4024-75D39FBDC0A7}"/>
              </a:ext>
            </a:extLst>
          </p:cNvPr>
          <p:cNvSpPr txBox="1"/>
          <p:nvPr/>
        </p:nvSpPr>
        <p:spPr>
          <a:xfrm>
            <a:off x="228597" y="4881298"/>
            <a:ext cx="7124189" cy="1015663"/>
          </a:xfrm>
          <a:prstGeom prst="rect">
            <a:avLst/>
          </a:prstGeom>
          <a:noFill/>
        </p:spPr>
        <p:txBody>
          <a:bodyPr wrap="square">
            <a:spAutoFit/>
          </a:bodyPr>
          <a:lstStyle/>
          <a:p>
            <a:pPr>
              <a:spcBef>
                <a:spcPts val="600"/>
              </a:spcBef>
            </a:pPr>
            <a:r>
              <a:rPr lang="en" sz="2000" b="1" dirty="0"/>
              <a:t>Waaqayyo ammas saba Isaatiif mo’icha ni kenna. Dachaan Akoor, bakki Akkaanii fi maatiin isaa itti ajjeefaman, balbala mo’ichaa bane, “balbala abdii” (Hose. 2:15).</a:t>
            </a:r>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edge">
                                      <p:cBhvr>
                                        <p:cTn id="49" dur="750"/>
                                        <p:tgtEl>
                                          <p:spTgt spid="14"/>
                                        </p:tgtEl>
                                      </p:cBhvr>
                                    </p:animEffect>
                                  </p:childTnLst>
                                </p:cTn>
                              </p:par>
                              <p:par>
                                <p:cTn id="50" presetID="2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750"/>
                                        <p:tgtEl>
                                          <p:spTgt spid="10"/>
                                        </p:tgtEl>
                                      </p:cBhvr>
                                    </p:animEffect>
                                  </p:childTnLst>
                                </p:cTn>
                              </p:par>
                              <p:par>
                                <p:cTn id="53" presetID="2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edge">
                                      <p:cBhvr>
                                        <p:cTn id="55" dur="750"/>
                                        <p:tgtEl>
                                          <p:spTgt spid="4"/>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3D992-8A67-A162-8636-FAD043E1160A}"/>
              </a:ext>
            </a:extLst>
          </p:cNvPr>
          <p:cNvSpPr txBox="1"/>
          <p:nvPr/>
        </p:nvSpPr>
        <p:spPr>
          <a:xfrm>
            <a:off x="3429000" y="784737"/>
            <a:ext cx="8645013" cy="4970591"/>
          </a:xfrm>
          <a:prstGeom prst="rect">
            <a:avLst/>
          </a:prstGeom>
          <a:noFill/>
        </p:spPr>
        <p:txBody>
          <a:bodyPr wrap="square" rtlCol="0">
            <a:spAutoFit/>
          </a:bodyPr>
          <a:lstStyle/>
          <a:p>
            <a:pPr>
              <a:spcBef>
                <a:spcPts val="600"/>
              </a:spcBef>
            </a:pPr>
            <a:r>
              <a:rPr lang="en" sz="2400" b="1" dirty="0">
                <a:latin typeface="Constantia" panose="02030602050306030303" pitchFamily="18" charset="0"/>
              </a:rPr>
              <a:t>“Dhiibbaan waldaadhaan godhamu caalaatti sodaatamuu qabu, isa ifaatti mormii kaasu, isa Waaqa hin beekne ykn arrabsoo miti, garuu warri dhaabbataadhaan Kiristoosiin hin agarsiifne sodaachisoo dha. </a:t>
            </a:r>
            <a:r>
              <a:rPr lang="en-US" sz="2400" b="1" dirty="0" err="1">
                <a:latin typeface="Constantia" panose="02030602050306030303" pitchFamily="18" charset="0"/>
              </a:rPr>
              <a:t>Isaan</a:t>
            </a:r>
            <a:r>
              <a:rPr lang="en-US" sz="2400" b="1" dirty="0">
                <a:latin typeface="Constantia" panose="02030602050306030303" pitchFamily="18" charset="0"/>
              </a:rPr>
              <a:t> </a:t>
            </a:r>
            <a:r>
              <a:rPr lang="en-US" sz="2400" b="1" dirty="0" err="1">
                <a:latin typeface="Constantia" panose="02030602050306030303" pitchFamily="18" charset="0"/>
              </a:rPr>
              <a:t>kun</a:t>
            </a:r>
            <a:r>
              <a:rPr lang="en-US" sz="2400" b="1" dirty="0">
                <a:latin typeface="Constantia" panose="02030602050306030303" pitchFamily="18" charset="0"/>
              </a:rPr>
              <a:t> </a:t>
            </a:r>
            <a:r>
              <a:rPr lang="en-US" sz="2400" b="1" dirty="0" err="1">
                <a:latin typeface="Constantia" panose="02030602050306030303" pitchFamily="18" charset="0"/>
              </a:rPr>
              <a:t>warra</a:t>
            </a:r>
            <a:r>
              <a:rPr lang="en-US" sz="2400" b="1" dirty="0">
                <a:latin typeface="Constantia" panose="02030602050306030303" pitchFamily="18" charset="0"/>
              </a:rPr>
              <a:t> </a:t>
            </a:r>
            <a:r>
              <a:rPr lang="en-US" sz="2400" b="1" dirty="0" err="1">
                <a:latin typeface="Constantia" panose="02030602050306030303" pitchFamily="18" charset="0"/>
              </a:rPr>
              <a:t>eebba</a:t>
            </a:r>
            <a:r>
              <a:rPr lang="en-US" sz="2400" b="1" dirty="0">
                <a:latin typeface="Constantia" panose="02030602050306030303" pitchFamily="18" charset="0"/>
              </a:rPr>
              <a:t> </a:t>
            </a:r>
            <a:r>
              <a:rPr lang="en-US" sz="2400" b="1" dirty="0" err="1">
                <a:latin typeface="Constantia" panose="02030602050306030303" pitchFamily="18" charset="0"/>
              </a:rPr>
              <a:t>Waaqa</a:t>
            </a:r>
            <a:r>
              <a:rPr lang="en-US" sz="2400" b="1" dirty="0">
                <a:latin typeface="Constantia" panose="02030602050306030303" pitchFamily="18" charset="0"/>
              </a:rPr>
              <a:t> </a:t>
            </a:r>
            <a:r>
              <a:rPr lang="en-US" sz="2400" b="1" dirty="0" err="1">
                <a:latin typeface="Constantia" panose="02030602050306030303" pitchFamily="18" charset="0"/>
              </a:rPr>
              <a:t>Israa’eliin</a:t>
            </a:r>
            <a:r>
              <a:rPr lang="en-US" sz="2400" b="1" dirty="0">
                <a:latin typeface="Constantia" panose="02030602050306030303" pitchFamily="18" charset="0"/>
              </a:rPr>
              <a:t> </a:t>
            </a:r>
            <a:r>
              <a:rPr lang="en-US" sz="2400" b="1" dirty="0" err="1">
                <a:latin typeface="Constantia" panose="02030602050306030303" pitchFamily="18" charset="0"/>
              </a:rPr>
              <a:t>ittisani</a:t>
            </a:r>
            <a:r>
              <a:rPr lang="en-US" sz="2400" b="1" dirty="0">
                <a:latin typeface="Constantia" panose="02030602050306030303" pitchFamily="18" charset="0"/>
              </a:rPr>
              <a:t> </a:t>
            </a:r>
            <a:r>
              <a:rPr lang="en-US" sz="2400" b="1" dirty="0" err="1">
                <a:latin typeface="Constantia" panose="02030602050306030303" pitchFamily="18" charset="0"/>
              </a:rPr>
              <a:t>dha</a:t>
            </a:r>
            <a:r>
              <a:rPr lang="en-US" sz="2400" b="1" dirty="0">
                <a:latin typeface="Constantia" panose="02030602050306030303" pitchFamily="18" charset="0"/>
              </a:rPr>
              <a:t>, </a:t>
            </a:r>
            <a:r>
              <a:rPr lang="en-US" sz="2400" b="1" dirty="0" err="1">
                <a:latin typeface="Constantia" panose="02030602050306030303" pitchFamily="18" charset="0"/>
              </a:rPr>
              <a:t>dadhabbii</a:t>
            </a:r>
            <a:r>
              <a:rPr lang="en-US" sz="2400" b="1" dirty="0">
                <a:latin typeface="Constantia" panose="02030602050306030303" pitchFamily="18" charset="0"/>
              </a:rPr>
              <a:t> </a:t>
            </a:r>
            <a:r>
              <a:rPr lang="en-US" sz="2400" b="1" dirty="0" err="1">
                <a:latin typeface="Constantia" panose="02030602050306030303" pitchFamily="18" charset="0"/>
              </a:rPr>
              <a:t>waldaatti</a:t>
            </a:r>
            <a:r>
              <a:rPr lang="en-US" sz="2400" b="1" dirty="0">
                <a:latin typeface="Constantia" panose="02030602050306030303" pitchFamily="18" charset="0"/>
              </a:rPr>
              <a:t> </a:t>
            </a:r>
            <a:r>
              <a:rPr lang="en-US" sz="2400" b="1" dirty="0" err="1">
                <a:latin typeface="Constantia" panose="02030602050306030303" pitchFamily="18" charset="0"/>
              </a:rPr>
              <a:t>fidanii</a:t>
            </a:r>
            <a:r>
              <a:rPr lang="en-US" sz="2400" b="1" dirty="0">
                <a:latin typeface="Constantia" panose="02030602050306030303" pitchFamily="18" charset="0"/>
              </a:rPr>
              <a:t> fi </a:t>
            </a:r>
            <a:r>
              <a:rPr lang="en-US" sz="2400" b="1" dirty="0" err="1">
                <a:latin typeface="Constantia" panose="02030602050306030303" pitchFamily="18" charset="0"/>
              </a:rPr>
              <a:t>ifata</a:t>
            </a:r>
            <a:r>
              <a:rPr lang="en-US" sz="2400" b="1" dirty="0">
                <a:latin typeface="Constantia" panose="02030602050306030303" pitchFamily="18" charset="0"/>
              </a:rPr>
              <a:t> </a:t>
            </a:r>
            <a:r>
              <a:rPr lang="en-US" sz="2400" b="1" dirty="0" err="1">
                <a:latin typeface="Constantia" panose="02030602050306030303" pitchFamily="18" charset="0"/>
              </a:rPr>
              <a:t>salphaatti</a:t>
            </a:r>
            <a:r>
              <a:rPr lang="en-US" sz="2400" b="1" dirty="0">
                <a:latin typeface="Constantia" panose="02030602050306030303" pitchFamily="18" charset="0"/>
              </a:rPr>
              <a:t> </a:t>
            </a:r>
            <a:r>
              <a:rPr lang="en-US" sz="2400" b="1" dirty="0" err="1">
                <a:latin typeface="Constantia" panose="02030602050306030303" pitchFamily="18" charset="0"/>
              </a:rPr>
              <a:t>hin</a:t>
            </a:r>
            <a:r>
              <a:rPr lang="en-US" sz="2400" b="1" dirty="0">
                <a:latin typeface="Constantia" panose="02030602050306030303" pitchFamily="18" charset="0"/>
              </a:rPr>
              <a:t> </a:t>
            </a:r>
            <a:r>
              <a:rPr lang="en-US" sz="2400" b="1" dirty="0" err="1">
                <a:latin typeface="Constantia" panose="02030602050306030303" pitchFamily="18" charset="0"/>
              </a:rPr>
              <a:t>qulqulloofne</a:t>
            </a:r>
            <a:r>
              <a:rPr lang="en-US" sz="2400" b="1" dirty="0">
                <a:latin typeface="Constantia" panose="02030602050306030303" pitchFamily="18" charset="0"/>
              </a:rPr>
              <a:t> </a:t>
            </a:r>
            <a:r>
              <a:rPr lang="en-US" sz="2400" b="1" dirty="0" err="1">
                <a:latin typeface="Constantia" panose="02030602050306030303" pitchFamily="18" charset="0"/>
              </a:rPr>
              <a:t>fidani</a:t>
            </a:r>
            <a:r>
              <a:rPr lang="en-US" sz="2400" b="1" dirty="0">
                <a:latin typeface="Constantia" panose="02030602050306030303" pitchFamily="18" charset="0"/>
              </a:rPr>
              <a:t> </a:t>
            </a:r>
            <a:r>
              <a:rPr lang="en-US" sz="2400" b="1" dirty="0" err="1">
                <a:latin typeface="Constantia" panose="02030602050306030303" pitchFamily="18" charset="0"/>
              </a:rPr>
              <a:t>dha</a:t>
            </a:r>
            <a:r>
              <a:rPr lang="en-US" sz="2400" b="1" dirty="0">
                <a:latin typeface="Constantia" panose="02030602050306030303" pitchFamily="18" charset="0"/>
              </a:rPr>
              <a:t>…</a:t>
            </a:r>
          </a:p>
          <a:p>
            <a:pPr>
              <a:spcBef>
                <a:spcPts val="600"/>
              </a:spcBef>
            </a:pPr>
            <a:r>
              <a:rPr lang="en-US" sz="2400" b="1" dirty="0" err="1">
                <a:latin typeface="Constantia" panose="02030602050306030303" pitchFamily="18" charset="0"/>
              </a:rPr>
              <a:t>Kiristiyaanummaan</a:t>
            </a:r>
            <a:r>
              <a:rPr lang="en-US" sz="2400" b="1" dirty="0">
                <a:latin typeface="Constantia" panose="02030602050306030303" pitchFamily="18" charset="0"/>
              </a:rPr>
              <a:t> </a:t>
            </a:r>
            <a:r>
              <a:rPr lang="en-US" sz="2400" b="1" dirty="0" err="1">
                <a:latin typeface="Constantia" panose="02030602050306030303" pitchFamily="18" charset="0"/>
              </a:rPr>
              <a:t>waanta</a:t>
            </a:r>
            <a:r>
              <a:rPr lang="en-US" sz="2400" b="1" dirty="0">
                <a:latin typeface="Constantia" panose="02030602050306030303" pitchFamily="18" charset="0"/>
              </a:rPr>
              <a:t> </a:t>
            </a:r>
            <a:r>
              <a:rPr lang="en-US" sz="2400" b="1" dirty="0" err="1">
                <a:latin typeface="Constantia" panose="02030602050306030303" pitchFamily="18" charset="0"/>
              </a:rPr>
              <a:t>gaafa</a:t>
            </a:r>
            <a:r>
              <a:rPr lang="en-US" sz="2400" b="1" dirty="0">
                <a:latin typeface="Constantia" panose="02030602050306030303" pitchFamily="18" charset="0"/>
              </a:rPr>
              <a:t> </a:t>
            </a:r>
            <a:r>
              <a:rPr lang="en-US" sz="2400" b="1" dirty="0" err="1">
                <a:latin typeface="Constantia" panose="02030602050306030303" pitchFamily="18" charset="0"/>
              </a:rPr>
              <a:t>Sanbataa</a:t>
            </a:r>
            <a:r>
              <a:rPr lang="en-US" sz="2400" b="1" dirty="0">
                <a:latin typeface="Constantia" panose="02030602050306030303" pitchFamily="18" charset="0"/>
              </a:rPr>
              <a:t> </a:t>
            </a:r>
            <a:r>
              <a:rPr lang="en-US" sz="2400" b="1" dirty="0" err="1">
                <a:latin typeface="Constantia" panose="02030602050306030303" pitchFamily="18" charset="0"/>
              </a:rPr>
              <a:t>qofa</a:t>
            </a:r>
            <a:r>
              <a:rPr lang="en-US" sz="2400" b="1" dirty="0">
                <a:latin typeface="Constantia" panose="02030602050306030303" pitchFamily="18" charset="0"/>
              </a:rPr>
              <a:t> </a:t>
            </a:r>
            <a:r>
              <a:rPr lang="en-US" sz="2400" b="1" dirty="0" err="1">
                <a:latin typeface="Constantia" panose="02030602050306030303" pitchFamily="18" charset="0"/>
              </a:rPr>
              <a:t>waldaa</a:t>
            </a:r>
            <a:r>
              <a:rPr lang="en-US" sz="2400" b="1" dirty="0">
                <a:latin typeface="Constantia" panose="02030602050306030303" pitchFamily="18" charset="0"/>
              </a:rPr>
              <a:t> </a:t>
            </a:r>
            <a:r>
              <a:rPr lang="en-US" sz="2400" b="1" dirty="0" err="1">
                <a:latin typeface="Constantia" panose="02030602050306030303" pitchFamily="18" charset="0"/>
              </a:rPr>
              <a:t>keessatti</a:t>
            </a:r>
            <a:r>
              <a:rPr lang="en-US" sz="2400" b="1" dirty="0">
                <a:latin typeface="Constantia" panose="02030602050306030303" pitchFamily="18" charset="0"/>
              </a:rPr>
              <a:t> </a:t>
            </a:r>
            <a:r>
              <a:rPr lang="en-US" sz="2400" b="1" dirty="0" err="1">
                <a:latin typeface="Constantia" panose="02030602050306030303" pitchFamily="18" charset="0"/>
              </a:rPr>
              <a:t>leellifamuu</a:t>
            </a:r>
            <a:r>
              <a:rPr lang="en-US" sz="2400" b="1" dirty="0">
                <a:latin typeface="Constantia" panose="02030602050306030303" pitchFamily="18" charset="0"/>
              </a:rPr>
              <a:t> fi mana </a:t>
            </a:r>
            <a:r>
              <a:rPr lang="en-US" sz="2400" b="1" dirty="0" err="1">
                <a:latin typeface="Constantia" panose="02030602050306030303" pitchFamily="18" charset="0"/>
              </a:rPr>
              <a:t>qulqullummaa</a:t>
            </a:r>
            <a:r>
              <a:rPr lang="en-US" sz="2400" b="1" dirty="0">
                <a:latin typeface="Constantia" panose="02030602050306030303" pitchFamily="18" charset="0"/>
              </a:rPr>
              <a:t> </a:t>
            </a:r>
            <a:r>
              <a:rPr lang="en-US" sz="2400" b="1" dirty="0" err="1">
                <a:latin typeface="Constantia" panose="02030602050306030303" pitchFamily="18" charset="0"/>
              </a:rPr>
              <a:t>keessatti</a:t>
            </a:r>
            <a:r>
              <a:rPr lang="en-US" sz="2400" b="1" dirty="0">
                <a:latin typeface="Constantia" panose="02030602050306030303" pitchFamily="18" charset="0"/>
              </a:rPr>
              <a:t> </a:t>
            </a:r>
            <a:r>
              <a:rPr lang="en-US" sz="2400" b="1" dirty="0" err="1">
                <a:latin typeface="Constantia" panose="02030602050306030303" pitchFamily="18" charset="0"/>
              </a:rPr>
              <a:t>qofaa</a:t>
            </a:r>
            <a:r>
              <a:rPr lang="en-US" sz="2400" b="1" dirty="0">
                <a:latin typeface="Constantia" panose="02030602050306030303" pitchFamily="18" charset="0"/>
              </a:rPr>
              <a:t> </a:t>
            </a:r>
            <a:r>
              <a:rPr lang="en-US" sz="2400" b="1" dirty="0" err="1">
                <a:latin typeface="Constantia" panose="02030602050306030303" pitchFamily="18" charset="0"/>
              </a:rPr>
              <a:t>agarsiifamu</a:t>
            </a:r>
            <a:r>
              <a:rPr lang="en-US" sz="2400" b="1" dirty="0">
                <a:latin typeface="Constantia" panose="02030602050306030303" pitchFamily="18" charset="0"/>
              </a:rPr>
              <a:t> </a:t>
            </a:r>
            <a:r>
              <a:rPr lang="en-US" sz="2400" b="1" dirty="0" err="1">
                <a:latin typeface="Constantia" panose="02030602050306030303" pitchFamily="18" charset="0"/>
              </a:rPr>
              <a:t>miti</a:t>
            </a:r>
            <a:r>
              <a:rPr lang="en-US" sz="2400" b="1" dirty="0">
                <a:latin typeface="Constantia" panose="02030602050306030303" pitchFamily="18" charset="0"/>
              </a:rPr>
              <a:t>; </a:t>
            </a:r>
            <a:r>
              <a:rPr lang="en-US" sz="2400" b="1" dirty="0" err="1">
                <a:latin typeface="Constantia" panose="02030602050306030303" pitchFamily="18" charset="0"/>
              </a:rPr>
              <a:t>waan</a:t>
            </a:r>
            <a:r>
              <a:rPr lang="en-US" sz="2400" b="1" dirty="0">
                <a:latin typeface="Constantia" panose="02030602050306030303" pitchFamily="18" charset="0"/>
              </a:rPr>
              <a:t> </a:t>
            </a:r>
            <a:r>
              <a:rPr lang="en-US" sz="2400" b="1" dirty="0" err="1">
                <a:latin typeface="Constantia" panose="02030602050306030303" pitchFamily="18" charset="0"/>
              </a:rPr>
              <a:t>guyyaa</a:t>
            </a:r>
            <a:r>
              <a:rPr lang="en-US" sz="2400" b="1" dirty="0">
                <a:latin typeface="Constantia" panose="02030602050306030303" pitchFamily="18" charset="0"/>
              </a:rPr>
              <a:t> </a:t>
            </a:r>
            <a:r>
              <a:rPr lang="en-US" sz="2400" b="1" dirty="0" err="1">
                <a:latin typeface="Constantia" panose="02030602050306030303" pitchFamily="18" charset="0"/>
              </a:rPr>
              <a:t>hundumaa</a:t>
            </a:r>
            <a:r>
              <a:rPr lang="en-US" sz="2400" b="1" dirty="0">
                <a:latin typeface="Constantia" panose="02030602050306030303" pitchFamily="18" charset="0"/>
              </a:rPr>
              <a:t> turban </a:t>
            </a:r>
            <a:r>
              <a:rPr lang="en-US" sz="2400" b="1" dirty="0" err="1">
                <a:latin typeface="Constantia" panose="02030602050306030303" pitchFamily="18" charset="0"/>
              </a:rPr>
              <a:t>keessattii</a:t>
            </a:r>
            <a:r>
              <a:rPr lang="en-US" sz="2400" b="1" dirty="0">
                <a:latin typeface="Constantia" panose="02030602050306030303" pitchFamily="18" charset="0"/>
              </a:rPr>
              <a:t> fi </a:t>
            </a:r>
            <a:r>
              <a:rPr lang="en-US" sz="2400" b="1" dirty="0" err="1">
                <a:latin typeface="Constantia" panose="02030602050306030303" pitchFamily="18" charset="0"/>
              </a:rPr>
              <a:t>bakka</a:t>
            </a:r>
            <a:r>
              <a:rPr lang="en-US" sz="2400" b="1" dirty="0">
                <a:latin typeface="Constantia" panose="02030602050306030303" pitchFamily="18" charset="0"/>
              </a:rPr>
              <a:t> </a:t>
            </a:r>
            <a:r>
              <a:rPr lang="en-US" sz="2400" b="1" dirty="0" err="1">
                <a:latin typeface="Constantia" panose="02030602050306030303" pitchFamily="18" charset="0"/>
              </a:rPr>
              <a:t>hundumaatti</a:t>
            </a:r>
            <a:r>
              <a:rPr lang="en-US" sz="2400" b="1" dirty="0">
                <a:latin typeface="Constantia" panose="02030602050306030303" pitchFamily="18" charset="0"/>
              </a:rPr>
              <a:t> </a:t>
            </a:r>
            <a:r>
              <a:rPr lang="en-US" sz="2400" b="1" dirty="0" err="1">
                <a:latin typeface="Constantia" panose="02030602050306030303" pitchFamily="18" charset="0"/>
              </a:rPr>
              <a:t>agarsiifamu</a:t>
            </a:r>
            <a:r>
              <a:rPr lang="en-US" sz="2400" b="1" dirty="0">
                <a:latin typeface="Constantia" panose="02030602050306030303" pitchFamily="18" charset="0"/>
              </a:rPr>
              <a:t> </a:t>
            </a:r>
            <a:r>
              <a:rPr lang="en-US" sz="2400" b="1" dirty="0" err="1">
                <a:latin typeface="Constantia" panose="02030602050306030303" pitchFamily="18" charset="0"/>
              </a:rPr>
              <a:t>dha</a:t>
            </a:r>
            <a:r>
              <a:rPr lang="en-US" sz="2400" b="1" dirty="0">
                <a:latin typeface="Constantia" panose="02030602050306030303" pitchFamily="18" charset="0"/>
              </a:rPr>
              <a:t>. </a:t>
            </a:r>
            <a:r>
              <a:rPr lang="en-US" sz="2400" b="1" dirty="0" err="1">
                <a:latin typeface="Constantia" panose="02030602050306030303" pitchFamily="18" charset="0"/>
              </a:rPr>
              <a:t>Bakka</a:t>
            </a:r>
            <a:r>
              <a:rPr lang="en-US" sz="2400" b="1" dirty="0">
                <a:latin typeface="Constantia" panose="02030602050306030303" pitchFamily="18" charset="0"/>
              </a:rPr>
              <a:t> </a:t>
            </a:r>
            <a:r>
              <a:rPr lang="en-US" sz="2400" b="1" dirty="0" err="1">
                <a:latin typeface="Constantia" panose="02030602050306030303" pitchFamily="18" charset="0"/>
              </a:rPr>
              <a:t>hojiitti</a:t>
            </a:r>
            <a:r>
              <a:rPr lang="en-US" sz="2400" b="1" dirty="0">
                <a:latin typeface="Constantia" panose="02030602050306030303" pitchFamily="18" charset="0"/>
              </a:rPr>
              <a:t> </a:t>
            </a:r>
            <a:r>
              <a:rPr lang="en-US" sz="2400" b="1" dirty="0" err="1">
                <a:latin typeface="Constantia" panose="02030602050306030303" pitchFamily="18" charset="0"/>
              </a:rPr>
              <a:t>beeksifamuu</a:t>
            </a:r>
            <a:r>
              <a:rPr lang="en-US" sz="2400" b="1" dirty="0">
                <a:latin typeface="Constantia" panose="02030602050306030303" pitchFamily="18" charset="0"/>
              </a:rPr>
              <a:t> fi </a:t>
            </a:r>
            <a:r>
              <a:rPr lang="en-US" sz="2400" b="1" dirty="0" err="1">
                <a:latin typeface="Constantia" panose="02030602050306030303" pitchFamily="18" charset="0"/>
              </a:rPr>
              <a:t>agarsiifamuu</a:t>
            </a:r>
            <a:r>
              <a:rPr lang="en-US" sz="2400" b="1" dirty="0">
                <a:latin typeface="Constantia" panose="02030602050306030303" pitchFamily="18" charset="0"/>
              </a:rPr>
              <a:t> </a:t>
            </a:r>
            <a:r>
              <a:rPr lang="en-US" sz="2400" b="1" dirty="0" err="1">
                <a:latin typeface="Constantia" panose="02030602050306030303" pitchFamily="18" charset="0"/>
              </a:rPr>
              <a:t>qaba</a:t>
            </a:r>
            <a:r>
              <a:rPr lang="en-US" sz="2400" b="1" dirty="0">
                <a:latin typeface="Constantia" panose="02030602050306030303" pitchFamily="18" charset="0"/>
              </a:rPr>
              <a:t>, </a:t>
            </a:r>
            <a:r>
              <a:rPr lang="en-US" sz="2400" b="1" dirty="0" err="1">
                <a:latin typeface="Constantia" panose="02030602050306030303" pitchFamily="18" charset="0"/>
              </a:rPr>
              <a:t>manatti</a:t>
            </a:r>
            <a:r>
              <a:rPr lang="en-US" sz="2400" b="1" dirty="0">
                <a:latin typeface="Constantia" panose="02030602050306030303" pitchFamily="18" charset="0"/>
              </a:rPr>
              <a:t>, </a:t>
            </a:r>
            <a:r>
              <a:rPr lang="en-US" sz="2400" b="1" dirty="0" err="1">
                <a:latin typeface="Constantia" panose="02030602050306030303" pitchFamily="18" charset="0"/>
              </a:rPr>
              <a:t>daldala</a:t>
            </a:r>
            <a:r>
              <a:rPr lang="en-US" sz="2400" b="1" dirty="0">
                <a:latin typeface="Constantia" panose="02030602050306030303" pitchFamily="18" charset="0"/>
              </a:rPr>
              <a:t> </a:t>
            </a:r>
            <a:r>
              <a:rPr lang="en-US" sz="2400" b="1" dirty="0" err="1">
                <a:latin typeface="Constantia" panose="02030602050306030303" pitchFamily="18" charset="0"/>
              </a:rPr>
              <a:t>keessatti</a:t>
            </a:r>
            <a:r>
              <a:rPr lang="en-US" sz="2400" b="1" dirty="0">
                <a:latin typeface="Constantia" panose="02030602050306030303" pitchFamily="18" charset="0"/>
              </a:rPr>
              <a:t> </a:t>
            </a:r>
            <a:r>
              <a:rPr lang="en-US" sz="2400" b="1" dirty="0" err="1">
                <a:latin typeface="Constantia" panose="02030602050306030303" pitchFamily="18" charset="0"/>
              </a:rPr>
              <a:t>obbolootaa</a:t>
            </a:r>
            <a:r>
              <a:rPr lang="en-US" sz="2400" b="1" dirty="0">
                <a:latin typeface="Constantia" panose="02030602050306030303" pitchFamily="18" charset="0"/>
              </a:rPr>
              <a:t> fi </a:t>
            </a:r>
            <a:r>
              <a:rPr lang="en-US" sz="2400" b="1" dirty="0" err="1">
                <a:latin typeface="Constantia" panose="02030602050306030303" pitchFamily="18" charset="0"/>
              </a:rPr>
              <a:t>biyya</a:t>
            </a:r>
            <a:r>
              <a:rPr lang="en-US" sz="2400" b="1" dirty="0">
                <a:latin typeface="Constantia" panose="02030602050306030303" pitchFamily="18" charset="0"/>
              </a:rPr>
              <a:t> </a:t>
            </a:r>
            <a:r>
              <a:rPr lang="en-US" sz="2400" b="1" dirty="0" err="1">
                <a:latin typeface="Constantia" panose="02030602050306030303" pitchFamily="18" charset="0"/>
              </a:rPr>
              <a:t>lafaa</a:t>
            </a:r>
            <a:r>
              <a:rPr lang="en-US" sz="2400" b="1" dirty="0">
                <a:latin typeface="Constantia" panose="02030602050306030303" pitchFamily="18" charset="0"/>
              </a:rPr>
              <a:t> </a:t>
            </a:r>
            <a:r>
              <a:rPr lang="en-US" sz="2400" b="1" dirty="0" err="1">
                <a:latin typeface="Constantia" panose="02030602050306030303" pitchFamily="18" charset="0"/>
              </a:rPr>
              <a:t>keessatti</a:t>
            </a:r>
            <a:r>
              <a:rPr lang="en-US" sz="2400" b="1" dirty="0">
                <a:latin typeface="Constantia" panose="02030602050306030303" pitchFamily="18" charset="0"/>
              </a:rPr>
              <a:t> </a:t>
            </a:r>
            <a:r>
              <a:rPr lang="en-US" sz="2400" b="1" dirty="0" err="1">
                <a:latin typeface="Constantia" panose="02030602050306030303" pitchFamily="18" charset="0"/>
              </a:rPr>
              <a:t>mul’achuu</a:t>
            </a:r>
            <a:r>
              <a:rPr lang="en-US" sz="2400" b="1" dirty="0">
                <a:latin typeface="Constantia" panose="02030602050306030303" pitchFamily="18" charset="0"/>
              </a:rPr>
              <a:t> </a:t>
            </a:r>
            <a:r>
              <a:rPr lang="en-US" sz="2400" b="1" dirty="0" err="1">
                <a:latin typeface="Constantia" panose="02030602050306030303" pitchFamily="18" charset="0"/>
              </a:rPr>
              <a:t>qaba</a:t>
            </a:r>
            <a:r>
              <a:rPr lang="en-US" sz="2400" b="1" dirty="0">
                <a:latin typeface="Constantia" panose="02030602050306030303" pitchFamily="18" charset="0"/>
              </a:rPr>
              <a:t>…</a:t>
            </a:r>
            <a:r>
              <a:rPr lang="en" sz="2400" b="1" dirty="0">
                <a:latin typeface="Constantia" panose="02030602050306030303" pitchFamily="18" charset="0"/>
              </a:rPr>
              <a:t>”</a:t>
            </a:r>
          </a:p>
        </p:txBody>
      </p:sp>
      <p:sp>
        <p:nvSpPr>
          <p:cNvPr id="3" name="CuadroTexto 2">
            <a:extLst>
              <a:ext uri="{FF2B5EF4-FFF2-40B4-BE49-F238E27FC236}">
                <a16:creationId xmlns:a16="http://schemas.microsoft.com/office/drawing/2014/main" id="{98807323-22EF-F615-DF65-363B11561D97}"/>
              </a:ext>
            </a:extLst>
          </p:cNvPr>
          <p:cNvSpPr txBox="1"/>
          <p:nvPr/>
        </p:nvSpPr>
        <p:spPr>
          <a:xfrm>
            <a:off x="8452381" y="5864372"/>
            <a:ext cx="3621632" cy="338554"/>
          </a:xfrm>
          <a:prstGeom prst="rect">
            <a:avLst/>
          </a:prstGeom>
          <a:noFill/>
        </p:spPr>
        <p:txBody>
          <a:bodyPr wrap="none" rtlCol="0">
            <a:spAutoFit/>
          </a:bodyPr>
          <a:lstStyle/>
          <a:p>
            <a:pPr algn="r"/>
            <a:r>
              <a:rPr lang="en" sz="1600" b="1" dirty="0"/>
              <a:t>EGW (Conflict and Courage, April 23)</a:t>
            </a:r>
          </a:p>
        </p:txBody>
      </p:sp>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1204</Words>
  <Application>Microsoft Office PowerPoint</Application>
  <PresentationFormat>Panorámica</PresentationFormat>
  <Paragraphs>69</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Calibri</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2025-10-11T15:20:58Z</dcterms:created>
  <dcterms:modified xsi:type="dcterms:W3CDTF">2025-11-07T15:57:34Z</dcterms:modified>
</cp:coreProperties>
</file>