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7" r:id="rId3"/>
    <p:sldId id="312" r:id="rId4"/>
    <p:sldId id="257" r:id="rId5"/>
    <p:sldId id="308" r:id="rId6"/>
    <p:sldId id="259" r:id="rId7"/>
    <p:sldId id="260" r:id="rId8"/>
    <p:sldId id="310" r:id="rId9"/>
    <p:sldId id="262" r:id="rId10"/>
    <p:sldId id="263" r:id="rId11"/>
    <p:sldId id="311" r:id="rId12"/>
    <p:sldId id="302" r:id="rId13"/>
    <p:sldId id="303"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5143"/>
    <a:srgbClr val="653E33"/>
    <a:srgbClr val="186C7A"/>
    <a:srgbClr val="AFE6EF"/>
    <a:srgbClr val="6308DE"/>
    <a:srgbClr val="9F5FCF"/>
    <a:srgbClr val="B98B69"/>
    <a:srgbClr val="E0A4A6"/>
    <a:srgbClr val="8B5299"/>
    <a:srgbClr val="8250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B468B-DD2A-4F11-A3EE-C2320C1AC9EB}" type="datetimeFigureOut">
              <a:rPr lang="es-ES" smtClean="0"/>
              <a:t>13/11/2025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E635A-2AAA-47F7-B4EC-D23B2A04AD64}" type="slidenum">
              <a:rPr lang="es-ES" smtClean="0"/>
              <a:t>‹Nº›</a:t>
            </a:fld>
            <a:endParaRPr lang="es-ES"/>
          </a:p>
        </p:txBody>
      </p:sp>
    </p:spTree>
    <p:extLst>
      <p:ext uri="{BB962C8B-B14F-4D97-AF65-F5344CB8AC3E}">
        <p14:creationId xmlns:p14="http://schemas.microsoft.com/office/powerpoint/2010/main" val="204989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2E635A-2AAA-47F7-B4EC-D23B2A04AD64}" type="slidenum">
              <a:rPr lang="es-ES" smtClean="0"/>
              <a:t>9</a:t>
            </a:fld>
            <a:endParaRPr lang="es-ES"/>
          </a:p>
        </p:txBody>
      </p:sp>
    </p:spTree>
    <p:extLst>
      <p:ext uri="{BB962C8B-B14F-4D97-AF65-F5344CB8AC3E}">
        <p14:creationId xmlns:p14="http://schemas.microsoft.com/office/powerpoint/2010/main" val="145652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62D34-8B0D-BE0A-D8EB-58083428F11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02E2E65-F43B-6EBC-7A37-B23B0BE1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E6C6846-6626-8006-65C5-DEE7AC6D61B0}"/>
              </a:ext>
            </a:extLst>
          </p:cNvPr>
          <p:cNvSpPr>
            <a:spLocks noGrp="1"/>
          </p:cNvSpPr>
          <p:nvPr>
            <p:ph type="dt" sz="half" idx="10"/>
          </p:nvPr>
        </p:nvSpPr>
        <p:spPr/>
        <p:txBody>
          <a:bodyPr/>
          <a:lstStyle/>
          <a:p>
            <a:fld id="{A86FBD38-2263-4973-9661-7191FE6A9F8C}" type="datetimeFigureOut">
              <a:rPr lang="es-ES" smtClean="0"/>
              <a:t>13/11/2025</a:t>
            </a:fld>
            <a:endParaRPr lang="es-ES"/>
          </a:p>
        </p:txBody>
      </p:sp>
      <p:sp>
        <p:nvSpPr>
          <p:cNvPr id="5" name="Marcador de pie de página 4">
            <a:extLst>
              <a:ext uri="{FF2B5EF4-FFF2-40B4-BE49-F238E27FC236}">
                <a16:creationId xmlns:a16="http://schemas.microsoft.com/office/drawing/2014/main" id="{EE287F75-E624-A78E-4E52-CA6C53679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76FBE9-7456-72D7-A8B2-DB6BDB49F9A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7504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E0571-E476-B1B6-F14F-87713B3EE9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C2F0E14-4E6D-989C-0DA5-43C98F9183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7F04AA-233D-A431-649A-3B5CCFB1A9E8}"/>
              </a:ext>
            </a:extLst>
          </p:cNvPr>
          <p:cNvSpPr>
            <a:spLocks noGrp="1"/>
          </p:cNvSpPr>
          <p:nvPr>
            <p:ph type="dt" sz="half" idx="10"/>
          </p:nvPr>
        </p:nvSpPr>
        <p:spPr/>
        <p:txBody>
          <a:bodyPr/>
          <a:lstStyle/>
          <a:p>
            <a:fld id="{A86FBD38-2263-4973-9661-7191FE6A9F8C}" type="datetimeFigureOut">
              <a:rPr lang="es-ES" smtClean="0"/>
              <a:t>13/11/2025</a:t>
            </a:fld>
            <a:endParaRPr lang="es-ES"/>
          </a:p>
        </p:txBody>
      </p:sp>
      <p:sp>
        <p:nvSpPr>
          <p:cNvPr id="5" name="Marcador de pie de página 4">
            <a:extLst>
              <a:ext uri="{FF2B5EF4-FFF2-40B4-BE49-F238E27FC236}">
                <a16:creationId xmlns:a16="http://schemas.microsoft.com/office/drawing/2014/main" id="{735051E9-982E-AAEA-72B3-406C5652E7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B08F4A-076E-CED0-A767-26256C636C41}"/>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689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EB8835-5CA3-5E05-5949-D5A17292CE3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46BF332-82E2-502C-73E4-BB49548D24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E689C-0CDC-49F8-4D1F-BEED541B2233}"/>
              </a:ext>
            </a:extLst>
          </p:cNvPr>
          <p:cNvSpPr>
            <a:spLocks noGrp="1"/>
          </p:cNvSpPr>
          <p:nvPr>
            <p:ph type="dt" sz="half" idx="10"/>
          </p:nvPr>
        </p:nvSpPr>
        <p:spPr/>
        <p:txBody>
          <a:bodyPr/>
          <a:lstStyle/>
          <a:p>
            <a:fld id="{A86FBD38-2263-4973-9661-7191FE6A9F8C}" type="datetimeFigureOut">
              <a:rPr lang="es-ES" smtClean="0"/>
              <a:t>13/11/2025</a:t>
            </a:fld>
            <a:endParaRPr lang="es-ES"/>
          </a:p>
        </p:txBody>
      </p:sp>
      <p:sp>
        <p:nvSpPr>
          <p:cNvPr id="5" name="Marcador de pie de página 4">
            <a:extLst>
              <a:ext uri="{FF2B5EF4-FFF2-40B4-BE49-F238E27FC236}">
                <a16:creationId xmlns:a16="http://schemas.microsoft.com/office/drawing/2014/main" id="{C213F774-7EB4-1A6D-1E4F-B15F725E84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937030-1FBD-2C48-9357-BE60C6688E39}"/>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5818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13/11/2025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616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13/11/2025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915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13/11/2025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490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13/11/2025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628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13/11/2025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2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13/11/2025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37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13/11/2025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323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13/11/2025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450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7224C4-AF91-F678-9744-2EA83AEC53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DC56A2-E0CE-26C6-1B55-5239B21BD1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49CDF7-B3C5-0849-3A1E-430BFA601435}"/>
              </a:ext>
            </a:extLst>
          </p:cNvPr>
          <p:cNvSpPr>
            <a:spLocks noGrp="1"/>
          </p:cNvSpPr>
          <p:nvPr>
            <p:ph type="dt" sz="half" idx="10"/>
          </p:nvPr>
        </p:nvSpPr>
        <p:spPr/>
        <p:txBody>
          <a:bodyPr/>
          <a:lstStyle/>
          <a:p>
            <a:fld id="{A86FBD38-2263-4973-9661-7191FE6A9F8C}" type="datetimeFigureOut">
              <a:rPr lang="es-ES" smtClean="0"/>
              <a:t>13/11/2025</a:t>
            </a:fld>
            <a:endParaRPr lang="es-ES"/>
          </a:p>
        </p:txBody>
      </p:sp>
      <p:sp>
        <p:nvSpPr>
          <p:cNvPr id="5" name="Marcador de pie de página 4">
            <a:extLst>
              <a:ext uri="{FF2B5EF4-FFF2-40B4-BE49-F238E27FC236}">
                <a16:creationId xmlns:a16="http://schemas.microsoft.com/office/drawing/2014/main" id="{4232A5E0-D106-AAC8-671B-5BB82975A1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739B69-6A02-74F6-96C5-0C635AC54815}"/>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174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13/11/2025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04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13/11/2025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475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13/11/2025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77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BBDED-BAE0-3C64-1F7A-B03FB171EB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AA35DB-600E-E385-7252-551B56AD10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5E1884-B55B-FE34-B1D5-970B7C030AF3}"/>
              </a:ext>
            </a:extLst>
          </p:cNvPr>
          <p:cNvSpPr>
            <a:spLocks noGrp="1"/>
          </p:cNvSpPr>
          <p:nvPr>
            <p:ph type="dt" sz="half" idx="10"/>
          </p:nvPr>
        </p:nvSpPr>
        <p:spPr/>
        <p:txBody>
          <a:bodyPr/>
          <a:lstStyle/>
          <a:p>
            <a:fld id="{A86FBD38-2263-4973-9661-7191FE6A9F8C}" type="datetimeFigureOut">
              <a:rPr lang="es-ES" smtClean="0"/>
              <a:t>13/11/2025</a:t>
            </a:fld>
            <a:endParaRPr lang="es-ES"/>
          </a:p>
        </p:txBody>
      </p:sp>
      <p:sp>
        <p:nvSpPr>
          <p:cNvPr id="5" name="Marcador de pie de página 4">
            <a:extLst>
              <a:ext uri="{FF2B5EF4-FFF2-40B4-BE49-F238E27FC236}">
                <a16:creationId xmlns:a16="http://schemas.microsoft.com/office/drawing/2014/main" id="{A1982766-EC7C-EA80-DCD4-4D57F5B995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691330-BDDC-2C74-F857-D6E93EF33C2E}"/>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2605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24996-111B-CAF7-9EF5-2D63897FC8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6C6ADE-9460-C8CD-9A19-D446A9C825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4EFE1A8-0EDA-AFCE-615B-746BB9D8B4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6083287-E294-DD38-9D7D-F74148E07C5E}"/>
              </a:ext>
            </a:extLst>
          </p:cNvPr>
          <p:cNvSpPr>
            <a:spLocks noGrp="1"/>
          </p:cNvSpPr>
          <p:nvPr>
            <p:ph type="dt" sz="half" idx="10"/>
          </p:nvPr>
        </p:nvSpPr>
        <p:spPr/>
        <p:txBody>
          <a:bodyPr/>
          <a:lstStyle/>
          <a:p>
            <a:fld id="{A86FBD38-2263-4973-9661-7191FE6A9F8C}" type="datetimeFigureOut">
              <a:rPr lang="es-ES" smtClean="0"/>
              <a:t>13/11/2025</a:t>
            </a:fld>
            <a:endParaRPr lang="es-ES"/>
          </a:p>
        </p:txBody>
      </p:sp>
      <p:sp>
        <p:nvSpPr>
          <p:cNvPr id="6" name="Marcador de pie de página 5">
            <a:extLst>
              <a:ext uri="{FF2B5EF4-FFF2-40B4-BE49-F238E27FC236}">
                <a16:creationId xmlns:a16="http://schemas.microsoft.com/office/drawing/2014/main" id="{22C279D0-6B98-2112-8DD3-9134B5B715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ABF7ECD-F891-0B51-F78A-B4A3C363DF2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33184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38097-DD9F-79A2-C52D-A3683BF809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5BD5FF-6761-1381-52B1-B89FFF2A2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449427F-9B55-38AF-FD1F-BB3F2323B1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AC5838-80E5-4260-D1B5-984F09D71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03DB7C2-CC7C-02D2-42B0-FA18BABE01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0FF3A76-F39A-93E8-C711-CB66E92D665A}"/>
              </a:ext>
            </a:extLst>
          </p:cNvPr>
          <p:cNvSpPr>
            <a:spLocks noGrp="1"/>
          </p:cNvSpPr>
          <p:nvPr>
            <p:ph type="dt" sz="half" idx="10"/>
          </p:nvPr>
        </p:nvSpPr>
        <p:spPr/>
        <p:txBody>
          <a:bodyPr/>
          <a:lstStyle/>
          <a:p>
            <a:fld id="{A86FBD38-2263-4973-9661-7191FE6A9F8C}" type="datetimeFigureOut">
              <a:rPr lang="es-ES" smtClean="0"/>
              <a:t>13/11/2025</a:t>
            </a:fld>
            <a:endParaRPr lang="es-ES"/>
          </a:p>
        </p:txBody>
      </p:sp>
      <p:sp>
        <p:nvSpPr>
          <p:cNvPr id="8" name="Marcador de pie de página 7">
            <a:extLst>
              <a:ext uri="{FF2B5EF4-FFF2-40B4-BE49-F238E27FC236}">
                <a16:creationId xmlns:a16="http://schemas.microsoft.com/office/drawing/2014/main" id="{67783177-F607-8ABF-DBA1-27ED5A040C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20208F4-F4AC-E2B2-1B8E-A98A0CF69E57}"/>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8700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8E90A-EB2F-F46C-D655-AFABA4E22E8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0F39D25-9414-CE50-FE0F-0F148FEB6B0F}"/>
              </a:ext>
            </a:extLst>
          </p:cNvPr>
          <p:cNvSpPr>
            <a:spLocks noGrp="1"/>
          </p:cNvSpPr>
          <p:nvPr>
            <p:ph type="dt" sz="half" idx="10"/>
          </p:nvPr>
        </p:nvSpPr>
        <p:spPr/>
        <p:txBody>
          <a:bodyPr/>
          <a:lstStyle/>
          <a:p>
            <a:fld id="{A86FBD38-2263-4973-9661-7191FE6A9F8C}" type="datetimeFigureOut">
              <a:rPr lang="es-ES" smtClean="0"/>
              <a:t>13/11/2025</a:t>
            </a:fld>
            <a:endParaRPr lang="es-ES"/>
          </a:p>
        </p:txBody>
      </p:sp>
      <p:sp>
        <p:nvSpPr>
          <p:cNvPr id="4" name="Marcador de pie de página 3">
            <a:extLst>
              <a:ext uri="{FF2B5EF4-FFF2-40B4-BE49-F238E27FC236}">
                <a16:creationId xmlns:a16="http://schemas.microsoft.com/office/drawing/2014/main" id="{90F351B7-A865-8FEA-8350-A40CC789816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F1404BC-4D91-1B53-F4E9-878C95FEBED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53629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144584-7B7F-1E3E-7920-D18D495866E5}"/>
              </a:ext>
            </a:extLst>
          </p:cNvPr>
          <p:cNvSpPr>
            <a:spLocks noGrp="1"/>
          </p:cNvSpPr>
          <p:nvPr>
            <p:ph type="dt" sz="half" idx="10"/>
          </p:nvPr>
        </p:nvSpPr>
        <p:spPr/>
        <p:txBody>
          <a:bodyPr/>
          <a:lstStyle/>
          <a:p>
            <a:fld id="{A86FBD38-2263-4973-9661-7191FE6A9F8C}" type="datetimeFigureOut">
              <a:rPr lang="es-ES" smtClean="0"/>
              <a:t>13/11/2025</a:t>
            </a:fld>
            <a:endParaRPr lang="es-ES"/>
          </a:p>
        </p:txBody>
      </p:sp>
      <p:sp>
        <p:nvSpPr>
          <p:cNvPr id="3" name="Marcador de pie de página 2">
            <a:extLst>
              <a:ext uri="{FF2B5EF4-FFF2-40B4-BE49-F238E27FC236}">
                <a16:creationId xmlns:a16="http://schemas.microsoft.com/office/drawing/2014/main" id="{45E4A97B-7299-EBBE-9B4F-293E2FBE82D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F632483-3F98-7BBE-EBC0-90CB3BD37972}"/>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621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421F4-D258-6670-78CB-85E108566A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A526AC1-F12B-FF44-B8C5-0A2F800DE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1B966-6F50-2F92-35D6-05F484E8D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A24AD-C5F7-317E-E030-415BDFBF68D0}"/>
              </a:ext>
            </a:extLst>
          </p:cNvPr>
          <p:cNvSpPr>
            <a:spLocks noGrp="1"/>
          </p:cNvSpPr>
          <p:nvPr>
            <p:ph type="dt" sz="half" idx="10"/>
          </p:nvPr>
        </p:nvSpPr>
        <p:spPr/>
        <p:txBody>
          <a:bodyPr/>
          <a:lstStyle/>
          <a:p>
            <a:fld id="{A86FBD38-2263-4973-9661-7191FE6A9F8C}" type="datetimeFigureOut">
              <a:rPr lang="es-ES" smtClean="0"/>
              <a:t>13/11/2025</a:t>
            </a:fld>
            <a:endParaRPr lang="es-ES"/>
          </a:p>
        </p:txBody>
      </p:sp>
      <p:sp>
        <p:nvSpPr>
          <p:cNvPr id="6" name="Marcador de pie de página 5">
            <a:extLst>
              <a:ext uri="{FF2B5EF4-FFF2-40B4-BE49-F238E27FC236}">
                <a16:creationId xmlns:a16="http://schemas.microsoft.com/office/drawing/2014/main" id="{5EADDE88-6BD9-CEE7-217B-E9D619CD5F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B446C5-7CBF-45AA-139A-B410FBDCF5B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72704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1699A-7116-15D7-F798-42B51F9A63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E33706-6567-36C2-264E-56E654A3D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838CA84-D5F5-90F7-C693-5285C59BB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AA38CFE-D145-7B0D-E9C4-18F78707A5B6}"/>
              </a:ext>
            </a:extLst>
          </p:cNvPr>
          <p:cNvSpPr>
            <a:spLocks noGrp="1"/>
          </p:cNvSpPr>
          <p:nvPr>
            <p:ph type="dt" sz="half" idx="10"/>
          </p:nvPr>
        </p:nvSpPr>
        <p:spPr/>
        <p:txBody>
          <a:bodyPr/>
          <a:lstStyle/>
          <a:p>
            <a:fld id="{A86FBD38-2263-4973-9661-7191FE6A9F8C}" type="datetimeFigureOut">
              <a:rPr lang="es-ES" smtClean="0"/>
              <a:t>13/11/2025</a:t>
            </a:fld>
            <a:endParaRPr lang="es-ES"/>
          </a:p>
        </p:txBody>
      </p:sp>
      <p:sp>
        <p:nvSpPr>
          <p:cNvPr id="6" name="Marcador de pie de página 5">
            <a:extLst>
              <a:ext uri="{FF2B5EF4-FFF2-40B4-BE49-F238E27FC236}">
                <a16:creationId xmlns:a16="http://schemas.microsoft.com/office/drawing/2014/main" id="{185108FB-0231-50EC-AC2D-3E5CD711B5E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AE3795-0AE9-47EF-C3AC-D9E8D126222A}"/>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64501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529DA4-FF84-0926-0F47-FD9BCC333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69A495-1DFA-353F-7C10-1B0771E21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0F3DE9-AEA6-5C58-60BB-6E06D794F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6FBD38-2263-4973-9661-7191FE6A9F8C}" type="datetimeFigureOut">
              <a:rPr lang="es-ES" smtClean="0"/>
              <a:t>13/11/2025</a:t>
            </a:fld>
            <a:endParaRPr lang="es-ES"/>
          </a:p>
        </p:txBody>
      </p:sp>
      <p:sp>
        <p:nvSpPr>
          <p:cNvPr id="5" name="Marcador de pie de página 4">
            <a:extLst>
              <a:ext uri="{FF2B5EF4-FFF2-40B4-BE49-F238E27FC236}">
                <a16:creationId xmlns:a16="http://schemas.microsoft.com/office/drawing/2014/main" id="{6F7B164B-E3A9-A657-C104-A680264CD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C938021-E6BD-5127-27F1-1EC0E6CA7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874CCE-FD62-4E56-A963-15189B0E191F}" type="slidenum">
              <a:rPr lang="es-ES" smtClean="0"/>
              <a:t>‹Nº›</a:t>
            </a:fld>
            <a:endParaRPr lang="es-ES"/>
          </a:p>
        </p:txBody>
      </p:sp>
    </p:spTree>
    <p:extLst>
      <p:ext uri="{BB962C8B-B14F-4D97-AF65-F5344CB8AC3E}">
        <p14:creationId xmlns:p14="http://schemas.microsoft.com/office/powerpoint/2010/main" val="609597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13/11/2025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11628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B2B44-0AC0-3A8C-19E7-0A4E95ADF4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43017B7-DB56-477D-A4AE-8EC1B3C99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rgbClr val="EF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306732" y="-354408"/>
            <a:ext cx="1340409" cy="11953876"/>
            <a:chOff x="329184" y="2"/>
            <a:chExt cx="524256" cy="5777807"/>
          </a:xfrm>
          <a:effectLst>
            <a:outerShdw blurRad="50800" dist="38100" dir="5400000" algn="t" rotWithShape="0">
              <a:prstClr val="black">
                <a:alpha val="40000"/>
              </a:prstClr>
            </a:outerShdw>
          </a:effectLst>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C503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2"/>
              <a:ext cx="524256" cy="5666779"/>
            </a:xfrm>
            <a:prstGeom prst="rect">
              <a:avLst/>
            </a:prstGeom>
            <a:solidFill>
              <a:srgbClr val="AC503C"/>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3">
            <a:extLst>
              <a:ext uri="{FF2B5EF4-FFF2-40B4-BE49-F238E27FC236}">
                <a16:creationId xmlns:a16="http://schemas.microsoft.com/office/drawing/2014/main" id="{4E335A5A-05CE-82FE-547F-33E195DE670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11877676" y="153237"/>
            <a:ext cx="151684" cy="4612459"/>
            <a:chOff x="329184" y="1"/>
            <a:chExt cx="524256" cy="5777808"/>
          </a:xfrm>
          <a:effectLst>
            <a:outerShdw blurRad="50800" dist="38100" dir="5400000" algn="t" rotWithShape="0">
              <a:prstClr val="black">
                <a:alpha val="40000"/>
              </a:prstClr>
            </a:outerShdw>
          </a:effectLst>
        </p:grpSpPr>
        <p:cxnSp>
          <p:nvCxnSpPr>
            <p:cNvPr id="3" name="Straight Connector 14">
              <a:extLst>
                <a:ext uri="{FF2B5EF4-FFF2-40B4-BE49-F238E27FC236}">
                  <a16:creationId xmlns:a16="http://schemas.microsoft.com/office/drawing/2014/main" id="{656CB701-4BA0-311A-5FC3-A33C440596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39E33"/>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5" name="Rectangle 15">
              <a:extLst>
                <a:ext uri="{FF2B5EF4-FFF2-40B4-BE49-F238E27FC236}">
                  <a16:creationId xmlns:a16="http://schemas.microsoft.com/office/drawing/2014/main" id="{7FD7E4A5-D391-857D-0649-2500356C85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rgbClr val="A39E33"/>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891" y="153237"/>
            <a:ext cx="6580907" cy="65292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en un parque de diversiones&#10;&#10;El contenido generado por IA puede ser incorrecto.">
            <a:extLst>
              <a:ext uri="{FF2B5EF4-FFF2-40B4-BE49-F238E27FC236}">
                <a16:creationId xmlns:a16="http://schemas.microsoft.com/office/drawing/2014/main" id="{628E7398-3AAB-FEFB-713E-676D8FB4410B}"/>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b="-2"/>
          <a:stretch>
            <a:fillRect/>
          </a:stretch>
        </p:blipFill>
        <p:spPr>
          <a:xfrm>
            <a:off x="473220" y="409006"/>
            <a:ext cx="6034416" cy="6060306"/>
          </a:xfrm>
          <a:prstGeom prst="rect">
            <a:avLst/>
          </a:prstGeom>
        </p:spPr>
      </p:pic>
      <p:sp>
        <p:nvSpPr>
          <p:cNvPr id="6" name="CuadroTexto 5">
            <a:extLst>
              <a:ext uri="{FF2B5EF4-FFF2-40B4-BE49-F238E27FC236}">
                <a16:creationId xmlns:a16="http://schemas.microsoft.com/office/drawing/2014/main" id="{CD7F6985-86F7-C5E9-CFAD-B2058DBD00B9}"/>
              </a:ext>
            </a:extLst>
          </p:cNvPr>
          <p:cNvSpPr txBox="1"/>
          <p:nvPr/>
        </p:nvSpPr>
        <p:spPr>
          <a:xfrm>
            <a:off x="6896100" y="565265"/>
            <a:ext cx="4828065" cy="4154984"/>
          </a:xfrm>
          <a:prstGeom prst="rect">
            <a:avLst/>
          </a:prstGeom>
          <a:noFill/>
        </p:spPr>
        <p:txBody>
          <a:bodyPr wrap="square" rtlCol="0">
            <a:spAutoFit/>
            <a:scene3d>
              <a:camera prst="orthographicFront"/>
              <a:lightRig rig="balanced" dir="t"/>
            </a:scene3d>
            <a:sp3d extrusionH="57150">
              <a:bevelT w="69850" h="69850" prst="divot"/>
            </a:sp3d>
          </a:bodyPr>
          <a:lstStyle/>
          <a:p>
            <a:pPr algn="ctr"/>
            <a:r>
              <a:rPr lang="en-US" sz="4400" b="1" dirty="0">
                <a:ln w="9525">
                  <a:noFill/>
                  <a:prstDash val="solid"/>
                </a:ln>
                <a:solidFill>
                  <a:srgbClr val="AC503C"/>
                </a:solidFill>
                <a:effectLst>
                  <a:outerShdw blurRad="12700" dist="38100" dir="2700000" algn="tl" rotWithShape="0">
                    <a:srgbClr val="87832A"/>
                  </a:outerShdw>
                </a:effectLst>
              </a:rPr>
              <a:t>AMANAMUMMAA OLAANAA</a:t>
            </a:r>
            <a:r>
              <a:rPr lang="en" sz="4400" b="1" dirty="0">
                <a:ln w="9525">
                  <a:noFill/>
                  <a:prstDash val="solid"/>
                </a:ln>
                <a:solidFill>
                  <a:srgbClr val="AC503C"/>
                </a:solidFill>
                <a:effectLst>
                  <a:outerShdw blurRad="12700" dist="38100" dir="2700000" algn="tl" rotWithShape="0">
                    <a:srgbClr val="87832A"/>
                  </a:outerShdw>
                </a:effectLst>
              </a:rPr>
              <a:t>: </a:t>
            </a:r>
            <a:r>
              <a:rPr lang="en-US" sz="4400" b="1" dirty="0">
                <a:ln w="9525">
                  <a:noFill/>
                  <a:prstDash val="solid"/>
                </a:ln>
                <a:solidFill>
                  <a:srgbClr val="AC503C"/>
                </a:solidFill>
                <a:effectLst>
                  <a:outerShdw blurRad="12700" dist="38100" dir="2700000" algn="tl" rotWithShape="0">
                    <a:srgbClr val="87832A"/>
                  </a:outerShdw>
                </a:effectLst>
              </a:rPr>
              <a:t>WAAQEFFANNAA NAANNOO WARAANAA KEESSATTI</a:t>
            </a:r>
            <a:endParaRPr lang="en" sz="4400" b="1" dirty="0">
              <a:ln w="9525">
                <a:noFill/>
                <a:prstDash val="solid"/>
              </a:ln>
              <a:solidFill>
                <a:srgbClr val="AC503C"/>
              </a:solidFill>
              <a:effectLst>
                <a:outerShdw blurRad="12700" dist="38100" dir="2700000" algn="tl" rotWithShape="0">
                  <a:srgbClr val="87832A"/>
                </a:outerShdw>
              </a:effectLst>
            </a:endParaRPr>
          </a:p>
        </p:txBody>
      </p:sp>
      <p:sp>
        <p:nvSpPr>
          <p:cNvPr id="8" name="CuadroTexto 7">
            <a:extLst>
              <a:ext uri="{FF2B5EF4-FFF2-40B4-BE49-F238E27FC236}">
                <a16:creationId xmlns:a16="http://schemas.microsoft.com/office/drawing/2014/main" id="{5E142037-DADD-477F-244B-D3541866C284}"/>
              </a:ext>
            </a:extLst>
          </p:cNvPr>
          <p:cNvSpPr txBox="1"/>
          <p:nvPr/>
        </p:nvSpPr>
        <p:spPr>
          <a:xfrm>
            <a:off x="6779965" y="6343650"/>
            <a:ext cx="4935785" cy="338554"/>
          </a:xfrm>
          <a:prstGeom prst="rect">
            <a:avLst/>
          </a:prstGeom>
          <a:noFill/>
        </p:spPr>
        <p:txBody>
          <a:bodyPr wrap="square" rtlCol="0">
            <a:spAutoFit/>
          </a:bodyPr>
          <a:lstStyle/>
          <a:p>
            <a:pPr algn="ctr"/>
            <a:r>
              <a:rPr lang="en-US" sz="1600" b="1" dirty="0" err="1">
                <a:solidFill>
                  <a:srgbClr val="797525"/>
                </a:solidFill>
              </a:rPr>
              <a:t>Barnoota</a:t>
            </a:r>
            <a:r>
              <a:rPr lang="en-US" sz="1600" b="1" dirty="0">
                <a:solidFill>
                  <a:srgbClr val="797525"/>
                </a:solidFill>
              </a:rPr>
              <a:t> 7ffaa</a:t>
            </a:r>
            <a:r>
              <a:rPr lang="en" sz="1600" b="1" dirty="0">
                <a:solidFill>
                  <a:srgbClr val="797525"/>
                </a:solidFill>
              </a:rPr>
              <a:t> </a:t>
            </a:r>
            <a:r>
              <a:rPr lang="en-US" sz="1600" b="1" dirty="0" err="1">
                <a:solidFill>
                  <a:srgbClr val="797525"/>
                </a:solidFill>
              </a:rPr>
              <a:t>Sadaasa</a:t>
            </a:r>
            <a:r>
              <a:rPr lang="en" sz="1600" b="1" dirty="0">
                <a:solidFill>
                  <a:srgbClr val="797525"/>
                </a:solidFill>
              </a:rPr>
              <a:t> 15, 2025</a:t>
            </a:r>
          </a:p>
        </p:txBody>
      </p:sp>
    </p:spTree>
    <p:extLst>
      <p:ext uri="{BB962C8B-B14F-4D97-AF65-F5344CB8AC3E}">
        <p14:creationId xmlns:p14="http://schemas.microsoft.com/office/powerpoint/2010/main" val="307978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B7A3B0-A4A9-BB80-4D96-B19F5AB8400D}"/>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B5D88177-BD84-088A-E38F-A2F88632509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3918522" y="2061605"/>
            <a:ext cx="8242998" cy="4796395"/>
          </a:xfrm>
          <a:prstGeom prst="rect">
            <a:avLst/>
          </a:prstGeom>
        </p:spPr>
      </p:pic>
      <p:sp>
        <p:nvSpPr>
          <p:cNvPr id="10" name="Rectángulo 9">
            <a:extLst>
              <a:ext uri="{FF2B5EF4-FFF2-40B4-BE49-F238E27FC236}">
                <a16:creationId xmlns:a16="http://schemas.microsoft.com/office/drawing/2014/main" id="{46BC2E8D-7309-E58B-43EC-F48F3080530A}"/>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8B5299"/>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9AD698D-D3D4-95D6-6D8A-B396472F939F}"/>
              </a:ext>
            </a:extLst>
          </p:cNvPr>
          <p:cNvSpPr txBox="1"/>
          <p:nvPr/>
        </p:nvSpPr>
        <p:spPr>
          <a:xfrm>
            <a:off x="3908362" y="87050"/>
            <a:ext cx="8242998" cy="2123658"/>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600" b="1" dirty="0">
                <a:ln/>
                <a:solidFill>
                  <a:srgbClr val="8B5299"/>
                </a:solidFill>
                <a:effectLst>
                  <a:outerShdw blurRad="38100" dist="38100" dir="2700000" algn="tl">
                    <a:schemeClr val="accent3">
                      <a:lumMod val="60000"/>
                      <a:lumOff val="40000"/>
                    </a:schemeClr>
                  </a:outerShdw>
                </a:effectLst>
              </a:rPr>
              <a:t>WAAQEFFANNAAF BAKKA ADDAA</a:t>
            </a:r>
            <a:endParaRPr lang="en" sz="6600" b="1" dirty="0">
              <a:ln/>
              <a:solidFill>
                <a:srgbClr val="8B5299"/>
              </a:solidFill>
              <a:effectLst>
                <a:outerShdw blurRad="38100" dist="38100" dir="2700000" algn="tl">
                  <a:schemeClr val="accent3">
                    <a:lumMod val="60000"/>
                    <a:lumOff val="40000"/>
                  </a:schemeClr>
                </a:outerShdw>
              </a:effectLst>
            </a:endParaRPr>
          </a:p>
        </p:txBody>
      </p:sp>
    </p:spTree>
    <p:extLst>
      <p:ext uri="{BB962C8B-B14F-4D97-AF65-F5344CB8AC3E}">
        <p14:creationId xmlns:p14="http://schemas.microsoft.com/office/powerpoint/2010/main" val="2755218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0442E0-E1A1-005B-0173-DD4D8D6862CA}"/>
              </a:ext>
            </a:extLst>
          </p:cNvPr>
          <p:cNvSpPr txBox="1"/>
          <p:nvPr/>
        </p:nvSpPr>
        <p:spPr>
          <a:xfrm>
            <a:off x="1" y="0"/>
            <a:ext cx="12192000" cy="769441"/>
          </a:xfrm>
          <a:prstGeom prst="rect">
            <a:avLst/>
          </a:prstGeom>
          <a:noFill/>
        </p:spPr>
        <p:txBody>
          <a:bodyPr wrap="square">
            <a:spAutoFit/>
          </a:bodyPr>
          <a:lstStyle/>
          <a:p>
            <a:pPr algn="ctr"/>
            <a:r>
              <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MANA QULQULLUMMAA DHAABUU</a:t>
            </a:r>
          </a:p>
        </p:txBody>
      </p:sp>
      <p:sp>
        <p:nvSpPr>
          <p:cNvPr id="4" name="CuadroTexto 3">
            <a:extLst>
              <a:ext uri="{FF2B5EF4-FFF2-40B4-BE49-F238E27FC236}">
                <a16:creationId xmlns:a16="http://schemas.microsoft.com/office/drawing/2014/main" id="{49D7992A-F478-2F95-E88A-722153034FB9}"/>
              </a:ext>
            </a:extLst>
          </p:cNvPr>
          <p:cNvSpPr txBox="1"/>
          <p:nvPr/>
        </p:nvSpPr>
        <p:spPr>
          <a:xfrm>
            <a:off x="1274516" y="641712"/>
            <a:ext cx="9478476" cy="646331"/>
          </a:xfrm>
          <a:prstGeom prst="rect">
            <a:avLst/>
          </a:prstGeom>
          <a:noFill/>
        </p:spPr>
        <p:txBody>
          <a:bodyPr wrap="square">
            <a:spAutoFit/>
          </a:bodyPr>
          <a:lstStyle/>
          <a:p>
            <a:pPr algn="ct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Guutummaan</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waldaa</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Israa’el</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Shiilootti</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walitti</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qabamee</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dunkaan</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wal</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ga’ii</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achitti</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dhaabate</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Biyyattiin</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harka</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isaanii</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jala</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galte</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(Iyya. 18:1)</a:t>
            </a:r>
          </a:p>
        </p:txBody>
      </p:sp>
      <p:sp>
        <p:nvSpPr>
          <p:cNvPr id="5" name="CuadroTexto 4">
            <a:extLst>
              <a:ext uri="{FF2B5EF4-FFF2-40B4-BE49-F238E27FC236}">
                <a16:creationId xmlns:a16="http://schemas.microsoft.com/office/drawing/2014/main" id="{AC3663DC-416C-8A5A-CB5E-F431070FB8AB}"/>
              </a:ext>
            </a:extLst>
          </p:cNvPr>
          <p:cNvSpPr txBox="1"/>
          <p:nvPr/>
        </p:nvSpPr>
        <p:spPr>
          <a:xfrm>
            <a:off x="5083867" y="1533140"/>
            <a:ext cx="7108133" cy="1554272"/>
          </a:xfrm>
          <a:prstGeom prst="rect">
            <a:avLst/>
          </a:prstGeom>
          <a:noFill/>
        </p:spPr>
        <p:txBody>
          <a:bodyPr wrap="square" rtlCol="0">
            <a:spAutoFit/>
          </a:bodyPr>
          <a:lstStyle/>
          <a:p>
            <a:pPr>
              <a:spcBef>
                <a:spcPts val="600"/>
              </a:spcBef>
            </a:pPr>
            <a:r>
              <a:rPr lang="en" sz="1900" b="1" dirty="0"/>
              <a:t>Lafichi Waaqayyoon to’atame. Yooma qomoon saddeet qooda isaanii hin fudhanne ta’e illee, biyyichi qomoo bebbeekamoo hunumaaf hirame. Loltoonni Ruuben, Gaadii fi walakkaan qomoo Minaasee ga’ee isaanii akka fudhataniif Yordaanos gamatti ergaman. </a:t>
            </a:r>
          </a:p>
        </p:txBody>
      </p:sp>
      <p:sp>
        <p:nvSpPr>
          <p:cNvPr id="6" name="CuadroTexto 5">
            <a:extLst>
              <a:ext uri="{FF2B5EF4-FFF2-40B4-BE49-F238E27FC236}">
                <a16:creationId xmlns:a16="http://schemas.microsoft.com/office/drawing/2014/main" id="{295796C3-1DF9-1F96-0911-E709927D377C}"/>
              </a:ext>
            </a:extLst>
          </p:cNvPr>
          <p:cNvSpPr txBox="1"/>
          <p:nvPr/>
        </p:nvSpPr>
        <p:spPr>
          <a:xfrm>
            <a:off x="0" y="4096177"/>
            <a:ext cx="6096001" cy="1261884"/>
          </a:xfrm>
          <a:prstGeom prst="rect">
            <a:avLst/>
          </a:prstGeom>
          <a:noFill/>
        </p:spPr>
        <p:txBody>
          <a:bodyPr wrap="square">
            <a:spAutoFit/>
          </a:bodyPr>
          <a:lstStyle/>
          <a:p>
            <a:pPr>
              <a:spcBef>
                <a:spcPts val="600"/>
              </a:spcBef>
            </a:pPr>
            <a:r>
              <a:rPr lang="en" sz="1900" b="1" dirty="0"/>
              <a:t>Manni Qulqullummaa, akka buufata Waaqaa isa mul’ataatti, bakka tokkummaatiin tokko taa’anii itti waaqeffatan. Argama Waaqayyoo malee laficha qabachuun hiikkaa hin qabu. </a:t>
            </a:r>
          </a:p>
        </p:txBody>
      </p:sp>
      <p:pic>
        <p:nvPicPr>
          <p:cNvPr id="8" name="Imagen 7" descr="Imagen que contiene tabla, hombre, mujer, parado&#10;&#10;El contenido generado por IA puede ser incorrecto.">
            <a:extLst>
              <a:ext uri="{FF2B5EF4-FFF2-40B4-BE49-F238E27FC236}">
                <a16:creationId xmlns:a16="http://schemas.microsoft.com/office/drawing/2014/main" id="{CCE7CB52-F20B-39E9-5BE4-23D08240A1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011" y="1563636"/>
            <a:ext cx="4521572" cy="2543844"/>
          </a:xfrm>
          <a:prstGeom prst="rect">
            <a:avLst/>
          </a:prstGeom>
          <a:effectLst>
            <a:innerShdw blurRad="114300">
              <a:prstClr val="black"/>
            </a:innerShdw>
          </a:effectLst>
        </p:spPr>
      </p:pic>
      <p:pic>
        <p:nvPicPr>
          <p:cNvPr id="12" name="Imagen 11" descr="Un dibujo de una persona&#10;&#10;El contenido generado por IA puede ser incorrecto.">
            <a:extLst>
              <a:ext uri="{FF2B5EF4-FFF2-40B4-BE49-F238E27FC236}">
                <a16:creationId xmlns:a16="http://schemas.microsoft.com/office/drawing/2014/main" id="{AF233373-0CDF-22F7-7C6D-03AE8ACA33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405674" y="4199174"/>
            <a:ext cx="5533706" cy="254384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85F7ACC2-D1AE-45E6-46BB-336C72C5F987}"/>
              </a:ext>
            </a:extLst>
          </p:cNvPr>
          <p:cNvSpPr txBox="1"/>
          <p:nvPr/>
        </p:nvSpPr>
        <p:spPr>
          <a:xfrm>
            <a:off x="5083867" y="3164356"/>
            <a:ext cx="7108132" cy="969496"/>
          </a:xfrm>
          <a:prstGeom prst="rect">
            <a:avLst/>
          </a:prstGeom>
          <a:noFill/>
        </p:spPr>
        <p:txBody>
          <a:bodyPr wrap="square">
            <a:spAutoFit/>
          </a:bodyPr>
          <a:lstStyle/>
          <a:p>
            <a:pPr>
              <a:spcBef>
                <a:spcPts val="600"/>
              </a:spcBef>
            </a:pPr>
            <a:r>
              <a:rPr lang="en" sz="1900" b="1" dirty="0"/>
              <a:t>Utuu qomoon addaan hin ba’in, gochaa barbaachisaa fi adda ta’etu godhame: innis dhaabbachuu mana Qulqullummaati, giddu gala waaqeffannaa Israa’el jechuu dha (Iyyaa. 18:1).</a:t>
            </a:r>
          </a:p>
        </p:txBody>
      </p:sp>
      <p:sp>
        <p:nvSpPr>
          <p:cNvPr id="10" name="CuadroTexto 9">
            <a:extLst>
              <a:ext uri="{FF2B5EF4-FFF2-40B4-BE49-F238E27FC236}">
                <a16:creationId xmlns:a16="http://schemas.microsoft.com/office/drawing/2014/main" id="{96788630-C3EB-EFFE-13B4-AF3C4FA13904}"/>
              </a:ext>
            </a:extLst>
          </p:cNvPr>
          <p:cNvSpPr txBox="1"/>
          <p:nvPr/>
        </p:nvSpPr>
        <p:spPr>
          <a:xfrm>
            <a:off x="0" y="5344840"/>
            <a:ext cx="6413637" cy="1554272"/>
          </a:xfrm>
          <a:prstGeom prst="rect">
            <a:avLst/>
          </a:prstGeom>
          <a:noFill/>
        </p:spPr>
        <p:txBody>
          <a:bodyPr wrap="square">
            <a:spAutoFit/>
          </a:bodyPr>
          <a:lstStyle/>
          <a:p>
            <a:pPr>
              <a:spcBef>
                <a:spcPts val="600"/>
              </a:spcBef>
            </a:pPr>
            <a:r>
              <a:rPr lang="en" sz="1900" b="1" dirty="0"/>
              <a:t>Har’a, yeroo ammayyuu fi ammayyuummaa booda waanti jiru ol ka’ee mul’atu mo’achuun nurra jirutti, xiyyeeffannoo keenya mana Qulqullummaa Samii bakka Yesuus nuuf araarsu irra kaa’achuun keenya barbaachisaa dha. </a:t>
            </a:r>
          </a:p>
        </p:txBody>
      </p:sp>
    </p:spTree>
    <p:extLst>
      <p:ext uri="{BB962C8B-B14F-4D97-AF65-F5344CB8AC3E}">
        <p14:creationId xmlns:p14="http://schemas.microsoft.com/office/powerpoint/2010/main" val="944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out)">
                                      <p:cBhvr>
                                        <p:cTn id="27" dur="750"/>
                                        <p:tgtEl>
                                          <p:spTgt spid="8"/>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out)">
                                      <p:cBhvr>
                                        <p:cTn id="41" dur="750"/>
                                        <p:tgtEl>
                                          <p:spTgt spid="12"/>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83C5E04-8704-FA75-91CB-6CCB6272AFB5}"/>
              </a:ext>
            </a:extLst>
          </p:cNvPr>
          <p:cNvSpPr txBox="1"/>
          <p:nvPr/>
        </p:nvSpPr>
        <p:spPr>
          <a:xfrm>
            <a:off x="1568932" y="1108018"/>
            <a:ext cx="9054135" cy="4847481"/>
          </a:xfrm>
          <a:prstGeom prst="rect">
            <a:avLst/>
          </a:prstGeom>
          <a:noFill/>
        </p:spPr>
        <p:txBody>
          <a:bodyPr wrap="square">
            <a:spAutoFit/>
          </a:bodyPr>
          <a:lstStyle/>
          <a:p>
            <a:pPr>
              <a:spcBef>
                <a:spcPts val="600"/>
              </a:spcBef>
            </a:pPr>
            <a:r>
              <a:rPr lang="en" sz="2300" b="1" dirty="0">
                <a:latin typeface="Constantia" panose="02030602050306030303" pitchFamily="18" charset="0"/>
              </a:rPr>
              <a:t>“Museen guutummaa kitaaba Keessa Deebii sabaaf dubbisuun isaa torban baayyee hin turre, ta’eeyyuu Iyyaasuun seericha irra deebi’e.</a:t>
            </a:r>
            <a:r>
              <a:rPr lang="en-US" sz="2300" b="1" dirty="0">
                <a:latin typeface="Constantia" panose="02030602050306030303" pitchFamily="18" charset="0"/>
              </a:rPr>
              <a:t>”</a:t>
            </a:r>
          </a:p>
          <a:p>
            <a:pPr>
              <a:spcBef>
                <a:spcPts val="600"/>
              </a:spcBef>
            </a:pPr>
            <a:r>
              <a:rPr lang="en-US" sz="2300" b="1" dirty="0" err="1">
                <a:latin typeface="Constantia" panose="02030602050306030303" pitchFamily="18" charset="0"/>
              </a:rPr>
              <a:t>Dhiirota</a:t>
            </a:r>
            <a:r>
              <a:rPr lang="en-US" sz="2300" b="1" dirty="0">
                <a:latin typeface="Constantia" panose="02030602050306030303" pitchFamily="18" charset="0"/>
              </a:rPr>
              <a:t> </a:t>
            </a:r>
            <a:r>
              <a:rPr lang="en-US" sz="2300" b="1" dirty="0" err="1">
                <a:latin typeface="Constantia" panose="02030602050306030303" pitchFamily="18" charset="0"/>
              </a:rPr>
              <a:t>Israa’el</a:t>
            </a:r>
            <a:r>
              <a:rPr lang="en-US" sz="2300" b="1" dirty="0">
                <a:latin typeface="Constantia" panose="02030602050306030303" pitchFamily="18" charset="0"/>
              </a:rPr>
              <a:t> </a:t>
            </a:r>
            <a:r>
              <a:rPr lang="en-US" sz="2300" b="1" dirty="0" err="1">
                <a:latin typeface="Constantia" panose="02030602050306030303" pitchFamily="18" charset="0"/>
              </a:rPr>
              <a:t>qofaa</a:t>
            </a:r>
            <a:r>
              <a:rPr lang="en-US" sz="2300" b="1" dirty="0">
                <a:latin typeface="Constantia" panose="02030602050306030303" pitchFamily="18" charset="0"/>
              </a:rPr>
              <a:t> </a:t>
            </a:r>
            <a:r>
              <a:rPr lang="en-US" sz="2300" b="1" dirty="0" err="1">
                <a:latin typeface="Constantia" panose="02030602050306030303" pitchFamily="18" charset="0"/>
              </a:rPr>
              <a:t>miti</a:t>
            </a:r>
            <a:r>
              <a:rPr lang="en-US" sz="2300" b="1" dirty="0">
                <a:latin typeface="Constantia" panose="02030602050306030303" pitchFamily="18" charset="0"/>
              </a:rPr>
              <a:t>, “</a:t>
            </a:r>
            <a:r>
              <a:rPr lang="en-US" sz="2300" b="1" dirty="0" err="1">
                <a:latin typeface="Constantia" panose="02030602050306030303" pitchFamily="18" charset="0"/>
              </a:rPr>
              <a:t>guutummaa</a:t>
            </a:r>
            <a:r>
              <a:rPr lang="en-US" sz="2300" b="1" dirty="0">
                <a:latin typeface="Constantia" panose="02030602050306030303" pitchFamily="18" charset="0"/>
              </a:rPr>
              <a:t> </a:t>
            </a:r>
            <a:r>
              <a:rPr lang="en-US" sz="2300" b="1" dirty="0" err="1">
                <a:latin typeface="Constantia" panose="02030602050306030303" pitchFamily="18" charset="0"/>
              </a:rPr>
              <a:t>dubartootaa</a:t>
            </a:r>
            <a:r>
              <a:rPr lang="en-US" sz="2300" b="1" dirty="0">
                <a:latin typeface="Constantia" panose="02030602050306030303" pitchFamily="18" charset="0"/>
              </a:rPr>
              <a:t> fi </a:t>
            </a:r>
            <a:r>
              <a:rPr lang="en-US" sz="2300" b="1" dirty="0" err="1">
                <a:latin typeface="Constantia" panose="02030602050306030303" pitchFamily="18" charset="0"/>
              </a:rPr>
              <a:t>ijoollotaa”tu</a:t>
            </a:r>
            <a:r>
              <a:rPr lang="en-US" sz="2300" b="1" dirty="0">
                <a:latin typeface="Constantia" panose="02030602050306030303" pitchFamily="18" charset="0"/>
              </a:rPr>
              <a:t> </a:t>
            </a:r>
            <a:r>
              <a:rPr lang="en-US" sz="2300" b="1" dirty="0" err="1">
                <a:latin typeface="Constantia" panose="02030602050306030303" pitchFamily="18" charset="0"/>
              </a:rPr>
              <a:t>dubbisa</a:t>
            </a:r>
            <a:r>
              <a:rPr lang="en-US" sz="2300" b="1" dirty="0">
                <a:latin typeface="Constantia" panose="02030602050306030303" pitchFamily="18" charset="0"/>
              </a:rPr>
              <a:t> </a:t>
            </a:r>
            <a:r>
              <a:rPr lang="en-US" sz="2300" b="1" dirty="0" err="1">
                <a:latin typeface="Constantia" panose="02030602050306030303" pitchFamily="18" charset="0"/>
              </a:rPr>
              <a:t>seerichaa</a:t>
            </a:r>
            <a:r>
              <a:rPr lang="en-US" sz="2300" b="1" dirty="0">
                <a:latin typeface="Constantia" panose="02030602050306030303" pitchFamily="18" charset="0"/>
              </a:rPr>
              <a:t> </a:t>
            </a:r>
            <a:r>
              <a:rPr lang="en-US" sz="2300" b="1" dirty="0" err="1">
                <a:latin typeface="Constantia" panose="02030602050306030303" pitchFamily="18" charset="0"/>
              </a:rPr>
              <a:t>dhaggeeffate</a:t>
            </a:r>
            <a:r>
              <a:rPr lang="en-US" sz="2300" b="1" dirty="0">
                <a:latin typeface="Constantia" panose="02030602050306030303" pitchFamily="18" charset="0"/>
              </a:rPr>
              <a:t>; </a:t>
            </a:r>
            <a:r>
              <a:rPr lang="en-US" sz="2300" b="1" dirty="0" err="1">
                <a:latin typeface="Constantia" panose="02030602050306030303" pitchFamily="18" charset="0"/>
              </a:rPr>
              <a:t>sababni</a:t>
            </a:r>
            <a:r>
              <a:rPr lang="en-US" sz="2300" b="1" dirty="0">
                <a:latin typeface="Constantia" panose="02030602050306030303" pitchFamily="18" charset="0"/>
              </a:rPr>
              <a:t> </a:t>
            </a:r>
            <a:r>
              <a:rPr lang="en-US" sz="2300" b="1" dirty="0" err="1">
                <a:latin typeface="Constantia" panose="02030602050306030303" pitchFamily="18" charset="0"/>
              </a:rPr>
              <a:t>isaa</a:t>
            </a:r>
            <a:r>
              <a:rPr lang="en-US" sz="2300" b="1" dirty="0">
                <a:latin typeface="Constantia" panose="02030602050306030303" pitchFamily="18" charset="0"/>
              </a:rPr>
              <a:t> </a:t>
            </a:r>
            <a:r>
              <a:rPr lang="en-US" sz="2300" b="1" dirty="0" err="1">
                <a:latin typeface="Constantia" panose="02030602050306030303" pitchFamily="18" charset="0"/>
              </a:rPr>
              <a:t>isaanis</a:t>
            </a:r>
            <a:r>
              <a:rPr lang="en-US" sz="2300" b="1" dirty="0">
                <a:latin typeface="Constantia" panose="02030602050306030303" pitchFamily="18" charset="0"/>
              </a:rPr>
              <a:t> </a:t>
            </a:r>
            <a:r>
              <a:rPr lang="en-US" sz="2300" b="1" dirty="0" err="1">
                <a:latin typeface="Constantia" panose="02030602050306030303" pitchFamily="18" charset="0"/>
              </a:rPr>
              <a:t>beekanii</a:t>
            </a:r>
            <a:r>
              <a:rPr lang="en-US" sz="2300" b="1" dirty="0">
                <a:latin typeface="Constantia" panose="02030602050306030303" pitchFamily="18" charset="0"/>
              </a:rPr>
              <a:t> </a:t>
            </a:r>
            <a:r>
              <a:rPr lang="en-US" sz="2300" b="1" dirty="0" err="1">
                <a:latin typeface="Constantia" panose="02030602050306030303" pitchFamily="18" charset="0"/>
              </a:rPr>
              <a:t>hojii</a:t>
            </a:r>
            <a:r>
              <a:rPr lang="en-US" sz="2300" b="1" dirty="0">
                <a:latin typeface="Constantia" panose="02030602050306030303" pitchFamily="18" charset="0"/>
              </a:rPr>
              <a:t> </a:t>
            </a:r>
            <a:r>
              <a:rPr lang="en-US" sz="2300" b="1" dirty="0" err="1">
                <a:latin typeface="Constantia" panose="02030602050306030303" pitchFamily="18" charset="0"/>
              </a:rPr>
              <a:t>isaanii</a:t>
            </a:r>
            <a:r>
              <a:rPr lang="en-US" sz="2300" b="1" dirty="0">
                <a:latin typeface="Constantia" panose="02030602050306030303" pitchFamily="18" charset="0"/>
              </a:rPr>
              <a:t> </a:t>
            </a:r>
            <a:r>
              <a:rPr lang="en-US" sz="2300" b="1" dirty="0" err="1">
                <a:latin typeface="Constantia" panose="02030602050306030303" pitchFamily="18" charset="0"/>
              </a:rPr>
              <a:t>hojjechuu</a:t>
            </a:r>
            <a:r>
              <a:rPr lang="en-US" sz="2300" b="1" dirty="0">
                <a:latin typeface="Constantia" panose="02030602050306030303" pitchFamily="18" charset="0"/>
              </a:rPr>
              <a:t> </a:t>
            </a:r>
            <a:r>
              <a:rPr lang="en-US" sz="2300" b="1" dirty="0" err="1">
                <a:latin typeface="Constantia" panose="02030602050306030303" pitchFamily="18" charset="0"/>
              </a:rPr>
              <a:t>waan</a:t>
            </a:r>
            <a:r>
              <a:rPr lang="en-US" sz="2300" b="1" dirty="0">
                <a:latin typeface="Constantia" panose="02030602050306030303" pitchFamily="18" charset="0"/>
              </a:rPr>
              <a:t> </a:t>
            </a:r>
            <a:r>
              <a:rPr lang="en-US" sz="2300" b="1" dirty="0" err="1">
                <a:latin typeface="Constantia" panose="02030602050306030303" pitchFamily="18" charset="0"/>
              </a:rPr>
              <a:t>qabaniif</a:t>
            </a:r>
            <a:r>
              <a:rPr lang="en-US" sz="2300" b="1" dirty="0">
                <a:latin typeface="Constantia" panose="02030602050306030303" pitchFamily="18" charset="0"/>
              </a:rPr>
              <a:t>. […]</a:t>
            </a:r>
          </a:p>
          <a:p>
            <a:pPr>
              <a:spcBef>
                <a:spcPts val="600"/>
              </a:spcBef>
            </a:pPr>
            <a:r>
              <a:rPr lang="en-US" sz="2300" b="1" dirty="0" err="1">
                <a:latin typeface="Constantia" panose="02030602050306030303" pitchFamily="18" charset="0"/>
              </a:rPr>
              <a:t>Tokkoo</a:t>
            </a:r>
            <a:r>
              <a:rPr lang="en-US" sz="2300" b="1" dirty="0">
                <a:latin typeface="Constantia" panose="02030602050306030303" pitchFamily="18" charset="0"/>
              </a:rPr>
              <a:t> </a:t>
            </a:r>
            <a:r>
              <a:rPr lang="en-US" sz="2300" b="1" dirty="0" err="1">
                <a:latin typeface="Constantia" panose="02030602050306030303" pitchFamily="18" charset="0"/>
              </a:rPr>
              <a:t>tokkoon</a:t>
            </a:r>
            <a:r>
              <a:rPr lang="en-US" sz="2300" b="1" dirty="0">
                <a:latin typeface="Constantia" panose="02030602050306030303" pitchFamily="18" charset="0"/>
              </a:rPr>
              <a:t> </a:t>
            </a:r>
            <a:r>
              <a:rPr lang="en-US" sz="2300" b="1" dirty="0" err="1">
                <a:latin typeface="Constantia" panose="02030602050306030303" pitchFamily="18" charset="0"/>
              </a:rPr>
              <a:t>boqonnaa</a:t>
            </a:r>
            <a:r>
              <a:rPr lang="en-US" sz="2300" b="1" dirty="0">
                <a:latin typeface="Constantia" panose="02030602050306030303" pitchFamily="18" charset="0"/>
              </a:rPr>
              <a:t> fi </a:t>
            </a:r>
            <a:r>
              <a:rPr lang="en-US" sz="2300" b="1" dirty="0" err="1">
                <a:latin typeface="Constantia" panose="02030602050306030303" pitchFamily="18" charset="0"/>
              </a:rPr>
              <a:t>lakkoofsi</a:t>
            </a:r>
            <a:r>
              <a:rPr lang="en-US" sz="2300" b="1" dirty="0">
                <a:latin typeface="Constantia" panose="02030602050306030303" pitchFamily="18" charset="0"/>
              </a:rPr>
              <a:t> </a:t>
            </a:r>
            <a:r>
              <a:rPr lang="en-US" sz="2300" b="1" dirty="0" err="1">
                <a:latin typeface="Constantia" panose="02030602050306030303" pitchFamily="18" charset="0"/>
              </a:rPr>
              <a:t>Macaafa</a:t>
            </a:r>
            <a:r>
              <a:rPr lang="en-US" sz="2300" b="1" dirty="0">
                <a:latin typeface="Constantia" panose="02030602050306030303" pitchFamily="18" charset="0"/>
              </a:rPr>
              <a:t> </a:t>
            </a:r>
            <a:r>
              <a:rPr lang="en-US" sz="2300" b="1" dirty="0" err="1">
                <a:latin typeface="Constantia" panose="02030602050306030303" pitchFamily="18" charset="0"/>
              </a:rPr>
              <a:t>Qulqulluu</a:t>
            </a:r>
            <a:r>
              <a:rPr lang="en-US" sz="2300" b="1" dirty="0">
                <a:latin typeface="Constantia" panose="02030602050306030303" pitchFamily="18" charset="0"/>
              </a:rPr>
              <a:t> </a:t>
            </a:r>
            <a:r>
              <a:rPr lang="en-US" sz="2300" b="1" dirty="0" err="1">
                <a:latin typeface="Constantia" panose="02030602050306030303" pitchFamily="18" charset="0"/>
              </a:rPr>
              <a:t>dubbii</a:t>
            </a:r>
            <a:r>
              <a:rPr lang="en-US" sz="2300" b="1" dirty="0">
                <a:latin typeface="Constantia" panose="02030602050306030303" pitchFamily="18" charset="0"/>
              </a:rPr>
              <a:t> </a:t>
            </a:r>
            <a:r>
              <a:rPr lang="en-US" sz="2300" b="1" dirty="0" err="1">
                <a:latin typeface="Constantia" panose="02030602050306030303" pitchFamily="18" charset="0"/>
              </a:rPr>
              <a:t>Waaqayyo</a:t>
            </a:r>
            <a:r>
              <a:rPr lang="en-US" sz="2300" b="1" dirty="0">
                <a:latin typeface="Constantia" panose="02030602050306030303" pitchFamily="18" charset="0"/>
              </a:rPr>
              <a:t> </a:t>
            </a:r>
            <a:r>
              <a:rPr lang="en-US" sz="2300" b="1" dirty="0" err="1">
                <a:latin typeface="Constantia" panose="02030602050306030303" pitchFamily="18" charset="0"/>
              </a:rPr>
              <a:t>biraa</a:t>
            </a:r>
            <a:r>
              <a:rPr lang="en-US" sz="2300" b="1" dirty="0">
                <a:latin typeface="Constantia" panose="02030602050306030303" pitchFamily="18" charset="0"/>
              </a:rPr>
              <a:t> </a:t>
            </a:r>
            <a:r>
              <a:rPr lang="en-US" sz="2300" b="1" dirty="0" err="1">
                <a:latin typeface="Constantia" panose="02030602050306030303" pitchFamily="18" charset="0"/>
              </a:rPr>
              <a:t>gara</a:t>
            </a:r>
            <a:r>
              <a:rPr lang="en-US" sz="2300" b="1" dirty="0">
                <a:latin typeface="Constantia" panose="02030602050306030303" pitchFamily="18" charset="0"/>
              </a:rPr>
              <a:t> </a:t>
            </a:r>
            <a:r>
              <a:rPr lang="en-US" sz="2300" b="1" dirty="0" err="1">
                <a:latin typeface="Constantia" panose="02030602050306030303" pitchFamily="18" charset="0"/>
              </a:rPr>
              <a:t>namaatti</a:t>
            </a:r>
            <a:r>
              <a:rPr lang="en-US" sz="2300" b="1" dirty="0">
                <a:latin typeface="Constantia" panose="02030602050306030303" pitchFamily="18" charset="0"/>
              </a:rPr>
              <a:t> </a:t>
            </a:r>
            <a:r>
              <a:rPr lang="en-US" sz="2300" b="1" dirty="0" err="1">
                <a:latin typeface="Constantia" panose="02030602050306030303" pitchFamily="18" charset="0"/>
              </a:rPr>
              <a:t>ergame</a:t>
            </a:r>
            <a:r>
              <a:rPr lang="en-US" sz="2300" b="1" dirty="0">
                <a:latin typeface="Constantia" panose="02030602050306030303" pitchFamily="18" charset="0"/>
              </a:rPr>
              <a:t> </a:t>
            </a:r>
            <a:r>
              <a:rPr lang="en-US" sz="2300" b="1" dirty="0" err="1">
                <a:latin typeface="Constantia" panose="02030602050306030303" pitchFamily="18" charset="0"/>
              </a:rPr>
              <a:t>dha</a:t>
            </a:r>
            <a:r>
              <a:rPr lang="en-US" sz="2300" b="1" dirty="0">
                <a:latin typeface="Constantia" panose="02030602050306030303" pitchFamily="18" charset="0"/>
              </a:rPr>
              <a:t>. </a:t>
            </a:r>
            <a:r>
              <a:rPr lang="en-US" sz="2300" b="1" dirty="0" err="1">
                <a:latin typeface="Constantia" panose="02030602050306030303" pitchFamily="18" charset="0"/>
              </a:rPr>
              <a:t>Akka</a:t>
            </a:r>
            <a:r>
              <a:rPr lang="en-US" sz="2300" b="1" dirty="0">
                <a:latin typeface="Constantia" panose="02030602050306030303" pitchFamily="18" charset="0"/>
              </a:rPr>
              <a:t> </a:t>
            </a:r>
            <a:r>
              <a:rPr lang="en-US" sz="2300" b="1" dirty="0" err="1">
                <a:latin typeface="Constantia" panose="02030602050306030303" pitchFamily="18" charset="0"/>
              </a:rPr>
              <a:t>mallattootti</a:t>
            </a:r>
            <a:r>
              <a:rPr lang="en-US" sz="2300" b="1" dirty="0">
                <a:latin typeface="Constantia" panose="02030602050306030303" pitchFamily="18" charset="0"/>
              </a:rPr>
              <a:t> </a:t>
            </a:r>
            <a:r>
              <a:rPr lang="en-US" sz="2300" b="1" dirty="0" err="1">
                <a:latin typeface="Constantia" panose="02030602050306030303" pitchFamily="18" charset="0"/>
              </a:rPr>
              <a:t>harka</a:t>
            </a:r>
            <a:r>
              <a:rPr lang="en-US" sz="2300" b="1" dirty="0">
                <a:latin typeface="Constantia" panose="02030602050306030303" pitchFamily="18" charset="0"/>
              </a:rPr>
              <a:t> </a:t>
            </a:r>
            <a:r>
              <a:rPr lang="en-US" sz="2300" b="1" dirty="0" err="1">
                <a:latin typeface="Constantia" panose="02030602050306030303" pitchFamily="18" charset="0"/>
              </a:rPr>
              <a:t>keenyatti</a:t>
            </a:r>
            <a:r>
              <a:rPr lang="en-US" sz="2300" b="1" dirty="0">
                <a:latin typeface="Constantia" panose="02030602050306030303" pitchFamily="18" charset="0"/>
              </a:rPr>
              <a:t> </a:t>
            </a:r>
            <a:r>
              <a:rPr lang="en-US" sz="2300" b="1" dirty="0" err="1">
                <a:latin typeface="Constantia" panose="02030602050306030303" pitchFamily="18" charset="0"/>
              </a:rPr>
              <a:t>akka</a:t>
            </a:r>
            <a:r>
              <a:rPr lang="en-US" sz="2300" b="1" dirty="0">
                <a:latin typeface="Constantia" panose="02030602050306030303" pitchFamily="18" charset="0"/>
              </a:rPr>
              <a:t> </a:t>
            </a:r>
            <a:r>
              <a:rPr lang="en-US" sz="2300" b="1" dirty="0" err="1">
                <a:latin typeface="Constantia" panose="02030602050306030303" pitchFamily="18" charset="0"/>
              </a:rPr>
              <a:t>milikkitaattis</a:t>
            </a:r>
            <a:r>
              <a:rPr lang="en-US" sz="2300" b="1" dirty="0">
                <a:latin typeface="Constantia" panose="02030602050306030303" pitchFamily="18" charset="0"/>
              </a:rPr>
              <a:t> </a:t>
            </a:r>
            <a:r>
              <a:rPr lang="en-US" sz="2300" b="1" dirty="0" err="1">
                <a:latin typeface="Constantia" panose="02030602050306030303" pitchFamily="18" charset="0"/>
              </a:rPr>
              <a:t>ija</a:t>
            </a:r>
            <a:r>
              <a:rPr lang="en-US" sz="2300" b="1" dirty="0">
                <a:latin typeface="Constantia" panose="02030602050306030303" pitchFamily="18" charset="0"/>
              </a:rPr>
              <a:t> </a:t>
            </a:r>
            <a:r>
              <a:rPr lang="en-US" sz="2300" b="1" dirty="0" err="1">
                <a:latin typeface="Constantia" panose="02030602050306030303" pitchFamily="18" charset="0"/>
              </a:rPr>
              <a:t>keenya</a:t>
            </a:r>
            <a:r>
              <a:rPr lang="en-US" sz="2300" b="1" dirty="0">
                <a:latin typeface="Constantia" panose="02030602050306030303" pitchFamily="18" charset="0"/>
              </a:rPr>
              <a:t> </a:t>
            </a:r>
            <a:r>
              <a:rPr lang="en-US" sz="2300" b="1" dirty="0" err="1">
                <a:latin typeface="Constantia" panose="02030602050306030303" pitchFamily="18" charset="0"/>
              </a:rPr>
              <a:t>gidduutti</a:t>
            </a:r>
            <a:r>
              <a:rPr lang="en-US" sz="2300" b="1" dirty="0">
                <a:latin typeface="Constantia" panose="02030602050306030303" pitchFamily="18" charset="0"/>
              </a:rPr>
              <a:t> </a:t>
            </a:r>
            <a:r>
              <a:rPr lang="en-US" sz="2300" b="1" dirty="0" err="1">
                <a:latin typeface="Constantia" panose="02030602050306030303" pitchFamily="18" charset="0"/>
              </a:rPr>
              <a:t>kaa’achuu</a:t>
            </a:r>
            <a:r>
              <a:rPr lang="en-US" sz="2300" b="1" dirty="0">
                <a:latin typeface="Constantia" panose="02030602050306030303" pitchFamily="18" charset="0"/>
              </a:rPr>
              <a:t> </a:t>
            </a:r>
            <a:r>
              <a:rPr lang="en-US" sz="2300" b="1" dirty="0" err="1">
                <a:latin typeface="Constantia" panose="02030602050306030303" pitchFamily="18" charset="0"/>
              </a:rPr>
              <a:t>qabna</a:t>
            </a:r>
            <a:r>
              <a:rPr lang="en-US" sz="2300" b="1" dirty="0">
                <a:latin typeface="Constantia" panose="02030602050306030303" pitchFamily="18" charset="0"/>
              </a:rPr>
              <a:t>. </a:t>
            </a:r>
            <a:r>
              <a:rPr lang="en-US" sz="2300" b="1" dirty="0" err="1">
                <a:latin typeface="Constantia" panose="02030602050306030303" pitchFamily="18" charset="0"/>
              </a:rPr>
              <a:t>Yoo</a:t>
            </a:r>
            <a:r>
              <a:rPr lang="en-US" sz="2300" b="1" dirty="0">
                <a:latin typeface="Constantia" panose="02030602050306030303" pitchFamily="18" charset="0"/>
              </a:rPr>
              <a:t> </a:t>
            </a:r>
            <a:r>
              <a:rPr lang="en-US" sz="2300" b="1" dirty="0" err="1">
                <a:latin typeface="Constantia" panose="02030602050306030303" pitchFamily="18" charset="0"/>
              </a:rPr>
              <a:t>qayyabatamee</a:t>
            </a:r>
            <a:r>
              <a:rPr lang="en-US" sz="2300" b="1" dirty="0">
                <a:latin typeface="Constantia" panose="02030602050306030303" pitchFamily="18" charset="0"/>
              </a:rPr>
              <a:t> fi </a:t>
            </a:r>
            <a:r>
              <a:rPr lang="en-US" sz="2300" b="1" dirty="0" err="1">
                <a:latin typeface="Constantia" panose="02030602050306030303" pitchFamily="18" charset="0"/>
              </a:rPr>
              <a:t>namni</a:t>
            </a:r>
            <a:r>
              <a:rPr lang="en-US" sz="2300" b="1" dirty="0">
                <a:latin typeface="Constantia" panose="02030602050306030303" pitchFamily="18" charset="0"/>
              </a:rPr>
              <a:t> </a:t>
            </a:r>
            <a:r>
              <a:rPr lang="en-US" sz="2300" b="1" dirty="0" err="1">
                <a:latin typeface="Constantia" panose="02030602050306030303" pitchFamily="18" charset="0"/>
              </a:rPr>
              <a:t>abboomameefiif</a:t>
            </a:r>
            <a:r>
              <a:rPr lang="en-US" sz="2300" b="1" dirty="0">
                <a:latin typeface="Constantia" panose="02030602050306030303" pitchFamily="18" charset="0"/>
              </a:rPr>
              <a:t>, </a:t>
            </a:r>
            <a:r>
              <a:rPr lang="en-US" sz="2300" b="1" dirty="0" err="1">
                <a:latin typeface="Constantia" panose="02030602050306030303" pitchFamily="18" charset="0"/>
              </a:rPr>
              <a:t>akkuma</a:t>
            </a:r>
            <a:r>
              <a:rPr lang="en-US" sz="2300" b="1" dirty="0">
                <a:latin typeface="Constantia" panose="02030602050306030303" pitchFamily="18" charset="0"/>
              </a:rPr>
              <a:t> </a:t>
            </a:r>
            <a:r>
              <a:rPr lang="en-US" sz="2300" b="1" dirty="0" err="1">
                <a:latin typeface="Constantia" panose="02030602050306030303" pitchFamily="18" charset="0"/>
              </a:rPr>
              <a:t>sabni</a:t>
            </a:r>
            <a:r>
              <a:rPr lang="en-US" sz="2300" b="1" dirty="0">
                <a:latin typeface="Constantia" panose="02030602050306030303" pitchFamily="18" charset="0"/>
              </a:rPr>
              <a:t> </a:t>
            </a:r>
            <a:r>
              <a:rPr lang="en-US" sz="2300" b="1" dirty="0" err="1">
                <a:latin typeface="Constantia" panose="02030602050306030303" pitchFamily="18" charset="0"/>
              </a:rPr>
              <a:t>Israa’el</a:t>
            </a:r>
            <a:r>
              <a:rPr lang="en-US" sz="2300" b="1" dirty="0">
                <a:latin typeface="Constantia" panose="02030602050306030303" pitchFamily="18" charset="0"/>
              </a:rPr>
              <a:t> </a:t>
            </a:r>
            <a:r>
              <a:rPr lang="en-US" sz="2300" b="1" dirty="0" err="1">
                <a:latin typeface="Constantia" panose="02030602050306030303" pitchFamily="18" charset="0"/>
              </a:rPr>
              <a:t>guyyaa</a:t>
            </a:r>
            <a:r>
              <a:rPr lang="en-US" sz="2300" b="1" dirty="0">
                <a:latin typeface="Constantia" panose="02030602050306030303" pitchFamily="18" charset="0"/>
              </a:rPr>
              <a:t> </a:t>
            </a:r>
            <a:r>
              <a:rPr lang="en-US" sz="2300" b="1" dirty="0" err="1">
                <a:latin typeface="Constantia" panose="02030602050306030303" pitchFamily="18" charset="0"/>
              </a:rPr>
              <a:t>utubaa</a:t>
            </a:r>
            <a:r>
              <a:rPr lang="en-US" sz="2300" b="1" dirty="0">
                <a:latin typeface="Constantia" panose="02030602050306030303" pitchFamily="18" charset="0"/>
              </a:rPr>
              <a:t> </a:t>
            </a:r>
            <a:r>
              <a:rPr lang="en-US" sz="2300" b="1" dirty="0" err="1">
                <a:latin typeface="Constantia" panose="02030602050306030303" pitchFamily="18" charset="0"/>
              </a:rPr>
              <a:t>duumessaan</a:t>
            </a:r>
            <a:r>
              <a:rPr lang="en-US" sz="2300" b="1" dirty="0">
                <a:latin typeface="Constantia" panose="02030602050306030303" pitchFamily="18" charset="0"/>
              </a:rPr>
              <a:t> </a:t>
            </a:r>
            <a:r>
              <a:rPr lang="en-US" sz="2300" b="1" dirty="0" err="1">
                <a:latin typeface="Constantia" panose="02030602050306030303" pitchFamily="18" charset="0"/>
              </a:rPr>
              <a:t>halkan</a:t>
            </a:r>
            <a:r>
              <a:rPr lang="en-US" sz="2300" b="1" dirty="0">
                <a:latin typeface="Constantia" panose="02030602050306030303" pitchFamily="18" charset="0"/>
              </a:rPr>
              <a:t> </a:t>
            </a:r>
            <a:r>
              <a:rPr lang="en-US" sz="2300" b="1" dirty="0" err="1">
                <a:latin typeface="Constantia" panose="02030602050306030303" pitchFamily="18" charset="0"/>
              </a:rPr>
              <a:t>utubaa</a:t>
            </a:r>
            <a:r>
              <a:rPr lang="en-US" sz="2300" b="1" dirty="0">
                <a:latin typeface="Constantia" panose="02030602050306030303" pitchFamily="18" charset="0"/>
              </a:rPr>
              <a:t> </a:t>
            </a:r>
            <a:r>
              <a:rPr lang="en-US" sz="2300" b="1" dirty="0" err="1">
                <a:latin typeface="Constantia" panose="02030602050306030303" pitchFamily="18" charset="0"/>
              </a:rPr>
              <a:t>ibiddaan</a:t>
            </a:r>
            <a:r>
              <a:rPr lang="en-US" sz="2300" b="1" dirty="0">
                <a:latin typeface="Constantia" panose="02030602050306030303" pitchFamily="18" charset="0"/>
              </a:rPr>
              <a:t> </a:t>
            </a:r>
            <a:r>
              <a:rPr lang="en-US" sz="2300" b="1" dirty="0" err="1">
                <a:latin typeface="Constantia" panose="02030602050306030303" pitchFamily="18" charset="0"/>
              </a:rPr>
              <a:t>geggeeffaman</a:t>
            </a:r>
            <a:r>
              <a:rPr lang="en-US" sz="2300" b="1" dirty="0">
                <a:latin typeface="Constantia" panose="02030602050306030303" pitchFamily="18" charset="0"/>
              </a:rPr>
              <a:t>, </a:t>
            </a:r>
            <a:r>
              <a:rPr lang="en-US" sz="2300" b="1" dirty="0" err="1">
                <a:latin typeface="Constantia" panose="02030602050306030303" pitchFamily="18" charset="0"/>
              </a:rPr>
              <a:t>akkasuma</a:t>
            </a:r>
            <a:r>
              <a:rPr lang="en-US" sz="2300" b="1" dirty="0">
                <a:latin typeface="Constantia" panose="02030602050306030303" pitchFamily="18" charset="0"/>
              </a:rPr>
              <a:t> </a:t>
            </a:r>
            <a:r>
              <a:rPr lang="en-US" sz="2300" b="1" dirty="0" err="1">
                <a:latin typeface="Constantia" panose="02030602050306030303" pitchFamily="18" charset="0"/>
              </a:rPr>
              <a:t>saba</a:t>
            </a:r>
            <a:r>
              <a:rPr lang="en-US" sz="2300" b="1" dirty="0">
                <a:latin typeface="Constantia" panose="02030602050306030303" pitchFamily="18" charset="0"/>
              </a:rPr>
              <a:t> </a:t>
            </a:r>
            <a:r>
              <a:rPr lang="en-US" sz="2300" b="1" dirty="0" err="1">
                <a:latin typeface="Constantia" panose="02030602050306030303" pitchFamily="18" charset="0"/>
              </a:rPr>
              <a:t>Waaqayyoo</a:t>
            </a:r>
            <a:r>
              <a:rPr lang="en-US" sz="2300" b="1" dirty="0">
                <a:latin typeface="Constantia" panose="02030602050306030303" pitchFamily="18" charset="0"/>
              </a:rPr>
              <a:t> </a:t>
            </a:r>
            <a:r>
              <a:rPr lang="en-US" sz="2300" b="1" dirty="0" err="1">
                <a:latin typeface="Constantia" panose="02030602050306030303" pitchFamily="18" charset="0"/>
              </a:rPr>
              <a:t>ni</a:t>
            </a:r>
            <a:r>
              <a:rPr lang="en-US" sz="2300" b="1" dirty="0">
                <a:latin typeface="Constantia" panose="02030602050306030303" pitchFamily="18" charset="0"/>
              </a:rPr>
              <a:t> </a:t>
            </a:r>
            <a:r>
              <a:rPr lang="en-US" sz="2300" b="1" dirty="0" err="1">
                <a:latin typeface="Constantia" panose="02030602050306030303" pitchFamily="18" charset="0"/>
              </a:rPr>
              <a:t>geggeessa</a:t>
            </a:r>
            <a:r>
              <a:rPr lang="en-US" sz="2300" b="1" dirty="0">
                <a:latin typeface="Constantia" panose="02030602050306030303" pitchFamily="18" charset="0"/>
              </a:rPr>
              <a:t>. </a:t>
            </a:r>
            <a:endParaRPr lang="en" sz="2300" b="1" dirty="0">
              <a:latin typeface="Constantia" panose="02030602050306030303" pitchFamily="18" charset="0"/>
            </a:endParaRPr>
          </a:p>
        </p:txBody>
      </p:sp>
      <p:sp>
        <p:nvSpPr>
          <p:cNvPr id="4" name="CuadroTexto 3">
            <a:extLst>
              <a:ext uri="{FF2B5EF4-FFF2-40B4-BE49-F238E27FC236}">
                <a16:creationId xmlns:a16="http://schemas.microsoft.com/office/drawing/2014/main" id="{348917C8-C459-2631-EC1B-75D21B4F1D77}"/>
              </a:ext>
            </a:extLst>
          </p:cNvPr>
          <p:cNvSpPr txBox="1"/>
          <p:nvPr/>
        </p:nvSpPr>
        <p:spPr>
          <a:xfrm>
            <a:off x="6758361" y="5995973"/>
            <a:ext cx="4055855" cy="338554"/>
          </a:xfrm>
          <a:prstGeom prst="rect">
            <a:avLst/>
          </a:prstGeom>
          <a:noFill/>
        </p:spPr>
        <p:txBody>
          <a:bodyPr wrap="none" rtlCol="0">
            <a:spAutoFit/>
          </a:bodyPr>
          <a:lstStyle/>
          <a:p>
            <a:pPr algn="r"/>
            <a:r>
              <a:rPr lang="en" sz="1600" b="1" dirty="0"/>
              <a:t>EGW (Patriarchs and Prophets, pp. 500-504)</a:t>
            </a:r>
          </a:p>
        </p:txBody>
      </p:sp>
    </p:spTree>
    <p:extLst>
      <p:ext uri="{BB962C8B-B14F-4D97-AF65-F5344CB8AC3E}">
        <p14:creationId xmlns:p14="http://schemas.microsoft.com/office/powerpoint/2010/main" val="382078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057651" y="3174699"/>
            <a:ext cx="4101806" cy="357020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Duraan</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dursitanii</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yaada</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keessan</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mootummaa</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Waaqayyoo</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fi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qajeelummaa</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Isaa</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barbaaduutti</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hidhaa</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Kana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malees</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kan</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barbaachisu</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hundinuu</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immoo</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isiniif</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in </a:t>
            </a:r>
            <a:r>
              <a:rPr kumimoji="0" lang="en-U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kennama</a:t>
            </a:r>
            <a:r>
              <a:rPr kumimoji="0" lang="en-U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r>
              <a:rPr kumimoji="0" lang="es-E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Maat. 6:33</a:t>
            </a:r>
          </a:p>
        </p:txBody>
      </p:sp>
    </p:spTree>
    <p:extLst>
      <p:ext uri="{BB962C8B-B14F-4D97-AF65-F5344CB8AC3E}">
        <p14:creationId xmlns:p14="http://schemas.microsoft.com/office/powerpoint/2010/main" val="421460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A5702B-6E3C-A7AB-AC4C-11D11F962A0B}"/>
              </a:ext>
            </a:extLst>
          </p:cNvPr>
          <p:cNvSpPr txBox="1"/>
          <p:nvPr/>
        </p:nvSpPr>
        <p:spPr>
          <a:xfrm>
            <a:off x="5791199" y="3288030"/>
            <a:ext cx="6400801" cy="3400931"/>
          </a:xfrm>
          <a:prstGeom prst="rect">
            <a:avLst/>
          </a:prstGeom>
          <a:noFill/>
        </p:spPr>
        <p:txBody>
          <a:bodyPr wrap="square" rtlCol="0">
            <a:spAutoFit/>
          </a:bodyPr>
          <a:lstStyle/>
          <a:p>
            <a:pPr>
              <a:spcBef>
                <a:spcPts val="600"/>
              </a:spcBef>
            </a:pPr>
            <a:r>
              <a:rPr lang="en" sz="2000" dirty="0">
                <a:effectLst>
                  <a:outerShdw blurRad="38100" dist="38100" dir="2700000" algn="tl">
                    <a:srgbClr val="000000">
                      <a:alpha val="43137"/>
                    </a:srgbClr>
                  </a:outerShdw>
                </a:effectLst>
                <a:highlight>
                  <a:srgbClr val="FDEC58"/>
                </a:highlight>
              </a:rPr>
              <a:t> Weeraruu dura waaqeffannaa:</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Haareffamuu Kakuu (Iyyaa. 5:1-9)</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Kanaa’anitti Faasikaa jalqabaa (Iyyaa. 5:10-12)</a:t>
            </a:r>
          </a:p>
          <a:p>
            <a:pPr>
              <a:spcBef>
                <a:spcPts val="1800"/>
              </a:spcBef>
            </a:pPr>
            <a:r>
              <a:rPr lang="en" sz="2000" dirty="0">
                <a:effectLst>
                  <a:outerShdw blurRad="38100" dist="38100" dir="2700000" algn="tl">
                    <a:srgbClr val="000000">
                      <a:alpha val="43137"/>
                    </a:srgbClr>
                  </a:outerShdw>
                </a:effectLst>
                <a:highlight>
                  <a:srgbClr val="E19EBD"/>
                </a:highlight>
              </a:rPr>
              <a:t> Waaqeffannaa gaarota gidduutti:</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Iddoo aarsaa waaqeffannaaf (Iyyaa. 8:30-31)</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Seericha yaadadhu (Iyyaa. 8:32-35)</a:t>
            </a:r>
          </a:p>
          <a:p>
            <a:pPr>
              <a:spcBef>
                <a:spcPts val="1800"/>
              </a:spcBef>
            </a:pPr>
            <a:r>
              <a:rPr lang="en" sz="2000" dirty="0">
                <a:effectLst>
                  <a:outerShdw blurRad="38100" dist="38100" dir="2700000" algn="tl">
                    <a:srgbClr val="000000">
                      <a:alpha val="43137"/>
                    </a:srgbClr>
                  </a:outerShdw>
                </a:effectLst>
                <a:highlight>
                  <a:srgbClr val="F39D91"/>
                </a:highlight>
              </a:rPr>
              <a:t> Waaqeffannaaf bakka addaa:</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Mana Qulqullummaa dhaabuu (Iyyaa. 18:1)</a:t>
            </a:r>
          </a:p>
        </p:txBody>
      </p:sp>
      <p:sp>
        <p:nvSpPr>
          <p:cNvPr id="3" name="CuadroTexto 2">
            <a:extLst>
              <a:ext uri="{FF2B5EF4-FFF2-40B4-BE49-F238E27FC236}">
                <a16:creationId xmlns:a16="http://schemas.microsoft.com/office/drawing/2014/main" id="{12525B60-02AC-804A-43CD-7E4E9E17616D}"/>
              </a:ext>
            </a:extLst>
          </p:cNvPr>
          <p:cNvSpPr txBox="1"/>
          <p:nvPr/>
        </p:nvSpPr>
        <p:spPr>
          <a:xfrm>
            <a:off x="190493" y="117820"/>
            <a:ext cx="9258301" cy="707886"/>
          </a:xfrm>
          <a:prstGeom prst="rect">
            <a:avLst/>
          </a:prstGeom>
          <a:noFill/>
        </p:spPr>
        <p:txBody>
          <a:bodyPr wrap="square" rtlCol="0">
            <a:spAutoFit/>
          </a:bodyPr>
          <a:lstStyle/>
          <a:p>
            <a:pPr>
              <a:spcBef>
                <a:spcPts val="600"/>
              </a:spcBef>
            </a:pPr>
            <a:r>
              <a:rPr lang="en" sz="2000" b="1" dirty="0"/>
              <a:t>Dinqii ittiin Yordaanosiin ce’aniin, mootonni Kanaa’an hundinuu ni raafaman (Iyya. 5:1). </a:t>
            </a:r>
            <a:r>
              <a:rPr lang="en-US" sz="2000" b="1" dirty="0"/>
              <a:t>L</a:t>
            </a:r>
            <a:r>
              <a:rPr lang="en" sz="2000" b="1" dirty="0"/>
              <a:t>afichi battala sanatti weeraramuuf qopheeffamee ture.</a:t>
            </a:r>
          </a:p>
        </p:txBody>
      </p:sp>
      <p:pic>
        <p:nvPicPr>
          <p:cNvPr id="4" name="Imagen 3" descr="Un atardecer en un área abierta&#10;&#10;El contenido generado por IA puede ser incorrecto.">
            <a:extLst>
              <a:ext uri="{FF2B5EF4-FFF2-40B4-BE49-F238E27FC236}">
                <a16:creationId xmlns:a16="http://schemas.microsoft.com/office/drawing/2014/main" id="{495B5290-4BF3-F95E-DAC5-8C9316BBF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90499" y="3251963"/>
            <a:ext cx="4857751" cy="340093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pasto, persona, texto, libro&#10;&#10;El contenido generado por IA puede ser incorrecto.">
            <a:extLst>
              <a:ext uri="{FF2B5EF4-FFF2-40B4-BE49-F238E27FC236}">
                <a16:creationId xmlns:a16="http://schemas.microsoft.com/office/drawing/2014/main" id="{E5CD9D62-942D-6713-7EEF-30C4B9B85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4774" y="108079"/>
            <a:ext cx="2556727" cy="2870597"/>
          </a:xfrm>
          <a:prstGeom prst="rect">
            <a:avLst/>
          </a:prstGeom>
          <a:ln w="38100" cap="rnd">
            <a:solidFill>
              <a:schemeClr val="accent5">
                <a:lumMod val="60000"/>
                <a:lumOff val="40000"/>
              </a:schemeClr>
            </a:solidFill>
          </a:ln>
          <a:effectLst>
            <a:outerShdw blurRad="76200" dist="95250" dir="10500000" sx="97000" sy="23000" kx="900000" algn="br" rotWithShape="0">
              <a:srgbClr val="E19EBD">
                <a:alpha val="5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Forma, Círculo&#10;&#10;El contenido generado por IA puede ser incorrecto.">
            <a:extLst>
              <a:ext uri="{FF2B5EF4-FFF2-40B4-BE49-F238E27FC236}">
                <a16:creationId xmlns:a16="http://schemas.microsoft.com/office/drawing/2014/main" id="{CC0CEF73-0191-A3A3-F41B-688A455FB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2020" y="4110246"/>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17" name="Imagen 16" descr="Forma, Círculo&#10;&#10;El contenido generado por IA puede ser incorrecto.">
            <a:extLst>
              <a:ext uri="{FF2B5EF4-FFF2-40B4-BE49-F238E27FC236}">
                <a16:creationId xmlns:a16="http://schemas.microsoft.com/office/drawing/2014/main" id="{9836FC5E-9E31-FBBD-972E-D536F80A1B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02020" y="633311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3" name="Imagen 22" descr="Forma, Círculo&#10;&#10;El contenido generado por IA puede ser incorrecto.">
            <a:extLst>
              <a:ext uri="{FF2B5EF4-FFF2-40B4-BE49-F238E27FC236}">
                <a16:creationId xmlns:a16="http://schemas.microsoft.com/office/drawing/2014/main" id="{B754FFB6-6655-7B09-EB0D-E31E460E90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02020" y="50154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4" name="Imagen 23" descr="Forma, Círculo&#10;&#10;El contenido generado por IA puede ser incorrecto.">
            <a:extLst>
              <a:ext uri="{FF2B5EF4-FFF2-40B4-BE49-F238E27FC236}">
                <a16:creationId xmlns:a16="http://schemas.microsoft.com/office/drawing/2014/main" id="{58A3C553-09F3-3E58-04A3-E852CC7FA7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02020" y="37386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9" name="Imagen 28" descr="Forma, Círculo&#10;&#10;El contenido generado por IA puede ser incorrecto.">
            <a:extLst>
              <a:ext uri="{FF2B5EF4-FFF2-40B4-BE49-F238E27FC236}">
                <a16:creationId xmlns:a16="http://schemas.microsoft.com/office/drawing/2014/main" id="{484D0B0F-FF6A-D1BF-5BE1-2EF913974C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02020" y="5417284"/>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36" name="Imagen 35" descr="Un dibujo con letras&#10;&#10;El contenido generado por IA puede ser incorrecto.">
            <a:extLst>
              <a:ext uri="{FF2B5EF4-FFF2-40B4-BE49-F238E27FC236}">
                <a16:creationId xmlns:a16="http://schemas.microsoft.com/office/drawing/2014/main" id="{A212967C-9284-F4D7-B05E-4D150D532D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82007" y="5958782"/>
            <a:ext cx="506202" cy="229660"/>
          </a:xfrm>
          <a:prstGeom prst="rect">
            <a:avLst/>
          </a:prstGeom>
          <a:effectLst>
            <a:outerShdw blurRad="50800" dist="38100" dir="8100000" algn="tr" rotWithShape="0">
              <a:prstClr val="black">
                <a:alpha val="40000"/>
              </a:prstClr>
            </a:outerShdw>
          </a:effectLst>
        </p:spPr>
      </p:pic>
      <p:pic>
        <p:nvPicPr>
          <p:cNvPr id="38" name="Imagen 37" descr="Imagen que contiene tarjeta de presentación, dibujo&#10;&#10;El contenido generado por IA puede ser incorrecto.">
            <a:extLst>
              <a:ext uri="{FF2B5EF4-FFF2-40B4-BE49-F238E27FC236}">
                <a16:creationId xmlns:a16="http://schemas.microsoft.com/office/drawing/2014/main" id="{7B331A37-3926-2E4F-3C6F-EAC9D72EA1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02327" y="4664220"/>
            <a:ext cx="506202" cy="229660"/>
          </a:xfrm>
          <a:prstGeom prst="rect">
            <a:avLst/>
          </a:prstGeom>
          <a:effectLst>
            <a:outerShdw blurRad="50800" dist="38100" dir="8100000" algn="tr" rotWithShape="0">
              <a:prstClr val="black">
                <a:alpha val="40000"/>
              </a:prstClr>
            </a:outerShdw>
          </a:effectLst>
        </p:spPr>
      </p:pic>
      <p:pic>
        <p:nvPicPr>
          <p:cNvPr id="46" name="Imagen 45" descr="Imagen que contiene tarjeta de presentación, dibujo&#10;&#10;El contenido generado por IA puede ser incorrecto.">
            <a:extLst>
              <a:ext uri="{FF2B5EF4-FFF2-40B4-BE49-F238E27FC236}">
                <a16:creationId xmlns:a16="http://schemas.microsoft.com/office/drawing/2014/main" id="{125C0EED-0D6D-990F-A549-0540BFA681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02621" y="3362216"/>
            <a:ext cx="506202" cy="22966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8EF2AFCF-FAB8-F029-1B01-4D3C048001EF}"/>
              </a:ext>
            </a:extLst>
          </p:cNvPr>
          <p:cNvSpPr txBox="1"/>
          <p:nvPr/>
        </p:nvSpPr>
        <p:spPr>
          <a:xfrm>
            <a:off x="190493" y="2316916"/>
            <a:ext cx="9254275" cy="707886"/>
          </a:xfrm>
          <a:prstGeom prst="rect">
            <a:avLst/>
          </a:prstGeom>
          <a:noFill/>
        </p:spPr>
        <p:txBody>
          <a:bodyPr wrap="square">
            <a:spAutoFit/>
          </a:bodyPr>
          <a:lstStyle/>
          <a:p>
            <a:pPr>
              <a:spcBef>
                <a:spcPts val="600"/>
              </a:spcBef>
            </a:pPr>
            <a:r>
              <a:rPr lang="en" sz="2000" b="1" dirty="0"/>
              <a:t>Laficha qabatanii xumuruu erga gaa’anii, tarkaanfii waaqeffannaa haaraa ta’e bira gaa’an: innis mana Qulqullummaa Shiilootti ijaaruu ture. </a:t>
            </a:r>
          </a:p>
        </p:txBody>
      </p:sp>
      <p:sp>
        <p:nvSpPr>
          <p:cNvPr id="9" name="CuadroTexto 8">
            <a:extLst>
              <a:ext uri="{FF2B5EF4-FFF2-40B4-BE49-F238E27FC236}">
                <a16:creationId xmlns:a16="http://schemas.microsoft.com/office/drawing/2014/main" id="{342AFE7D-65DB-AD1E-CB58-E56152DC3E13}"/>
              </a:ext>
            </a:extLst>
          </p:cNvPr>
          <p:cNvSpPr txBox="1"/>
          <p:nvPr/>
        </p:nvSpPr>
        <p:spPr>
          <a:xfrm>
            <a:off x="190493" y="1372065"/>
            <a:ext cx="9254275" cy="707886"/>
          </a:xfrm>
          <a:prstGeom prst="rect">
            <a:avLst/>
          </a:prstGeom>
          <a:noFill/>
        </p:spPr>
        <p:txBody>
          <a:bodyPr wrap="square">
            <a:spAutoFit/>
          </a:bodyPr>
          <a:lstStyle/>
          <a:p>
            <a:pPr>
              <a:spcBef>
                <a:spcPts val="600"/>
              </a:spcBef>
            </a:pPr>
            <a:r>
              <a:rPr lang="en" sz="2000" b="1" dirty="0"/>
              <a:t>Utuu laficha qabataa jiranii, gidduutti kutanii ofii isaanii Waaqayyoof kennuuf gaarota Eebaalii fi Gerizim gidduutti walga’ii guddaa qabaachuuf murteessan.</a:t>
            </a:r>
          </a:p>
        </p:txBody>
      </p:sp>
      <p:sp>
        <p:nvSpPr>
          <p:cNvPr id="11" name="CuadroTexto 10">
            <a:extLst>
              <a:ext uri="{FF2B5EF4-FFF2-40B4-BE49-F238E27FC236}">
                <a16:creationId xmlns:a16="http://schemas.microsoft.com/office/drawing/2014/main" id="{2FB80A3F-C07B-9BD7-A2FE-9BE3D27E603B}"/>
              </a:ext>
            </a:extLst>
          </p:cNvPr>
          <p:cNvSpPr txBox="1"/>
          <p:nvPr/>
        </p:nvSpPr>
        <p:spPr>
          <a:xfrm>
            <a:off x="190493" y="734992"/>
            <a:ext cx="9254275" cy="707886"/>
          </a:xfrm>
          <a:prstGeom prst="rect">
            <a:avLst/>
          </a:prstGeom>
          <a:noFill/>
        </p:spPr>
        <p:txBody>
          <a:bodyPr wrap="square">
            <a:spAutoFit/>
          </a:bodyPr>
          <a:lstStyle/>
          <a:p>
            <a:pPr>
              <a:spcBef>
                <a:spcPts val="600"/>
              </a:spcBef>
            </a:pPr>
            <a:r>
              <a:rPr lang="en" sz="2000" b="1" dirty="0"/>
              <a:t>Haa ta’u malee, kun Israa’elotaaf isa dursaa miti. Jalqaba Waaqayyoo wajjin walitti dhufeenya qabaachuu barbaadan.</a:t>
            </a:r>
          </a:p>
        </p:txBody>
      </p:sp>
    </p:spTree>
    <p:extLst>
      <p:ext uri="{BB962C8B-B14F-4D97-AF65-F5344CB8AC3E}">
        <p14:creationId xmlns:p14="http://schemas.microsoft.com/office/powerpoint/2010/main" val="20932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ppt_w/2"/>
                                          </p:val>
                                        </p:tav>
                                        <p:tav tm="100000">
                                          <p:val>
                                            <p:strVal val="#ppt_x"/>
                                          </p:val>
                                        </p:tav>
                                      </p:tavLst>
                                    </p:anim>
                                    <p:anim calcmode="lin" valueType="num">
                                      <p:cBhvr>
                                        <p:cTn id="42" dur="500" fill="hold"/>
                                        <p:tgtEl>
                                          <p:spTgt spid="46"/>
                                        </p:tgtEl>
                                        <p:attrNameLst>
                                          <p:attrName>ppt_y</p:attrName>
                                        </p:attrNameLst>
                                      </p:cBhvr>
                                      <p:tavLst>
                                        <p:tav tm="0">
                                          <p:val>
                                            <p:strVal val="#ppt_y"/>
                                          </p:val>
                                        </p:tav>
                                        <p:tav tm="100000">
                                          <p:val>
                                            <p:strVal val="#ppt_y"/>
                                          </p:val>
                                        </p:tav>
                                      </p:tavLst>
                                    </p:anim>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53"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ppt_x</p:attrName>
                                        </p:attrNameLst>
                                      </p:cBhvr>
                                      <p:tavLst>
                                        <p:tav tm="0">
                                          <p:val>
                                            <p:strVal val="#ppt_x-#ppt_w/2"/>
                                          </p:val>
                                        </p:tav>
                                        <p:tav tm="100000">
                                          <p:val>
                                            <p:strVal val="#ppt_x"/>
                                          </p:val>
                                        </p:tav>
                                      </p:tavLst>
                                    </p:anim>
                                    <p:anim calcmode="lin" valueType="num">
                                      <p:cBhvr>
                                        <p:cTn id="74" dur="500" fill="hold"/>
                                        <p:tgtEl>
                                          <p:spTgt spid="38"/>
                                        </p:tgtEl>
                                        <p:attrNameLst>
                                          <p:attrName>ppt_y</p:attrName>
                                        </p:attrNameLst>
                                      </p:cBhvr>
                                      <p:tavLst>
                                        <p:tav tm="0">
                                          <p:val>
                                            <p:strVal val="#ppt_y"/>
                                          </p:val>
                                        </p:tav>
                                        <p:tav tm="100000">
                                          <p:val>
                                            <p:strVal val="#ppt_y"/>
                                          </p:val>
                                        </p:tav>
                                      </p:tavLst>
                                    </p:anim>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53" presetClass="entr" presetSubtype="16"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5" end="5"/>
                                            </p:txEl>
                                          </p:spTgt>
                                        </p:tgtEl>
                                        <p:attrNameLst>
                                          <p:attrName>style.visibility</p:attrName>
                                        </p:attrNameLst>
                                      </p:cBhvr>
                                      <p:to>
                                        <p:strVal val="visible"/>
                                      </p:to>
                                    </p:set>
                                    <p:animEffect transition="in" filter="wipe(left)">
                                      <p:cBhvr>
                                        <p:cTn id="100" dur="500"/>
                                        <p:tgtEl>
                                          <p:spTgt spid="2">
                                            <p:txEl>
                                              <p:pRg st="5" end="5"/>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ppt_x</p:attrName>
                                        </p:attrNameLst>
                                      </p:cBhvr>
                                      <p:tavLst>
                                        <p:tav tm="0">
                                          <p:val>
                                            <p:strVal val="#ppt_x-#ppt_w/2"/>
                                          </p:val>
                                        </p:tav>
                                        <p:tav tm="100000">
                                          <p:val>
                                            <p:strVal val="#ppt_x"/>
                                          </p:val>
                                        </p:tav>
                                      </p:tavLst>
                                    </p:anim>
                                    <p:anim calcmode="lin" valueType="num">
                                      <p:cBhvr>
                                        <p:cTn id="106" dur="500" fill="hold"/>
                                        <p:tgtEl>
                                          <p:spTgt spid="36"/>
                                        </p:tgtEl>
                                        <p:attrNameLst>
                                          <p:attrName>ppt_y</p:attrName>
                                        </p:attrNameLst>
                                      </p:cBhvr>
                                      <p:tavLst>
                                        <p:tav tm="0">
                                          <p:val>
                                            <p:strVal val="#ppt_y"/>
                                          </p:val>
                                        </p:tav>
                                        <p:tav tm="100000">
                                          <p:val>
                                            <p:strVal val="#ppt_y"/>
                                          </p:val>
                                        </p:tav>
                                      </p:tavLst>
                                    </p:anim>
                                    <p:anim calcmode="lin" valueType="num">
                                      <p:cBhvr>
                                        <p:cTn id="107" dur="500" fill="hold"/>
                                        <p:tgtEl>
                                          <p:spTgt spid="36"/>
                                        </p:tgtEl>
                                        <p:attrNameLst>
                                          <p:attrName>ppt_w</p:attrName>
                                        </p:attrNameLst>
                                      </p:cBhvr>
                                      <p:tavLst>
                                        <p:tav tm="0">
                                          <p:val>
                                            <p:fltVal val="0"/>
                                          </p:val>
                                        </p:tav>
                                        <p:tav tm="100000">
                                          <p:val>
                                            <p:strVal val="#ppt_w"/>
                                          </p:val>
                                        </p:tav>
                                      </p:tavLst>
                                    </p:anim>
                                    <p:anim calcmode="lin" valueType="num">
                                      <p:cBhvr>
                                        <p:cTn id="108" dur="500" fill="hold"/>
                                        <p:tgtEl>
                                          <p:spTgt spid="36"/>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53" presetClass="entr" presetSubtype="16"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par>
                          <p:cTn id="119" fill="hold">
                            <p:stCondLst>
                              <p:cond delay="1500"/>
                            </p:stCondLst>
                            <p:childTnLst>
                              <p:par>
                                <p:cTn id="120" presetID="22" presetClass="entr" presetSubtype="8" fill="hold" grpId="0" nodeType="afterEffect">
                                  <p:stCondLst>
                                    <p:cond delay="0"/>
                                  </p:stCondLst>
                                  <p:childTnLst>
                                    <p:set>
                                      <p:cBhvr>
                                        <p:cTn id="121" dur="1" fill="hold">
                                          <p:stCondLst>
                                            <p:cond delay="0"/>
                                          </p:stCondLst>
                                        </p:cTn>
                                        <p:tgtEl>
                                          <p:spTgt spid="2">
                                            <p:txEl>
                                              <p:pRg st="7" end="7"/>
                                            </p:txEl>
                                          </p:spTgt>
                                        </p:tgtEl>
                                        <p:attrNameLst>
                                          <p:attrName>style.visibility</p:attrName>
                                        </p:attrNameLst>
                                      </p:cBhvr>
                                      <p:to>
                                        <p:strVal val="visible"/>
                                      </p:to>
                                    </p:set>
                                    <p:animEffect transition="in" filter="wipe(left)">
                                      <p:cBhvr>
                                        <p:cTn id="1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E52D9E8-5C93-0379-5CC8-1E232122D741}"/>
            </a:ext>
          </a:extLst>
        </p:cNvPr>
        <p:cNvGrpSpPr/>
        <p:nvPr/>
      </p:nvGrpSpPr>
      <p:grpSpPr>
        <a:xfrm>
          <a:off x="0" y="0"/>
          <a:ext cx="0" cy="0"/>
          <a:chOff x="0" y="0"/>
          <a:chExt cx="0" cy="0"/>
        </a:xfrm>
      </p:grpSpPr>
      <p:pic>
        <p:nvPicPr>
          <p:cNvPr id="9" name="Imagen 8" descr="Imagen que contiene hombre, pastel, mujer, parado&#10;&#10;El contenido generado por IA puede ser incorrecto.">
            <a:extLst>
              <a:ext uri="{FF2B5EF4-FFF2-40B4-BE49-F238E27FC236}">
                <a16:creationId xmlns:a16="http://schemas.microsoft.com/office/drawing/2014/main" id="{7AD10113-E664-086D-758F-A3EEF5E420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928682" y="3458079"/>
            <a:ext cx="8242998" cy="3399920"/>
          </a:xfrm>
          <a:prstGeom prst="rect">
            <a:avLst/>
          </a:prstGeom>
        </p:spPr>
      </p:pic>
      <p:sp>
        <p:nvSpPr>
          <p:cNvPr id="10" name="Rectángulo 9">
            <a:extLst>
              <a:ext uri="{FF2B5EF4-FFF2-40B4-BE49-F238E27FC236}">
                <a16:creationId xmlns:a16="http://schemas.microsoft.com/office/drawing/2014/main" id="{10787DC9-42E5-36BE-37A0-8FCC0F4DF321}"/>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B63D3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F2641F-CF4A-8586-467E-86200B1D454B}"/>
              </a:ext>
            </a:extLst>
          </p:cNvPr>
          <p:cNvSpPr txBox="1"/>
          <p:nvPr/>
        </p:nvSpPr>
        <p:spPr>
          <a:xfrm>
            <a:off x="3928682" y="229925"/>
            <a:ext cx="822267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dirty="0">
                <a:ln/>
                <a:solidFill>
                  <a:srgbClr val="B63D3B"/>
                </a:solidFill>
                <a:effectLst>
                  <a:outerShdw blurRad="38100" dist="38100" dir="2700000" algn="tl">
                    <a:schemeClr val="accent3">
                      <a:lumMod val="60000"/>
                      <a:lumOff val="40000"/>
                    </a:schemeClr>
                  </a:outerShdw>
                </a:effectLst>
              </a:rPr>
              <a:t>WEERARUU DURA WAAQEFFANNAA</a:t>
            </a:r>
            <a:endParaRPr lang="en" sz="7200" b="1" dirty="0">
              <a:ln/>
              <a:solidFill>
                <a:srgbClr val="B63D3B"/>
              </a:solidFill>
              <a:effectLst>
                <a:outerShdw blurRad="38100" dist="38100" dir="2700000" algn="tl">
                  <a:schemeClr val="accent3">
                    <a:lumMod val="60000"/>
                    <a:lumOff val="40000"/>
                  </a:schemeClr>
                </a:outerShdw>
              </a:effectLst>
            </a:endParaRPr>
          </a:p>
        </p:txBody>
      </p:sp>
    </p:spTree>
    <p:extLst>
      <p:ext uri="{BB962C8B-B14F-4D97-AF65-F5344CB8AC3E}">
        <p14:creationId xmlns:p14="http://schemas.microsoft.com/office/powerpoint/2010/main" val="1018241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542A7D-F0F7-025A-DA4D-B484636F7005}"/>
              </a:ext>
            </a:extLst>
          </p:cNvPr>
          <p:cNvSpPr txBox="1"/>
          <p:nvPr/>
        </p:nvSpPr>
        <p:spPr>
          <a:xfrm>
            <a:off x="0" y="0"/>
            <a:ext cx="12192000" cy="769441"/>
          </a:xfrm>
          <a:prstGeom prst="rect">
            <a:avLst/>
          </a:prstGeom>
          <a:noFill/>
        </p:spPr>
        <p:txBody>
          <a:bodyPr wrap="square">
            <a:spAutoFit/>
          </a:bodyPr>
          <a:lstStyle/>
          <a:p>
            <a:pPr algn="ctr"/>
            <a:r>
              <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HAAREFFAMUU KAKUU</a:t>
            </a:r>
          </a:p>
        </p:txBody>
      </p:sp>
      <p:sp>
        <p:nvSpPr>
          <p:cNvPr id="5" name="CuadroTexto 4">
            <a:extLst>
              <a:ext uri="{FF2B5EF4-FFF2-40B4-BE49-F238E27FC236}">
                <a16:creationId xmlns:a16="http://schemas.microsoft.com/office/drawing/2014/main" id="{767A6C4F-514C-C6C4-D159-CDD8901E8590}"/>
              </a:ext>
            </a:extLst>
          </p:cNvPr>
          <p:cNvSpPr txBox="1"/>
          <p:nvPr/>
        </p:nvSpPr>
        <p:spPr>
          <a:xfrm>
            <a:off x="1162050" y="657522"/>
            <a:ext cx="9867900" cy="646331"/>
          </a:xfrm>
          <a:prstGeom prst="rect">
            <a:avLst/>
          </a:prstGeom>
          <a:noFill/>
        </p:spPr>
        <p:txBody>
          <a:bodyPr wrap="square">
            <a:spAutoFit/>
          </a:bodyPr>
          <a:lstStyle/>
          <a:p>
            <a:pPr algn="ct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Waaqayyo</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yeroo</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sana</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Iyyaasuudhaan</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haaduu</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qara</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qabu</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tolchiitii</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ammas</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Israa’elot</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dhagna</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qabi</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jedhe</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(Iyyaasuu 5:2)</a:t>
            </a:r>
            <a:endParaRPr lang="es-ES"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AB7A25E-6175-5374-9694-0014D0594820}"/>
              </a:ext>
            </a:extLst>
          </p:cNvPr>
          <p:cNvSpPr txBox="1"/>
          <p:nvPr/>
        </p:nvSpPr>
        <p:spPr>
          <a:xfrm>
            <a:off x="1" y="1520068"/>
            <a:ext cx="8490972" cy="1015663"/>
          </a:xfrm>
          <a:prstGeom prst="rect">
            <a:avLst/>
          </a:prstGeom>
          <a:noFill/>
        </p:spPr>
        <p:txBody>
          <a:bodyPr wrap="square" rtlCol="0">
            <a:spAutoFit/>
          </a:bodyPr>
          <a:lstStyle/>
          <a:p>
            <a:pPr>
              <a:spcBef>
                <a:spcPts val="600"/>
              </a:spcBef>
            </a:pPr>
            <a:r>
              <a:rPr lang="en" sz="2000" b="1" dirty="0"/>
              <a:t>Gilgaal maqaa iddoo buufataa Israa’elotaaf kenname dha, yeroo jalqaba laficha qabatanitti giddu gala ajajaa ture. Maqaa kanaaf iddoo akkamiitu kenname? (Iyyaa. 5:9)?</a:t>
            </a:r>
          </a:p>
        </p:txBody>
      </p:sp>
      <p:pic>
        <p:nvPicPr>
          <p:cNvPr id="4" name="Imagen 3" descr="Mano sosteniendo un cuchillo en la mano&#10;&#10;El contenido generado por IA puede ser incorrecto.">
            <a:extLst>
              <a:ext uri="{FF2B5EF4-FFF2-40B4-BE49-F238E27FC236}">
                <a16:creationId xmlns:a16="http://schemas.microsoft.com/office/drawing/2014/main" id="{7C781CD7-FA53-284D-9106-3CDB11B3C9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863429" y="1520068"/>
            <a:ext cx="3167479" cy="220123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9C98001B-A666-523F-2B33-450CF074EF9C}"/>
              </a:ext>
            </a:extLst>
          </p:cNvPr>
          <p:cNvSpPr txBox="1"/>
          <p:nvPr/>
        </p:nvSpPr>
        <p:spPr>
          <a:xfrm>
            <a:off x="2974207" y="4894524"/>
            <a:ext cx="6465068" cy="1846659"/>
          </a:xfrm>
          <a:prstGeom prst="rect">
            <a:avLst/>
          </a:prstGeom>
          <a:noFill/>
        </p:spPr>
        <p:txBody>
          <a:bodyPr wrap="square">
            <a:spAutoFit/>
          </a:bodyPr>
          <a:lstStyle/>
          <a:p>
            <a:pPr>
              <a:spcBef>
                <a:spcPts val="600"/>
              </a:spcBef>
            </a:pPr>
            <a:r>
              <a:rPr lang="en" sz="1900" b="1" dirty="0"/>
              <a:t>Kakuu sana haaressuuf, mallattoo qaamaa sana irra deebi’uutu barbaachise (Uum. 17:10). Gochaan kun waan dursa barbaachisuuf iddoo kenne. Nuuf, fkn hordofuu qabnu dha: “</a:t>
            </a:r>
            <a:r>
              <a:rPr lang="en-US" sz="1900" b="1" dirty="0" err="1"/>
              <a:t>Garuu</a:t>
            </a:r>
            <a:r>
              <a:rPr lang="en-US" sz="1900" b="1" dirty="0"/>
              <a:t> </a:t>
            </a:r>
            <a:r>
              <a:rPr lang="en-US" sz="1900" b="1" dirty="0" err="1"/>
              <a:t>duraan</a:t>
            </a:r>
            <a:r>
              <a:rPr lang="en-US" sz="1900" b="1" dirty="0"/>
              <a:t> </a:t>
            </a:r>
            <a:r>
              <a:rPr lang="en-US" sz="1900" b="1" dirty="0" err="1"/>
              <a:t>dursaatii</a:t>
            </a:r>
            <a:r>
              <a:rPr lang="en-US" sz="1900" b="1" dirty="0"/>
              <a:t> </a:t>
            </a:r>
            <a:r>
              <a:rPr lang="en-US" sz="1900" b="1" dirty="0" err="1"/>
              <a:t>mootummaa</a:t>
            </a:r>
            <a:r>
              <a:rPr lang="en-US" sz="1900" b="1" dirty="0"/>
              <a:t> </a:t>
            </a:r>
            <a:r>
              <a:rPr lang="en-US" sz="1900" b="1" dirty="0" err="1"/>
              <a:t>Isaatii</a:t>
            </a:r>
            <a:r>
              <a:rPr lang="en-US" sz="1900" b="1" dirty="0"/>
              <a:t> fi </a:t>
            </a:r>
            <a:r>
              <a:rPr lang="en-US" sz="1900" b="1" dirty="0" err="1"/>
              <a:t>qajeelummaa</a:t>
            </a:r>
            <a:r>
              <a:rPr lang="en-US" sz="1900" b="1" dirty="0"/>
              <a:t> </a:t>
            </a:r>
            <a:r>
              <a:rPr lang="en-US" sz="1900" b="1" dirty="0" err="1"/>
              <a:t>Isaa</a:t>
            </a:r>
            <a:r>
              <a:rPr lang="en-US" sz="1900" b="1" dirty="0"/>
              <a:t> </a:t>
            </a:r>
            <a:r>
              <a:rPr lang="en-US" sz="1900" b="1" dirty="0" err="1"/>
              <a:t>barbaadaa</a:t>
            </a:r>
            <a:r>
              <a:rPr lang="en-US" sz="1900" b="1" dirty="0"/>
              <a:t>; </a:t>
            </a:r>
            <a:r>
              <a:rPr lang="en-US" sz="1900" b="1" dirty="0" err="1"/>
              <a:t>waanti</a:t>
            </a:r>
            <a:r>
              <a:rPr lang="en-US" sz="1900" b="1" dirty="0"/>
              <a:t> </a:t>
            </a:r>
            <a:r>
              <a:rPr lang="en-US" sz="1900" b="1" dirty="0" err="1"/>
              <a:t>kun</a:t>
            </a:r>
            <a:r>
              <a:rPr lang="en-US" sz="1900" b="1" dirty="0"/>
              <a:t> </a:t>
            </a:r>
            <a:r>
              <a:rPr lang="en-US" sz="1900" b="1" dirty="0" err="1"/>
              <a:t>hundinuu</a:t>
            </a:r>
            <a:r>
              <a:rPr lang="en-US" sz="1900" b="1" dirty="0"/>
              <a:t> </a:t>
            </a:r>
            <a:r>
              <a:rPr lang="en-US" sz="1900" b="1" dirty="0" err="1"/>
              <a:t>akkasuma</a:t>
            </a:r>
            <a:r>
              <a:rPr lang="en-US" sz="1900" b="1" dirty="0"/>
              <a:t> </a:t>
            </a:r>
            <a:r>
              <a:rPr lang="en-US" sz="1900" b="1" dirty="0" err="1"/>
              <a:t>isiniif</a:t>
            </a:r>
            <a:r>
              <a:rPr lang="en-US" sz="1900" b="1" dirty="0"/>
              <a:t> </a:t>
            </a:r>
            <a:r>
              <a:rPr lang="en-US" sz="1900" b="1" dirty="0" err="1"/>
              <a:t>kennama</a:t>
            </a:r>
            <a:r>
              <a:rPr lang="en" sz="1900" b="1" dirty="0"/>
              <a:t>” (Mat. 6:33).</a:t>
            </a:r>
          </a:p>
        </p:txBody>
      </p:sp>
      <p:pic>
        <p:nvPicPr>
          <p:cNvPr id="10" name="Imagen 9" descr="Una persona caminando en la calle&#10;&#10;El contenido generado por IA puede ser incorrecto.">
            <a:extLst>
              <a:ext uri="{FF2B5EF4-FFF2-40B4-BE49-F238E27FC236}">
                <a16:creationId xmlns:a16="http://schemas.microsoft.com/office/drawing/2014/main" id="{8B850755-F7C2-5AF2-2880-112228740E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9275" y="4836580"/>
            <a:ext cx="2715458" cy="1901686"/>
          </a:xfrm>
          <a:prstGeom prst="roundRect">
            <a:avLst>
              <a:gd name="adj" fmla="val 109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F01EFA8D-24AF-CC33-833B-87767C3C5990}"/>
              </a:ext>
            </a:extLst>
          </p:cNvPr>
          <p:cNvSpPr txBox="1"/>
          <p:nvPr/>
        </p:nvSpPr>
        <p:spPr>
          <a:xfrm>
            <a:off x="0" y="3808798"/>
            <a:ext cx="12192000" cy="1015663"/>
          </a:xfrm>
          <a:prstGeom prst="rect">
            <a:avLst/>
          </a:prstGeom>
          <a:noFill/>
        </p:spPr>
        <p:txBody>
          <a:bodyPr wrap="square">
            <a:spAutoFit/>
          </a:bodyPr>
          <a:lstStyle/>
          <a:p>
            <a:pPr>
              <a:spcBef>
                <a:spcPts val="600"/>
              </a:spcBef>
            </a:pPr>
            <a:r>
              <a:rPr lang="en" sz="2000" b="1" dirty="0"/>
              <a:t>Utuu Faasikaa hin nyaatin dura dhiirri Israa’el hundinuu dhanna qabatan, sababni isaa namni kana hin goone qooda sanattii qabaachuu waan hin dandeenyeef (Ba’uu 12:48). Garuu yeroo jalqabaa Kanaa’aniin seenuu waan didaniif, kakuun ni cabe, kanaaf namni Israa’el tokko illee dhaqna hin qabanne (Iyyaa. 5:5).</a:t>
            </a:r>
          </a:p>
        </p:txBody>
      </p:sp>
      <p:pic>
        <p:nvPicPr>
          <p:cNvPr id="16" name="Imagen 15" descr="Un grupo de personas en una montaña&#10;&#10;El contenido generado por IA puede ser incorrecto.">
            <a:extLst>
              <a:ext uri="{FF2B5EF4-FFF2-40B4-BE49-F238E27FC236}">
                <a16:creationId xmlns:a16="http://schemas.microsoft.com/office/drawing/2014/main" id="{5C1EC63F-84E9-695C-1A0F-88BB74DA5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90" y="4910758"/>
            <a:ext cx="2866068" cy="1716024"/>
          </a:xfrm>
          <a:prstGeom prst="roundRect">
            <a:avLst>
              <a:gd name="adj" fmla="val 11111"/>
            </a:avLst>
          </a:prstGeom>
          <a:ln w="76200" cap="rnd">
            <a:solidFill>
              <a:srgbClr val="B98B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FB725C65-1C4B-C02F-57AA-0AE020FCC784}"/>
              </a:ext>
            </a:extLst>
          </p:cNvPr>
          <p:cNvSpPr txBox="1"/>
          <p:nvPr/>
        </p:nvSpPr>
        <p:spPr>
          <a:xfrm>
            <a:off x="0" y="2664433"/>
            <a:ext cx="8863429" cy="1015663"/>
          </a:xfrm>
          <a:prstGeom prst="rect">
            <a:avLst/>
          </a:prstGeom>
          <a:noFill/>
        </p:spPr>
        <p:txBody>
          <a:bodyPr wrap="square">
            <a:spAutoFit/>
          </a:bodyPr>
          <a:lstStyle/>
          <a:p>
            <a:pPr>
              <a:spcBef>
                <a:spcPts val="600"/>
              </a:spcBef>
            </a:pPr>
            <a:r>
              <a:rPr lang="en" sz="2000" b="1" dirty="0"/>
              <a:t>Erga Gibxii baa’anii waggoonni 40 yoo darbeyyuu Israa’el Biyya Abdii sanatti hin galle. Amma miilli isaanii irra ejjetaa jira. Amma yeroo itti “arrabsoo Gibxiin” ofirraa kaasanii Waaqayyoo wajjin kakuu haareffatani dha.</a:t>
            </a:r>
          </a:p>
        </p:txBody>
      </p:sp>
    </p:spTree>
    <p:extLst>
      <p:ext uri="{BB962C8B-B14F-4D97-AF65-F5344CB8AC3E}">
        <p14:creationId xmlns:p14="http://schemas.microsoft.com/office/powerpoint/2010/main" val="375167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031A05-F002-A39C-5726-573713D6C009}"/>
              </a:ext>
            </a:extLst>
          </p:cNvPr>
          <p:cNvSpPr txBox="1"/>
          <p:nvPr/>
        </p:nvSpPr>
        <p:spPr>
          <a:xfrm>
            <a:off x="0" y="0"/>
            <a:ext cx="12192000" cy="769441"/>
          </a:xfrm>
          <a:prstGeom prst="rect">
            <a:avLst/>
          </a:prstGeom>
          <a:noFill/>
        </p:spPr>
        <p:txBody>
          <a:bodyPr wrap="square">
            <a:spAutoFit/>
          </a:bodyPr>
          <a:lstStyle/>
          <a:p>
            <a:pPr algn="ctr"/>
            <a:r>
              <a:rPr lang="en" sz="4400" b="1" dirty="0">
                <a:ln w="6600">
                  <a:solidFill>
                    <a:schemeClr val="accent2"/>
                  </a:solidFill>
                  <a:prstDash val="solid"/>
                </a:ln>
                <a:solidFill>
                  <a:srgbClr val="FFFFFF"/>
                </a:solidFill>
                <a:effectLst>
                  <a:outerShdw dist="38100" dir="2700000" algn="tl" rotWithShape="0">
                    <a:schemeClr val="accent2"/>
                  </a:outerShdw>
                </a:effectLst>
              </a:rPr>
              <a:t>KANAA’ANITTI FAASIKAA JALQABAA</a:t>
            </a:r>
          </a:p>
        </p:txBody>
      </p:sp>
      <p:sp>
        <p:nvSpPr>
          <p:cNvPr id="5" name="CuadroTexto 4">
            <a:extLst>
              <a:ext uri="{FF2B5EF4-FFF2-40B4-BE49-F238E27FC236}">
                <a16:creationId xmlns:a16="http://schemas.microsoft.com/office/drawing/2014/main" id="{83618F4F-227E-49D2-3A14-9A94FF33A7C7}"/>
              </a:ext>
            </a:extLst>
          </p:cNvPr>
          <p:cNvSpPr txBox="1"/>
          <p:nvPr/>
        </p:nvSpPr>
        <p:spPr>
          <a:xfrm>
            <a:off x="681037" y="647997"/>
            <a:ext cx="10829925" cy="646331"/>
          </a:xfrm>
          <a:prstGeom prst="rect">
            <a:avLst/>
          </a:prstGeom>
          <a:noFill/>
        </p:spPr>
        <p:txBody>
          <a:bodyPr wrap="square">
            <a:spAutoFit/>
          </a:bodyPr>
          <a:lstStyle/>
          <a:p>
            <a:pPr algn="ct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Galgala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bultii</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kudha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afuraffaa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ji’a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sanaatti</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sabni</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Israa’el</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utuma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dirree</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Yerikoo</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irra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Gilgaal</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keessa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qubatee</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jiruu</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Faasikaa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ayyaaneffate</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(Iyyaasuu 5:10)</a:t>
            </a:r>
          </a:p>
        </p:txBody>
      </p:sp>
      <p:sp>
        <p:nvSpPr>
          <p:cNvPr id="6" name="Rectángulo: esquinas superiores cortadas 5">
            <a:extLst>
              <a:ext uri="{FF2B5EF4-FFF2-40B4-BE49-F238E27FC236}">
                <a16:creationId xmlns:a16="http://schemas.microsoft.com/office/drawing/2014/main" id="{4CB3E344-4E13-7BD0-57B1-0402D9EC2B82}"/>
              </a:ext>
            </a:extLst>
          </p:cNvPr>
          <p:cNvSpPr/>
          <p:nvPr/>
        </p:nvSpPr>
        <p:spPr>
          <a:xfrm>
            <a:off x="125481"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Gibxi</a:t>
            </a:r>
          </a:p>
        </p:txBody>
      </p:sp>
      <p:sp>
        <p:nvSpPr>
          <p:cNvPr id="7" name="Rectángulo: esquinas superiores cortadas 6">
            <a:extLst>
              <a:ext uri="{FF2B5EF4-FFF2-40B4-BE49-F238E27FC236}">
                <a16:creationId xmlns:a16="http://schemas.microsoft.com/office/drawing/2014/main" id="{0FF76FF7-A558-5193-237F-D96650380922}"/>
              </a:ext>
            </a:extLst>
          </p:cNvPr>
          <p:cNvSpPr/>
          <p:nvPr/>
        </p:nvSpPr>
        <p:spPr>
          <a:xfrm>
            <a:off x="10762422"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Kanaa’an</a:t>
            </a:r>
          </a:p>
        </p:txBody>
      </p:sp>
      <p:sp>
        <p:nvSpPr>
          <p:cNvPr id="8" name="Rectángulo: una sola esquina cortada 7">
            <a:extLst>
              <a:ext uri="{FF2B5EF4-FFF2-40B4-BE49-F238E27FC236}">
                <a16:creationId xmlns:a16="http://schemas.microsoft.com/office/drawing/2014/main" id="{A26E54C8-72FE-4471-2959-769C032D505E}"/>
              </a:ext>
            </a:extLst>
          </p:cNvPr>
          <p:cNvSpPr/>
          <p:nvPr/>
        </p:nvSpPr>
        <p:spPr>
          <a:xfrm>
            <a:off x="1706218"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Dhanna qabaa fi Faasikaa</a:t>
            </a:r>
          </a:p>
        </p:txBody>
      </p:sp>
      <p:sp>
        <p:nvSpPr>
          <p:cNvPr id="9" name="Flecha: a la derecha 8">
            <a:extLst>
              <a:ext uri="{FF2B5EF4-FFF2-40B4-BE49-F238E27FC236}">
                <a16:creationId xmlns:a16="http://schemas.microsoft.com/office/drawing/2014/main" id="{5CE44E1E-800F-9E68-14A8-1233A52D6A33}"/>
              </a:ext>
            </a:extLst>
          </p:cNvPr>
          <p:cNvSpPr/>
          <p:nvPr/>
        </p:nvSpPr>
        <p:spPr>
          <a:xfrm>
            <a:off x="1492112"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0" name="Rectángulo: una sola esquina cortada 9">
            <a:extLst>
              <a:ext uri="{FF2B5EF4-FFF2-40B4-BE49-F238E27FC236}">
                <a16:creationId xmlns:a16="http://schemas.microsoft.com/office/drawing/2014/main" id="{EB89E2B3-32F4-4C0C-1961-EF3BEC5BFEAB}"/>
              </a:ext>
            </a:extLst>
          </p:cNvPr>
          <p:cNvSpPr/>
          <p:nvPr/>
        </p:nvSpPr>
        <p:spPr>
          <a:xfrm>
            <a:off x="3667955"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Galaana Diimaa ce’uu</a:t>
            </a:r>
          </a:p>
        </p:txBody>
      </p:sp>
      <p:sp>
        <p:nvSpPr>
          <p:cNvPr id="11" name="Flecha: a la derecha 10">
            <a:extLst>
              <a:ext uri="{FF2B5EF4-FFF2-40B4-BE49-F238E27FC236}">
                <a16:creationId xmlns:a16="http://schemas.microsoft.com/office/drawing/2014/main" id="{484496CC-F77D-AE0B-F672-B881E715AF38}"/>
              </a:ext>
            </a:extLst>
          </p:cNvPr>
          <p:cNvSpPr/>
          <p:nvPr/>
        </p:nvSpPr>
        <p:spPr>
          <a:xfrm>
            <a:off x="345384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2" name="Rectángulo: esquinas superiores cortadas 11">
            <a:extLst>
              <a:ext uri="{FF2B5EF4-FFF2-40B4-BE49-F238E27FC236}">
                <a16:creationId xmlns:a16="http://schemas.microsoft.com/office/drawing/2014/main" id="{82BB9938-F676-9D37-99C8-2019D5282BC2}"/>
              </a:ext>
            </a:extLst>
          </p:cNvPr>
          <p:cNvSpPr/>
          <p:nvPr/>
        </p:nvSpPr>
        <p:spPr>
          <a:xfrm>
            <a:off x="5248692" y="1970016"/>
            <a:ext cx="1714500" cy="769441"/>
          </a:xfrm>
          <a:prstGeom prst="snip2SameRect">
            <a:avLst/>
          </a:prstGeom>
          <a:solidFill>
            <a:schemeClr val="accent5">
              <a:lumMod val="75000"/>
            </a:schemeClr>
          </a:solidFill>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Gammoojjii</a:t>
            </a:r>
          </a:p>
        </p:txBody>
      </p:sp>
      <p:sp>
        <p:nvSpPr>
          <p:cNvPr id="13" name="Flecha: a la derecha 12">
            <a:extLst>
              <a:ext uri="{FF2B5EF4-FFF2-40B4-BE49-F238E27FC236}">
                <a16:creationId xmlns:a16="http://schemas.microsoft.com/office/drawing/2014/main" id="{44E8B7DC-7D35-3A9F-1B55-B8BD7054AA74}"/>
              </a:ext>
            </a:extLst>
          </p:cNvPr>
          <p:cNvSpPr/>
          <p:nvPr/>
        </p:nvSpPr>
        <p:spPr>
          <a:xfrm>
            <a:off x="5034586"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4" name="Rectángulo: una sola esquina cortada 13">
            <a:extLst>
              <a:ext uri="{FF2B5EF4-FFF2-40B4-BE49-F238E27FC236}">
                <a16:creationId xmlns:a16="http://schemas.microsoft.com/office/drawing/2014/main" id="{AF2719C2-50C9-1955-6D0E-B98010E33125}"/>
              </a:ext>
            </a:extLst>
          </p:cNvPr>
          <p:cNvSpPr/>
          <p:nvPr/>
        </p:nvSpPr>
        <p:spPr>
          <a:xfrm flipH="1">
            <a:off x="8800689"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Dhanna qabaa fi Faasikaa</a:t>
            </a:r>
          </a:p>
        </p:txBody>
      </p:sp>
      <p:sp>
        <p:nvSpPr>
          <p:cNvPr id="15" name="Flecha: a la derecha 14">
            <a:extLst>
              <a:ext uri="{FF2B5EF4-FFF2-40B4-BE49-F238E27FC236}">
                <a16:creationId xmlns:a16="http://schemas.microsoft.com/office/drawing/2014/main" id="{FD3570E2-3568-FF34-B217-E3BB7C91D21F}"/>
              </a:ext>
            </a:extLst>
          </p:cNvPr>
          <p:cNvSpPr/>
          <p:nvPr/>
        </p:nvSpPr>
        <p:spPr>
          <a:xfrm>
            <a:off x="1054831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6" name="Rectángulo: una sola esquina cortada 15">
            <a:extLst>
              <a:ext uri="{FF2B5EF4-FFF2-40B4-BE49-F238E27FC236}">
                <a16:creationId xmlns:a16="http://schemas.microsoft.com/office/drawing/2014/main" id="{93189789-BED0-E225-3615-2C18CA5E212F}"/>
              </a:ext>
            </a:extLst>
          </p:cNvPr>
          <p:cNvSpPr/>
          <p:nvPr/>
        </p:nvSpPr>
        <p:spPr>
          <a:xfrm flipH="1">
            <a:off x="7219954"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Yordaanosiin ce’uu</a:t>
            </a:r>
          </a:p>
        </p:txBody>
      </p:sp>
      <p:sp>
        <p:nvSpPr>
          <p:cNvPr id="17" name="Flecha: a la derecha 16">
            <a:extLst>
              <a:ext uri="{FF2B5EF4-FFF2-40B4-BE49-F238E27FC236}">
                <a16:creationId xmlns:a16="http://schemas.microsoft.com/office/drawing/2014/main" id="{D6032CD0-8BB3-564D-A991-6DCA0158BF9C}"/>
              </a:ext>
            </a:extLst>
          </p:cNvPr>
          <p:cNvSpPr/>
          <p:nvPr/>
        </p:nvSpPr>
        <p:spPr>
          <a:xfrm>
            <a:off x="8586584"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8" name="Flecha: a la derecha 17">
            <a:extLst>
              <a:ext uri="{FF2B5EF4-FFF2-40B4-BE49-F238E27FC236}">
                <a16:creationId xmlns:a16="http://schemas.microsoft.com/office/drawing/2014/main" id="{83976ABD-E952-3F21-9444-678E73E780C4}"/>
              </a:ext>
            </a:extLst>
          </p:cNvPr>
          <p:cNvSpPr/>
          <p:nvPr/>
        </p:nvSpPr>
        <p:spPr>
          <a:xfrm>
            <a:off x="7005848"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9" name="CuadroTexto 18">
            <a:extLst>
              <a:ext uri="{FF2B5EF4-FFF2-40B4-BE49-F238E27FC236}">
                <a16:creationId xmlns:a16="http://schemas.microsoft.com/office/drawing/2014/main" id="{5CFC20B7-9E0B-336E-5658-12F5BF1AB983}"/>
              </a:ext>
            </a:extLst>
          </p:cNvPr>
          <p:cNvSpPr txBox="1"/>
          <p:nvPr/>
        </p:nvSpPr>
        <p:spPr>
          <a:xfrm>
            <a:off x="85724" y="1452354"/>
            <a:ext cx="12020551" cy="384721"/>
          </a:xfrm>
          <a:prstGeom prst="rect">
            <a:avLst/>
          </a:prstGeom>
          <a:noFill/>
        </p:spPr>
        <p:txBody>
          <a:bodyPr wrap="square" rtlCol="0">
            <a:spAutoFit/>
          </a:bodyPr>
          <a:lstStyle/>
          <a:p>
            <a:pPr>
              <a:spcBef>
                <a:spcPts val="600"/>
              </a:spcBef>
            </a:pPr>
            <a:r>
              <a:rPr lang="en" sz="1900" b="1" dirty="0"/>
              <a:t>Gibxii gara Kanaa’anitti, Israa’el adeemsa “walfakkaataa” hordofe, taatee sana toora ofirra deebiitiin godhe:</a:t>
            </a:r>
          </a:p>
        </p:txBody>
      </p:sp>
      <p:sp>
        <p:nvSpPr>
          <p:cNvPr id="20" name="CuadroTexto 19">
            <a:extLst>
              <a:ext uri="{FF2B5EF4-FFF2-40B4-BE49-F238E27FC236}">
                <a16:creationId xmlns:a16="http://schemas.microsoft.com/office/drawing/2014/main" id="{2C400E27-3AC2-262C-C0B3-D8418B5F17EE}"/>
              </a:ext>
            </a:extLst>
          </p:cNvPr>
          <p:cNvSpPr txBox="1"/>
          <p:nvPr/>
        </p:nvSpPr>
        <p:spPr>
          <a:xfrm>
            <a:off x="3174931" y="2931477"/>
            <a:ext cx="5842138" cy="1323439"/>
          </a:xfrm>
          <a:prstGeom prst="rect">
            <a:avLst/>
          </a:prstGeom>
          <a:noFill/>
        </p:spPr>
        <p:txBody>
          <a:bodyPr wrap="square" rtlCol="0">
            <a:spAutoFit/>
          </a:bodyPr>
          <a:lstStyle/>
          <a:p>
            <a:pPr>
              <a:spcBef>
                <a:spcPts val="600"/>
              </a:spcBef>
            </a:pPr>
            <a:r>
              <a:rPr lang="en" sz="2000" b="1" dirty="0"/>
              <a:t>Faasikaa jalqabaa mallattoo Gibxi jalaa bilisa ba’uu ti. Faasikaan lammataa dhaloota haaraatiin ayyaaneffame, innis mallattoo Biyya Kakuu qabachuu isaanii ti. </a:t>
            </a:r>
          </a:p>
        </p:txBody>
      </p:sp>
      <p:pic>
        <p:nvPicPr>
          <p:cNvPr id="4" name="Imagen 3" descr="Pintura de una persona y una chimenea&#10;&#10;El contenido generado por IA puede ser incorrecto.">
            <a:extLst>
              <a:ext uri="{FF2B5EF4-FFF2-40B4-BE49-F238E27FC236}">
                <a16:creationId xmlns:a16="http://schemas.microsoft.com/office/drawing/2014/main" id="{539D161C-2E6B-225E-C711-CE782FFA04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5420" y="2866119"/>
            <a:ext cx="2841767" cy="1864909"/>
          </a:xfrm>
          <a:prstGeom prst="snip2DiagRect">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Un grupo de personas sentadas alrededor de una mesa&#10;&#10;El contenido generado por IA puede ser incorrecto.">
            <a:extLst>
              <a:ext uri="{FF2B5EF4-FFF2-40B4-BE49-F238E27FC236}">
                <a16:creationId xmlns:a16="http://schemas.microsoft.com/office/drawing/2014/main" id="{1E1DAC4D-2733-E7BD-0B12-F2C5AF57F4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421" y="4816932"/>
            <a:ext cx="2841766" cy="1864909"/>
          </a:xfrm>
          <a:prstGeom prst="snip2DiagRect">
            <a:avLst>
              <a:gd name="adj1" fmla="val 15456"/>
              <a:gd name="adj2" fmla="val 0"/>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Imagen 29" descr="Imagen que contiene persona, interior, frente, hombre&#10;&#10;El contenido generado por IA puede ser incorrecto.">
            <a:extLst>
              <a:ext uri="{FF2B5EF4-FFF2-40B4-BE49-F238E27FC236}">
                <a16:creationId xmlns:a16="http://schemas.microsoft.com/office/drawing/2014/main" id="{2304C80B-0984-2BEC-4B1C-12E0048D2D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4813" y="2850243"/>
            <a:ext cx="2841768" cy="3831598"/>
          </a:xfrm>
          <a:prstGeom prst="snip2DiagRect">
            <a:avLst>
              <a:gd name="adj1" fmla="val 17138"/>
              <a:gd name="adj2" fmla="val 18066"/>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CuadroTexto 20">
            <a:extLst>
              <a:ext uri="{FF2B5EF4-FFF2-40B4-BE49-F238E27FC236}">
                <a16:creationId xmlns:a16="http://schemas.microsoft.com/office/drawing/2014/main" id="{A97C63DD-0FB3-9DE2-63A7-4982B192BDD0}"/>
              </a:ext>
            </a:extLst>
          </p:cNvPr>
          <p:cNvSpPr txBox="1"/>
          <p:nvPr/>
        </p:nvSpPr>
        <p:spPr>
          <a:xfrm>
            <a:off x="3175762" y="5359965"/>
            <a:ext cx="5841308" cy="1323439"/>
          </a:xfrm>
          <a:prstGeom prst="rect">
            <a:avLst/>
          </a:prstGeom>
          <a:noFill/>
        </p:spPr>
        <p:txBody>
          <a:bodyPr wrap="square">
            <a:spAutoFit/>
          </a:bodyPr>
          <a:lstStyle/>
          <a:p>
            <a:pPr>
              <a:spcBef>
                <a:spcPts val="600"/>
              </a:spcBef>
            </a:pPr>
            <a:r>
              <a:rPr lang="en" sz="2000" b="1" dirty="0"/>
              <a:t>Isaan amma fakkeenya dhannaa fi dhiiga Furee keenyaa ti, Innis Isa Gibxii nu baasu dha (innis cubbuu keenya keessaa) gara Biyya Abdiittis nu galcha (1 Qor. 11:23-26).</a:t>
            </a:r>
          </a:p>
        </p:txBody>
      </p:sp>
      <p:sp>
        <p:nvSpPr>
          <p:cNvPr id="23" name="CuadroTexto 22">
            <a:extLst>
              <a:ext uri="{FF2B5EF4-FFF2-40B4-BE49-F238E27FC236}">
                <a16:creationId xmlns:a16="http://schemas.microsoft.com/office/drawing/2014/main" id="{C41BB8A5-38EE-EE45-434E-65A62854F2CD}"/>
              </a:ext>
            </a:extLst>
          </p:cNvPr>
          <p:cNvSpPr txBox="1"/>
          <p:nvPr/>
        </p:nvSpPr>
        <p:spPr>
          <a:xfrm>
            <a:off x="3174931" y="4299609"/>
            <a:ext cx="5841308" cy="1015663"/>
          </a:xfrm>
          <a:prstGeom prst="rect">
            <a:avLst/>
          </a:prstGeom>
          <a:noFill/>
        </p:spPr>
        <p:txBody>
          <a:bodyPr wrap="square">
            <a:spAutoFit/>
          </a:bodyPr>
          <a:lstStyle/>
          <a:p>
            <a:pPr>
              <a:spcBef>
                <a:spcPts val="600"/>
              </a:spcBef>
            </a:pPr>
            <a:r>
              <a:rPr lang="en" sz="2000" b="1" dirty="0"/>
              <a:t>Fannifamuu Isaa yeroo xiqqoo dura, Yesuus sirna kanaaf hiikkaa haaraa kenne fakkeenya haaraa wajjin: hoolaan daabboo ta’e, dhiigni wayinii ta’e.</a:t>
            </a:r>
          </a:p>
        </p:txBody>
      </p:sp>
    </p:spTree>
    <p:extLst>
      <p:ext uri="{BB962C8B-B14F-4D97-AF65-F5344CB8AC3E}">
        <p14:creationId xmlns:p14="http://schemas.microsoft.com/office/powerpoint/2010/main" val="31760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randombar(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par>
                          <p:cTn id="79" fill="hold">
                            <p:stCondLst>
                              <p:cond delay="500"/>
                            </p:stCondLst>
                            <p:childTnLst>
                              <p:par>
                                <p:cTn id="80" presetID="14" presetClass="entr" presetSubtype="1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randombar(horizontal)">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6"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strips(downRight)">
                                      <p:cBhvr>
                                        <p:cTn id="87" dur="500"/>
                                        <p:tgtEl>
                                          <p:spTgt spid="4"/>
                                        </p:tgtEl>
                                      </p:cBhvr>
                                    </p:animEffect>
                                  </p:childTnLst>
                                </p:cTn>
                              </p:par>
                              <p:par>
                                <p:cTn id="88" presetID="18" presetClass="entr" presetSubtype="3"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strips(up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3" presetClass="entr" presetSubtype="32"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plus(out)">
                                      <p:cBhvr>
                                        <p:cTn id="99" dur="750"/>
                                        <p:tgtEl>
                                          <p:spTgt spid="30"/>
                                        </p:tgtEl>
                                      </p:cBhvr>
                                    </p:animEffect>
                                  </p:childTnLst>
                                </p:cTn>
                              </p:par>
                            </p:childTnLst>
                          </p:cTn>
                        </p:par>
                        <p:par>
                          <p:cTn id="100" fill="hold">
                            <p:stCondLst>
                              <p:cond delay="750"/>
                            </p:stCondLst>
                            <p:childTnLst>
                              <p:par>
                                <p:cTn id="101" presetID="22" presetClass="entr" presetSubtype="8"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left)">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196985-9EB5-A80F-895A-8E0D071BAA8E}"/>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2F423DC-18B9-9B1C-7E4E-6E5CA285D4C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797" y="2678169"/>
            <a:ext cx="8232838" cy="4149351"/>
          </a:xfrm>
          <a:prstGeom prst="rect">
            <a:avLst/>
          </a:prstGeom>
        </p:spPr>
      </p:pic>
      <p:sp>
        <p:nvSpPr>
          <p:cNvPr id="10" name="Rectángulo 9">
            <a:extLst>
              <a:ext uri="{FF2B5EF4-FFF2-40B4-BE49-F238E27FC236}">
                <a16:creationId xmlns:a16="http://schemas.microsoft.com/office/drawing/2014/main" id="{D958DB3D-CEA7-36F0-8A3D-36FD932F82B8}"/>
              </a:ext>
            </a:extLst>
          </p:cNvPr>
          <p:cNvSpPr>
            <a:spLocks/>
          </p:cNvSpPr>
          <p:nvPr/>
        </p:nvSpPr>
        <p:spPr>
          <a:xfrm>
            <a:off x="22797" y="30480"/>
            <a:ext cx="8242998" cy="6804000"/>
          </a:xfrm>
          <a:prstGeom prst="rect">
            <a:avLst/>
          </a:prstGeom>
          <a:noFill/>
          <a:ln w="57150">
            <a:solidFill>
              <a:srgbClr val="A75A2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FFEB0E0-B402-5526-0C6A-52EF0D06EA3A}"/>
              </a:ext>
            </a:extLst>
          </p:cNvPr>
          <p:cNvSpPr txBox="1"/>
          <p:nvPr/>
        </p:nvSpPr>
        <p:spPr>
          <a:xfrm>
            <a:off x="12637" y="39425"/>
            <a:ext cx="8242998" cy="313932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600" b="1" dirty="0">
                <a:ln/>
                <a:solidFill>
                  <a:srgbClr val="A75A2B"/>
                </a:solidFill>
                <a:effectLst>
                  <a:outerShdw blurRad="38100" dist="38100" dir="2700000" algn="tl">
                    <a:schemeClr val="accent3">
                      <a:lumMod val="60000"/>
                      <a:lumOff val="40000"/>
                    </a:schemeClr>
                  </a:outerShdw>
                </a:effectLst>
              </a:rPr>
              <a:t>WAAQEFFANNAA GAAROTA GIDDUUTTI</a:t>
            </a:r>
            <a:endParaRPr lang="en" sz="6600" b="1" dirty="0">
              <a:ln/>
              <a:solidFill>
                <a:srgbClr val="A75A2B"/>
              </a:solidFill>
              <a:effectLst>
                <a:outerShdw blurRad="38100" dist="38100" dir="2700000" algn="tl">
                  <a:schemeClr val="accent3">
                    <a:lumMod val="60000"/>
                    <a:lumOff val="40000"/>
                  </a:schemeClr>
                </a:outerShdw>
              </a:effectLst>
            </a:endParaRPr>
          </a:p>
        </p:txBody>
      </p:sp>
    </p:spTree>
    <p:extLst>
      <p:ext uri="{BB962C8B-B14F-4D97-AF65-F5344CB8AC3E}">
        <p14:creationId xmlns:p14="http://schemas.microsoft.com/office/powerpoint/2010/main" val="92856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Blur radius="4"/>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252CF4-A5D4-7479-21B1-597A623C55C2}"/>
              </a:ext>
            </a:extLst>
          </p:cNvPr>
          <p:cNvSpPr txBox="1"/>
          <p:nvPr/>
        </p:nvSpPr>
        <p:spPr>
          <a:xfrm>
            <a:off x="0" y="-99390"/>
            <a:ext cx="12192000" cy="769441"/>
          </a:xfrm>
          <a:prstGeom prst="rect">
            <a:avLst/>
          </a:prstGeom>
          <a:noFill/>
        </p:spPr>
        <p:txBody>
          <a:bodyPr wrap="square">
            <a:spAutoFit/>
          </a:bodyPr>
          <a:lstStyle/>
          <a:p>
            <a:pPr algn="ctr"/>
            <a:r>
              <a:rPr lang="en" sz="4400" b="1" spc="300" dirty="0">
                <a:ln w="9525" cmpd="sng">
                  <a:solidFill>
                    <a:schemeClr val="accent1"/>
                  </a:solidFill>
                  <a:prstDash val="solid"/>
                </a:ln>
                <a:solidFill>
                  <a:srgbClr val="70AD47">
                    <a:tint val="1000"/>
                  </a:srgbClr>
                </a:solidFill>
                <a:effectLst>
                  <a:glow rad="38100">
                    <a:schemeClr val="accent1">
                      <a:alpha val="40000"/>
                    </a:schemeClr>
                  </a:glow>
                </a:effectLst>
              </a:rPr>
              <a:t>IDDOO AARSAA WAAQEFFANNAAF</a:t>
            </a:r>
          </a:p>
        </p:txBody>
      </p:sp>
      <p:sp>
        <p:nvSpPr>
          <p:cNvPr id="5" name="CuadroTexto 4">
            <a:extLst>
              <a:ext uri="{FF2B5EF4-FFF2-40B4-BE49-F238E27FC236}">
                <a16:creationId xmlns:a16="http://schemas.microsoft.com/office/drawing/2014/main" id="{B8D62109-D9A0-2348-DE7B-66553A35AF11}"/>
              </a:ext>
            </a:extLst>
          </p:cNvPr>
          <p:cNvSpPr txBox="1"/>
          <p:nvPr/>
        </p:nvSpPr>
        <p:spPr>
          <a:xfrm>
            <a:off x="0" y="582332"/>
            <a:ext cx="12191999" cy="369332"/>
          </a:xfrm>
          <a:prstGeom prst="rect">
            <a:avLst/>
          </a:prstGeom>
          <a:noFill/>
        </p:spPr>
        <p:txBody>
          <a:bodyPr wrap="square">
            <a:spAutoFit/>
          </a:bodyPr>
          <a:lstStyle/>
          <a:p>
            <a:pPr algn="ctr"/>
            <a:r>
              <a:rPr lang="en" b="1" dirty="0">
                <a:solidFill>
                  <a:srgbClr val="AFE6EF"/>
                </a:solidFill>
                <a:effectLst>
                  <a:outerShdw blurRad="38100" dist="38100" dir="2700000" algn="tl">
                    <a:srgbClr val="000000">
                      <a:alpha val="43137"/>
                    </a:srgbClr>
                  </a:outerShdw>
                </a:effectLst>
                <a:latin typeface="Comic Sans MS" panose="030F0702030302020204" pitchFamily="66" charset="0"/>
              </a:rPr>
              <a:t>“</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Ergasii</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Iyyaasuun</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Tulluu</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Eebaal</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irratti</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Waaqayyo</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Waaqa</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Israa’eliif</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iddoo</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aarsaa</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ijaare</a:t>
            </a:r>
            <a:r>
              <a:rPr lang="en"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AFE6EF"/>
                </a:solidFill>
                <a:effectLst>
                  <a:outerShdw blurRad="38100" dist="38100" dir="2700000" algn="tl">
                    <a:srgbClr val="000000">
                      <a:alpha val="43137"/>
                    </a:srgbClr>
                  </a:outerShdw>
                </a:effectLst>
                <a:latin typeface="Comic Sans MS" panose="030F0702030302020204" pitchFamily="66" charset="0"/>
              </a:rPr>
              <a:t>(Iyya. 8:30)</a:t>
            </a:r>
          </a:p>
        </p:txBody>
      </p:sp>
      <p:sp>
        <p:nvSpPr>
          <p:cNvPr id="6" name="CuadroTexto 5">
            <a:extLst>
              <a:ext uri="{FF2B5EF4-FFF2-40B4-BE49-F238E27FC236}">
                <a16:creationId xmlns:a16="http://schemas.microsoft.com/office/drawing/2014/main" id="{1CDC61FA-5785-045F-68D1-3F663A80C605}"/>
              </a:ext>
            </a:extLst>
          </p:cNvPr>
          <p:cNvSpPr txBox="1"/>
          <p:nvPr/>
        </p:nvSpPr>
        <p:spPr>
          <a:xfrm>
            <a:off x="4423328" y="1074254"/>
            <a:ext cx="7768672" cy="1323439"/>
          </a:xfrm>
          <a:prstGeom prst="rect">
            <a:avLst/>
          </a:prstGeom>
          <a:noFill/>
        </p:spPr>
        <p:txBody>
          <a:bodyPr wrap="square" rtlCol="0">
            <a:spAutoFit/>
          </a:bodyPr>
          <a:lstStyle/>
          <a:p>
            <a:pPr>
              <a:spcBef>
                <a:spcPts val="600"/>
              </a:spcBef>
            </a:pPr>
            <a:r>
              <a:rPr lang="en" sz="2000" b="1" dirty="0"/>
              <a:t>Yeroo Kanaa’aniin seenan, Gaara Eebaal irratti iddoon aarsaa ijaaramee Waaqayyoof galanni akka dhihaatuuf Museen abboome (Kees. 27:5-7). Maaliif Gaara Gerizim ta’uun isaa hafee Eebaaliin ta’e? </a:t>
            </a:r>
          </a:p>
        </p:txBody>
      </p:sp>
      <p:pic>
        <p:nvPicPr>
          <p:cNvPr id="4" name="Imagen 3" descr="Un dibujo de una persona&#10;&#10;El contenido generado por IA puede ser incorrecto.">
            <a:extLst>
              <a:ext uri="{FF2B5EF4-FFF2-40B4-BE49-F238E27FC236}">
                <a16:creationId xmlns:a16="http://schemas.microsoft.com/office/drawing/2014/main" id="{22BDE07E-8FDD-BAD1-5482-A018566FFC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453" y="1203463"/>
            <a:ext cx="4223302" cy="4223302"/>
          </a:xfrm>
          <a:prstGeom prst="rect">
            <a:avLst/>
          </a:prstGeom>
          <a:ln>
            <a:noFill/>
          </a:ln>
          <a:effectLst>
            <a:outerShdw blurRad="190500" algn="tl" rotWithShape="0">
              <a:srgbClr val="000000">
                <a:alpha val="70000"/>
              </a:srgbClr>
            </a:outerShdw>
          </a:effectLst>
        </p:spPr>
      </p:pic>
      <p:sp>
        <p:nvSpPr>
          <p:cNvPr id="8" name="CuadroTexto 7">
            <a:extLst>
              <a:ext uri="{FF2B5EF4-FFF2-40B4-BE49-F238E27FC236}">
                <a16:creationId xmlns:a16="http://schemas.microsoft.com/office/drawing/2014/main" id="{76CF066F-70F3-BA02-747B-30B725D26184}"/>
              </a:ext>
            </a:extLst>
          </p:cNvPr>
          <p:cNvSpPr txBox="1"/>
          <p:nvPr/>
        </p:nvSpPr>
        <p:spPr>
          <a:xfrm>
            <a:off x="126724" y="5479643"/>
            <a:ext cx="8569601" cy="1323439"/>
          </a:xfrm>
          <a:prstGeom prst="rect">
            <a:avLst/>
          </a:prstGeom>
          <a:noFill/>
        </p:spPr>
        <p:txBody>
          <a:bodyPr wrap="square">
            <a:spAutoFit/>
          </a:bodyPr>
          <a:lstStyle/>
          <a:p>
            <a:pPr>
              <a:spcBef>
                <a:spcPts val="600"/>
              </a:spcBef>
            </a:pPr>
            <a:r>
              <a:rPr lang="en" sz="2000" b="1" dirty="0"/>
              <a:t>Utuu laficha qabataa jiruu, gidduutti Israa’el irra deebi’ee ofii isaa Waaqayyoof kennuu barbaade. </a:t>
            </a:r>
            <a:r>
              <a:rPr lang="en-US" sz="2000" b="1" dirty="0"/>
              <a:t>K</a:t>
            </a:r>
            <a:r>
              <a:rPr lang="en" sz="2000" b="1" dirty="0"/>
              <a:t>un akka isaan akkeessinuuf fakkeenya waamicha nuuf godhu dha, dhuunfaatti qofaa utuu hin taane, akka saba Waaqayyoof filatameetti irra deebinee Waaqayyoof of kennuu qabna. </a:t>
            </a:r>
          </a:p>
        </p:txBody>
      </p:sp>
      <p:sp>
        <p:nvSpPr>
          <p:cNvPr id="10" name="CuadroTexto 9">
            <a:extLst>
              <a:ext uri="{FF2B5EF4-FFF2-40B4-BE49-F238E27FC236}">
                <a16:creationId xmlns:a16="http://schemas.microsoft.com/office/drawing/2014/main" id="{FD27FA92-4CC6-2AB7-6B23-A7F499E49C26}"/>
              </a:ext>
            </a:extLst>
          </p:cNvPr>
          <p:cNvSpPr txBox="1"/>
          <p:nvPr/>
        </p:nvSpPr>
        <p:spPr>
          <a:xfrm>
            <a:off x="4423328" y="3805996"/>
            <a:ext cx="4044397" cy="1631216"/>
          </a:xfrm>
          <a:prstGeom prst="rect">
            <a:avLst/>
          </a:prstGeom>
          <a:noFill/>
        </p:spPr>
        <p:txBody>
          <a:bodyPr wrap="square">
            <a:spAutoFit/>
          </a:bodyPr>
          <a:lstStyle/>
          <a:p>
            <a:pPr>
              <a:spcBef>
                <a:spcPts val="600"/>
              </a:spcBef>
            </a:pPr>
            <a:r>
              <a:rPr lang="en" sz="2000" b="1" dirty="0"/>
              <a:t>Akka nuy eebba fudhannuuf Yesuus nuuf abaarsa ta’e (Gala. 3:13-14). Iddoon aarsaa kun, nuuf fakkii ifaa Yesuus bakka keenya aarfamuu Isaa agarsiisu dha.</a:t>
            </a:r>
          </a:p>
        </p:txBody>
      </p:sp>
      <p:pic>
        <p:nvPicPr>
          <p:cNvPr id="12" name="Imagen 11" descr="Un grupo de personas sentadas en una roca&#10;&#10;El contenido generado por IA puede ser incorrecto.">
            <a:extLst>
              <a:ext uri="{FF2B5EF4-FFF2-40B4-BE49-F238E27FC236}">
                <a16:creationId xmlns:a16="http://schemas.microsoft.com/office/drawing/2014/main" id="{2A1715F1-4AD0-BD9E-23E8-D0B5773141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661688" y="3810000"/>
            <a:ext cx="3320348" cy="2836417"/>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5487604D-5DAD-F234-7033-4C9DDBD60498}"/>
              </a:ext>
            </a:extLst>
          </p:cNvPr>
          <p:cNvSpPr txBox="1"/>
          <p:nvPr/>
        </p:nvSpPr>
        <p:spPr>
          <a:xfrm>
            <a:off x="4423328" y="2440125"/>
            <a:ext cx="7768672" cy="1323439"/>
          </a:xfrm>
          <a:prstGeom prst="rect">
            <a:avLst/>
          </a:prstGeom>
          <a:noFill/>
        </p:spPr>
        <p:txBody>
          <a:bodyPr wrap="square">
            <a:spAutoFit/>
          </a:bodyPr>
          <a:lstStyle/>
          <a:p>
            <a:pPr>
              <a:spcBef>
                <a:spcPts val="600"/>
              </a:spcBef>
            </a:pPr>
            <a:r>
              <a:rPr lang="en" sz="2000" b="1" dirty="0"/>
              <a:t>Iddoon aarsaas ta’e seerri siidaa irratti barreeffamee sabaaf dubbifamuu jedhu eebbaa fi abaarsaa wajjin wal qabata (Kees. 27:12-13). Eebbi Gerizim irratti labsame, abaarsi immoo Eebaal irratti ture.</a:t>
            </a:r>
          </a:p>
        </p:txBody>
      </p:sp>
    </p:spTree>
    <p:extLst>
      <p:ext uri="{BB962C8B-B14F-4D97-AF65-F5344CB8AC3E}">
        <p14:creationId xmlns:p14="http://schemas.microsoft.com/office/powerpoint/2010/main" val="95979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7" dur="1000" fill="hold"/>
                                        <p:tgtEl>
                                          <p:spTgt spid="4"/>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D08E7F-4B2D-0DD2-6870-64DCE120DE40}"/>
              </a:ext>
            </a:extLst>
          </p:cNvPr>
          <p:cNvSpPr txBox="1"/>
          <p:nvPr/>
        </p:nvSpPr>
        <p:spPr>
          <a:xfrm>
            <a:off x="1" y="-69573"/>
            <a:ext cx="7040084"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n" sz="44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rPr>
              <a:t>SEERICHA YAADADHU</a:t>
            </a:r>
          </a:p>
        </p:txBody>
      </p:sp>
      <p:sp>
        <p:nvSpPr>
          <p:cNvPr id="4" name="CuadroTexto 3">
            <a:extLst>
              <a:ext uri="{FF2B5EF4-FFF2-40B4-BE49-F238E27FC236}">
                <a16:creationId xmlns:a16="http://schemas.microsoft.com/office/drawing/2014/main" id="{70C87B41-BC57-83D7-55DC-E9A618044232}"/>
              </a:ext>
            </a:extLst>
          </p:cNvPr>
          <p:cNvSpPr txBox="1"/>
          <p:nvPr/>
        </p:nvSpPr>
        <p:spPr>
          <a:xfrm>
            <a:off x="108504" y="653422"/>
            <a:ext cx="6931580" cy="861774"/>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rgbClr val="855143"/>
                </a:solidFill>
                <a:latin typeface="Comic Sans MS" panose="030F0702030302020204" pitchFamily="66" charset="0"/>
              </a:rPr>
              <a:t>“</a:t>
            </a:r>
            <a:r>
              <a:rPr lang="en-US" b="1" dirty="0" err="1">
                <a:solidFill>
                  <a:srgbClr val="855143"/>
                </a:solidFill>
                <a:latin typeface="Comic Sans MS" panose="030F0702030302020204" pitchFamily="66" charset="0"/>
              </a:rPr>
              <a:t>Iyyaasuunis</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achumatti</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fuula</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Israa’elotaa</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duratti</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seera</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Museen</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barreessee</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ture</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sana</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dhagaa</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irratti</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garagalche</a:t>
            </a:r>
            <a:r>
              <a:rPr lang="en-US" b="1" dirty="0">
                <a:solidFill>
                  <a:srgbClr val="855143"/>
                </a:solidFill>
                <a:latin typeface="Comic Sans MS" panose="030F0702030302020204" pitchFamily="66" charset="0"/>
              </a:rPr>
              <a:t>.</a:t>
            </a:r>
            <a:r>
              <a:rPr lang="en" b="1" dirty="0">
                <a:solidFill>
                  <a:srgbClr val="855143"/>
                </a:solidFill>
                <a:latin typeface="Comic Sans MS" panose="030F0702030302020204" pitchFamily="66" charset="0"/>
              </a:rPr>
              <a:t>” </a:t>
            </a:r>
            <a:r>
              <a:rPr lang="en" sz="1400" b="1" dirty="0">
                <a:solidFill>
                  <a:srgbClr val="855143"/>
                </a:solidFill>
                <a:latin typeface="Comic Sans MS" panose="030F0702030302020204" pitchFamily="66" charset="0"/>
              </a:rPr>
              <a:t>(Iyya. 8:32)</a:t>
            </a:r>
          </a:p>
        </p:txBody>
      </p:sp>
      <p:sp>
        <p:nvSpPr>
          <p:cNvPr id="5" name="CuadroTexto 4">
            <a:extLst>
              <a:ext uri="{FF2B5EF4-FFF2-40B4-BE49-F238E27FC236}">
                <a16:creationId xmlns:a16="http://schemas.microsoft.com/office/drawing/2014/main" id="{14FFE9F3-C763-20C3-74DD-8A297B84FD6C}"/>
              </a:ext>
            </a:extLst>
          </p:cNvPr>
          <p:cNvSpPr txBox="1"/>
          <p:nvPr/>
        </p:nvSpPr>
        <p:spPr>
          <a:xfrm>
            <a:off x="197952" y="1486597"/>
            <a:ext cx="7355373" cy="1631216"/>
          </a:xfrm>
          <a:prstGeom prst="rect">
            <a:avLst/>
          </a:prstGeom>
          <a:noFill/>
        </p:spPr>
        <p:txBody>
          <a:bodyPr wrap="square" rtlCol="0">
            <a:spAutoFit/>
          </a:bodyPr>
          <a:lstStyle/>
          <a:p>
            <a:pPr>
              <a:spcBef>
                <a:spcPts val="600"/>
              </a:spcBef>
            </a:pPr>
            <a:r>
              <a:rPr lang="en" sz="2000" b="1" dirty="0"/>
              <a:t>Gaara Eebaal irratti erga iddoo aarsaa ijaaree booda, Iyyaasuun dhagaa dhaabee leeleedhaan marage. Sana booda seericha irratti galagalche [Keessa Deebii, Abboommii Kurnanii fi seerota biroo, eebbaa fi abaarsa dabalatee of keessatti hammatee jira] (Iyya. 8:32; Kees. 27:2-3).</a:t>
            </a:r>
          </a:p>
        </p:txBody>
      </p:sp>
      <p:pic>
        <p:nvPicPr>
          <p:cNvPr id="7" name="Imagen 6" descr="Imagen en blanco y negro de un grupo de personas de pie&#10;&#10;El contenido generado por IA puede ser incorrecto.">
            <a:extLst>
              <a:ext uri="{FF2B5EF4-FFF2-40B4-BE49-F238E27FC236}">
                <a16:creationId xmlns:a16="http://schemas.microsoft.com/office/drawing/2014/main" id="{B7A01643-1C1A-61E1-8D73-9A37A0B06A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9583" y="465228"/>
            <a:ext cx="4440723" cy="4440723"/>
          </a:xfrm>
          <a:prstGeom prst="round2DiagRect">
            <a:avLst>
              <a:gd name="adj1" fmla="val 9178"/>
              <a:gd name="adj2" fmla="val 0"/>
            </a:avLst>
          </a:prstGeom>
          <a:ln w="38100" cap="sq">
            <a:solidFill>
              <a:srgbClr val="855143"/>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9F256775-F7C8-8EFE-F7E5-E7DD706765E6}"/>
              </a:ext>
            </a:extLst>
          </p:cNvPr>
          <p:cNvSpPr txBox="1"/>
          <p:nvPr/>
        </p:nvSpPr>
        <p:spPr>
          <a:xfrm>
            <a:off x="7040084" y="5377109"/>
            <a:ext cx="4704241" cy="1015663"/>
          </a:xfrm>
          <a:prstGeom prst="rect">
            <a:avLst/>
          </a:prstGeom>
          <a:noFill/>
        </p:spPr>
        <p:txBody>
          <a:bodyPr wrap="square">
            <a:spAutoFit/>
          </a:bodyPr>
          <a:lstStyle/>
          <a:p>
            <a:pPr>
              <a:spcBef>
                <a:spcPts val="600"/>
              </a:spcBef>
            </a:pPr>
            <a:r>
              <a:rPr lang="en" sz="2000" b="1" dirty="0"/>
              <a:t>Haareffannaa dhuunfaatti goonu dabalatee, yeroo addaa akka saba Waaqaatti haareffannu nuuf kenna. </a:t>
            </a:r>
          </a:p>
        </p:txBody>
      </p:sp>
      <p:sp>
        <p:nvSpPr>
          <p:cNvPr id="11" name="CuadroTexto 10">
            <a:extLst>
              <a:ext uri="{FF2B5EF4-FFF2-40B4-BE49-F238E27FC236}">
                <a16:creationId xmlns:a16="http://schemas.microsoft.com/office/drawing/2014/main" id="{8D53CA52-0BB1-8097-3A5C-29442FF0F579}"/>
              </a:ext>
            </a:extLst>
          </p:cNvPr>
          <p:cNvSpPr txBox="1"/>
          <p:nvPr/>
        </p:nvSpPr>
        <p:spPr>
          <a:xfrm>
            <a:off x="197953" y="4461313"/>
            <a:ext cx="4383572" cy="2246769"/>
          </a:xfrm>
          <a:prstGeom prst="rect">
            <a:avLst/>
          </a:prstGeom>
          <a:noFill/>
        </p:spPr>
        <p:txBody>
          <a:bodyPr wrap="square">
            <a:spAutoFit/>
          </a:bodyPr>
          <a:lstStyle/>
          <a:p>
            <a:pPr>
              <a:spcBef>
                <a:spcPts val="600"/>
              </a:spcBef>
            </a:pPr>
            <a:r>
              <a:rPr lang="en" sz="2000" b="1" dirty="0"/>
              <a:t>Kun nuufis waamicha dha. Akka ambaa saba Waaqaatti, yeroo yerootti kakuu keenya Isaa wajjin haareffachuu qabna, hamma ammaatti akkamitti akka Inni nu geggeessee fi eebba Inni nu irratti dhangalaase yaadachaa.</a:t>
            </a:r>
          </a:p>
        </p:txBody>
      </p:sp>
      <p:pic>
        <p:nvPicPr>
          <p:cNvPr id="13" name="Imagen 12" descr="Taza de vidrio sobre una mesa&#10;&#10;El contenido generado por IA puede ser incorrecto.">
            <a:extLst>
              <a:ext uri="{FF2B5EF4-FFF2-40B4-BE49-F238E27FC236}">
                <a16:creationId xmlns:a16="http://schemas.microsoft.com/office/drawing/2014/main" id="{A54C68E6-780F-25FA-AB6B-F8A9415A3E0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67462" y="4375605"/>
            <a:ext cx="2167173" cy="2253300"/>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10502D75-A8F2-39FD-1294-1FAFB825A128}"/>
              </a:ext>
            </a:extLst>
          </p:cNvPr>
          <p:cNvSpPr txBox="1"/>
          <p:nvPr/>
        </p:nvSpPr>
        <p:spPr>
          <a:xfrm>
            <a:off x="197953" y="3127843"/>
            <a:ext cx="7355371" cy="1323439"/>
          </a:xfrm>
          <a:prstGeom prst="rect">
            <a:avLst/>
          </a:prstGeom>
          <a:noFill/>
        </p:spPr>
        <p:txBody>
          <a:bodyPr wrap="square">
            <a:spAutoFit/>
          </a:bodyPr>
          <a:lstStyle/>
          <a:p>
            <a:pPr>
              <a:spcBef>
                <a:spcPts val="600"/>
              </a:spcBef>
            </a:pPr>
            <a:r>
              <a:rPr lang="en" sz="2000" b="1" dirty="0"/>
              <a:t>Dhuma irratti seerichi bakka lamatti qoodamee sabaaf dubbifame—inni tokko qarqara gaara isa tokkootti inni kaan qarqara gaara isa kaaniitti (Iyya. 8:33-35). Akkasitti kakuun Waaqayyoo fi saba Isaa gidduutti haareffame. </a:t>
            </a:r>
          </a:p>
        </p:txBody>
      </p:sp>
    </p:spTree>
    <p:extLst>
      <p:ext uri="{BB962C8B-B14F-4D97-AF65-F5344CB8AC3E}">
        <p14:creationId xmlns:p14="http://schemas.microsoft.com/office/powerpoint/2010/main" val="16098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6"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716</TotalTime>
  <Words>1086</Words>
  <Application>Microsoft Office PowerPoint</Application>
  <PresentationFormat>Panorámica</PresentationFormat>
  <Paragraphs>61</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Arial</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109</cp:revision>
  <dcterms:created xsi:type="dcterms:W3CDTF">2025-10-14T06:18:54Z</dcterms:created>
  <dcterms:modified xsi:type="dcterms:W3CDTF">2025-11-13T12:54:10Z</dcterms:modified>
</cp:coreProperties>
</file>