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Lafa harkaa fuudhame</a:t>
          </a: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Lafa Waaqayyo kennu</a:t>
          </a: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Laficha qabachuu</a:t>
          </a: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Kennicha turfachuu</a:t>
          </a: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Lafa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deebi’e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Lafa harkaa fuudhame</a:t>
          </a: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Lafa Waaqayyo kennu</a:t>
          </a: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Laficha qabachuu</a:t>
          </a: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Kennicha turfachuu</a:t>
          </a: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Lafa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deebi’e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DHAALTOTA WAADAA, HIDHAMTOOTA ABDII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6888288" y="6427505"/>
            <a:ext cx="3021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Barnoota</a:t>
            </a:r>
            <a:r>
              <a:rPr lang="en-US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9ffaa, </a:t>
            </a:r>
            <a:r>
              <a:rPr lang="en-US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Sadaasa</a:t>
            </a:r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29, 2025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hidhamtoota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abdii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qabdan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da’annoo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keessanitti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deebi’aa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ani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ammas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harka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lama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godhee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isiniif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nan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deebisa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Zakkaar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9:12)</a:t>
            </a: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604503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Iyyaasuu boqonnaan 13 hanga 21 garri caalaan isaa gosoota Israa’el adda addaatiif lafti Kanaa’an hiramuu isaa irratti xiyyeeffata.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QOMOO ISRAA’EL 12N</a:t>
              </a:r>
              <a:endParaRPr lang="en" sz="2000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</a:rPr>
                <a:t>Mediterranean Sea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ISSACHAR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NEPHTHALI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EPHRAIM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JUDAH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Duuti Yesuus, lafa yeroo tokko Addaamii fi Hewaan dhaaluu keenyaa nuuf mirkaneessa. Haa ta’u malee, nuy ammayyuu, laficha fudhachuuf “abdiidhaan qabamnee” jirra.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192051"/>
            <a:ext cx="7644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Bakka, sabaa fi gosoota gidduutti, lafa dhaala Israa’eliin ta’uu isaa agarsiisu argina, garuu guutummaatti lafichi hin qabamne.</a:t>
            </a: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LAFA HARKAA FUUDHAME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Kanaafuu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Waaqayyo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Waaqni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lafa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biqiltuu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Eden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keessaa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namicha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baasee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akka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inni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lafuma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irraa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argame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misoomsu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godhe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(Uum.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Yeroo Waaqayyoof abboomamuu didanitti, achi keessaa ari’aman (Uum. 3:23). Olaantummaa lafa irratti qaban dhaban. </a:t>
            </a:r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4" y="2295045"/>
            <a:ext cx="1462246" cy="2193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1984375" y="1400065"/>
            <a:ext cx="7784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Waaqayyo, Addaamii fi Hewaaniin geggeessitoota addunyaa kanaa godhee isaan kaa’e (Uum. 1:27-28), iddoo dhaabaa Eden keessas isaan kaa’e (Uum. 2:8).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303227" y="5457935"/>
            <a:ext cx="6529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Abboomamuu diduun Israa’el karoorri jalqabaa akka jijjiiramu taasise. Waaqayyo ijoollee Abraahamiin dhagaa irraa kaasee akka isaan kakuu isaanii dhaalan godhe: innis nuy (Luq. 3:8; Ibro. 6:11-12).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500913" y="4486329"/>
            <a:ext cx="6134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Suuta Waaqayyoon beekuun namootaa fi saba hundumaa bira ga’aa akka deemeen, guutummaa lafaa dhaaluutti adeemu. (Isa. 11:9).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3149798"/>
            <a:ext cx="6016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Garuu Waaqayyo namaaf karoora lafa inni dhabe bakkatti deebisuufii qaba. Marsaa jalqabaa irratti, Abraham, Yisihaaqii fi Yaaqoobiif lafa xinnoo tokko kenne: innis Kanaa’aani dha (Uum. 13:14-15).</a:t>
            </a: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LAFA WAAQAYYO KENNU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Akkuma Addaamii fi Hewaan iddoo dhaabaa Edeniin dhaaluuf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homaa tokko iyyuu hin goone, akkasuma Abrahamii fi ijoollonni isaa Biyya Abdii sana dhaaluuf waan malu tokko iyyuu hin goone.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Kennaa Waaqayyo biraa kennameef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ture.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1" y="614235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Laftii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fi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wanni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lafa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irra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jiru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hundinuu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addunyaa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fi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wanni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ishee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keessa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jiraatu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hundinuus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kan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Waaqayyoo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ti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;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(Faar.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311" y="1966054"/>
            <a:ext cx="3798293" cy="3798293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87719" y="2112494"/>
            <a:ext cx="7713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Kennaa kana mana kiraayii wajjin wal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bira qabuu ni dandeenya.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Israa’el Kanaa’an keessa jiraachuu kan danda’u yoo ta’e iyyuu, biyyichi qabeenya Waaqayyooti (Faar. 24:1).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4635" y="4069995"/>
            <a:ext cx="32206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Akkuma Eden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keessatti godhamaa ture, kiraa “kaffaluun” jira: innis abboomamuu dha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(Leew. 20:22). Dubbichi dhimma walitti dhufeenyaati: Waaqayyoon jaallachuu fi eebba Isaatti gammaduu dha.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80945" y="3080232"/>
            <a:ext cx="7713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M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ataa manaa, bishaanii fi kkf suphuun kan abbaa manaati. Akkasuma, bokkaa kan kennu, biqilootaaf kan eeggatu,… Waaqayyo dha, akkasitti Israa’el biyya Waaqayyo kenneef keessa Israa’el ofirraa bu’ee jiraata.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8214198" y="5869032"/>
            <a:ext cx="39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Kaleessa, akkuma har’aa, dhimmichi dhimma amantii ti (Ibro. 11:9-13).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LAFICHA QABACHUU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Kanas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gosoota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sagalanii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fi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walakkaa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gosa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Minaaseetiif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dhaala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godhii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(Iyyaas.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Iyyaasuun yeroo dulloometti, Waaqayyo akka inni gosoota Israa’eliif biyyicha, isa hin si’achi qabachuuf adeeman dabalatee akka inni hiruuf abboome (Iyya. 13:1-7).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4" y="3419232"/>
            <a:ext cx="438005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Yooma lolicha mo’uuf lolan illee, mo’ichi isaanii kan ofii isaanii miti, kan Waaqayyoo ti (Kees. 9:5). Akkuma Israa’eliin, fayyina argachuuf waan hojjennuu fi waadicha dhaallu homaa tokko iyyuu hin qabnu (Efe. 2:8-9; Gal. 3:29). Garuu yoo isaan lolan… maal goona har’a?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23744" y="5736610"/>
            <a:ext cx="4477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Nama takkaa fayye irraa, Waaqayyo waan lama dhaaltota Isaa irraa barbaada: innis abboomamuu (Fil. 2:12); fi galateeffachuu (Ibro. 12:28) dha.</a:t>
            </a: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5" y="2332959"/>
            <a:ext cx="6915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Lafichi kan isaaniiti, garuu of harka galfachuuf dhamaatii gochuu qabu. Waaqayyo nama malee hin hojjetu; qooda keenya akka nuy hojjennu barbaada.</a:t>
            </a:r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KENNICHA TURFACHUU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405353" y="686097"/>
            <a:ext cx="11265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Lafichi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ta’eef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immoo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galaadhaa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fi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warra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yeroodhaaf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lafa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teessan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taataniif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lafichi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gurguramee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achiin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hafuun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jiru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(Leewwota 25:23)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Erga dhaala sana harkaan gaa’ataniin booda, seera addaa kan ittiin laficha fayyadamtu kennameef: innis sanbata (boqonnaa) waggaa fi iyyoobeliyyuu dha.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Iyyoobeliyyuun ammoo lafti abbaa qabeenyaa isa jalqabaatiif akka deebi’u taasisa, wal caalmaa hawaasa keessatti mul’atu balleessa (Leew. 25:10, 23, 40-41).</a:t>
            </a: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Sanbanni waggaa, Sanbatni yeroo dheeraaf turu, lafti akka boqotu taasisa (Leew. 25:2-5). Seera kana eeguu diduun sababoota booji’amuu isaanii keessaa isa tokko dha (2 Seen. 36:20-21).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3" y="5027033"/>
            <a:ext cx="66829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Giddu</a:t>
            </a:r>
            <a:r>
              <a:rPr lang="en-US" sz="2000" b="1" dirty="0"/>
              <a:t> </a:t>
            </a:r>
            <a:r>
              <a:rPr lang="en-US" sz="2000" b="1" dirty="0" err="1"/>
              <a:t>galeessaan</a:t>
            </a:r>
            <a:r>
              <a:rPr lang="en-US" sz="2000" b="1" dirty="0"/>
              <a:t>, </a:t>
            </a:r>
            <a:r>
              <a:rPr lang="en-US" sz="2000" b="1" dirty="0" err="1"/>
              <a:t>kaayyoon</a:t>
            </a:r>
            <a:r>
              <a:rPr lang="en-US" sz="2000" b="1" dirty="0"/>
              <a:t> </a:t>
            </a:r>
            <a:r>
              <a:rPr lang="en-US" sz="2000" b="1" dirty="0" err="1"/>
              <a:t>wangeelaa</a:t>
            </a:r>
            <a:r>
              <a:rPr lang="en-US" sz="2000" b="1" dirty="0"/>
              <a:t> </a:t>
            </a:r>
            <a:r>
              <a:rPr lang="en-US" sz="2000" b="1" dirty="0" err="1"/>
              <a:t>inni</a:t>
            </a:r>
            <a:r>
              <a:rPr lang="en-US" sz="2000" b="1" dirty="0"/>
              <a:t> </a:t>
            </a:r>
            <a:r>
              <a:rPr lang="en-US" sz="2000" b="1" dirty="0" err="1"/>
              <a:t>guddaan</a:t>
            </a:r>
            <a:r>
              <a:rPr lang="en-US" sz="2000" b="1" dirty="0"/>
              <a:t> kana </a:t>
            </a:r>
            <a:r>
              <a:rPr lang="en-US" sz="2000" b="1" dirty="0" err="1"/>
              <a:t>dha</a:t>
            </a:r>
            <a:r>
              <a:rPr lang="en-US" sz="2000" b="1" dirty="0"/>
              <a:t>: </a:t>
            </a:r>
            <a:r>
              <a:rPr lang="en-US" sz="2000" b="1" dirty="0" err="1"/>
              <a:t>innis</a:t>
            </a:r>
            <a:r>
              <a:rPr lang="en-US" sz="2000" b="1" dirty="0"/>
              <a:t> </a:t>
            </a:r>
            <a:r>
              <a:rPr lang="en-US" sz="2000" b="1" dirty="0" err="1"/>
              <a:t>garaa</a:t>
            </a:r>
            <a:r>
              <a:rPr lang="en-US" sz="2000" b="1" dirty="0"/>
              <a:t> </a:t>
            </a:r>
            <a:r>
              <a:rPr lang="en-US" sz="2000" b="1" dirty="0" err="1"/>
              <a:t>garummaa</a:t>
            </a:r>
            <a:r>
              <a:rPr lang="en-US" sz="2000" b="1" dirty="0"/>
              <a:t> </a:t>
            </a:r>
            <a:r>
              <a:rPr lang="en-US" sz="2000" b="1" dirty="0" err="1"/>
              <a:t>hiyyeessaa</a:t>
            </a:r>
            <a:r>
              <a:rPr lang="en-US" sz="2000" b="1" dirty="0"/>
              <a:t> fi </a:t>
            </a:r>
            <a:r>
              <a:rPr lang="en-US" sz="2000" b="1" dirty="0" err="1"/>
              <a:t>sooressa</a:t>
            </a:r>
            <a:r>
              <a:rPr lang="en-US" sz="2000" b="1" dirty="0"/>
              <a:t>, </a:t>
            </a:r>
            <a:r>
              <a:rPr lang="en-US" sz="2000" b="1" dirty="0" err="1"/>
              <a:t>hojjetaa</a:t>
            </a:r>
            <a:r>
              <a:rPr lang="en-US" sz="2000" b="1" dirty="0"/>
              <a:t> fi </a:t>
            </a:r>
            <a:r>
              <a:rPr lang="en-US" sz="2000" b="1" dirty="0" err="1"/>
              <a:t>hojjechiifataa</a:t>
            </a:r>
            <a:r>
              <a:rPr lang="en-US" sz="2000" b="1" dirty="0"/>
              <a:t>, </a:t>
            </a:r>
            <a:r>
              <a:rPr lang="en-US" sz="2000" b="1" dirty="0" err="1"/>
              <a:t>milkaa’aa</a:t>
            </a:r>
            <a:r>
              <a:rPr lang="en-US" sz="2000" b="1" dirty="0"/>
              <a:t> fi </a:t>
            </a:r>
            <a:r>
              <a:rPr lang="en-US" sz="2000" b="1" dirty="0" err="1"/>
              <a:t>milkii</a:t>
            </a:r>
            <a:r>
              <a:rPr lang="en-US" sz="2000" b="1" dirty="0"/>
              <a:t> </a:t>
            </a:r>
            <a:r>
              <a:rPr lang="en-US" sz="2000" b="1" dirty="0" err="1"/>
              <a:t>maleessa</a:t>
            </a:r>
            <a:r>
              <a:rPr lang="en-US" sz="2000" b="1" dirty="0"/>
              <a:t> </a:t>
            </a:r>
            <a:r>
              <a:rPr lang="en-US" sz="2000" b="1" dirty="0" err="1"/>
              <a:t>gidduu</a:t>
            </a:r>
            <a:r>
              <a:rPr lang="en-US" sz="2000" b="1" dirty="0"/>
              <a:t> </a:t>
            </a:r>
            <a:r>
              <a:rPr lang="en-US" sz="2000" b="1" dirty="0" err="1"/>
              <a:t>jiru</a:t>
            </a:r>
            <a:r>
              <a:rPr lang="en-US" sz="2000" b="1" dirty="0"/>
              <a:t> </a:t>
            </a:r>
            <a:r>
              <a:rPr lang="en-US" sz="2000" b="1" dirty="0" err="1"/>
              <a:t>balleessee</a:t>
            </a:r>
            <a:r>
              <a:rPr lang="en-US" sz="2000" b="1" dirty="0"/>
              <a:t>, </a:t>
            </a:r>
            <a:r>
              <a:rPr lang="en-US" sz="2000" b="1" dirty="0" err="1"/>
              <a:t>hunduma</a:t>
            </a:r>
            <a:r>
              <a:rPr lang="en-US" sz="2000" b="1" dirty="0"/>
              <a:t> </a:t>
            </a:r>
            <a:r>
              <a:rPr lang="en-US" sz="2000" b="1" dirty="0" err="1"/>
              <a:t>keenya</a:t>
            </a:r>
            <a:r>
              <a:rPr lang="en-US" sz="2000" b="1" dirty="0"/>
              <a:t> </a:t>
            </a:r>
            <a:r>
              <a:rPr lang="en-US" sz="2000" b="1" dirty="0" err="1"/>
              <a:t>sadarkaa</a:t>
            </a:r>
            <a:r>
              <a:rPr lang="en-US" sz="2000" b="1" dirty="0"/>
              <a:t> </a:t>
            </a:r>
            <a:r>
              <a:rPr lang="en-US" sz="2000" b="1" dirty="0" err="1"/>
              <a:t>tokko</a:t>
            </a:r>
            <a:r>
              <a:rPr lang="en-US" sz="2000" b="1" dirty="0"/>
              <a:t> </a:t>
            </a:r>
            <a:r>
              <a:rPr lang="en-US" sz="2000" b="1" dirty="0" err="1"/>
              <a:t>irra</a:t>
            </a:r>
            <a:r>
              <a:rPr lang="en-US" sz="2000" b="1" dirty="0"/>
              <a:t> </a:t>
            </a:r>
            <a:r>
              <a:rPr lang="en-US" sz="2000" b="1" dirty="0" err="1"/>
              <a:t>kaa’uudhaan</a:t>
            </a:r>
            <a:r>
              <a:rPr lang="en-US" sz="2000" b="1" dirty="0"/>
              <a:t> </a:t>
            </a:r>
            <a:r>
              <a:rPr lang="en-US" sz="2000" b="1" dirty="0" err="1"/>
              <a:t>guutummaatti</a:t>
            </a:r>
            <a:r>
              <a:rPr lang="en-US" sz="2000" b="1" dirty="0"/>
              <a:t> </a:t>
            </a:r>
            <a:r>
              <a:rPr lang="en-US" sz="2000" b="1" dirty="0" err="1"/>
              <a:t>ayyaanni</a:t>
            </a:r>
            <a:r>
              <a:rPr lang="en-US" sz="2000" b="1" dirty="0"/>
              <a:t> </a:t>
            </a:r>
            <a:r>
              <a:rPr lang="en-US" sz="2000" b="1" dirty="0" err="1"/>
              <a:t>Waaqayyoo</a:t>
            </a:r>
            <a:r>
              <a:rPr lang="en-US" sz="2000" b="1" dirty="0"/>
              <a:t> </a:t>
            </a:r>
            <a:r>
              <a:rPr lang="en-US" sz="2000" b="1" dirty="0" err="1"/>
              <a:t>akka</a:t>
            </a:r>
            <a:r>
              <a:rPr lang="en-US" sz="2000" b="1" dirty="0"/>
              <a:t> nu </a:t>
            </a:r>
            <a:r>
              <a:rPr lang="en-US" sz="2000" b="1" dirty="0" err="1"/>
              <a:t>barbaachisu</a:t>
            </a:r>
            <a:r>
              <a:rPr lang="en-US" sz="2000" b="1" dirty="0"/>
              <a:t> nu </a:t>
            </a:r>
            <a:r>
              <a:rPr lang="en-US" sz="2000" b="1" dirty="0" err="1"/>
              <a:t>agarsiisa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LAFA DEEBI’E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Isaan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biyya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abbootiin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keessan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jiraatan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biyya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Yaaqoobiif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kenne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keessa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jiraatu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Isaanii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fi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ijoolleen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isaanii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ijoolleen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ijoollee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isaaniis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bara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baraan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achi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jiraatu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Daawwit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garbichi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bara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baraan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bulchaa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isaanii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taa’a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(Hisqi’eel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00200"/>
            <a:ext cx="729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Sababa abboomamuu diduu isaanii, laficha irraa buqqaa’anii Baabiloonitti gataman. Garuu Waaqayyo isaan hin dhiifne.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87348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302202"/>
            <a:ext cx="7296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Deebisee akka isaan fidu, laficha bara baraan akka isaaniif kennuu fi Daawwitiin akka isaan irratti moosisu waadaa isaaniif gale (Hisq. 37:25). Garuu Israa’el laficha bara baraan hin qabanne, Daawwitis erga du’ee tureera. Kanaafuu, raajiin dubbatame maal jechuu dha?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345888"/>
            <a:ext cx="40539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Inni raawwii kakuu hundumaa ture (Rom. 15:8; 2 Qor. 1:20). Isa keessatti amma eebba fudhanna, gara fuula duraatti immoo dhaala abdachiifame fudhanna (1 Phet. 1:3-4). Dhihootti immoo miilla keenyaan Lafa Abdii sana irra ejjenna.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78257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Asitti Yesuustu lallabama, Mootii dhugaa Isa bara baraan mo’u. Inni, karaa dhiiga Isaatii, dhaala bara baraa nuuf mirkaneesse.</a:t>
            </a:r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47912" y="853862"/>
            <a:ext cx="74961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“Abboomamuu diduudhaan, Addaamii fi Hewaan Edeniin dhaban, sababa cubbuutiif immoo lafti guutummaatti abaaramte. </a:t>
            </a:r>
            <a:r>
              <a:rPr lang="en-US" sz="2400" b="1" dirty="0" err="1">
                <a:latin typeface="Constantia" panose="02030602050306030303" pitchFamily="18" charset="0"/>
              </a:rPr>
              <a:t>Utuu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sabni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Waaqaa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qajeelfama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isaaniif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kenname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hordofan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ta’ee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silaa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lafti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isaanii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sondii</a:t>
            </a:r>
            <a:r>
              <a:rPr lang="en-US" sz="2400" b="1" dirty="0">
                <a:latin typeface="Constantia" panose="02030602050306030303" pitchFamily="18" charset="0"/>
              </a:rPr>
              <a:t> fi </a:t>
            </a:r>
            <a:r>
              <a:rPr lang="en-US" sz="2400" b="1" dirty="0" err="1">
                <a:latin typeface="Constantia" panose="02030602050306030303" pitchFamily="18" charset="0"/>
              </a:rPr>
              <a:t>bareedaatti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deebi’aaf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ture.Waaqayyo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aadaa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biyyoo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sanaa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ilaalchisee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qajeelfama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kenneeraaf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isaan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immoo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lafichi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bakkatti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deebi’uuf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walii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galuutu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ture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Akkasitti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guutummaan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lafichaa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dhugaa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hafuuraatiif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gabatee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barnootaa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taa’a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ture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Akkuma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lafti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uumamaa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Isaatiif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yeroo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abboomamu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oomisha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guddaa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kennu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akkasuma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Sonaa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Isaatiif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abboomamuudhaan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onneen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sabaa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calaqqisiisuudhaaf</a:t>
            </a:r>
            <a:r>
              <a:rPr lang="en-US" sz="2400" b="1" dirty="0">
                <a:latin typeface="Constantia" panose="02030602050306030303" pitchFamily="18" charset="0"/>
              </a:rPr>
              <a:t> of </a:t>
            </a:r>
            <a:r>
              <a:rPr lang="en-US" sz="2400" b="1" dirty="0" err="1">
                <a:latin typeface="Constantia" panose="02030602050306030303" pitchFamily="18" charset="0"/>
              </a:rPr>
              <a:t>kenna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ture</a:t>
            </a:r>
            <a:r>
              <a:rPr lang="en-US" sz="2400" b="1">
                <a:latin typeface="Constantia" panose="02030602050306030303" pitchFamily="18" charset="0"/>
              </a:rPr>
              <a:t>.</a:t>
            </a:r>
            <a:r>
              <a:rPr lang="en" sz="2400" b="1">
                <a:latin typeface="Constantia" panose="02030602050306030303" pitchFamily="18" charset="0"/>
              </a:rPr>
              <a:t>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234789" y="6063461"/>
            <a:ext cx="37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Christ's Object Lessons</a:t>
            </a:r>
            <a:r>
              <a:rPr lang="en" sz="1600" b="1" dirty="0"/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1086</Words>
  <Application>Microsoft Office PowerPoint</Application>
  <PresentationFormat>Panorámica</PresentationFormat>
  <Paragraphs>69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116</cp:revision>
  <dcterms:created xsi:type="dcterms:W3CDTF">2025-10-25T14:24:07Z</dcterms:created>
  <dcterms:modified xsi:type="dcterms:W3CDTF">2025-11-27T15:57:48Z</dcterms:modified>
</cp:coreProperties>
</file>