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sldIdLst>
    <p:sldId id="257" r:id="rId4"/>
    <p:sldId id="31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28" d="100"/>
          <a:sy n="28" d="100"/>
        </p:scale>
        <p:origin x="84" y="15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07D7C-B5CD-459F-BD11-0361D1F01132}" type="doc">
      <dgm:prSet loTypeId="urn:microsoft.com/office/officeart/2008/layout/TitlePictureLineup" loCatId="picture" qsTypeId="urn:microsoft.com/office/officeart/2005/8/quickstyle/simple5" qsCatId="simple" csTypeId="urn:microsoft.com/office/officeart/2005/8/colors/colorful1" csCatId="colorful" phldr="1"/>
      <dgm:spPr/>
      <dgm:t>
        <a:bodyPr/>
        <a:lstStyle/>
        <a:p>
          <a:endParaRPr lang="es-ES"/>
        </a:p>
      </dgm:t>
    </dgm:pt>
    <dgm:pt modelId="{B8D218B3-F65D-4CFC-A0FD-051C19E77E79}">
      <dgm:prSet custT="1"/>
      <dgm:spPr/>
      <dgm:t>
        <a:bodyPr/>
        <a:lstStyle/>
        <a:p>
          <a:r>
            <a:rPr lang="en" sz="1800" b="1" dirty="0">
              <a:effectLst>
                <a:outerShdw blurRad="38100" dist="38100" dir="2700000" algn="tl">
                  <a:srgbClr val="000000">
                    <a:alpha val="43137"/>
                  </a:srgbClr>
                </a:outerShdw>
              </a:effectLst>
            </a:rPr>
            <a:t>Tokkummaa eeggachuu (Filip. 2:14)</a:t>
          </a:r>
          <a:endParaRPr lang="es-ES" sz="1800" dirty="0">
            <a:effectLst>
              <a:outerShdw blurRad="38100" dist="38100" dir="2700000" algn="tl">
                <a:srgbClr val="000000">
                  <a:alpha val="43137"/>
                </a:srgbClr>
              </a:outerShdw>
            </a:effectLst>
          </a:endParaRPr>
        </a:p>
      </dgm:t>
    </dgm:pt>
    <dgm:pt modelId="{F24DD0AD-CE6D-4425-A723-3CBEE9977EF1}" type="parTrans" cxnId="{BE3BD4DF-F7D4-4ED0-BA9C-9989D1BC9A6A}">
      <dgm:prSet/>
      <dgm:spPr/>
      <dgm:t>
        <a:bodyPr/>
        <a:lstStyle/>
        <a:p>
          <a:endParaRPr lang="es-ES" sz="1800"/>
        </a:p>
      </dgm:t>
    </dgm:pt>
    <dgm:pt modelId="{7E4AC8DB-24F9-431B-A36E-F2F44C798536}" type="sibTrans" cxnId="{BE3BD4DF-F7D4-4ED0-BA9C-9989D1BC9A6A}">
      <dgm:prSet/>
      <dgm:spPr/>
      <dgm:t>
        <a:bodyPr/>
        <a:lstStyle/>
        <a:p>
          <a:endParaRPr lang="es-ES" sz="1800"/>
        </a:p>
      </dgm:t>
    </dgm:pt>
    <dgm:pt modelId="{A8F4F8C1-79F7-4DA3-AD7F-C727F8B972C1}">
      <dgm:prSet custT="1"/>
      <dgm:spPr/>
      <dgm:t>
        <a:bodyPr/>
        <a:lstStyle/>
        <a:p>
          <a:r>
            <a:rPr lang="en" sz="1800" b="1" dirty="0"/>
            <a:t>Yeroo walii wajjin hojjetannu, hami, ceephoon, qoccolloon nu gidduu jiraachuu hin qabu.</a:t>
          </a:r>
          <a:endParaRPr lang="es-ES" sz="1800" dirty="0"/>
        </a:p>
      </dgm:t>
    </dgm:pt>
    <dgm:pt modelId="{BC24767B-8C79-4035-8CEF-527ABF1DC129}" type="parTrans" cxnId="{9A58EAB5-D606-4639-93D2-A57E6ABAD2D5}">
      <dgm:prSet/>
      <dgm:spPr/>
      <dgm:t>
        <a:bodyPr/>
        <a:lstStyle/>
        <a:p>
          <a:endParaRPr lang="es-ES" sz="1800"/>
        </a:p>
      </dgm:t>
    </dgm:pt>
    <dgm:pt modelId="{038FDCBF-CE56-478F-9762-3B0F71A0A1EC}" type="sibTrans" cxnId="{9A58EAB5-D606-4639-93D2-A57E6ABAD2D5}">
      <dgm:prSet/>
      <dgm:spPr/>
      <dgm:t>
        <a:bodyPr/>
        <a:lstStyle/>
        <a:p>
          <a:endParaRPr lang="es-ES" sz="1800"/>
        </a:p>
      </dgm:t>
    </dgm:pt>
    <dgm:pt modelId="{8F13B9EF-7C3D-4D73-81A6-38D115799957}">
      <dgm:prSet custT="1"/>
      <dgm:spPr/>
      <dgm:t>
        <a:bodyPr/>
        <a:lstStyle/>
        <a:p>
          <a:r>
            <a:rPr lang="en" sz="1800" b="1" dirty="0">
              <a:effectLst>
                <a:outerShdw blurRad="38100" dist="38100" dir="2700000" algn="tl">
                  <a:srgbClr val="000000">
                    <a:alpha val="43137"/>
                  </a:srgbClr>
                </a:outerShdw>
              </a:effectLst>
            </a:rPr>
            <a:t>Muda maleeyyii taa’aa (Filip. 2:15)</a:t>
          </a:r>
          <a:endParaRPr lang="es-ES" sz="1800" dirty="0">
            <a:effectLst>
              <a:outerShdw blurRad="38100" dist="38100" dir="2700000" algn="tl">
                <a:srgbClr val="000000">
                  <a:alpha val="43137"/>
                </a:srgbClr>
              </a:outerShdw>
            </a:effectLst>
          </a:endParaRPr>
        </a:p>
      </dgm:t>
    </dgm:pt>
    <dgm:pt modelId="{D7A33D29-882F-4DE7-A919-361C399A85B4}" type="parTrans" cxnId="{4DA9CACD-E693-43DB-AD89-7FEDF7C359A4}">
      <dgm:prSet/>
      <dgm:spPr/>
      <dgm:t>
        <a:bodyPr/>
        <a:lstStyle/>
        <a:p>
          <a:endParaRPr lang="es-ES" sz="1800"/>
        </a:p>
      </dgm:t>
    </dgm:pt>
    <dgm:pt modelId="{BE75C234-FBC4-459A-B1AB-99BC6A698030}" type="sibTrans" cxnId="{4DA9CACD-E693-43DB-AD89-7FEDF7C359A4}">
      <dgm:prSet/>
      <dgm:spPr/>
      <dgm:t>
        <a:bodyPr/>
        <a:lstStyle/>
        <a:p>
          <a:endParaRPr lang="es-ES" sz="1800"/>
        </a:p>
      </dgm:t>
    </dgm:pt>
    <dgm:pt modelId="{4AE1B839-9D75-49FC-83F0-722BDBF17955}">
      <dgm:prSet custT="1"/>
      <dgm:spPr/>
      <dgm:t>
        <a:bodyPr/>
        <a:lstStyle/>
        <a:p>
          <a:r>
            <a:rPr lang="en" sz="1800" b="1" dirty="0"/>
            <a:t>Abbaa keenyaaf gadi of qabuudhaan abboomamuu, faallaa hamminaa fi mancaatii naannoo keenya jiruu dhaabachuu.</a:t>
          </a:r>
          <a:endParaRPr lang="es-ES" sz="1800" dirty="0"/>
        </a:p>
      </dgm:t>
    </dgm:pt>
    <dgm:pt modelId="{4774350F-BA3F-4807-9765-F3AE907743C6}" type="parTrans" cxnId="{BE79C872-FCF8-42A3-A89C-6CB2FF481FAB}">
      <dgm:prSet/>
      <dgm:spPr/>
      <dgm:t>
        <a:bodyPr/>
        <a:lstStyle/>
        <a:p>
          <a:endParaRPr lang="es-ES" sz="1800"/>
        </a:p>
      </dgm:t>
    </dgm:pt>
    <dgm:pt modelId="{5367268C-47C1-4E92-91CE-F91AF96E16B5}" type="sibTrans" cxnId="{BE79C872-FCF8-42A3-A89C-6CB2FF481FAB}">
      <dgm:prSet/>
      <dgm:spPr/>
      <dgm:t>
        <a:bodyPr/>
        <a:lstStyle/>
        <a:p>
          <a:endParaRPr lang="es-ES" sz="1800"/>
        </a:p>
      </dgm:t>
    </dgm:pt>
    <dgm:pt modelId="{B2EAAED4-506D-493C-A31B-92CA7847C081}">
      <dgm:prSet custT="1"/>
      <dgm:spPr>
        <a:gradFill flip="none" rotWithShape="1">
          <a:gsLst>
            <a:gs pos="0">
              <a:schemeClr val="accent1">
                <a:lumMod val="50000"/>
              </a:schemeClr>
            </a:gs>
            <a:gs pos="50000">
              <a:schemeClr val="accent1">
                <a:lumMod val="75000"/>
              </a:schemeClr>
            </a:gs>
            <a:gs pos="100000">
              <a:schemeClr val="accent1"/>
            </a:gs>
          </a:gsLst>
          <a:lin ang="16200000" scaled="1"/>
          <a:tileRect/>
        </a:gradFill>
        <a:ln>
          <a:solidFill>
            <a:schemeClr val="accent1">
              <a:lumMod val="75000"/>
            </a:schemeClr>
          </a:solidFill>
        </a:ln>
      </dgm:spPr>
      <dgm:t>
        <a:bodyPr/>
        <a:lstStyle/>
        <a:p>
          <a:r>
            <a:rPr lang="en" sz="1800" b="1" dirty="0">
              <a:effectLst>
                <a:outerShdw blurRad="38100" dist="38100" dir="2700000" algn="tl">
                  <a:srgbClr val="000000">
                    <a:alpha val="43137"/>
                  </a:srgbClr>
                </a:outerShdw>
              </a:effectLst>
            </a:rPr>
            <a:t>Sagalee Waaqayyoof amanamuu (Filip. 2:16)</a:t>
          </a:r>
          <a:endParaRPr lang="es-ES" sz="1800" dirty="0">
            <a:effectLst>
              <a:outerShdw blurRad="38100" dist="38100" dir="2700000" algn="tl">
                <a:srgbClr val="000000">
                  <a:alpha val="43137"/>
                </a:srgbClr>
              </a:outerShdw>
            </a:effectLst>
          </a:endParaRPr>
        </a:p>
      </dgm:t>
    </dgm:pt>
    <dgm:pt modelId="{B2ADB5BB-25D8-4CD2-851B-A986E0C3FA0B}" type="parTrans" cxnId="{4E6B1006-7298-461F-B7B6-22B6288AA871}">
      <dgm:prSet/>
      <dgm:spPr/>
      <dgm:t>
        <a:bodyPr/>
        <a:lstStyle/>
        <a:p>
          <a:endParaRPr lang="es-ES" sz="1800"/>
        </a:p>
      </dgm:t>
    </dgm:pt>
    <dgm:pt modelId="{C81402C2-7D8D-47C9-B73D-7D9A6A0A2153}" type="sibTrans" cxnId="{4E6B1006-7298-461F-B7B6-22B6288AA871}">
      <dgm:prSet/>
      <dgm:spPr/>
      <dgm:t>
        <a:bodyPr/>
        <a:lstStyle/>
        <a:p>
          <a:endParaRPr lang="es-ES" sz="1800"/>
        </a:p>
      </dgm:t>
    </dgm:pt>
    <dgm:pt modelId="{57EE0F82-6A25-4944-9E83-D989DD5B276D}">
      <dgm:prSet custT="1"/>
      <dgm:spPr/>
      <dgm:t>
        <a:bodyPr/>
        <a:lstStyle/>
        <a:p>
          <a:r>
            <a:rPr lang="en-US" sz="1800" b="1" dirty="0"/>
            <a:t>G</a:t>
          </a:r>
          <a:r>
            <a:rPr lang="en" sz="1800" b="1" dirty="0"/>
            <a:t>ochaanii fi yaadni keenya qixa Macaafni Qulqulluun barsiisutti jiraachuu.</a:t>
          </a:r>
          <a:endParaRPr lang="es-ES" sz="1800" dirty="0"/>
        </a:p>
      </dgm:t>
    </dgm:pt>
    <dgm:pt modelId="{C4C774AF-AD51-4633-9BA0-BEEE26985739}" type="parTrans" cxnId="{1A993B5B-D18D-437C-B3BD-D2D393F999C2}">
      <dgm:prSet/>
      <dgm:spPr/>
      <dgm:t>
        <a:bodyPr/>
        <a:lstStyle/>
        <a:p>
          <a:endParaRPr lang="es-ES" sz="1800"/>
        </a:p>
      </dgm:t>
    </dgm:pt>
    <dgm:pt modelId="{E8F19191-2C8E-47A5-B206-D58078937791}" type="sibTrans" cxnId="{1A993B5B-D18D-437C-B3BD-D2D393F999C2}">
      <dgm:prSet/>
      <dgm:spPr/>
      <dgm:t>
        <a:bodyPr/>
        <a:lstStyle/>
        <a:p>
          <a:endParaRPr lang="es-ES" sz="1800"/>
        </a:p>
      </dgm:t>
    </dgm:pt>
    <dgm:pt modelId="{FFAB9AD1-5D21-498A-90A8-0367D2E12C5C}" type="pres">
      <dgm:prSet presAssocID="{B0D07D7C-B5CD-459F-BD11-0361D1F01132}" presName="Name0" presStyleCnt="0">
        <dgm:presLayoutVars>
          <dgm:dir/>
        </dgm:presLayoutVars>
      </dgm:prSet>
      <dgm:spPr/>
    </dgm:pt>
    <dgm:pt modelId="{48063ED8-A635-461F-86DA-E22AC266976F}" type="pres">
      <dgm:prSet presAssocID="{B8D218B3-F65D-4CFC-A0FD-051C19E77E79}" presName="composite" presStyleCnt="0"/>
      <dgm:spPr/>
    </dgm:pt>
    <dgm:pt modelId="{4A452F6F-4B99-4272-BEC2-4EAFBD9409F4}" type="pres">
      <dgm:prSet presAssocID="{B8D218B3-F65D-4CFC-A0FD-051C19E77E79}" presName="Accent" presStyleLbl="alignAcc1" presStyleIdx="0" presStyleCnt="3"/>
      <dgm:spPr/>
    </dgm:pt>
    <dgm:pt modelId="{EDA97946-C8AC-47C0-9915-6179CBB0BB13}" type="pres">
      <dgm:prSet presAssocID="{B8D218B3-F65D-4CFC-A0FD-051C19E77E79}"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3FD6ED73-D0F2-4D58-BC16-C77EE9FD655A}" type="pres">
      <dgm:prSet presAssocID="{B8D218B3-F65D-4CFC-A0FD-051C19E77E79}" presName="Child" presStyleLbl="revTx" presStyleIdx="0" presStyleCnt="3" custScaleX="112994" custLinFactNeighborX="1446">
        <dgm:presLayoutVars>
          <dgm:bulletEnabled val="1"/>
        </dgm:presLayoutVars>
      </dgm:prSet>
      <dgm:spPr/>
    </dgm:pt>
    <dgm:pt modelId="{005260F8-7B30-470E-AA28-FCEB93406D5D}" type="pres">
      <dgm:prSet presAssocID="{B8D218B3-F65D-4CFC-A0FD-051C19E77E79}" presName="Parent" presStyleLbl="alignNode1" presStyleIdx="0" presStyleCnt="3" custScaleX="155280" custScaleY="129400">
        <dgm:presLayoutVars>
          <dgm:bulletEnabled val="1"/>
        </dgm:presLayoutVars>
      </dgm:prSet>
      <dgm:spPr/>
    </dgm:pt>
    <dgm:pt modelId="{1725A13B-8CCF-468D-880B-35A3CA369DCC}" type="pres">
      <dgm:prSet presAssocID="{7E4AC8DB-24F9-431B-A36E-F2F44C798536}" presName="sibTrans" presStyleCnt="0"/>
      <dgm:spPr/>
    </dgm:pt>
    <dgm:pt modelId="{567B367D-0D04-4C50-9522-FC4878237EB4}" type="pres">
      <dgm:prSet presAssocID="{8F13B9EF-7C3D-4D73-81A6-38D115799957}" presName="composite" presStyleCnt="0"/>
      <dgm:spPr/>
    </dgm:pt>
    <dgm:pt modelId="{1FC1ACCF-0605-4F01-87E7-E6DD7A7807A9}" type="pres">
      <dgm:prSet presAssocID="{8F13B9EF-7C3D-4D73-81A6-38D115799957}" presName="Accent" presStyleLbl="alignAcc1" presStyleIdx="1" presStyleCnt="3"/>
      <dgm:spPr/>
    </dgm:pt>
    <dgm:pt modelId="{A3359CDB-09D8-48D6-B1A2-9336A1E66799}" type="pres">
      <dgm:prSet presAssocID="{8F13B9EF-7C3D-4D73-81A6-38D115799957}"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5AC557A-1213-46C1-8A5C-30C5FAED6ED4}" type="pres">
      <dgm:prSet presAssocID="{8F13B9EF-7C3D-4D73-81A6-38D115799957}" presName="Child" presStyleLbl="revTx" presStyleIdx="1" presStyleCnt="3" custScaleX="112994" custLinFactNeighborX="1446">
        <dgm:presLayoutVars>
          <dgm:bulletEnabled val="1"/>
        </dgm:presLayoutVars>
      </dgm:prSet>
      <dgm:spPr/>
    </dgm:pt>
    <dgm:pt modelId="{F0371C59-4F87-4DBD-9EC4-342D3DF794AF}" type="pres">
      <dgm:prSet presAssocID="{8F13B9EF-7C3D-4D73-81A6-38D115799957}" presName="Parent" presStyleLbl="alignNode1" presStyleIdx="1" presStyleCnt="3" custScaleX="155280" custScaleY="129400">
        <dgm:presLayoutVars>
          <dgm:bulletEnabled val="1"/>
        </dgm:presLayoutVars>
      </dgm:prSet>
      <dgm:spPr/>
    </dgm:pt>
    <dgm:pt modelId="{BFB1D35E-63F0-44C6-BA35-7D6F3F242456}" type="pres">
      <dgm:prSet presAssocID="{BE75C234-FBC4-459A-B1AB-99BC6A698030}" presName="sibTrans" presStyleCnt="0"/>
      <dgm:spPr/>
    </dgm:pt>
    <dgm:pt modelId="{41E727D5-902B-4745-9B62-5B0FD1F4FF44}" type="pres">
      <dgm:prSet presAssocID="{B2EAAED4-506D-493C-A31B-92CA7847C081}" presName="composite" presStyleCnt="0"/>
      <dgm:spPr/>
    </dgm:pt>
    <dgm:pt modelId="{B7601F9C-0C9A-46F1-A8E3-B33234CD3938}" type="pres">
      <dgm:prSet presAssocID="{B2EAAED4-506D-493C-A31B-92CA7847C081}" presName="Accent" presStyleLbl="alignAcc1" presStyleIdx="2" presStyleCnt="3"/>
      <dgm:spPr>
        <a:ln>
          <a:solidFill>
            <a:schemeClr val="accent1">
              <a:lumMod val="75000"/>
            </a:schemeClr>
          </a:solidFill>
        </a:ln>
      </dgm:spPr>
    </dgm:pt>
    <dgm:pt modelId="{0F77C533-51C8-4753-ADB2-F8E85ED79FB9}" type="pres">
      <dgm:prSet presAssocID="{B2EAAED4-506D-493C-A31B-92CA7847C081}"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083980AE-3F0B-4B5A-8608-E2875A2DB327}" type="pres">
      <dgm:prSet presAssocID="{B2EAAED4-506D-493C-A31B-92CA7847C081}" presName="Child" presStyleLbl="revTx" presStyleIdx="2" presStyleCnt="3" custScaleX="112994" custLinFactNeighborX="1446">
        <dgm:presLayoutVars>
          <dgm:bulletEnabled val="1"/>
        </dgm:presLayoutVars>
      </dgm:prSet>
      <dgm:spPr/>
    </dgm:pt>
    <dgm:pt modelId="{2E811DF2-F3C4-4512-A907-06319FA32221}" type="pres">
      <dgm:prSet presAssocID="{B2EAAED4-506D-493C-A31B-92CA7847C081}" presName="Parent" presStyleLbl="alignNode1" presStyleIdx="2" presStyleCnt="3" custScaleX="155280" custScaleY="129400">
        <dgm:presLayoutVars>
          <dgm:bulletEnabled val="1"/>
        </dgm:presLayoutVars>
      </dgm:prSet>
      <dgm:spPr/>
    </dgm:pt>
  </dgm:ptLst>
  <dgm:cxnLst>
    <dgm:cxn modelId="{4E6B1006-7298-461F-B7B6-22B6288AA871}" srcId="{B0D07D7C-B5CD-459F-BD11-0361D1F01132}" destId="{B2EAAED4-506D-493C-A31B-92CA7847C081}" srcOrd="2" destOrd="0" parTransId="{B2ADB5BB-25D8-4CD2-851B-A986E0C3FA0B}" sibTransId="{C81402C2-7D8D-47C9-B73D-7D9A6A0A2153}"/>
    <dgm:cxn modelId="{84D5351B-EB37-483E-BE59-930D669A2CAF}" type="presOf" srcId="{B2EAAED4-506D-493C-A31B-92CA7847C081}" destId="{2E811DF2-F3C4-4512-A907-06319FA32221}" srcOrd="0" destOrd="0" presId="urn:microsoft.com/office/officeart/2008/layout/TitlePictureLineup"/>
    <dgm:cxn modelId="{1A993B5B-D18D-437C-B3BD-D2D393F999C2}" srcId="{B2EAAED4-506D-493C-A31B-92CA7847C081}" destId="{57EE0F82-6A25-4944-9E83-D989DD5B276D}" srcOrd="0" destOrd="0" parTransId="{C4C774AF-AD51-4633-9BA0-BEEE26985739}" sibTransId="{E8F19191-2C8E-47A5-B206-D58078937791}"/>
    <dgm:cxn modelId="{1FFD3243-381E-42C3-BD7A-D795793D4B4D}" type="presOf" srcId="{4AE1B839-9D75-49FC-83F0-722BDBF17955}" destId="{65AC557A-1213-46C1-8A5C-30C5FAED6ED4}" srcOrd="0" destOrd="0" presId="urn:microsoft.com/office/officeart/2008/layout/TitlePictureLineup"/>
    <dgm:cxn modelId="{8649284A-E923-4FC0-967B-BAEFA73B4BA2}" type="presOf" srcId="{B0D07D7C-B5CD-459F-BD11-0361D1F01132}" destId="{FFAB9AD1-5D21-498A-90A8-0367D2E12C5C}" srcOrd="0" destOrd="0" presId="urn:microsoft.com/office/officeart/2008/layout/TitlePictureLineup"/>
    <dgm:cxn modelId="{BE79C872-FCF8-42A3-A89C-6CB2FF481FAB}" srcId="{8F13B9EF-7C3D-4D73-81A6-38D115799957}" destId="{4AE1B839-9D75-49FC-83F0-722BDBF17955}" srcOrd="0" destOrd="0" parTransId="{4774350F-BA3F-4807-9765-F3AE907743C6}" sibTransId="{5367268C-47C1-4E92-91CE-F91AF96E16B5}"/>
    <dgm:cxn modelId="{2BF7255A-4961-49B9-A28F-AF473B06D219}" type="presOf" srcId="{A8F4F8C1-79F7-4DA3-AD7F-C727F8B972C1}" destId="{3FD6ED73-D0F2-4D58-BC16-C77EE9FD655A}" srcOrd="0" destOrd="0" presId="urn:microsoft.com/office/officeart/2008/layout/TitlePictureLineup"/>
    <dgm:cxn modelId="{1F5D22A1-1290-4C81-9B4B-FBB660C05D38}" type="presOf" srcId="{B8D218B3-F65D-4CFC-A0FD-051C19E77E79}" destId="{005260F8-7B30-470E-AA28-FCEB93406D5D}" srcOrd="0" destOrd="0" presId="urn:microsoft.com/office/officeart/2008/layout/TitlePictureLineup"/>
    <dgm:cxn modelId="{9A58EAB5-D606-4639-93D2-A57E6ABAD2D5}" srcId="{B8D218B3-F65D-4CFC-A0FD-051C19E77E79}" destId="{A8F4F8C1-79F7-4DA3-AD7F-C727F8B972C1}" srcOrd="0" destOrd="0" parTransId="{BC24767B-8C79-4035-8CEF-527ABF1DC129}" sibTransId="{038FDCBF-CE56-478F-9762-3B0F71A0A1EC}"/>
    <dgm:cxn modelId="{DE699ABD-38BA-486F-A337-2B187992167C}" type="presOf" srcId="{57EE0F82-6A25-4944-9E83-D989DD5B276D}" destId="{083980AE-3F0B-4B5A-8608-E2875A2DB327}" srcOrd="0" destOrd="0" presId="urn:microsoft.com/office/officeart/2008/layout/TitlePictureLineup"/>
    <dgm:cxn modelId="{640140C0-20FE-43D5-ADFE-3C4198720BF8}" type="presOf" srcId="{8F13B9EF-7C3D-4D73-81A6-38D115799957}" destId="{F0371C59-4F87-4DBD-9EC4-342D3DF794AF}" srcOrd="0" destOrd="0" presId="urn:microsoft.com/office/officeart/2008/layout/TitlePictureLineup"/>
    <dgm:cxn modelId="{4DA9CACD-E693-43DB-AD89-7FEDF7C359A4}" srcId="{B0D07D7C-B5CD-459F-BD11-0361D1F01132}" destId="{8F13B9EF-7C3D-4D73-81A6-38D115799957}" srcOrd="1" destOrd="0" parTransId="{D7A33D29-882F-4DE7-A919-361C399A85B4}" sibTransId="{BE75C234-FBC4-459A-B1AB-99BC6A698030}"/>
    <dgm:cxn modelId="{BE3BD4DF-F7D4-4ED0-BA9C-9989D1BC9A6A}" srcId="{B0D07D7C-B5CD-459F-BD11-0361D1F01132}" destId="{B8D218B3-F65D-4CFC-A0FD-051C19E77E79}" srcOrd="0" destOrd="0" parTransId="{F24DD0AD-CE6D-4425-A723-3CBEE9977EF1}" sibTransId="{7E4AC8DB-24F9-431B-A36E-F2F44C798536}"/>
    <dgm:cxn modelId="{5984EEAA-829E-4A90-9496-F90358A4001A}" type="presParOf" srcId="{FFAB9AD1-5D21-498A-90A8-0367D2E12C5C}" destId="{48063ED8-A635-461F-86DA-E22AC266976F}" srcOrd="0" destOrd="0" presId="urn:microsoft.com/office/officeart/2008/layout/TitlePictureLineup"/>
    <dgm:cxn modelId="{24FB4ADF-63AC-48A6-A715-E87822562ECE}" type="presParOf" srcId="{48063ED8-A635-461F-86DA-E22AC266976F}" destId="{4A452F6F-4B99-4272-BEC2-4EAFBD9409F4}" srcOrd="0" destOrd="0" presId="urn:microsoft.com/office/officeart/2008/layout/TitlePictureLineup"/>
    <dgm:cxn modelId="{43C0A72B-2C52-472F-8455-9C61B5809512}" type="presParOf" srcId="{48063ED8-A635-461F-86DA-E22AC266976F}" destId="{EDA97946-C8AC-47C0-9915-6179CBB0BB13}" srcOrd="1" destOrd="0" presId="urn:microsoft.com/office/officeart/2008/layout/TitlePictureLineup"/>
    <dgm:cxn modelId="{7BFC3A26-8489-4636-A829-2DCEDCF4F98E}" type="presParOf" srcId="{48063ED8-A635-461F-86DA-E22AC266976F}" destId="{3FD6ED73-D0F2-4D58-BC16-C77EE9FD655A}" srcOrd="2" destOrd="0" presId="urn:microsoft.com/office/officeart/2008/layout/TitlePictureLineup"/>
    <dgm:cxn modelId="{746E70CC-2EFA-4D36-BA38-020A9C14719B}" type="presParOf" srcId="{48063ED8-A635-461F-86DA-E22AC266976F}" destId="{005260F8-7B30-470E-AA28-FCEB93406D5D}" srcOrd="3" destOrd="0" presId="urn:microsoft.com/office/officeart/2008/layout/TitlePictureLineup"/>
    <dgm:cxn modelId="{CAE105A0-A79B-400E-BCD0-7BE720C7F595}" type="presParOf" srcId="{FFAB9AD1-5D21-498A-90A8-0367D2E12C5C}" destId="{1725A13B-8CCF-468D-880B-35A3CA369DCC}" srcOrd="1" destOrd="0" presId="urn:microsoft.com/office/officeart/2008/layout/TitlePictureLineup"/>
    <dgm:cxn modelId="{4D6D657A-A996-4B67-9FCE-06F2C635E408}" type="presParOf" srcId="{FFAB9AD1-5D21-498A-90A8-0367D2E12C5C}" destId="{567B367D-0D04-4C50-9522-FC4878237EB4}" srcOrd="2" destOrd="0" presId="urn:microsoft.com/office/officeart/2008/layout/TitlePictureLineup"/>
    <dgm:cxn modelId="{0D75D1BD-8BEE-4128-BA96-78EA448416C1}" type="presParOf" srcId="{567B367D-0D04-4C50-9522-FC4878237EB4}" destId="{1FC1ACCF-0605-4F01-87E7-E6DD7A7807A9}" srcOrd="0" destOrd="0" presId="urn:microsoft.com/office/officeart/2008/layout/TitlePictureLineup"/>
    <dgm:cxn modelId="{05B9C929-6E73-4F67-9583-C377AE034C84}" type="presParOf" srcId="{567B367D-0D04-4C50-9522-FC4878237EB4}" destId="{A3359CDB-09D8-48D6-B1A2-9336A1E66799}" srcOrd="1" destOrd="0" presId="urn:microsoft.com/office/officeart/2008/layout/TitlePictureLineup"/>
    <dgm:cxn modelId="{BC00A607-B7B9-4248-8277-0E83D7BDF6CF}" type="presParOf" srcId="{567B367D-0D04-4C50-9522-FC4878237EB4}" destId="{65AC557A-1213-46C1-8A5C-30C5FAED6ED4}" srcOrd="2" destOrd="0" presId="urn:microsoft.com/office/officeart/2008/layout/TitlePictureLineup"/>
    <dgm:cxn modelId="{FD123B77-23B2-4039-B915-A6397EE9BA57}" type="presParOf" srcId="{567B367D-0D04-4C50-9522-FC4878237EB4}" destId="{F0371C59-4F87-4DBD-9EC4-342D3DF794AF}" srcOrd="3" destOrd="0" presId="urn:microsoft.com/office/officeart/2008/layout/TitlePictureLineup"/>
    <dgm:cxn modelId="{830ECF10-06BF-43B4-B421-3010C31B4842}" type="presParOf" srcId="{FFAB9AD1-5D21-498A-90A8-0367D2E12C5C}" destId="{BFB1D35E-63F0-44C6-BA35-7D6F3F242456}" srcOrd="3" destOrd="0" presId="urn:microsoft.com/office/officeart/2008/layout/TitlePictureLineup"/>
    <dgm:cxn modelId="{55DB48EF-D16A-4608-BA08-4CA29789B9AE}" type="presParOf" srcId="{FFAB9AD1-5D21-498A-90A8-0367D2E12C5C}" destId="{41E727D5-902B-4745-9B62-5B0FD1F4FF44}" srcOrd="4" destOrd="0" presId="urn:microsoft.com/office/officeart/2008/layout/TitlePictureLineup"/>
    <dgm:cxn modelId="{705CCF17-FEFA-450C-A5A1-60CBB8DDC19A}" type="presParOf" srcId="{41E727D5-902B-4745-9B62-5B0FD1F4FF44}" destId="{B7601F9C-0C9A-46F1-A8E3-B33234CD3938}" srcOrd="0" destOrd="0" presId="urn:microsoft.com/office/officeart/2008/layout/TitlePictureLineup"/>
    <dgm:cxn modelId="{3C556635-985A-4E93-AB6D-053B6011501D}" type="presParOf" srcId="{41E727D5-902B-4745-9B62-5B0FD1F4FF44}" destId="{0F77C533-51C8-4753-ADB2-F8E85ED79FB9}" srcOrd="1" destOrd="0" presId="urn:microsoft.com/office/officeart/2008/layout/TitlePictureLineup"/>
    <dgm:cxn modelId="{B581781E-1B99-43EC-AEC6-56F926626D30}" type="presParOf" srcId="{41E727D5-902B-4745-9B62-5B0FD1F4FF44}" destId="{083980AE-3F0B-4B5A-8608-E2875A2DB327}" srcOrd="2" destOrd="0" presId="urn:microsoft.com/office/officeart/2008/layout/TitlePictureLineup"/>
    <dgm:cxn modelId="{EFD5A684-3D0C-4231-B299-C79EA2B936A4}" type="presParOf" srcId="{41E727D5-902B-4745-9B62-5B0FD1F4FF44}" destId="{2E811DF2-F3C4-4512-A907-06319FA32221}"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52F6F-4B99-4272-BEC2-4EAFBD9409F4}">
      <dsp:nvSpPr>
        <dsp:cNvPr id="0" name=""/>
        <dsp:cNvSpPr/>
      </dsp:nvSpPr>
      <dsp:spPr>
        <a:xfrm>
          <a:off x="775059" y="450021"/>
          <a:ext cx="0" cy="3755786"/>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DA97946-C8AC-47C0-9915-6179CBB0BB13}">
      <dsp:nvSpPr>
        <dsp:cNvPr id="0" name=""/>
        <dsp:cNvSpPr/>
      </dsp:nvSpPr>
      <dsp:spPr>
        <a:xfrm>
          <a:off x="879386" y="575214"/>
          <a:ext cx="1975334" cy="1690103"/>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D6ED73-D0F2-4D58-BC16-C77EE9FD655A}">
      <dsp:nvSpPr>
        <dsp:cNvPr id="0" name=""/>
        <dsp:cNvSpPr/>
      </dsp:nvSpPr>
      <dsp:spPr>
        <a:xfrm>
          <a:off x="779612"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dirty="0"/>
            <a:t>Yeroo walii wajjin hojjetannu, hami, ceephoon, qoccolloon nu gidduu jiraachuu hin qabu.</a:t>
          </a:r>
          <a:endParaRPr lang="es-ES" sz="1800" kern="1200" dirty="0"/>
        </a:p>
      </dsp:txBody>
      <dsp:txXfrm>
        <a:off x="779612" y="2265318"/>
        <a:ext cx="2232009" cy="1940489"/>
      </dsp:txXfrm>
    </dsp:sp>
    <dsp:sp modelId="{005260F8-7B30-470E-AA28-FCEB93406D5D}">
      <dsp:nvSpPr>
        <dsp:cNvPr id="0" name=""/>
        <dsp:cNvSpPr/>
      </dsp:nvSpPr>
      <dsp:spPr>
        <a:xfrm>
          <a:off x="198337" y="-28632"/>
          <a:ext cx="3239991" cy="53999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Tokkummaa eeggachuu (Filip. 2:14)</a:t>
          </a:r>
          <a:endParaRPr lang="es-ES" sz="1800" kern="1200" dirty="0">
            <a:effectLst>
              <a:outerShdw blurRad="38100" dist="38100" dir="2700000" algn="tl">
                <a:srgbClr val="000000">
                  <a:alpha val="43137"/>
                </a:srgbClr>
              </a:outerShdw>
            </a:effectLst>
          </a:endParaRPr>
        </a:p>
      </dsp:txBody>
      <dsp:txXfrm>
        <a:off x="198337" y="-28632"/>
        <a:ext cx="3239991" cy="539998"/>
      </dsp:txXfrm>
    </dsp:sp>
    <dsp:sp modelId="{1FC1ACCF-0605-4F01-87E7-E6DD7A7807A9}">
      <dsp:nvSpPr>
        <dsp:cNvPr id="0" name=""/>
        <dsp:cNvSpPr/>
      </dsp:nvSpPr>
      <dsp:spPr>
        <a:xfrm>
          <a:off x="4576477" y="450021"/>
          <a:ext cx="0" cy="3755786"/>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3359CDB-09D8-48D6-B1A2-9336A1E66799}">
      <dsp:nvSpPr>
        <dsp:cNvPr id="0" name=""/>
        <dsp:cNvSpPr/>
      </dsp:nvSpPr>
      <dsp:spPr>
        <a:xfrm>
          <a:off x="4680804" y="575214"/>
          <a:ext cx="1975334" cy="1690103"/>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AC557A-1213-46C1-8A5C-30C5FAED6ED4}">
      <dsp:nvSpPr>
        <dsp:cNvPr id="0" name=""/>
        <dsp:cNvSpPr/>
      </dsp:nvSpPr>
      <dsp:spPr>
        <a:xfrm>
          <a:off x="4581030"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dirty="0"/>
            <a:t>Abbaa keenyaaf gadi of qabuudhaan abboomamuu, faallaa hamminaa fi mancaatii naannoo keenya jiruu dhaabachuu.</a:t>
          </a:r>
          <a:endParaRPr lang="es-ES" sz="1800" kern="1200" dirty="0"/>
        </a:p>
      </dsp:txBody>
      <dsp:txXfrm>
        <a:off x="4581030" y="2265318"/>
        <a:ext cx="2232009" cy="1940489"/>
      </dsp:txXfrm>
    </dsp:sp>
    <dsp:sp modelId="{F0371C59-4F87-4DBD-9EC4-342D3DF794AF}">
      <dsp:nvSpPr>
        <dsp:cNvPr id="0" name=""/>
        <dsp:cNvSpPr/>
      </dsp:nvSpPr>
      <dsp:spPr>
        <a:xfrm>
          <a:off x="3999755" y="-28632"/>
          <a:ext cx="3239991" cy="53999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Muda maleeyyii taa’aa (Filip. 2:15)</a:t>
          </a:r>
          <a:endParaRPr lang="es-ES" sz="1800" kern="1200" dirty="0">
            <a:effectLst>
              <a:outerShdw blurRad="38100" dist="38100" dir="2700000" algn="tl">
                <a:srgbClr val="000000">
                  <a:alpha val="43137"/>
                </a:srgbClr>
              </a:outerShdw>
            </a:effectLst>
          </a:endParaRPr>
        </a:p>
      </dsp:txBody>
      <dsp:txXfrm>
        <a:off x="3999755" y="-28632"/>
        <a:ext cx="3239991" cy="539998"/>
      </dsp:txXfrm>
    </dsp:sp>
    <dsp:sp modelId="{B7601F9C-0C9A-46F1-A8E3-B33234CD3938}">
      <dsp:nvSpPr>
        <dsp:cNvPr id="0" name=""/>
        <dsp:cNvSpPr/>
      </dsp:nvSpPr>
      <dsp:spPr>
        <a:xfrm>
          <a:off x="8377894" y="450021"/>
          <a:ext cx="0" cy="3755786"/>
        </a:xfrm>
        <a:prstGeom prst="line">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0F77C533-51C8-4753-ADB2-F8E85ED79FB9}">
      <dsp:nvSpPr>
        <dsp:cNvPr id="0" name=""/>
        <dsp:cNvSpPr/>
      </dsp:nvSpPr>
      <dsp:spPr>
        <a:xfrm>
          <a:off x="8482222" y="575214"/>
          <a:ext cx="1975334" cy="1690103"/>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3980AE-3F0B-4B5A-8608-E2875A2DB327}">
      <dsp:nvSpPr>
        <dsp:cNvPr id="0" name=""/>
        <dsp:cNvSpPr/>
      </dsp:nvSpPr>
      <dsp:spPr>
        <a:xfrm>
          <a:off x="8382448"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b="1" kern="1200" dirty="0"/>
            <a:t>G</a:t>
          </a:r>
          <a:r>
            <a:rPr lang="en" sz="1800" b="1" kern="1200" dirty="0"/>
            <a:t>ochaanii fi yaadni keenya qixa Macaafni Qulqulluun barsiisutti jiraachuu.</a:t>
          </a:r>
          <a:endParaRPr lang="es-ES" sz="1800" kern="1200" dirty="0"/>
        </a:p>
      </dsp:txBody>
      <dsp:txXfrm>
        <a:off x="8382448" y="2265318"/>
        <a:ext cx="2232009" cy="1940489"/>
      </dsp:txXfrm>
    </dsp:sp>
    <dsp:sp modelId="{2E811DF2-F3C4-4512-A907-06319FA32221}">
      <dsp:nvSpPr>
        <dsp:cNvPr id="0" name=""/>
        <dsp:cNvSpPr/>
      </dsp:nvSpPr>
      <dsp:spPr>
        <a:xfrm>
          <a:off x="7801173" y="-28632"/>
          <a:ext cx="3239991" cy="539998"/>
        </a:xfrm>
        <a:prstGeom prst="rect">
          <a:avLst/>
        </a:prstGeom>
        <a:gradFill flip="none" rotWithShape="1">
          <a:gsLst>
            <a:gs pos="0">
              <a:schemeClr val="accent1">
                <a:lumMod val="50000"/>
              </a:schemeClr>
            </a:gs>
            <a:gs pos="50000">
              <a:schemeClr val="accent1">
                <a:lumMod val="75000"/>
              </a:schemeClr>
            </a:gs>
            <a:gs pos="100000">
              <a:schemeClr val="accent1"/>
            </a:gs>
          </a:gsLst>
          <a:lin ang="16200000" scaled="1"/>
          <a:tileRect/>
        </a:gradFill>
        <a:ln w="12700" cap="flat" cmpd="sng" algn="ctr">
          <a:solidFill>
            <a:schemeClr val="accent1">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Sagalee Waaqayyoof amanamuu (Filip. 2:16)</a:t>
          </a:r>
          <a:endParaRPr lang="es-ES" sz="1800" kern="1200" dirty="0">
            <a:effectLst>
              <a:outerShdw blurRad="38100" dist="38100" dir="2700000" algn="tl">
                <a:srgbClr val="000000">
                  <a:alpha val="43137"/>
                </a:srgbClr>
              </a:outerShdw>
            </a:effectLst>
          </a:endParaRPr>
        </a:p>
      </dsp:txBody>
      <dsp:txXfrm>
        <a:off x="7801173" y="-28632"/>
        <a:ext cx="3239991" cy="539998"/>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627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339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307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511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07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035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169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13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341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846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651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048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79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603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68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Footer Placeholder 4"/>
          <p:cNvSpPr>
            <a:spLocks noGrp="1"/>
          </p:cNvSpPr>
          <p:nvPr>
            <p:ph type="ftr" sz="quarter" idx="11"/>
          </p:nvPr>
        </p:nvSpPr>
        <p:spPr>
          <a:xfrm>
            <a:off x="2416500" y="329307"/>
            <a:ext cx="4973915" cy="309201"/>
          </a:xfrm>
        </p:spPr>
        <p:txBody>
          <a:bodyPr/>
          <a:lstStyle/>
          <a:p>
            <a:endParaRPr lang="es-ES"/>
          </a:p>
        </p:txBody>
      </p:sp>
      <p:sp>
        <p:nvSpPr>
          <p:cNvPr id="6" name="Slide Number Placeholder 5"/>
          <p:cNvSpPr>
            <a:spLocks noGrp="1"/>
          </p:cNvSpPr>
          <p:nvPr>
            <p:ph type="sldNum" sz="quarter" idx="12"/>
          </p:nvPr>
        </p:nvSpPr>
        <p:spPr>
          <a:xfrm>
            <a:off x="1437664" y="798973"/>
            <a:ext cx="811019" cy="503578"/>
          </a:xfrm>
        </p:spPr>
        <p:txBody>
          <a:bodyPr/>
          <a:lstStyle/>
          <a:p>
            <a:fld id="{362EB92A-8172-4890-967D-66CB773D8995}" type="slidenum">
              <a:rPr lang="es-ES" smtClean="0"/>
              <a:t>‹Nº›</a:t>
            </a:fld>
            <a:endParaRPr lang="es-E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200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25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501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29/01/2026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547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29/01/2026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73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29/01/2026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026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29/01/2026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031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886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29/01/2026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427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72E8027-C3E3-4EBF-8ECC-94EC8C4D01B0}" type="datetimeFigureOut">
              <a:rPr lang="es-ES" smtClean="0"/>
              <a:t>29/01/2026</a:t>
            </a:fld>
            <a:endParaRPr lang="es-ES"/>
          </a:p>
        </p:txBody>
      </p:sp>
      <p:sp>
        <p:nvSpPr>
          <p:cNvPr id="6" name="Footer Placeholder 5"/>
          <p:cNvSpPr>
            <a:spLocks noGrp="1"/>
          </p:cNvSpPr>
          <p:nvPr>
            <p:ph type="ftr" sz="quarter" idx="11"/>
          </p:nvPr>
        </p:nvSpPr>
        <p:spPr>
          <a:xfrm>
            <a:off x="1447382" y="318640"/>
            <a:ext cx="5541004" cy="320931"/>
          </a:xfrm>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970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473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166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538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943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281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591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58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687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4362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77440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72E8027-C3E3-4EBF-8ECC-94EC8C4D01B0}" type="datetimeFigureOut">
              <a:rPr lang="es-ES" smtClean="0"/>
              <a:t>29/01/2026</a:t>
            </a:fld>
            <a:endParaRPr lang="es-E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62EB92A-8172-4890-967D-66CB773D8995}" type="slidenum">
              <a:rPr lang="es-ES" smtClean="0"/>
              <a:t>‹Nº›</a:t>
            </a:fld>
            <a:endParaRPr lang="es-E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4361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36.jpeg"/><Relationship Id="rId5" Type="http://schemas.microsoft.com/office/2007/relationships/hdphoto" Target="../media/hdphoto3.wdp"/><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3.jpeg"/><Relationship Id="rId4" Type="http://schemas.openxmlformats.org/officeDocument/2006/relationships/diagramData" Target="../diagrams/data1.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jpeg"/><Relationship Id="rId5" Type="http://schemas.microsoft.com/office/2007/relationships/hdphoto" Target="../media/hdphoto2.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C6F0F0-ABC5-2941-0DF6-92385DFF50A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a:extLst>
              <a:ext uri="{FF2B5EF4-FFF2-40B4-BE49-F238E27FC236}">
                <a16:creationId xmlns:a16="http://schemas.microsoft.com/office/drawing/2014/main" id="{A9F053DD-AFB4-7298-5EC2-D891F9642BC4}"/>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5" name="Imagen 4">
            <a:extLst>
              <a:ext uri="{FF2B5EF4-FFF2-40B4-BE49-F238E27FC236}">
                <a16:creationId xmlns:a16="http://schemas.microsoft.com/office/drawing/2014/main" id="{1B302B9D-BDD9-FE60-51F0-27F32203CFAE}"/>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7" name="Imagen 6">
            <a:extLst>
              <a:ext uri="{FF2B5EF4-FFF2-40B4-BE49-F238E27FC236}">
                <a16:creationId xmlns:a16="http://schemas.microsoft.com/office/drawing/2014/main" id="{E71083BB-3ECE-A590-2C11-DD60DEFC51B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
        <p:nvSpPr>
          <p:cNvPr id="2" name="CuadroTexto 1">
            <a:extLst>
              <a:ext uri="{FF2B5EF4-FFF2-40B4-BE49-F238E27FC236}">
                <a16:creationId xmlns:a16="http://schemas.microsoft.com/office/drawing/2014/main" id="{9B9EF278-4595-8E69-4257-9EAA845D03A2}"/>
              </a:ext>
            </a:extLst>
          </p:cNvPr>
          <p:cNvSpPr txBox="1"/>
          <p:nvPr/>
        </p:nvSpPr>
        <p:spPr>
          <a:xfrm>
            <a:off x="5133997" y="4088625"/>
            <a:ext cx="6829404" cy="2465483"/>
          </a:xfrm>
          <a:prstGeom prst="rect">
            <a:avLst/>
          </a:prstGeom>
          <a:noFill/>
        </p:spPr>
        <p:txBody>
          <a:bodyPr wrap="square" rtlCol="0">
            <a:spAutoFit/>
            <a:scene3d>
              <a:camera prst="orthographicFront"/>
              <a:lightRig rig="harsh" dir="t"/>
            </a:scene3d>
            <a:sp3d extrusionH="57150" contourW="25400">
              <a:bevelT w="38100" h="38100" prst="relaxedInset"/>
              <a:contourClr>
                <a:schemeClr val="accent2"/>
              </a:contourClr>
            </a:sp3d>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 sz="5400" b="1" i="0" u="none" strike="noStrike" kern="1200" cap="none" spc="0" normalizeH="0" baseline="0" noProof="0" dirty="0">
                <a:ln w="22225">
                  <a:noFill/>
                  <a:prstDash val="solid"/>
                </a:ln>
                <a:solidFill>
                  <a:srgbClr val="9900CC">
                    <a:lumMod val="40000"/>
                    <a:lumOff val="60000"/>
                  </a:srgbClr>
                </a:solidFill>
                <a:effectLst>
                  <a:reflection blurRad="6350" stA="55000" endA="300" endPos="45500" dir="5400000" sy="-100000" algn="bl" rotWithShape="0"/>
                </a:effectLst>
                <a:uLnTx/>
                <a:uFillTx/>
                <a:latin typeface="Aptos" panose="02110004020202020204"/>
                <a:ea typeface="+mn-ea"/>
                <a:cs typeface="+mn-cs"/>
              </a:rPr>
              <a:t>AKKA IBSAA HALKANIITTI IFUU</a:t>
            </a:r>
          </a:p>
        </p:txBody>
      </p:sp>
      <p:sp>
        <p:nvSpPr>
          <p:cNvPr id="4" name="CuadroTexto 3">
            <a:extLst>
              <a:ext uri="{FF2B5EF4-FFF2-40B4-BE49-F238E27FC236}">
                <a16:creationId xmlns:a16="http://schemas.microsoft.com/office/drawing/2014/main" id="{6528DBBA-92AA-BADC-5F21-8E22D1CB5BBC}"/>
              </a:ext>
            </a:extLst>
          </p:cNvPr>
          <p:cNvSpPr txBox="1"/>
          <p:nvPr/>
        </p:nvSpPr>
        <p:spPr>
          <a:xfrm>
            <a:off x="9157708" y="0"/>
            <a:ext cx="303429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Aptos" panose="02110004020202020204"/>
                <a:ea typeface="+mn-ea"/>
                <a:cs typeface="+mn-cs"/>
              </a:rPr>
              <a:t>Barnoota 5ffaa Amajjii 31, 2024</a:t>
            </a:r>
          </a:p>
        </p:txBody>
      </p:sp>
    </p:spTree>
    <p:extLst>
      <p:ext uri="{BB962C8B-B14F-4D97-AF65-F5344CB8AC3E}">
        <p14:creationId xmlns:p14="http://schemas.microsoft.com/office/powerpoint/2010/main" val="276955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9A8BCE-5FF1-0F21-5F9E-A3FFE53C77A4}"/>
              </a:ext>
            </a:extLst>
          </p:cNvPr>
          <p:cNvSpPr txBox="1"/>
          <p:nvPr/>
        </p:nvSpPr>
        <p:spPr>
          <a:xfrm>
            <a:off x="7747819" y="51549"/>
            <a:ext cx="4444181" cy="76944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EPHAFRODIXOS</a:t>
            </a:r>
          </a:p>
        </p:txBody>
      </p:sp>
      <p:sp>
        <p:nvSpPr>
          <p:cNvPr id="5" name="CuadroTexto 4">
            <a:extLst>
              <a:ext uri="{FF2B5EF4-FFF2-40B4-BE49-F238E27FC236}">
                <a16:creationId xmlns:a16="http://schemas.microsoft.com/office/drawing/2014/main" id="{FAA459A1-04B1-C8CB-B761-09EF7FD4E12C}"/>
              </a:ext>
            </a:extLst>
          </p:cNvPr>
          <p:cNvSpPr txBox="1"/>
          <p:nvPr/>
        </p:nvSpPr>
        <p:spPr>
          <a:xfrm>
            <a:off x="1" y="120373"/>
            <a:ext cx="7595418" cy="1200329"/>
          </a:xfrm>
          <a:prstGeom prst="rect">
            <a:avLst/>
          </a:prstGeom>
          <a:solidFill>
            <a:schemeClr val="accent4">
              <a:lumMod val="40000"/>
              <a:lumOff val="60000"/>
            </a:schemeClr>
          </a:solidFill>
          <a:ln>
            <a:solidFill>
              <a:schemeClr val="accent4">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lvl="0" algn="ctr">
              <a:defRPr/>
            </a:pPr>
            <a:r>
              <a:rPr kumimoji="0" lang="en"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a:t>
            </a:r>
            <a:r>
              <a:rPr lang="en-US" b="1" dirty="0">
                <a:solidFill>
                  <a:srgbClr val="9900CC">
                    <a:lumMod val="75000"/>
                  </a:srgbClr>
                </a:solidFill>
                <a:latin typeface="Comic Sans MS" panose="030F0702030302020204" pitchFamily="66" charset="0"/>
              </a:rPr>
              <a:t>Ani </a:t>
            </a:r>
            <a:r>
              <a:rPr lang="en-US" b="1" dirty="0" err="1">
                <a:solidFill>
                  <a:srgbClr val="9900CC">
                    <a:lumMod val="75000"/>
                  </a:srgbClr>
                </a:solidFill>
                <a:latin typeface="Comic Sans MS" panose="030F0702030302020204" pitchFamily="66" charset="0"/>
              </a:rPr>
              <a:t>garuu</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obboleessa</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koo</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Ephafrodixosin</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hojjetaa</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hidhata</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koo</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ta’ee</a:t>
            </a:r>
            <a:r>
              <a:rPr lang="en-US" b="1" dirty="0">
                <a:solidFill>
                  <a:srgbClr val="9900CC">
                    <a:lumMod val="75000"/>
                  </a:srgbClr>
                </a:solidFill>
                <a:latin typeface="Comic Sans MS" panose="030F0702030302020204" pitchFamily="66" charset="0"/>
              </a:rPr>
              <a:t> fi </a:t>
            </a:r>
            <a:r>
              <a:rPr lang="en-US" b="1" dirty="0" err="1">
                <a:solidFill>
                  <a:srgbClr val="9900CC">
                    <a:lumMod val="75000"/>
                  </a:srgbClr>
                </a:solidFill>
                <a:latin typeface="Comic Sans MS" panose="030F0702030302020204" pitchFamily="66" charset="0"/>
              </a:rPr>
              <a:t>loltuu</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hidhata</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koo</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ta’e</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ergamaa</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keessan</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kan</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isin</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akka</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inni</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waan</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na</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barbaachisuun</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na</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tajaajiluuf</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ergitan</a:t>
            </a:r>
            <a:r>
              <a:rPr lang="en-US" b="1" dirty="0">
                <a:solidFill>
                  <a:srgbClr val="9900CC">
                    <a:lumMod val="75000"/>
                  </a:srgbClr>
                </a:solidFill>
                <a:latin typeface="Comic Sans MS" panose="030F0702030302020204" pitchFamily="66" charset="0"/>
              </a:rPr>
              <a:t> sana </a:t>
            </a:r>
            <a:r>
              <a:rPr lang="en-US" b="1" dirty="0" err="1">
                <a:solidFill>
                  <a:srgbClr val="9900CC">
                    <a:lumMod val="75000"/>
                  </a:srgbClr>
                </a:solidFill>
                <a:latin typeface="Comic Sans MS" panose="030F0702030302020204" pitchFamily="66" charset="0"/>
              </a:rPr>
              <a:t>deebisee</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gara</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keessan</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erguun</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barbaachisaa</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natti</a:t>
            </a:r>
            <a:r>
              <a:rPr lang="en-US" b="1" dirty="0">
                <a:solidFill>
                  <a:srgbClr val="9900CC">
                    <a:lumMod val="75000"/>
                  </a:srgbClr>
                </a:solidFill>
                <a:latin typeface="Comic Sans MS" panose="030F0702030302020204" pitchFamily="66" charset="0"/>
              </a:rPr>
              <a:t> </a:t>
            </a:r>
            <a:r>
              <a:rPr lang="en-US" b="1" dirty="0" err="1">
                <a:solidFill>
                  <a:srgbClr val="9900CC">
                    <a:lumMod val="75000"/>
                  </a:srgbClr>
                </a:solidFill>
                <a:latin typeface="Comic Sans MS" panose="030F0702030302020204" pitchFamily="66" charset="0"/>
              </a:rPr>
              <a:t>fakkaata</a:t>
            </a:r>
            <a:r>
              <a:rPr lang="en-US" b="1" dirty="0">
                <a:solidFill>
                  <a:srgbClr val="9900CC">
                    <a:lumMod val="75000"/>
                  </a:srgbClr>
                </a:solidFill>
                <a:latin typeface="Comic Sans MS" panose="030F0702030302020204" pitchFamily="66" charset="0"/>
              </a:rPr>
              <a:t>.</a:t>
            </a:r>
            <a:r>
              <a:rPr kumimoji="0" lang="en"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(Filip. 2:25)</a:t>
            </a:r>
          </a:p>
        </p:txBody>
      </p:sp>
      <p:sp>
        <p:nvSpPr>
          <p:cNvPr id="6" name="CuadroTexto 5">
            <a:extLst>
              <a:ext uri="{FF2B5EF4-FFF2-40B4-BE49-F238E27FC236}">
                <a16:creationId xmlns:a16="http://schemas.microsoft.com/office/drawing/2014/main" id="{9354A14B-E8C5-9065-235F-3D2206112A8D}"/>
              </a:ext>
            </a:extLst>
          </p:cNvPr>
          <p:cNvSpPr txBox="1"/>
          <p:nvPr/>
        </p:nvSpPr>
        <p:spPr>
          <a:xfrm>
            <a:off x="333375" y="1341304"/>
            <a:ext cx="873196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Aptos" panose="02110004020202020204"/>
              </a:rPr>
              <a:t>Warri Filiphisiyus yeroo Phaawuloos Roomaatti hidhamuu isaa baran, waan isa barbaachisu (kaffaltii kiraa, nyaata, uffata, kkf) fuudheefii akka inni dhaquuf isa ergan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Ephafrodixos gargaarsa kana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ergamichaaf fuudhee deemuuf itti gaafatamummaa fudhate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(Filip. 4:18; 2:25).</a:t>
            </a:r>
          </a:p>
        </p:txBody>
      </p:sp>
      <p:pic>
        <p:nvPicPr>
          <p:cNvPr id="7" name="Imagen 6">
            <a:extLst>
              <a:ext uri="{FF2B5EF4-FFF2-40B4-BE49-F238E27FC236}">
                <a16:creationId xmlns:a16="http://schemas.microsoft.com/office/drawing/2014/main" id="{7C08DB58-B94A-5708-B519-8ABB7FC9FA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8" y="3658482"/>
            <a:ext cx="2649794" cy="3086852"/>
          </a:xfrm>
          <a:prstGeom prst="round2DiagRect">
            <a:avLst>
              <a:gd name="adj1" fmla="val 16667"/>
              <a:gd name="adj2" fmla="val 12987"/>
            </a:avLst>
          </a:prstGeom>
          <a:ln w="38100" cap="sq">
            <a:solidFill>
              <a:srgbClr val="9F8C4A"/>
            </a:solidFill>
            <a:miter lim="800000"/>
          </a:ln>
          <a:effectLst>
            <a:outerShdw blurRad="50800" dist="38100" dir="2700000" algn="tl" rotWithShape="0">
              <a:prstClr val="black">
                <a:alpha val="40000"/>
              </a:prstClr>
            </a:outerShdw>
          </a:effectLst>
        </p:spPr>
      </p:pic>
      <p:pic>
        <p:nvPicPr>
          <p:cNvPr id="9" name="Imagen 8" descr="Imagen que contiene interior, persona, cuarto, hombre&#10;&#10;El contenido generado por IA puede ser incorrecto.">
            <a:extLst>
              <a:ext uri="{FF2B5EF4-FFF2-40B4-BE49-F238E27FC236}">
                <a16:creationId xmlns:a16="http://schemas.microsoft.com/office/drawing/2014/main" id="{EB9E7DEF-2007-617A-A46D-A0AD3987652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128"/>
          <a:stretch>
            <a:fillRect/>
          </a:stretch>
        </p:blipFill>
        <p:spPr>
          <a:xfrm>
            <a:off x="8150941" y="4542879"/>
            <a:ext cx="3847895" cy="2187671"/>
          </a:xfrm>
          <a:prstGeom prst="round2DiagRect">
            <a:avLst>
              <a:gd name="adj1" fmla="val 0"/>
              <a:gd name="adj2" fmla="val 19326"/>
            </a:avLst>
          </a:prstGeom>
          <a:solidFill>
            <a:srgbClr val="D87D2F"/>
          </a:solidFill>
          <a:ln w="38100" cap="sq">
            <a:solidFill>
              <a:srgbClr val="E28537"/>
            </a:solidFill>
            <a:miter lim="800000"/>
          </a:ln>
          <a:effectLst>
            <a:outerShdw blurRad="50800" dist="38100" dir="2700000" algn="tl" rotWithShape="0">
              <a:prstClr val="black">
                <a:alpha val="40000"/>
              </a:prstClr>
            </a:outerShdw>
          </a:effectLst>
        </p:spPr>
      </p:pic>
      <p:pic>
        <p:nvPicPr>
          <p:cNvPr id="11" name="Imagen 10" descr="Imagen que contiene persona, edificio, grupo, hombre&#10;&#10;El contenido generado por IA puede ser incorrecto.">
            <a:extLst>
              <a:ext uri="{FF2B5EF4-FFF2-40B4-BE49-F238E27FC236}">
                <a16:creationId xmlns:a16="http://schemas.microsoft.com/office/drawing/2014/main" id="{11B36C50-996A-895F-76A8-D25404E3CA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83329" y="961919"/>
            <a:ext cx="2815508" cy="3361801"/>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sp>
        <p:nvSpPr>
          <p:cNvPr id="13" name="CuadroTexto 12">
            <a:extLst>
              <a:ext uri="{FF2B5EF4-FFF2-40B4-BE49-F238E27FC236}">
                <a16:creationId xmlns:a16="http://schemas.microsoft.com/office/drawing/2014/main" id="{DED75079-5C4D-AFF5-7EEA-DC9C864BBFD8}"/>
              </a:ext>
            </a:extLst>
          </p:cNvPr>
          <p:cNvSpPr txBox="1"/>
          <p:nvPr/>
        </p:nvSpPr>
        <p:spPr>
          <a:xfrm>
            <a:off x="2995357" y="3529531"/>
            <a:ext cx="5155584" cy="2139047"/>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Dhamaatii wangeelaaf godhu keessatti, jireenya isaa balaa irra buusuudhaan dhukkuba</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hamaa irra bu’e </a:t>
            </a: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(Filip. 2:27, 30). Warri Filiphisiyus yeroo kana dhagahan baayyee yaadda’aniif. Sababni guddaan Phaawuloos ergaa isaa akka inni geessuuf murteesseef kanaaf ture</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(Filip. 2:26, 28).</a:t>
            </a:r>
            <a:endParaRPr kumimoji="0" lang="en"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EF6EBFD5-761C-77AB-7319-6B920229BE7E}"/>
              </a:ext>
            </a:extLst>
          </p:cNvPr>
          <p:cNvSpPr txBox="1"/>
          <p:nvPr/>
        </p:nvSpPr>
        <p:spPr>
          <a:xfrm>
            <a:off x="333375" y="2642819"/>
            <a:ext cx="873196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Aptos" panose="02110004020202020204"/>
              </a:rPr>
              <a:t>Ephafrodixos gargaarsa geessuufii qofa utuu hin taane, Phaawuloos bira dhaabbate, waan isa barbaachisu godheef, wangeela baballisuu keessattis wajjin dhaabate.</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39DA0D9B-DD32-D7C0-6825-7CA79FFDB548}"/>
              </a:ext>
            </a:extLst>
          </p:cNvPr>
          <p:cNvSpPr txBox="1"/>
          <p:nvPr/>
        </p:nvSpPr>
        <p:spPr>
          <a:xfrm>
            <a:off x="2978582" y="5543358"/>
            <a:ext cx="4958939" cy="1323439"/>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Phaauloos “nama akka isaatiif kabaja kennaa” jedhee gaafata (Filip. 2:29). Ephafrodixos shakkii malee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Kiristiyaana amanamaa dha.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414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ppt_w"/>
                                          </p:val>
                                        </p:tav>
                                        <p:tav tm="100000">
                                          <p:val>
                                            <p:strVal val="#ppt_w"/>
                                          </p:val>
                                        </p:tav>
                                      </p:tavLst>
                                    </p:anim>
                                    <p:anim calcmode="lin" valueType="num">
                                      <p:cBhvr>
                                        <p:cTn id="35" dur="500" fill="hold"/>
                                        <p:tgtEl>
                                          <p:spTgt spid="11"/>
                                        </p:tgtEl>
                                        <p:attrNameLst>
                                          <p:attrName>ppt_h</p:attrName>
                                        </p:attrNameLst>
                                      </p:cBhvr>
                                      <p:tavLst>
                                        <p:tav tm="0">
                                          <p:val>
                                            <p:strVal val="4*#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900" decel="100000" fill="hold"/>
                                        <p:tgtEl>
                                          <p:spTgt spid="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900" decel="100000" fill="hold"/>
                                        <p:tgtEl>
                                          <p:spTgt spid="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1+#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3" grpId="0"/>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52C35A-D6FC-C7F5-7F63-E9D1D39FCF19}"/>
              </a:ext>
            </a:extLst>
          </p:cNvPr>
          <p:cNvSpPr txBox="1"/>
          <p:nvPr/>
        </p:nvSpPr>
        <p:spPr>
          <a:xfrm>
            <a:off x="2283635" y="571009"/>
            <a:ext cx="7790375" cy="5632311"/>
          </a:xfrm>
          <a:prstGeom prst="rect">
            <a:avLst/>
          </a:prstGeom>
          <a:noFill/>
        </p:spPr>
        <p:txBody>
          <a:bodyPr wrap="square">
            <a:spAutoFit/>
          </a:bodyPr>
          <a:lstStyle/>
          <a:p>
            <a:pPr lvl="0">
              <a:spcBef>
                <a:spcPts val="600"/>
              </a:spcBef>
              <a:defRPr/>
            </a:pPr>
            <a:r>
              <a:rPr kumimoji="0" lang="en"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“Yeroo Yesuus, Araarsaan</a:t>
            </a:r>
            <a:r>
              <a:rPr kumimoji="0" lang="en" sz="2400" b="1" i="0" u="none" strike="noStrike" kern="1200" cap="none" spc="0" normalizeH="0" noProof="0" dirty="0">
                <a:ln>
                  <a:noFill/>
                </a:ln>
                <a:solidFill>
                  <a:prstClr val="black"/>
                </a:solidFill>
                <a:effectLst/>
                <a:uLnTx/>
                <a:uFillTx/>
                <a:latin typeface="Constantia" panose="02030602050306030303" pitchFamily="18" charset="0"/>
                <a:ea typeface="+mn-ea"/>
                <a:cs typeface="+mn-cs"/>
              </a:rPr>
              <a:t> keenya, samii irraa nuuf kadhatu, Hafurri Qulqulluun immoo waan fedha Isaa fi waan Isa gammachiisu akka nuy hojjennuuf nu keessatti hojjeta. </a:t>
            </a:r>
            <a:r>
              <a:rPr lang="en-US" sz="2400" b="1" dirty="0" err="1">
                <a:solidFill>
                  <a:prstClr val="black"/>
                </a:solidFill>
                <a:latin typeface="Constantia" panose="02030602050306030303" pitchFamily="18" charset="0"/>
              </a:rPr>
              <a:t>Guutummaan</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samii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fayyuu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lubbuutiif</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xiyyeeffannoo</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kenna</a:t>
            </a:r>
            <a:r>
              <a:rPr lang="en-US" sz="2400" b="1" dirty="0">
                <a:solidFill>
                  <a:prstClr val="black"/>
                </a:solidFill>
                <a:latin typeface="Constantia" panose="02030602050306030303" pitchFamily="18" charset="0"/>
              </a:rPr>
              <a:t>. Egaa </a:t>
            </a:r>
            <a:r>
              <a:rPr lang="en-US" sz="2400" b="1" dirty="0" err="1">
                <a:solidFill>
                  <a:prstClr val="black"/>
                </a:solidFill>
                <a:latin typeface="Constantia" panose="02030602050306030303" pitchFamily="18" charset="0"/>
              </a:rPr>
              <a:t>Gooftaan</a:t>
            </a:r>
            <a:r>
              <a:rPr lang="en-US" sz="2400" b="1" dirty="0">
                <a:solidFill>
                  <a:prstClr val="black"/>
                </a:solidFill>
                <a:latin typeface="Constantia" panose="02030602050306030303" pitchFamily="18" charset="0"/>
              </a:rPr>
              <a:t> nu </a:t>
            </a:r>
            <a:r>
              <a:rPr lang="en-US" sz="2400" b="1" dirty="0" err="1">
                <a:solidFill>
                  <a:prstClr val="black"/>
                </a:solidFill>
                <a:latin typeface="Constantia" panose="02030602050306030303" pitchFamily="18" charset="0"/>
              </a:rPr>
              <a:t>gargaaruu</a:t>
            </a:r>
            <a:r>
              <a:rPr lang="en-US" sz="2400" b="1" dirty="0">
                <a:solidFill>
                  <a:prstClr val="black"/>
                </a:solidFill>
                <a:latin typeface="Constantia" panose="02030602050306030303" pitchFamily="18" charset="0"/>
              </a:rPr>
              <a:t> Isaa </a:t>
            </a:r>
            <a:r>
              <a:rPr lang="en-US" sz="2400" b="1" dirty="0" err="1">
                <a:solidFill>
                  <a:prstClr val="black"/>
                </a:solidFill>
                <a:latin typeface="Constantia" panose="02030602050306030303" pitchFamily="18" charset="0"/>
              </a:rPr>
              <a:t>shakkuuf</a:t>
            </a:r>
            <a:r>
              <a:rPr lang="en-US" sz="2400" b="1" dirty="0">
                <a:solidFill>
                  <a:prstClr val="black"/>
                </a:solidFill>
                <a:latin typeface="Constantia" panose="02030602050306030303" pitchFamily="18" charset="0"/>
              </a:rPr>
              <a:t> Sababa </a:t>
            </a:r>
            <a:r>
              <a:rPr lang="en-US" sz="2400" b="1" dirty="0" err="1">
                <a:solidFill>
                  <a:prstClr val="black"/>
                </a:solidFill>
                <a:latin typeface="Constantia" panose="02030602050306030303" pitchFamily="18" charset="0"/>
              </a:rPr>
              <a:t>maalii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laannaree</a:t>
            </a:r>
            <a:r>
              <a:rPr lang="en-US" sz="2400" b="1" dirty="0">
                <a:solidFill>
                  <a:prstClr val="black"/>
                </a:solidFill>
                <a:latin typeface="Constantia" panose="02030602050306030303" pitchFamily="18" charset="0"/>
              </a:rPr>
              <a:t>? Nuti </a:t>
            </a:r>
            <a:r>
              <a:rPr lang="en-US" sz="2400" b="1" dirty="0" err="1">
                <a:solidFill>
                  <a:prstClr val="black"/>
                </a:solidFill>
                <a:latin typeface="Constantia" panose="02030602050306030303" pitchFamily="18" charset="0"/>
              </a:rPr>
              <a:t>warri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saba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barsiifnu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Waaqayyoo</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wajjin</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hidhata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barbaachisaa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qabaachuu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qabna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Hafuuraa</a:t>
            </a:r>
            <a:r>
              <a:rPr lang="en-US" sz="2400" b="1" dirty="0">
                <a:solidFill>
                  <a:prstClr val="black"/>
                </a:solidFill>
                <a:latin typeface="Constantia" panose="02030602050306030303" pitchFamily="18" charset="0"/>
              </a:rPr>
              <a:t> fi </a:t>
            </a:r>
            <a:r>
              <a:rPr lang="en-US" sz="2400" b="1" dirty="0" err="1">
                <a:solidFill>
                  <a:prstClr val="black"/>
                </a:solidFill>
                <a:latin typeface="Constantia" panose="02030602050306030303" pitchFamily="18" charset="0"/>
              </a:rPr>
              <a:t>Dubbii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Waaqaatti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nuy</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namootaaf</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akka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burqituu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boollaa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ta’uu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qabna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sababni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isaa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Kiristoos</a:t>
            </a:r>
            <a:r>
              <a:rPr lang="en-US" sz="2400" b="1" dirty="0">
                <a:solidFill>
                  <a:prstClr val="black"/>
                </a:solidFill>
                <a:latin typeface="Constantia" panose="02030602050306030303" pitchFamily="18" charset="0"/>
              </a:rPr>
              <a:t> nu </a:t>
            </a:r>
            <a:r>
              <a:rPr lang="en-US" sz="2400" b="1" dirty="0" err="1">
                <a:solidFill>
                  <a:prstClr val="black"/>
                </a:solidFill>
                <a:latin typeface="Constantia" panose="02030602050306030303" pitchFamily="18" charset="0"/>
              </a:rPr>
              <a:t>keessaa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akka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boolla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bishaaniitti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jireenya</a:t>
            </a:r>
            <a:r>
              <a:rPr lang="en-US" sz="2400" b="1" dirty="0">
                <a:solidFill>
                  <a:prstClr val="black"/>
                </a:solidFill>
                <a:latin typeface="Constantia" panose="02030602050306030303" pitchFamily="18" charset="0"/>
              </a:rPr>
              <a:t> bara </a:t>
            </a:r>
            <a:r>
              <a:rPr lang="en-US" sz="2400" b="1" dirty="0" err="1">
                <a:solidFill>
                  <a:prstClr val="black"/>
                </a:solidFill>
                <a:latin typeface="Constantia" panose="02030602050306030303" pitchFamily="18" charset="0"/>
              </a:rPr>
              <a:t>baraa</a:t>
            </a:r>
            <a:r>
              <a:rPr lang="en-US" sz="2400" b="1" dirty="0">
                <a:solidFill>
                  <a:prstClr val="black"/>
                </a:solidFill>
                <a:latin typeface="Constantia" panose="02030602050306030303" pitchFamily="18" charset="0"/>
              </a:rPr>
              <a:t> burqa. </a:t>
            </a:r>
            <a:r>
              <a:rPr lang="en-US" sz="2400" b="1" dirty="0" err="1">
                <a:solidFill>
                  <a:prstClr val="black"/>
                </a:solidFill>
                <a:latin typeface="Constantia" panose="02030602050306030303" pitchFamily="18" charset="0"/>
              </a:rPr>
              <a:t>Gaddii</a:t>
            </a:r>
            <a:r>
              <a:rPr lang="en-US" sz="2400" b="1" dirty="0">
                <a:solidFill>
                  <a:prstClr val="black"/>
                </a:solidFill>
                <a:latin typeface="Constantia" panose="02030602050306030303" pitchFamily="18" charset="0"/>
              </a:rPr>
              <a:t> fi </a:t>
            </a:r>
            <a:r>
              <a:rPr lang="en-US" sz="2400" b="1" dirty="0" err="1">
                <a:solidFill>
                  <a:prstClr val="black"/>
                </a:solidFill>
                <a:latin typeface="Constantia" panose="02030602050306030303" pitchFamily="18" charset="0"/>
              </a:rPr>
              <a:t>dhukkubbiin</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obsaa</a:t>
            </a:r>
            <a:r>
              <a:rPr lang="en-US" sz="2400" b="1" dirty="0">
                <a:solidFill>
                  <a:prstClr val="black"/>
                </a:solidFill>
                <a:latin typeface="Constantia" panose="02030602050306030303" pitchFamily="18" charset="0"/>
              </a:rPr>
              <a:t> fi </a:t>
            </a:r>
            <a:r>
              <a:rPr lang="en-US" sz="2400" b="1" dirty="0" err="1">
                <a:solidFill>
                  <a:prstClr val="black"/>
                </a:solidFill>
                <a:latin typeface="Constantia" panose="02030602050306030303" pitchFamily="18" charset="0"/>
              </a:rPr>
              <a:t>amantii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keenya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qoruu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danda’a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garuu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ifni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argama</a:t>
            </a:r>
            <a:r>
              <a:rPr lang="en-US" sz="2400" b="1" dirty="0">
                <a:solidFill>
                  <a:prstClr val="black"/>
                </a:solidFill>
                <a:latin typeface="Constantia" panose="02030602050306030303" pitchFamily="18" charset="0"/>
              </a:rPr>
              <a:t> Isa </a:t>
            </a:r>
            <a:r>
              <a:rPr lang="en-US" sz="2400" b="1" dirty="0" err="1">
                <a:solidFill>
                  <a:prstClr val="black"/>
                </a:solidFill>
                <a:latin typeface="Constantia" panose="02030602050306030303" pitchFamily="18" charset="0"/>
              </a:rPr>
              <a:t>hin</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mul’annee</a:t>
            </a:r>
            <a:r>
              <a:rPr lang="en-US" sz="2400" b="1" dirty="0">
                <a:solidFill>
                  <a:prstClr val="black"/>
                </a:solidFill>
                <a:latin typeface="Constantia" panose="02030602050306030303" pitchFamily="18" charset="0"/>
              </a:rPr>
              <a:t> nu </a:t>
            </a:r>
            <a:r>
              <a:rPr lang="en-US" sz="2400" b="1" dirty="0" err="1">
                <a:solidFill>
                  <a:prstClr val="black"/>
                </a:solidFill>
                <a:latin typeface="Constantia" panose="02030602050306030303" pitchFamily="18" charset="0"/>
              </a:rPr>
              <a:t>wajjin</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jira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kanaaf</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Yesuus</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duuba</a:t>
            </a:r>
            <a:r>
              <a:rPr lang="en-US" sz="2400" b="1" dirty="0">
                <a:solidFill>
                  <a:prstClr val="black"/>
                </a:solidFill>
                <a:latin typeface="Constantia" panose="02030602050306030303" pitchFamily="18" charset="0"/>
              </a:rPr>
              <a:t> of </a:t>
            </a:r>
            <a:r>
              <a:rPr lang="en-US" sz="2400" b="1" dirty="0" err="1">
                <a:solidFill>
                  <a:prstClr val="black"/>
                </a:solidFill>
                <a:latin typeface="Constantia" panose="02030602050306030303" pitchFamily="18" charset="0"/>
              </a:rPr>
              <a:t>dhoksuu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qabna</a:t>
            </a:r>
            <a:r>
              <a:rPr lang="en-US" sz="2400" b="1" dirty="0">
                <a:solidFill>
                  <a:prstClr val="black"/>
                </a:solidFill>
                <a:latin typeface="Constantia" panose="02030602050306030303" pitchFamily="18" charset="0"/>
              </a:rPr>
              <a:t>.</a:t>
            </a:r>
            <a:r>
              <a:rPr kumimoji="0" lang="en"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p>
        </p:txBody>
      </p:sp>
      <p:sp>
        <p:nvSpPr>
          <p:cNvPr id="4" name="CuadroTexto 3">
            <a:extLst>
              <a:ext uri="{FF2B5EF4-FFF2-40B4-BE49-F238E27FC236}">
                <a16:creationId xmlns:a16="http://schemas.microsoft.com/office/drawing/2014/main" id="{0E018B04-181A-6179-9EB0-6EA05A3CD07E}"/>
              </a:ext>
            </a:extLst>
          </p:cNvPr>
          <p:cNvSpPr txBox="1"/>
          <p:nvPr/>
        </p:nvSpPr>
        <p:spPr>
          <a:xfrm>
            <a:off x="6037007" y="6110749"/>
            <a:ext cx="403700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(You Shall Receive Power, December 8)</a:t>
            </a:r>
          </a:p>
        </p:txBody>
      </p:sp>
    </p:spTree>
    <p:extLst>
      <p:ext uri="{BB962C8B-B14F-4D97-AF65-F5344CB8AC3E}">
        <p14:creationId xmlns:p14="http://schemas.microsoft.com/office/powerpoint/2010/main" val="205795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6D4EAEAB-E063-928D-88EF-142E3BDAE98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22" name="Group 21">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3612" y="482171"/>
            <a:ext cx="6104331" cy="5149101"/>
            <a:chOff x="7463259" y="583365"/>
            <a:chExt cx="6104330" cy="5181928"/>
          </a:xfrm>
        </p:grpSpPr>
        <p:sp>
          <p:nvSpPr>
            <p:cNvPr id="23" name="Rectangle 22">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pic>
        <p:nvPicPr>
          <p:cNvPr id="3" name="Imagen 2" descr="Un grupo de personas disfrazadas&#10;&#10;El contenido generado por IA puede ser incorrecto.">
            <a:extLst>
              <a:ext uri="{FF2B5EF4-FFF2-40B4-BE49-F238E27FC236}">
                <a16:creationId xmlns:a16="http://schemas.microsoft.com/office/drawing/2014/main" id="{7CF94666-73EE-2747-7D69-7F6179E7BD0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l="6370" r="1272" b="-3"/>
          <a:stretch>
            <a:fillRect/>
          </a:stretch>
        </p:blipFill>
        <p:spPr>
          <a:xfrm>
            <a:off x="842598" y="1116345"/>
            <a:ext cx="4825148" cy="3866172"/>
          </a:xfrm>
          <a:prstGeom prst="rect">
            <a:avLst/>
          </a:prstGeom>
        </p:spPr>
      </p:pic>
      <p:pic>
        <p:nvPicPr>
          <p:cNvPr id="26" name="Picture 25">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14413027-F5C9-39FF-2733-C8660990A096}"/>
              </a:ext>
            </a:extLst>
          </p:cNvPr>
          <p:cNvSpPr txBox="1"/>
          <p:nvPr/>
        </p:nvSpPr>
        <p:spPr>
          <a:xfrm>
            <a:off x="6409596" y="93527"/>
            <a:ext cx="5680447" cy="603242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a:t>
            </a:r>
            <a:r>
              <a:rPr lang="en-US" sz="3200" b="1" dirty="0">
                <a:ln w="12700" cmpd="sng">
                  <a:noFill/>
                  <a:prstDash val="solid"/>
                </a:ln>
                <a:solidFill>
                  <a:srgbClr val="6F5839"/>
                </a:solidFill>
                <a:latin typeface="Comic Sans MS" panose="030F0702030302020204" pitchFamily="66" charset="0"/>
              </a:rPr>
              <a:t>Waan </a:t>
            </a:r>
            <a:r>
              <a:rPr lang="en-US" sz="3200" b="1" dirty="0" err="1">
                <a:ln w="12700" cmpd="sng">
                  <a:noFill/>
                  <a:prstDash val="solid"/>
                </a:ln>
                <a:solidFill>
                  <a:srgbClr val="6F5839"/>
                </a:solidFill>
                <a:latin typeface="Comic Sans MS" panose="030F0702030302020204" pitchFamily="66" charset="0"/>
              </a:rPr>
              <a:t>hunda</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gungummii</a:t>
            </a:r>
            <a:r>
              <a:rPr lang="en-US" sz="3200" b="1" dirty="0">
                <a:ln w="12700" cmpd="sng">
                  <a:noFill/>
                  <a:prstDash val="solid"/>
                </a:ln>
                <a:solidFill>
                  <a:srgbClr val="6F5839"/>
                </a:solidFill>
                <a:latin typeface="Comic Sans MS" panose="030F0702030302020204" pitchFamily="66" charset="0"/>
              </a:rPr>
              <a:t> fi </a:t>
            </a:r>
            <a:r>
              <a:rPr lang="en-US" sz="3200" b="1" dirty="0" err="1">
                <a:ln w="12700" cmpd="sng">
                  <a:noFill/>
                  <a:prstDash val="solid"/>
                </a:ln>
                <a:solidFill>
                  <a:srgbClr val="6F5839"/>
                </a:solidFill>
                <a:latin typeface="Comic Sans MS" panose="030F0702030302020204" pitchFamily="66" charset="0"/>
              </a:rPr>
              <a:t>falmii</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malee</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hojjedhaa</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kunis</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akka</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isin</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dhaloota</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micciiramaa</a:t>
            </a:r>
            <a:r>
              <a:rPr lang="en-US" sz="3200" b="1" dirty="0">
                <a:ln w="12700" cmpd="sng">
                  <a:noFill/>
                  <a:prstDash val="solid"/>
                </a:ln>
                <a:solidFill>
                  <a:srgbClr val="6F5839"/>
                </a:solidFill>
                <a:latin typeface="Comic Sans MS" panose="030F0702030302020204" pitchFamily="66" charset="0"/>
              </a:rPr>
              <a:t> fi </a:t>
            </a:r>
            <a:r>
              <a:rPr lang="en-US" sz="3200" b="1" dirty="0" err="1">
                <a:ln w="12700" cmpd="sng">
                  <a:noFill/>
                  <a:prstDash val="solid"/>
                </a:ln>
                <a:solidFill>
                  <a:srgbClr val="6F5839"/>
                </a:solidFill>
                <a:latin typeface="Comic Sans MS" panose="030F0702030302020204" pitchFamily="66" charset="0"/>
              </a:rPr>
              <a:t>jal’aa</a:t>
            </a:r>
            <a:r>
              <a:rPr lang="en-US" sz="3200" b="1" dirty="0">
                <a:ln w="12700" cmpd="sng">
                  <a:noFill/>
                  <a:prstDash val="solid"/>
                </a:ln>
                <a:solidFill>
                  <a:srgbClr val="6F5839"/>
                </a:solidFill>
                <a:latin typeface="Comic Sans MS" panose="030F0702030302020204" pitchFamily="66" charset="0"/>
              </a:rPr>
              <a:t> kana </a:t>
            </a:r>
            <a:r>
              <a:rPr lang="en-US" sz="3200" b="1" dirty="0" err="1">
                <a:ln w="12700" cmpd="sng">
                  <a:noFill/>
                  <a:prstDash val="solid"/>
                </a:ln>
                <a:solidFill>
                  <a:srgbClr val="6F5839"/>
                </a:solidFill>
                <a:latin typeface="Comic Sans MS" panose="030F0702030302020204" pitchFamily="66" charset="0"/>
              </a:rPr>
              <a:t>gidduutti</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akkuma</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ifaa</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addunyaa</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keessatti</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ibsitaniif</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akka</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warra</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mudaa</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hin</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qabnee</a:t>
            </a:r>
            <a:r>
              <a:rPr lang="en-US" sz="3200" b="1" dirty="0">
                <a:ln w="12700" cmpd="sng">
                  <a:noFill/>
                  <a:prstDash val="solid"/>
                </a:ln>
                <a:solidFill>
                  <a:srgbClr val="6F5839"/>
                </a:solidFill>
                <a:latin typeface="Comic Sans MS" panose="030F0702030302020204" pitchFamily="66" charset="0"/>
              </a:rPr>
              <a:t> fi </a:t>
            </a:r>
            <a:r>
              <a:rPr lang="en-US" sz="3200" b="1" dirty="0" err="1">
                <a:ln w="12700" cmpd="sng">
                  <a:noFill/>
                  <a:prstDash val="solid"/>
                </a:ln>
                <a:solidFill>
                  <a:srgbClr val="6F5839"/>
                </a:solidFill>
                <a:latin typeface="Comic Sans MS" panose="030F0702030302020204" pitchFamily="66" charset="0"/>
              </a:rPr>
              <a:t>qulqullaa’oo</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ijoollee</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Waaqaa</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warra</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yakka</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hin</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qabnes</a:t>
            </a:r>
            <a:r>
              <a:rPr lang="en-US" sz="3200" b="1" dirty="0">
                <a:ln w="12700" cmpd="sng">
                  <a:noFill/>
                  <a:prstDash val="solid"/>
                </a:ln>
                <a:solidFill>
                  <a:srgbClr val="6F5839"/>
                </a:solidFill>
                <a:latin typeface="Comic Sans MS" panose="030F0702030302020204" pitchFamily="66" charset="0"/>
              </a:rPr>
              <a:t> </a:t>
            </a:r>
            <a:r>
              <a:rPr lang="en-US" sz="3200" b="1" dirty="0" err="1">
                <a:ln w="12700" cmpd="sng">
                  <a:noFill/>
                  <a:prstDash val="solid"/>
                </a:ln>
                <a:solidFill>
                  <a:srgbClr val="6F5839"/>
                </a:solidFill>
                <a:latin typeface="Comic Sans MS" panose="030F0702030302020204" pitchFamily="66" charset="0"/>
              </a:rPr>
              <a:t>taataniif</a:t>
            </a:r>
            <a:r>
              <a:rPr lang="en-US" sz="3200" b="1" dirty="0">
                <a:ln w="12700" cmpd="sng">
                  <a:noFill/>
                  <a:prstDash val="solid"/>
                </a:ln>
                <a:solidFill>
                  <a:srgbClr val="6F5839"/>
                </a:solidFill>
                <a:latin typeface="Comic Sans MS" panose="030F0702030302020204" pitchFamily="66" charset="0"/>
              </a:rPr>
              <a:t>,</a:t>
            </a:r>
            <a:r>
              <a:rPr kumimoji="0" lang="es-E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err="1">
                <a:ln w="12700" cmpd="sng">
                  <a:noFill/>
                  <a:prstDash val="solid"/>
                </a:ln>
                <a:solidFill>
                  <a:srgbClr val="6F5839"/>
                </a:solidFill>
                <a:effectLst/>
                <a:uLnTx/>
                <a:uFillTx/>
                <a:latin typeface="Comic Sans MS" panose="030F0702030302020204" pitchFamily="66" charset="0"/>
                <a:ea typeface="+mn-ea"/>
                <a:cs typeface="+mn-cs"/>
              </a:rPr>
              <a:t>Filip</a:t>
            </a:r>
            <a:r>
              <a:rPr kumimoji="0" lang="es-ES" sz="24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 2:14, 15</a:t>
            </a:r>
          </a:p>
        </p:txBody>
      </p:sp>
    </p:spTree>
    <p:extLst>
      <p:ext uri="{BB962C8B-B14F-4D97-AF65-F5344CB8AC3E}">
        <p14:creationId xmlns:p14="http://schemas.microsoft.com/office/powerpoint/2010/main" val="253216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99B0191-4231-36E6-6B8B-F8B1CD24A5A7}"/>
              </a:ext>
            </a:extLst>
          </p:cNvPr>
          <p:cNvSpPr>
            <a:spLocks noGrp="1" noRot="1" noMove="1" noResize="1" noEditPoints="1" noAdjustHandles="1" noChangeArrowheads="1" noChangeShapeType="1"/>
          </p:cNvSpPr>
          <p:nvPr/>
        </p:nvSpPr>
        <p:spPr>
          <a:xfrm>
            <a:off x="-98322" y="3311935"/>
            <a:ext cx="12359148" cy="164690"/>
          </a:xfrm>
          <a:custGeom>
            <a:avLst/>
            <a:gdLst>
              <a:gd name="csX0" fmla="*/ 0 w 12359148"/>
              <a:gd name="csY0" fmla="*/ 0 h 164690"/>
              <a:gd name="csX1" fmla="*/ 810211 w 12359148"/>
              <a:gd name="csY1" fmla="*/ 0 h 164690"/>
              <a:gd name="csX2" fmla="*/ 1620422 w 12359148"/>
              <a:gd name="csY2" fmla="*/ 0 h 164690"/>
              <a:gd name="csX3" fmla="*/ 2059858 w 12359148"/>
              <a:gd name="csY3" fmla="*/ 0 h 164690"/>
              <a:gd name="csX4" fmla="*/ 2622886 w 12359148"/>
              <a:gd name="csY4" fmla="*/ 0 h 164690"/>
              <a:gd name="csX5" fmla="*/ 3309505 w 12359148"/>
              <a:gd name="csY5" fmla="*/ 0 h 164690"/>
              <a:gd name="csX6" fmla="*/ 4243307 w 12359148"/>
              <a:gd name="csY6" fmla="*/ 0 h 164690"/>
              <a:gd name="csX7" fmla="*/ 4806335 w 12359148"/>
              <a:gd name="csY7" fmla="*/ 0 h 164690"/>
              <a:gd name="csX8" fmla="*/ 5616546 w 12359148"/>
              <a:gd name="csY8" fmla="*/ 0 h 164690"/>
              <a:gd name="csX9" fmla="*/ 6303165 w 12359148"/>
              <a:gd name="csY9" fmla="*/ 0 h 164690"/>
              <a:gd name="csX10" fmla="*/ 6989785 w 12359148"/>
              <a:gd name="csY10" fmla="*/ 0 h 164690"/>
              <a:gd name="csX11" fmla="*/ 7305630 w 12359148"/>
              <a:gd name="csY11" fmla="*/ 0 h 164690"/>
              <a:gd name="csX12" fmla="*/ 8115841 w 12359148"/>
              <a:gd name="csY12" fmla="*/ 0 h 164690"/>
              <a:gd name="csX13" fmla="*/ 8555277 w 12359148"/>
              <a:gd name="csY13" fmla="*/ 0 h 164690"/>
              <a:gd name="csX14" fmla="*/ 8994713 w 12359148"/>
              <a:gd name="csY14" fmla="*/ 0 h 164690"/>
              <a:gd name="csX15" fmla="*/ 9557741 w 12359148"/>
              <a:gd name="csY15" fmla="*/ 0 h 164690"/>
              <a:gd name="csX16" fmla="*/ 9873586 w 12359148"/>
              <a:gd name="csY16" fmla="*/ 0 h 164690"/>
              <a:gd name="csX17" fmla="*/ 10560205 w 12359148"/>
              <a:gd name="csY17" fmla="*/ 0 h 164690"/>
              <a:gd name="csX18" fmla="*/ 10999642 w 12359148"/>
              <a:gd name="csY18" fmla="*/ 0 h 164690"/>
              <a:gd name="csX19" fmla="*/ 11439078 w 12359148"/>
              <a:gd name="csY19" fmla="*/ 0 h 164690"/>
              <a:gd name="csX20" fmla="*/ 12359148 w 12359148"/>
              <a:gd name="csY20" fmla="*/ 0 h 164690"/>
              <a:gd name="csX21" fmla="*/ 12359148 w 12359148"/>
              <a:gd name="csY21" fmla="*/ 164690 h 164690"/>
              <a:gd name="csX22" fmla="*/ 11672529 w 12359148"/>
              <a:gd name="csY22" fmla="*/ 164690 h 164690"/>
              <a:gd name="csX23" fmla="*/ 11109501 w 12359148"/>
              <a:gd name="csY23" fmla="*/ 164690 h 164690"/>
              <a:gd name="csX24" fmla="*/ 10546473 w 12359148"/>
              <a:gd name="csY24" fmla="*/ 164690 h 164690"/>
              <a:gd name="csX25" fmla="*/ 9736262 w 12359148"/>
              <a:gd name="csY25" fmla="*/ 164690 h 164690"/>
              <a:gd name="csX26" fmla="*/ 9296826 w 12359148"/>
              <a:gd name="csY26" fmla="*/ 164690 h 164690"/>
              <a:gd name="csX27" fmla="*/ 8363023 w 12359148"/>
              <a:gd name="csY27" fmla="*/ 164690 h 164690"/>
              <a:gd name="csX28" fmla="*/ 7676404 w 12359148"/>
              <a:gd name="csY28" fmla="*/ 164690 h 164690"/>
              <a:gd name="csX29" fmla="*/ 7113376 w 12359148"/>
              <a:gd name="csY29" fmla="*/ 164690 h 164690"/>
              <a:gd name="csX30" fmla="*/ 6303165 w 12359148"/>
              <a:gd name="csY30" fmla="*/ 164690 h 164690"/>
              <a:gd name="csX31" fmla="*/ 5740138 w 12359148"/>
              <a:gd name="csY31" fmla="*/ 164690 h 164690"/>
              <a:gd name="csX32" fmla="*/ 4806335 w 12359148"/>
              <a:gd name="csY32" fmla="*/ 164690 h 164690"/>
              <a:gd name="csX33" fmla="*/ 3996125 w 12359148"/>
              <a:gd name="csY33" fmla="*/ 164690 h 164690"/>
              <a:gd name="csX34" fmla="*/ 3062322 w 12359148"/>
              <a:gd name="csY34" fmla="*/ 164690 h 164690"/>
              <a:gd name="csX35" fmla="*/ 2746477 w 12359148"/>
              <a:gd name="csY35" fmla="*/ 164690 h 164690"/>
              <a:gd name="csX36" fmla="*/ 1812675 w 12359148"/>
              <a:gd name="csY36" fmla="*/ 164690 h 164690"/>
              <a:gd name="csX37" fmla="*/ 1373239 w 12359148"/>
              <a:gd name="csY37" fmla="*/ 164690 h 164690"/>
              <a:gd name="csX38" fmla="*/ 0 w 12359148"/>
              <a:gd name="csY38" fmla="*/ 164690 h 164690"/>
              <a:gd name="csX39" fmla="*/ 0 w 12359148"/>
              <a:gd name="csY39" fmla="*/ 0 h 1646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12359148" h="164690" fill="none" extrusionOk="0">
                <a:moveTo>
                  <a:pt x="0" y="0"/>
                </a:moveTo>
                <a:cubicBezTo>
                  <a:pt x="377148" y="-8219"/>
                  <a:pt x="627427" y="-4295"/>
                  <a:pt x="810211" y="0"/>
                </a:cubicBezTo>
                <a:cubicBezTo>
                  <a:pt x="992995" y="4295"/>
                  <a:pt x="1391850" y="1820"/>
                  <a:pt x="1620422" y="0"/>
                </a:cubicBezTo>
                <a:cubicBezTo>
                  <a:pt x="1848994" y="-1820"/>
                  <a:pt x="1888452" y="19931"/>
                  <a:pt x="2059858" y="0"/>
                </a:cubicBezTo>
                <a:cubicBezTo>
                  <a:pt x="2231264" y="-19931"/>
                  <a:pt x="2460681" y="-264"/>
                  <a:pt x="2622886" y="0"/>
                </a:cubicBezTo>
                <a:cubicBezTo>
                  <a:pt x="2785091" y="264"/>
                  <a:pt x="3003100" y="-12479"/>
                  <a:pt x="3309505" y="0"/>
                </a:cubicBezTo>
                <a:cubicBezTo>
                  <a:pt x="3615910" y="12479"/>
                  <a:pt x="3983390" y="20875"/>
                  <a:pt x="4243307" y="0"/>
                </a:cubicBezTo>
                <a:cubicBezTo>
                  <a:pt x="4503224" y="-20875"/>
                  <a:pt x="4555866" y="26214"/>
                  <a:pt x="4806335" y="0"/>
                </a:cubicBezTo>
                <a:cubicBezTo>
                  <a:pt x="5056804" y="-26214"/>
                  <a:pt x="5276425" y="-17553"/>
                  <a:pt x="5616546" y="0"/>
                </a:cubicBezTo>
                <a:cubicBezTo>
                  <a:pt x="5956667" y="17553"/>
                  <a:pt x="6129813" y="-3068"/>
                  <a:pt x="6303165" y="0"/>
                </a:cubicBezTo>
                <a:cubicBezTo>
                  <a:pt x="6476517" y="3068"/>
                  <a:pt x="6689006" y="-17504"/>
                  <a:pt x="6989785" y="0"/>
                </a:cubicBezTo>
                <a:cubicBezTo>
                  <a:pt x="7290564" y="17504"/>
                  <a:pt x="7199119" y="-11498"/>
                  <a:pt x="7305630" y="0"/>
                </a:cubicBezTo>
                <a:cubicBezTo>
                  <a:pt x="7412141" y="11498"/>
                  <a:pt x="7720163" y="23964"/>
                  <a:pt x="8115841" y="0"/>
                </a:cubicBezTo>
                <a:cubicBezTo>
                  <a:pt x="8511519" y="-23964"/>
                  <a:pt x="8399638" y="-11905"/>
                  <a:pt x="8555277" y="0"/>
                </a:cubicBezTo>
                <a:cubicBezTo>
                  <a:pt x="8710916" y="11905"/>
                  <a:pt x="8860341" y="-13538"/>
                  <a:pt x="8994713" y="0"/>
                </a:cubicBezTo>
                <a:cubicBezTo>
                  <a:pt x="9129085" y="13538"/>
                  <a:pt x="9360344" y="10559"/>
                  <a:pt x="9557741" y="0"/>
                </a:cubicBezTo>
                <a:cubicBezTo>
                  <a:pt x="9755138" y="-10559"/>
                  <a:pt x="9735687" y="-5273"/>
                  <a:pt x="9873586" y="0"/>
                </a:cubicBezTo>
                <a:cubicBezTo>
                  <a:pt x="10011485" y="5273"/>
                  <a:pt x="10396580" y="-33026"/>
                  <a:pt x="10560205" y="0"/>
                </a:cubicBezTo>
                <a:cubicBezTo>
                  <a:pt x="10723830" y="33026"/>
                  <a:pt x="10890309" y="5493"/>
                  <a:pt x="10999642" y="0"/>
                </a:cubicBezTo>
                <a:cubicBezTo>
                  <a:pt x="11108975" y="-5493"/>
                  <a:pt x="11267472" y="5918"/>
                  <a:pt x="11439078" y="0"/>
                </a:cubicBezTo>
                <a:cubicBezTo>
                  <a:pt x="11610684" y="-5918"/>
                  <a:pt x="12163272" y="14235"/>
                  <a:pt x="12359148" y="0"/>
                </a:cubicBezTo>
                <a:cubicBezTo>
                  <a:pt x="12366563" y="76619"/>
                  <a:pt x="12365381" y="83271"/>
                  <a:pt x="12359148" y="164690"/>
                </a:cubicBezTo>
                <a:cubicBezTo>
                  <a:pt x="12020923" y="161610"/>
                  <a:pt x="11912564" y="132941"/>
                  <a:pt x="11672529" y="164690"/>
                </a:cubicBezTo>
                <a:cubicBezTo>
                  <a:pt x="11432494" y="196439"/>
                  <a:pt x="11258120" y="151530"/>
                  <a:pt x="11109501" y="164690"/>
                </a:cubicBezTo>
                <a:cubicBezTo>
                  <a:pt x="10960882" y="177850"/>
                  <a:pt x="10684669" y="140274"/>
                  <a:pt x="10546473" y="164690"/>
                </a:cubicBezTo>
                <a:cubicBezTo>
                  <a:pt x="10408277" y="189106"/>
                  <a:pt x="10031840" y="194410"/>
                  <a:pt x="9736262" y="164690"/>
                </a:cubicBezTo>
                <a:cubicBezTo>
                  <a:pt x="9440684" y="134970"/>
                  <a:pt x="9443600" y="154205"/>
                  <a:pt x="9296826" y="164690"/>
                </a:cubicBezTo>
                <a:cubicBezTo>
                  <a:pt x="9150052" y="175175"/>
                  <a:pt x="8628930" y="210398"/>
                  <a:pt x="8363023" y="164690"/>
                </a:cubicBezTo>
                <a:cubicBezTo>
                  <a:pt x="8097116" y="118982"/>
                  <a:pt x="7855702" y="188920"/>
                  <a:pt x="7676404" y="164690"/>
                </a:cubicBezTo>
                <a:cubicBezTo>
                  <a:pt x="7497106" y="140460"/>
                  <a:pt x="7355920" y="184225"/>
                  <a:pt x="7113376" y="164690"/>
                </a:cubicBezTo>
                <a:cubicBezTo>
                  <a:pt x="6870832" y="145155"/>
                  <a:pt x="6628542" y="150150"/>
                  <a:pt x="6303165" y="164690"/>
                </a:cubicBezTo>
                <a:cubicBezTo>
                  <a:pt x="5977788" y="179230"/>
                  <a:pt x="6003278" y="184293"/>
                  <a:pt x="5740138" y="164690"/>
                </a:cubicBezTo>
                <a:cubicBezTo>
                  <a:pt x="5476998" y="145087"/>
                  <a:pt x="5183986" y="161862"/>
                  <a:pt x="4806335" y="164690"/>
                </a:cubicBezTo>
                <a:cubicBezTo>
                  <a:pt x="4428684" y="167518"/>
                  <a:pt x="4197845" y="163729"/>
                  <a:pt x="3996125" y="164690"/>
                </a:cubicBezTo>
                <a:cubicBezTo>
                  <a:pt x="3794405" y="165652"/>
                  <a:pt x="3512914" y="205922"/>
                  <a:pt x="3062322" y="164690"/>
                </a:cubicBezTo>
                <a:cubicBezTo>
                  <a:pt x="2611730" y="123458"/>
                  <a:pt x="2849305" y="179882"/>
                  <a:pt x="2746477" y="164690"/>
                </a:cubicBezTo>
                <a:cubicBezTo>
                  <a:pt x="2643650" y="149498"/>
                  <a:pt x="2056950" y="142346"/>
                  <a:pt x="1812675" y="164690"/>
                </a:cubicBezTo>
                <a:cubicBezTo>
                  <a:pt x="1568400" y="187034"/>
                  <a:pt x="1532055" y="175774"/>
                  <a:pt x="1373239" y="164690"/>
                </a:cubicBezTo>
                <a:cubicBezTo>
                  <a:pt x="1214423" y="153606"/>
                  <a:pt x="645975" y="194089"/>
                  <a:pt x="0" y="164690"/>
                </a:cubicBezTo>
                <a:cubicBezTo>
                  <a:pt x="-4380" y="86613"/>
                  <a:pt x="-5856" y="75315"/>
                  <a:pt x="0" y="0"/>
                </a:cubicBezTo>
                <a:close/>
              </a:path>
              <a:path w="12359148" h="164690" stroke="0" extrusionOk="0">
                <a:moveTo>
                  <a:pt x="0" y="0"/>
                </a:moveTo>
                <a:cubicBezTo>
                  <a:pt x="195439" y="-17500"/>
                  <a:pt x="430275" y="4373"/>
                  <a:pt x="686619" y="0"/>
                </a:cubicBezTo>
                <a:cubicBezTo>
                  <a:pt x="942963" y="-4373"/>
                  <a:pt x="891253" y="-12188"/>
                  <a:pt x="1002464" y="0"/>
                </a:cubicBezTo>
                <a:cubicBezTo>
                  <a:pt x="1113676" y="12188"/>
                  <a:pt x="1349103" y="18552"/>
                  <a:pt x="1441901" y="0"/>
                </a:cubicBezTo>
                <a:cubicBezTo>
                  <a:pt x="1534699" y="-18552"/>
                  <a:pt x="1819679" y="4141"/>
                  <a:pt x="2004928" y="0"/>
                </a:cubicBezTo>
                <a:cubicBezTo>
                  <a:pt x="2190177" y="-4141"/>
                  <a:pt x="2354018" y="23714"/>
                  <a:pt x="2567956" y="0"/>
                </a:cubicBezTo>
                <a:cubicBezTo>
                  <a:pt x="2781894" y="-23714"/>
                  <a:pt x="2765614" y="14871"/>
                  <a:pt x="2883801" y="0"/>
                </a:cubicBezTo>
                <a:cubicBezTo>
                  <a:pt x="3001988" y="-14871"/>
                  <a:pt x="3565981" y="-31959"/>
                  <a:pt x="3817603" y="0"/>
                </a:cubicBezTo>
                <a:cubicBezTo>
                  <a:pt x="4069225" y="31959"/>
                  <a:pt x="4357376" y="31329"/>
                  <a:pt x="4504223" y="0"/>
                </a:cubicBezTo>
                <a:cubicBezTo>
                  <a:pt x="4651070" y="-31329"/>
                  <a:pt x="4730538" y="1361"/>
                  <a:pt x="4820068" y="0"/>
                </a:cubicBezTo>
                <a:cubicBezTo>
                  <a:pt x="4909598" y="-1361"/>
                  <a:pt x="5228207" y="-28188"/>
                  <a:pt x="5630279" y="0"/>
                </a:cubicBezTo>
                <a:cubicBezTo>
                  <a:pt x="6032351" y="28188"/>
                  <a:pt x="5879697" y="-15613"/>
                  <a:pt x="6069715" y="0"/>
                </a:cubicBezTo>
                <a:cubicBezTo>
                  <a:pt x="6259733" y="15613"/>
                  <a:pt x="6521908" y="4949"/>
                  <a:pt x="6879926" y="0"/>
                </a:cubicBezTo>
                <a:cubicBezTo>
                  <a:pt x="7237944" y="-4949"/>
                  <a:pt x="7381328" y="16075"/>
                  <a:pt x="7690137" y="0"/>
                </a:cubicBezTo>
                <a:cubicBezTo>
                  <a:pt x="7998946" y="-16075"/>
                  <a:pt x="7920065" y="-3012"/>
                  <a:pt x="8005981" y="0"/>
                </a:cubicBezTo>
                <a:cubicBezTo>
                  <a:pt x="8091897" y="3012"/>
                  <a:pt x="8615791" y="-19862"/>
                  <a:pt x="8939784" y="0"/>
                </a:cubicBezTo>
                <a:cubicBezTo>
                  <a:pt x="9263777" y="19862"/>
                  <a:pt x="9243385" y="17060"/>
                  <a:pt x="9379220" y="0"/>
                </a:cubicBezTo>
                <a:cubicBezTo>
                  <a:pt x="9515055" y="-17060"/>
                  <a:pt x="9973498" y="-33904"/>
                  <a:pt x="10313022" y="0"/>
                </a:cubicBezTo>
                <a:cubicBezTo>
                  <a:pt x="10652546" y="33904"/>
                  <a:pt x="10741733" y="6986"/>
                  <a:pt x="11123233" y="0"/>
                </a:cubicBezTo>
                <a:cubicBezTo>
                  <a:pt x="11504733" y="-6986"/>
                  <a:pt x="11774742" y="-5018"/>
                  <a:pt x="12359148" y="0"/>
                </a:cubicBezTo>
                <a:cubicBezTo>
                  <a:pt x="12359478" y="71861"/>
                  <a:pt x="12362311" y="104238"/>
                  <a:pt x="12359148" y="164690"/>
                </a:cubicBezTo>
                <a:cubicBezTo>
                  <a:pt x="11950133" y="127389"/>
                  <a:pt x="11713003" y="136650"/>
                  <a:pt x="11425346" y="164690"/>
                </a:cubicBezTo>
                <a:cubicBezTo>
                  <a:pt x="11137689" y="192730"/>
                  <a:pt x="10792065" y="196473"/>
                  <a:pt x="10615135" y="164690"/>
                </a:cubicBezTo>
                <a:cubicBezTo>
                  <a:pt x="10438205" y="132907"/>
                  <a:pt x="10407263" y="168349"/>
                  <a:pt x="10299290" y="164690"/>
                </a:cubicBezTo>
                <a:cubicBezTo>
                  <a:pt x="10191318" y="161031"/>
                  <a:pt x="10085688" y="168831"/>
                  <a:pt x="9983445" y="164690"/>
                </a:cubicBezTo>
                <a:cubicBezTo>
                  <a:pt x="9881202" y="160549"/>
                  <a:pt x="9484430" y="171772"/>
                  <a:pt x="9296826" y="164690"/>
                </a:cubicBezTo>
                <a:cubicBezTo>
                  <a:pt x="9109222" y="157608"/>
                  <a:pt x="8671039" y="174499"/>
                  <a:pt x="8363023" y="164690"/>
                </a:cubicBezTo>
                <a:cubicBezTo>
                  <a:pt x="8055007" y="154881"/>
                  <a:pt x="8016720" y="171097"/>
                  <a:pt x="7799996" y="164690"/>
                </a:cubicBezTo>
                <a:cubicBezTo>
                  <a:pt x="7583272" y="158283"/>
                  <a:pt x="7359065" y="138136"/>
                  <a:pt x="6989785" y="164690"/>
                </a:cubicBezTo>
                <a:cubicBezTo>
                  <a:pt x="6620505" y="191244"/>
                  <a:pt x="6671517" y="182636"/>
                  <a:pt x="6550348" y="164690"/>
                </a:cubicBezTo>
                <a:cubicBezTo>
                  <a:pt x="6429179" y="146744"/>
                  <a:pt x="6347689" y="161504"/>
                  <a:pt x="6234504" y="164690"/>
                </a:cubicBezTo>
                <a:cubicBezTo>
                  <a:pt x="6121319" y="167876"/>
                  <a:pt x="5787428" y="176794"/>
                  <a:pt x="5547884" y="164690"/>
                </a:cubicBezTo>
                <a:cubicBezTo>
                  <a:pt x="5308340" y="152586"/>
                  <a:pt x="5245804" y="186069"/>
                  <a:pt x="4984856" y="164690"/>
                </a:cubicBezTo>
                <a:cubicBezTo>
                  <a:pt x="4723908" y="143311"/>
                  <a:pt x="4492304" y="187058"/>
                  <a:pt x="4298237" y="164690"/>
                </a:cubicBezTo>
                <a:cubicBezTo>
                  <a:pt x="4104170" y="142322"/>
                  <a:pt x="3717128" y="164049"/>
                  <a:pt x="3364435" y="164690"/>
                </a:cubicBezTo>
                <a:cubicBezTo>
                  <a:pt x="3011742" y="165331"/>
                  <a:pt x="2670189" y="146114"/>
                  <a:pt x="2430632" y="164690"/>
                </a:cubicBezTo>
                <a:cubicBezTo>
                  <a:pt x="2191075" y="183266"/>
                  <a:pt x="2119345" y="146504"/>
                  <a:pt x="1867605" y="164690"/>
                </a:cubicBezTo>
                <a:cubicBezTo>
                  <a:pt x="1615865" y="182876"/>
                  <a:pt x="1444586" y="199263"/>
                  <a:pt x="1057394" y="164690"/>
                </a:cubicBezTo>
                <a:cubicBezTo>
                  <a:pt x="670202" y="130117"/>
                  <a:pt x="518368" y="213250"/>
                  <a:pt x="0" y="164690"/>
                </a:cubicBezTo>
                <a:cubicBezTo>
                  <a:pt x="6115" y="107576"/>
                  <a:pt x="4469" y="46553"/>
                  <a:pt x="0" y="0"/>
                </a:cubicBezTo>
                <a:close/>
              </a:path>
            </a:pathLst>
          </a:custGeom>
          <a:solidFill>
            <a:schemeClr val="accent1">
              <a:lumMod val="60000"/>
              <a:lumOff val="40000"/>
            </a:schemeClr>
          </a:solidFill>
          <a:ln w="76200">
            <a:gradFill flip="none" rotWithShape="1">
              <a:gsLst>
                <a:gs pos="0">
                  <a:srgbClr val="FAFFA3"/>
                </a:gs>
                <a:gs pos="100000">
                  <a:srgbClr val="E7A881"/>
                </a:gs>
              </a:gsLst>
              <a:lin ang="16200000" scaled="1"/>
              <a:tileRect/>
            </a:gradFill>
            <a:extLst>
              <a:ext uri="{C807C97D-BFC1-408E-A445-0C87EB9F89A2}">
                <ask:lineSketchStyleProps xmlns:ask="http://schemas.microsoft.com/office/drawing/2018/sketchyshapes" sd="736175037">
                  <a:prstGeom prst="rect">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B7C845A8-8A2A-5F24-42E0-E313F0381246}"/>
              </a:ext>
            </a:extLst>
          </p:cNvPr>
          <p:cNvSpPr txBox="1"/>
          <p:nvPr/>
        </p:nvSpPr>
        <p:spPr>
          <a:xfrm>
            <a:off x="5553074" y="3860698"/>
            <a:ext cx="637222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FFFF66"/>
                </a:solidFill>
                <a:effectLst>
                  <a:outerShdw blurRad="38100" dist="38100" dir="2700000" algn="tl">
                    <a:srgbClr val="000000">
                      <a:alpha val="43137"/>
                    </a:srgbClr>
                  </a:outerShdw>
                </a:effectLst>
                <a:highlight>
                  <a:srgbClr val="D73E9E"/>
                </a:highlight>
                <a:uLnTx/>
                <a:uFillTx/>
                <a:latin typeface="Aptos" panose="02110004020202020204"/>
                <a:ea typeface="+mn-ea"/>
                <a:cs typeface="+mn-cs"/>
              </a:rPr>
              <a:t> Biyya lafaa</a:t>
            </a:r>
            <a:r>
              <a:rPr kumimoji="0" lang="en" sz="2000" b="1" i="0" u="none" strike="noStrike" kern="1200" cap="none" spc="0" normalizeH="0" noProof="0" dirty="0">
                <a:ln>
                  <a:noFill/>
                </a:ln>
                <a:solidFill>
                  <a:srgbClr val="FFFF66"/>
                </a:solidFill>
                <a:effectLst>
                  <a:outerShdw blurRad="38100" dist="38100" dir="2700000" algn="tl">
                    <a:srgbClr val="000000">
                      <a:alpha val="43137"/>
                    </a:srgbClr>
                  </a:outerShdw>
                </a:effectLst>
                <a:highlight>
                  <a:srgbClr val="D73E9E"/>
                </a:highlight>
                <a:uLnTx/>
                <a:uFillTx/>
                <a:latin typeface="Aptos" panose="02110004020202020204"/>
                <a:ea typeface="+mn-ea"/>
                <a:cs typeface="+mn-cs"/>
              </a:rPr>
              <a:t> keessatti kan ibsan</a:t>
            </a:r>
            <a:r>
              <a:rPr kumimoji="0" lang="en" sz="2000" b="1" i="0" u="none" strike="noStrike" kern="1200" cap="none" spc="0" normalizeH="0" baseline="0" noProof="0" dirty="0">
                <a:ln>
                  <a:noFill/>
                </a:ln>
                <a:solidFill>
                  <a:srgbClr val="FFFF66"/>
                </a:solidFill>
                <a:effectLst>
                  <a:outerShdw blurRad="38100" dist="38100" dir="2700000" algn="tl">
                    <a:srgbClr val="000000">
                      <a:alpha val="43137"/>
                    </a:srgbClr>
                  </a:outerShdw>
                </a:effectLst>
                <a:highlight>
                  <a:srgbClr val="D73E9E"/>
                </a:highligh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Calaqqee Waaqaa (Filiph. 2:12-13)</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Biyya lafaa keessatti kan</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ibsan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(Filip. 2:14-16)</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Aarsaa jiraataa (Filip. 2:17-18)</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highlight>
                  <a:srgbClr val="A43DDB"/>
                </a:highlight>
                <a:uLnTx/>
                <a:uFillTx/>
                <a:latin typeface="Aptos" panose="02110004020202020204"/>
                <a:ea typeface="+mn-ea"/>
                <a:cs typeface="+mn-cs"/>
              </a:rPr>
              <a:t> Fakkeenyota ifaa:</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Ximootewos (Filip. 2:19-24)</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Ephafrodixos (Filip. 2:25-30)</a:t>
            </a:r>
          </a:p>
        </p:txBody>
      </p:sp>
      <p:sp>
        <p:nvSpPr>
          <p:cNvPr id="4" name="CuadroTexto 3">
            <a:extLst>
              <a:ext uri="{FF2B5EF4-FFF2-40B4-BE49-F238E27FC236}">
                <a16:creationId xmlns:a16="http://schemas.microsoft.com/office/drawing/2014/main" id="{C641E505-AA8F-61C9-E612-331732F59382}"/>
              </a:ext>
            </a:extLst>
          </p:cNvPr>
          <p:cNvSpPr txBox="1"/>
          <p:nvPr/>
        </p:nvSpPr>
        <p:spPr>
          <a:xfrm>
            <a:off x="266701" y="205710"/>
            <a:ext cx="7458073" cy="1015663"/>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en-US" sz="2000" b="1" dirty="0">
                <a:solidFill>
                  <a:prstClr val="black"/>
                </a:solidFill>
              </a:rPr>
              <a:t>Akka </a:t>
            </a:r>
            <a:r>
              <a:rPr lang="en-US" sz="2000" b="1" dirty="0" err="1">
                <a:solidFill>
                  <a:prstClr val="black"/>
                </a:solidFill>
              </a:rPr>
              <a:t>namoonni</a:t>
            </a:r>
            <a:r>
              <a:rPr lang="en-US" sz="2000" b="1" dirty="0">
                <a:solidFill>
                  <a:prstClr val="black"/>
                </a:solidFill>
              </a:rPr>
              <a:t> </a:t>
            </a:r>
            <a:r>
              <a:rPr lang="en-US" sz="2000" b="1" dirty="0" err="1">
                <a:solidFill>
                  <a:prstClr val="black"/>
                </a:solidFill>
              </a:rPr>
              <a:t>hojii</a:t>
            </a:r>
            <a:r>
              <a:rPr lang="en-US" sz="2000" b="1" dirty="0">
                <a:solidFill>
                  <a:prstClr val="black"/>
                </a:solidFill>
              </a:rPr>
              <a:t> </a:t>
            </a:r>
            <a:r>
              <a:rPr lang="en-US" sz="2000" b="1" dirty="0" err="1">
                <a:solidFill>
                  <a:prstClr val="black"/>
                </a:solidFill>
              </a:rPr>
              <a:t>keessan</a:t>
            </a:r>
            <a:r>
              <a:rPr lang="en-US" sz="2000" b="1" dirty="0">
                <a:solidFill>
                  <a:prstClr val="black"/>
                </a:solidFill>
              </a:rPr>
              <a:t> isa </a:t>
            </a:r>
            <a:r>
              <a:rPr lang="en-US" sz="2000" b="1" dirty="0" err="1">
                <a:solidFill>
                  <a:prstClr val="black"/>
                </a:solidFill>
              </a:rPr>
              <a:t>gaarii</a:t>
            </a:r>
            <a:r>
              <a:rPr lang="en-US" sz="2000" b="1" dirty="0">
                <a:solidFill>
                  <a:prstClr val="black"/>
                </a:solidFill>
              </a:rPr>
              <a:t> </a:t>
            </a:r>
            <a:r>
              <a:rPr lang="en-US" sz="2000" b="1" dirty="0" err="1">
                <a:solidFill>
                  <a:prstClr val="black"/>
                </a:solidFill>
              </a:rPr>
              <a:t>arganii</a:t>
            </a:r>
            <a:r>
              <a:rPr lang="en-US" sz="2000" b="1" dirty="0">
                <a:solidFill>
                  <a:prstClr val="black"/>
                </a:solidFill>
              </a:rPr>
              <a:t> </a:t>
            </a:r>
            <a:r>
              <a:rPr lang="en-US" sz="2000" b="1" dirty="0" err="1">
                <a:solidFill>
                  <a:prstClr val="black"/>
                </a:solidFill>
              </a:rPr>
              <a:t>Abbaa</a:t>
            </a:r>
            <a:r>
              <a:rPr lang="en-US" sz="2000" b="1" dirty="0">
                <a:solidFill>
                  <a:prstClr val="black"/>
                </a:solidFill>
              </a:rPr>
              <a:t> </a:t>
            </a:r>
            <a:r>
              <a:rPr lang="en-US" sz="2000" b="1" dirty="0" err="1">
                <a:solidFill>
                  <a:prstClr val="black"/>
                </a:solidFill>
              </a:rPr>
              <a:t>keessan</a:t>
            </a:r>
            <a:r>
              <a:rPr lang="en-US" sz="2000" b="1" dirty="0">
                <a:solidFill>
                  <a:prstClr val="black"/>
                </a:solidFill>
              </a:rPr>
              <a:t> Isa </a:t>
            </a:r>
            <a:r>
              <a:rPr lang="en-US" sz="2000" b="1" dirty="0" err="1">
                <a:solidFill>
                  <a:prstClr val="black"/>
                </a:solidFill>
              </a:rPr>
              <a:t>samii</a:t>
            </a:r>
            <a:r>
              <a:rPr lang="en-US" sz="2000" b="1" dirty="0">
                <a:solidFill>
                  <a:prstClr val="black"/>
                </a:solidFill>
              </a:rPr>
              <a:t> </a:t>
            </a:r>
            <a:r>
              <a:rPr lang="en-US" sz="2000" b="1" dirty="0" err="1">
                <a:solidFill>
                  <a:prstClr val="black"/>
                </a:solidFill>
              </a:rPr>
              <a:t>irraatiif</a:t>
            </a:r>
            <a:r>
              <a:rPr lang="en-US" sz="2000" b="1" dirty="0">
                <a:solidFill>
                  <a:prstClr val="black"/>
                </a:solidFill>
              </a:rPr>
              <a:t> </a:t>
            </a:r>
            <a:r>
              <a:rPr lang="en-US" sz="2000" b="1" dirty="0" err="1">
                <a:solidFill>
                  <a:prstClr val="black"/>
                </a:solidFill>
              </a:rPr>
              <a:t>ulfina</a:t>
            </a:r>
            <a:r>
              <a:rPr lang="en-US" sz="2000" b="1" dirty="0">
                <a:solidFill>
                  <a:prstClr val="black"/>
                </a:solidFill>
              </a:rPr>
              <a:t> </a:t>
            </a:r>
            <a:r>
              <a:rPr lang="en-US" sz="2000" b="1" dirty="0" err="1">
                <a:solidFill>
                  <a:prstClr val="black"/>
                </a:solidFill>
              </a:rPr>
              <a:t>kennaniif</a:t>
            </a:r>
            <a:r>
              <a:rPr lang="en-US" sz="2000" b="1" dirty="0">
                <a:solidFill>
                  <a:prstClr val="black"/>
                </a:solidFill>
              </a:rPr>
              <a:t> </a:t>
            </a:r>
            <a:r>
              <a:rPr lang="en-US" sz="2000" b="1" dirty="0" err="1">
                <a:solidFill>
                  <a:prstClr val="black"/>
                </a:solidFill>
              </a:rPr>
              <a:t>ifni</a:t>
            </a:r>
            <a:r>
              <a:rPr lang="en-US" sz="2000" b="1" dirty="0">
                <a:solidFill>
                  <a:prstClr val="black"/>
                </a:solidFill>
              </a:rPr>
              <a:t> </a:t>
            </a:r>
            <a:r>
              <a:rPr lang="en-US" sz="2000" b="1" dirty="0" err="1">
                <a:solidFill>
                  <a:prstClr val="black"/>
                </a:solidFill>
              </a:rPr>
              <a:t>keessanis</a:t>
            </a:r>
            <a:r>
              <a:rPr lang="en-US" sz="2000" b="1" dirty="0">
                <a:solidFill>
                  <a:prstClr val="black"/>
                </a:solidFill>
              </a:rPr>
              <a:t> </a:t>
            </a:r>
            <a:r>
              <a:rPr lang="en-US" sz="2000" b="1" dirty="0" err="1">
                <a:solidFill>
                  <a:prstClr val="black"/>
                </a:solidFill>
              </a:rPr>
              <a:t>akkasuma</a:t>
            </a:r>
            <a:r>
              <a:rPr lang="en-US" sz="2000" b="1" dirty="0">
                <a:solidFill>
                  <a:prstClr val="black"/>
                </a:solidFill>
              </a:rPr>
              <a:t> </a:t>
            </a:r>
            <a:r>
              <a:rPr lang="en-US" sz="2000" b="1" dirty="0" err="1">
                <a:solidFill>
                  <a:prstClr val="black"/>
                </a:solidFill>
              </a:rPr>
              <a:t>fuula</a:t>
            </a:r>
            <a:r>
              <a:rPr lang="en-US" sz="2000" b="1" dirty="0">
                <a:solidFill>
                  <a:prstClr val="black"/>
                </a:solidFill>
              </a:rPr>
              <a:t> </a:t>
            </a:r>
            <a:r>
              <a:rPr lang="en-US" sz="2000" b="1" dirty="0" err="1">
                <a:solidFill>
                  <a:prstClr val="black"/>
                </a:solidFill>
              </a:rPr>
              <a:t>namootaa</a:t>
            </a:r>
            <a:r>
              <a:rPr lang="en-US" sz="2000" b="1" dirty="0">
                <a:solidFill>
                  <a:prstClr val="black"/>
                </a:solidFill>
              </a:rPr>
              <a:t> </a:t>
            </a:r>
            <a:r>
              <a:rPr lang="en-US" sz="2000" b="1" dirty="0" err="1">
                <a:solidFill>
                  <a:prstClr val="black"/>
                </a:solidFill>
              </a:rPr>
              <a:t>duratti</a:t>
            </a:r>
            <a:r>
              <a:rPr lang="en-US" sz="2000" b="1" dirty="0">
                <a:solidFill>
                  <a:prstClr val="black"/>
                </a:solidFill>
              </a:rPr>
              <a:t> </a:t>
            </a:r>
            <a:r>
              <a:rPr lang="en-US" sz="2000" b="1" dirty="0" err="1">
                <a:solidFill>
                  <a:prstClr val="black"/>
                </a:solidFill>
              </a:rPr>
              <a:t>haa</a:t>
            </a:r>
            <a:r>
              <a:rPr lang="en-US" sz="2000" b="1" dirty="0">
                <a:solidFill>
                  <a:prstClr val="black"/>
                </a:solidFill>
              </a:rPr>
              <a:t> </a:t>
            </a:r>
            <a:r>
              <a:rPr lang="en-US" sz="2000" b="1" dirty="0" err="1">
                <a:solidFill>
                  <a:prstClr val="black"/>
                </a:solidFill>
              </a:rPr>
              <a:t>ifu</a:t>
            </a:r>
            <a:r>
              <a:rPr lang="en-US" sz="2000" b="1" dirty="0">
                <a:solidFill>
                  <a:prstClr val="black"/>
                </a:solidFill>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(Maat. 5:16).</a:t>
            </a:r>
          </a:p>
        </p:txBody>
      </p:sp>
      <p:pic>
        <p:nvPicPr>
          <p:cNvPr id="5" name="Imagen 4" descr="Mujer con la mano en la noche&#10;&#10;El contenido generado por IA puede ser incorrecto.">
            <a:extLst>
              <a:ext uri="{FF2B5EF4-FFF2-40B4-BE49-F238E27FC236}">
                <a16:creationId xmlns:a16="http://schemas.microsoft.com/office/drawing/2014/main" id="{68133EED-1310-76A2-A83F-247545CFE18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800976" y="196185"/>
            <a:ext cx="4200523" cy="3429000"/>
          </a:xfrm>
          <a:custGeom>
            <a:avLst/>
            <a:gdLst>
              <a:gd name="csX0" fmla="*/ 0 w 4200523"/>
              <a:gd name="csY0" fmla="*/ 0 h 3429000"/>
              <a:gd name="csX1" fmla="*/ 609076 w 4200523"/>
              <a:gd name="csY1" fmla="*/ 0 h 3429000"/>
              <a:gd name="csX2" fmla="*/ 1092136 w 4200523"/>
              <a:gd name="csY2" fmla="*/ 0 h 3429000"/>
              <a:gd name="csX3" fmla="*/ 1701212 w 4200523"/>
              <a:gd name="csY3" fmla="*/ 0 h 3429000"/>
              <a:gd name="csX4" fmla="*/ 2310288 w 4200523"/>
              <a:gd name="csY4" fmla="*/ 0 h 3429000"/>
              <a:gd name="csX5" fmla="*/ 2835353 w 4200523"/>
              <a:gd name="csY5" fmla="*/ 0 h 3429000"/>
              <a:gd name="csX6" fmla="*/ 3402424 w 4200523"/>
              <a:gd name="csY6" fmla="*/ 0 h 3429000"/>
              <a:gd name="csX7" fmla="*/ 4200523 w 4200523"/>
              <a:gd name="csY7" fmla="*/ 0 h 3429000"/>
              <a:gd name="csX8" fmla="*/ 4200523 w 4200523"/>
              <a:gd name="csY8" fmla="*/ 537210 h 3429000"/>
              <a:gd name="csX9" fmla="*/ 4200523 w 4200523"/>
              <a:gd name="csY9" fmla="*/ 1177290 h 3429000"/>
              <a:gd name="csX10" fmla="*/ 4200523 w 4200523"/>
              <a:gd name="csY10" fmla="*/ 1714500 h 3429000"/>
              <a:gd name="csX11" fmla="*/ 4200523 w 4200523"/>
              <a:gd name="csY11" fmla="*/ 2217420 h 3429000"/>
              <a:gd name="csX12" fmla="*/ 4200523 w 4200523"/>
              <a:gd name="csY12" fmla="*/ 2857500 h 3429000"/>
              <a:gd name="csX13" fmla="*/ 4200523 w 4200523"/>
              <a:gd name="csY13" fmla="*/ 3429000 h 3429000"/>
              <a:gd name="csX14" fmla="*/ 3633452 w 4200523"/>
              <a:gd name="csY14" fmla="*/ 3429000 h 3429000"/>
              <a:gd name="csX15" fmla="*/ 3024377 w 4200523"/>
              <a:gd name="csY15" fmla="*/ 3429000 h 3429000"/>
              <a:gd name="csX16" fmla="*/ 2541316 w 4200523"/>
              <a:gd name="csY16" fmla="*/ 3429000 h 3429000"/>
              <a:gd name="csX17" fmla="*/ 2016251 w 4200523"/>
              <a:gd name="csY17" fmla="*/ 3429000 h 3429000"/>
              <a:gd name="csX18" fmla="*/ 1407175 w 4200523"/>
              <a:gd name="csY18" fmla="*/ 3429000 h 3429000"/>
              <a:gd name="csX19" fmla="*/ 966120 w 4200523"/>
              <a:gd name="csY19" fmla="*/ 3429000 h 3429000"/>
              <a:gd name="csX20" fmla="*/ 0 w 4200523"/>
              <a:gd name="csY20" fmla="*/ 3429000 h 3429000"/>
              <a:gd name="csX21" fmla="*/ 0 w 4200523"/>
              <a:gd name="csY21" fmla="*/ 2823210 h 3429000"/>
              <a:gd name="csX22" fmla="*/ 0 w 4200523"/>
              <a:gd name="csY22" fmla="*/ 2320290 h 3429000"/>
              <a:gd name="csX23" fmla="*/ 0 w 4200523"/>
              <a:gd name="csY23" fmla="*/ 1783080 h 3429000"/>
              <a:gd name="csX24" fmla="*/ 0 w 4200523"/>
              <a:gd name="csY24" fmla="*/ 1143000 h 3429000"/>
              <a:gd name="csX25" fmla="*/ 0 w 4200523"/>
              <a:gd name="csY25" fmla="*/ 537210 h 3429000"/>
              <a:gd name="csX26" fmla="*/ 0 w 4200523"/>
              <a:gd name="csY26" fmla="*/ 0 h 3429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200523" h="3429000" fill="none" extrusionOk="0">
                <a:moveTo>
                  <a:pt x="0" y="0"/>
                </a:moveTo>
                <a:cubicBezTo>
                  <a:pt x="136882" y="-44406"/>
                  <a:pt x="353248" y="40181"/>
                  <a:pt x="609076" y="0"/>
                </a:cubicBezTo>
                <a:cubicBezTo>
                  <a:pt x="864904" y="-40181"/>
                  <a:pt x="895354" y="37880"/>
                  <a:pt x="1092136" y="0"/>
                </a:cubicBezTo>
                <a:cubicBezTo>
                  <a:pt x="1288918" y="-37880"/>
                  <a:pt x="1417149" y="47459"/>
                  <a:pt x="1701212" y="0"/>
                </a:cubicBezTo>
                <a:cubicBezTo>
                  <a:pt x="1985275" y="-47459"/>
                  <a:pt x="2096322" y="46073"/>
                  <a:pt x="2310288" y="0"/>
                </a:cubicBezTo>
                <a:cubicBezTo>
                  <a:pt x="2524254" y="-46073"/>
                  <a:pt x="2709135" y="19721"/>
                  <a:pt x="2835353" y="0"/>
                </a:cubicBezTo>
                <a:cubicBezTo>
                  <a:pt x="2961571" y="-19721"/>
                  <a:pt x="3232398" y="36398"/>
                  <a:pt x="3402424" y="0"/>
                </a:cubicBezTo>
                <a:cubicBezTo>
                  <a:pt x="3572450" y="-36398"/>
                  <a:pt x="3861595" y="10042"/>
                  <a:pt x="4200523" y="0"/>
                </a:cubicBezTo>
                <a:cubicBezTo>
                  <a:pt x="4201679" y="175459"/>
                  <a:pt x="4140919" y="392076"/>
                  <a:pt x="4200523" y="537210"/>
                </a:cubicBezTo>
                <a:cubicBezTo>
                  <a:pt x="4260127" y="682344"/>
                  <a:pt x="4138855" y="993628"/>
                  <a:pt x="4200523" y="1177290"/>
                </a:cubicBezTo>
                <a:cubicBezTo>
                  <a:pt x="4262191" y="1360952"/>
                  <a:pt x="4187240" y="1460853"/>
                  <a:pt x="4200523" y="1714500"/>
                </a:cubicBezTo>
                <a:cubicBezTo>
                  <a:pt x="4213806" y="1968147"/>
                  <a:pt x="4176959" y="1967044"/>
                  <a:pt x="4200523" y="2217420"/>
                </a:cubicBezTo>
                <a:cubicBezTo>
                  <a:pt x="4224087" y="2467796"/>
                  <a:pt x="4179623" y="2619113"/>
                  <a:pt x="4200523" y="2857500"/>
                </a:cubicBezTo>
                <a:cubicBezTo>
                  <a:pt x="4221423" y="3095887"/>
                  <a:pt x="4144535" y="3250903"/>
                  <a:pt x="4200523" y="3429000"/>
                </a:cubicBezTo>
                <a:cubicBezTo>
                  <a:pt x="4026199" y="3476697"/>
                  <a:pt x="3834841" y="3398666"/>
                  <a:pt x="3633452" y="3429000"/>
                </a:cubicBezTo>
                <a:cubicBezTo>
                  <a:pt x="3432063" y="3459334"/>
                  <a:pt x="3282358" y="3362312"/>
                  <a:pt x="3024377" y="3429000"/>
                </a:cubicBezTo>
                <a:cubicBezTo>
                  <a:pt x="2766396" y="3495688"/>
                  <a:pt x="2722642" y="3380930"/>
                  <a:pt x="2541316" y="3429000"/>
                </a:cubicBezTo>
                <a:cubicBezTo>
                  <a:pt x="2359990" y="3477070"/>
                  <a:pt x="2160530" y="3416073"/>
                  <a:pt x="2016251" y="3429000"/>
                </a:cubicBezTo>
                <a:cubicBezTo>
                  <a:pt x="1871973" y="3441927"/>
                  <a:pt x="1563219" y="3372954"/>
                  <a:pt x="1407175" y="3429000"/>
                </a:cubicBezTo>
                <a:cubicBezTo>
                  <a:pt x="1251131" y="3485046"/>
                  <a:pt x="1167095" y="3424488"/>
                  <a:pt x="966120" y="3429000"/>
                </a:cubicBezTo>
                <a:cubicBezTo>
                  <a:pt x="765146" y="3433512"/>
                  <a:pt x="302853" y="3358642"/>
                  <a:pt x="0" y="3429000"/>
                </a:cubicBezTo>
                <a:cubicBezTo>
                  <a:pt x="-17157" y="3228098"/>
                  <a:pt x="27501" y="2992560"/>
                  <a:pt x="0" y="2823210"/>
                </a:cubicBezTo>
                <a:cubicBezTo>
                  <a:pt x="-27501" y="2653860"/>
                  <a:pt x="56058" y="2500917"/>
                  <a:pt x="0" y="2320290"/>
                </a:cubicBezTo>
                <a:cubicBezTo>
                  <a:pt x="-56058" y="2139663"/>
                  <a:pt x="51736" y="1913248"/>
                  <a:pt x="0" y="1783080"/>
                </a:cubicBezTo>
                <a:cubicBezTo>
                  <a:pt x="-51736" y="1652912"/>
                  <a:pt x="57140" y="1325533"/>
                  <a:pt x="0" y="1143000"/>
                </a:cubicBezTo>
                <a:cubicBezTo>
                  <a:pt x="-57140" y="960467"/>
                  <a:pt x="24444" y="824901"/>
                  <a:pt x="0" y="537210"/>
                </a:cubicBezTo>
                <a:cubicBezTo>
                  <a:pt x="-24444" y="249519"/>
                  <a:pt x="13333" y="157373"/>
                  <a:pt x="0" y="0"/>
                </a:cubicBezTo>
                <a:close/>
              </a:path>
              <a:path w="4200523" h="3429000" stroke="0" extrusionOk="0">
                <a:moveTo>
                  <a:pt x="0" y="0"/>
                </a:moveTo>
                <a:cubicBezTo>
                  <a:pt x="140013" y="-23877"/>
                  <a:pt x="265642" y="4651"/>
                  <a:pt x="441055" y="0"/>
                </a:cubicBezTo>
                <a:cubicBezTo>
                  <a:pt x="616469" y="-4651"/>
                  <a:pt x="734948" y="25786"/>
                  <a:pt x="840105" y="0"/>
                </a:cubicBezTo>
                <a:cubicBezTo>
                  <a:pt x="945262" y="-25786"/>
                  <a:pt x="1180890" y="9143"/>
                  <a:pt x="1281160" y="0"/>
                </a:cubicBezTo>
                <a:cubicBezTo>
                  <a:pt x="1381430" y="-9143"/>
                  <a:pt x="1591656" y="62747"/>
                  <a:pt x="1806225" y="0"/>
                </a:cubicBezTo>
                <a:cubicBezTo>
                  <a:pt x="2020794" y="-62747"/>
                  <a:pt x="2269672" y="29280"/>
                  <a:pt x="2415301" y="0"/>
                </a:cubicBezTo>
                <a:cubicBezTo>
                  <a:pt x="2560930" y="-29280"/>
                  <a:pt x="2713168" y="13297"/>
                  <a:pt x="2856356" y="0"/>
                </a:cubicBezTo>
                <a:cubicBezTo>
                  <a:pt x="2999545" y="-13297"/>
                  <a:pt x="3191236" y="27085"/>
                  <a:pt x="3423426" y="0"/>
                </a:cubicBezTo>
                <a:cubicBezTo>
                  <a:pt x="3655616" y="-27085"/>
                  <a:pt x="4021112" y="10190"/>
                  <a:pt x="4200523" y="0"/>
                </a:cubicBezTo>
                <a:cubicBezTo>
                  <a:pt x="4248204" y="97123"/>
                  <a:pt x="4144853" y="321804"/>
                  <a:pt x="4200523" y="468630"/>
                </a:cubicBezTo>
                <a:cubicBezTo>
                  <a:pt x="4256193" y="615456"/>
                  <a:pt x="4148403" y="819653"/>
                  <a:pt x="4200523" y="1074420"/>
                </a:cubicBezTo>
                <a:cubicBezTo>
                  <a:pt x="4252643" y="1329187"/>
                  <a:pt x="4150482" y="1467746"/>
                  <a:pt x="4200523" y="1680210"/>
                </a:cubicBezTo>
                <a:cubicBezTo>
                  <a:pt x="4250564" y="1892674"/>
                  <a:pt x="4191050" y="1964057"/>
                  <a:pt x="4200523" y="2183130"/>
                </a:cubicBezTo>
                <a:cubicBezTo>
                  <a:pt x="4209996" y="2402203"/>
                  <a:pt x="4183097" y="2581028"/>
                  <a:pt x="4200523" y="2823210"/>
                </a:cubicBezTo>
                <a:cubicBezTo>
                  <a:pt x="4217949" y="3065392"/>
                  <a:pt x="4169414" y="3270270"/>
                  <a:pt x="4200523" y="3429000"/>
                </a:cubicBezTo>
                <a:cubicBezTo>
                  <a:pt x="4083475" y="3471314"/>
                  <a:pt x="3920230" y="3423948"/>
                  <a:pt x="3801473" y="3429000"/>
                </a:cubicBezTo>
                <a:cubicBezTo>
                  <a:pt x="3682716" y="3434052"/>
                  <a:pt x="3362940" y="3419238"/>
                  <a:pt x="3192397" y="3429000"/>
                </a:cubicBezTo>
                <a:cubicBezTo>
                  <a:pt x="3021854" y="3438762"/>
                  <a:pt x="2924480" y="3384177"/>
                  <a:pt x="2709337" y="3429000"/>
                </a:cubicBezTo>
                <a:cubicBezTo>
                  <a:pt x="2494194" y="3473823"/>
                  <a:pt x="2466724" y="3387509"/>
                  <a:pt x="2268282" y="3429000"/>
                </a:cubicBezTo>
                <a:cubicBezTo>
                  <a:pt x="2069840" y="3470491"/>
                  <a:pt x="1922358" y="3375034"/>
                  <a:pt x="1785222" y="3429000"/>
                </a:cubicBezTo>
                <a:cubicBezTo>
                  <a:pt x="1648086" y="3482966"/>
                  <a:pt x="1535599" y="3419017"/>
                  <a:pt x="1386173" y="3429000"/>
                </a:cubicBezTo>
                <a:cubicBezTo>
                  <a:pt x="1236747" y="3438983"/>
                  <a:pt x="984060" y="3364384"/>
                  <a:pt x="777097" y="3429000"/>
                </a:cubicBezTo>
                <a:cubicBezTo>
                  <a:pt x="570134" y="3493616"/>
                  <a:pt x="227529" y="3344485"/>
                  <a:pt x="0" y="3429000"/>
                </a:cubicBezTo>
                <a:cubicBezTo>
                  <a:pt x="-25276" y="3225440"/>
                  <a:pt x="36906" y="3159074"/>
                  <a:pt x="0" y="2891790"/>
                </a:cubicBezTo>
                <a:cubicBezTo>
                  <a:pt x="-36906" y="2624506"/>
                  <a:pt x="10457" y="2482392"/>
                  <a:pt x="0" y="2354580"/>
                </a:cubicBezTo>
                <a:cubicBezTo>
                  <a:pt x="-10457" y="2226768"/>
                  <a:pt x="20428" y="1983188"/>
                  <a:pt x="0" y="1783080"/>
                </a:cubicBezTo>
                <a:cubicBezTo>
                  <a:pt x="-20428" y="1582972"/>
                  <a:pt x="18720" y="1469149"/>
                  <a:pt x="0" y="1211580"/>
                </a:cubicBezTo>
                <a:cubicBezTo>
                  <a:pt x="-18720" y="954011"/>
                  <a:pt x="14054" y="762949"/>
                  <a:pt x="0" y="571500"/>
                </a:cubicBezTo>
                <a:cubicBezTo>
                  <a:pt x="-14054" y="380051"/>
                  <a:pt x="595" y="199993"/>
                  <a:pt x="0" y="0"/>
                </a:cubicBezTo>
                <a:close/>
              </a:path>
            </a:pathLst>
          </a:custGeom>
          <a:solidFill>
            <a:schemeClr val="accent1">
              <a:lumMod val="60000"/>
              <a:lumOff val="40000"/>
            </a:schemeClr>
          </a:solidFill>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9" name="Imagen 8" descr="Imagen que contiene tabla, frente, agua, parado&#10;&#10;El contenido generado por IA puede ser incorrecto.">
            <a:extLst>
              <a:ext uri="{FF2B5EF4-FFF2-40B4-BE49-F238E27FC236}">
                <a16:creationId xmlns:a16="http://schemas.microsoft.com/office/drawing/2014/main" id="{161968E9-69FD-99F5-062C-F7400D7C90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1" y="3034019"/>
            <a:ext cx="4124324" cy="3657599"/>
          </a:xfrm>
          <a:custGeom>
            <a:avLst/>
            <a:gdLst>
              <a:gd name="csX0" fmla="*/ 0 w 4124324"/>
              <a:gd name="csY0" fmla="*/ 0 h 3657599"/>
              <a:gd name="csX1" fmla="*/ 630432 w 4124324"/>
              <a:gd name="csY1" fmla="*/ 0 h 3657599"/>
              <a:gd name="csX2" fmla="*/ 1095892 w 4124324"/>
              <a:gd name="csY2" fmla="*/ 0 h 3657599"/>
              <a:gd name="csX3" fmla="*/ 1643838 w 4124324"/>
              <a:gd name="csY3" fmla="*/ 0 h 3657599"/>
              <a:gd name="csX4" fmla="*/ 2315513 w 4124324"/>
              <a:gd name="csY4" fmla="*/ 0 h 3657599"/>
              <a:gd name="csX5" fmla="*/ 2987189 w 4124324"/>
              <a:gd name="csY5" fmla="*/ 0 h 3657599"/>
              <a:gd name="csX6" fmla="*/ 3576378 w 4124324"/>
              <a:gd name="csY6" fmla="*/ 0 h 3657599"/>
              <a:gd name="csX7" fmla="*/ 4124324 w 4124324"/>
              <a:gd name="csY7" fmla="*/ 0 h 3657599"/>
              <a:gd name="csX8" fmla="*/ 4124324 w 4124324"/>
              <a:gd name="csY8" fmla="*/ 412786 h 3657599"/>
              <a:gd name="csX9" fmla="*/ 4124324 w 4124324"/>
              <a:gd name="csY9" fmla="*/ 825572 h 3657599"/>
              <a:gd name="csX10" fmla="*/ 4124324 w 4124324"/>
              <a:gd name="csY10" fmla="*/ 1421238 h 3657599"/>
              <a:gd name="csX11" fmla="*/ 4124324 w 4124324"/>
              <a:gd name="csY11" fmla="*/ 1907177 h 3657599"/>
              <a:gd name="csX12" fmla="*/ 4124324 w 4124324"/>
              <a:gd name="csY12" fmla="*/ 2356539 h 3657599"/>
              <a:gd name="csX13" fmla="*/ 4124324 w 4124324"/>
              <a:gd name="csY13" fmla="*/ 2952205 h 3657599"/>
              <a:gd name="csX14" fmla="*/ 4124324 w 4124324"/>
              <a:gd name="csY14" fmla="*/ 3657599 h 3657599"/>
              <a:gd name="csX15" fmla="*/ 3493892 w 4124324"/>
              <a:gd name="csY15" fmla="*/ 3657599 h 3657599"/>
              <a:gd name="csX16" fmla="*/ 2822216 w 4124324"/>
              <a:gd name="csY16" fmla="*/ 3657599 h 3657599"/>
              <a:gd name="csX17" fmla="*/ 2274270 w 4124324"/>
              <a:gd name="csY17" fmla="*/ 3657599 h 3657599"/>
              <a:gd name="csX18" fmla="*/ 1685081 w 4124324"/>
              <a:gd name="csY18" fmla="*/ 3657599 h 3657599"/>
              <a:gd name="csX19" fmla="*/ 1013405 w 4124324"/>
              <a:gd name="csY19" fmla="*/ 3657599 h 3657599"/>
              <a:gd name="csX20" fmla="*/ 506703 w 4124324"/>
              <a:gd name="csY20" fmla="*/ 3657599 h 3657599"/>
              <a:gd name="csX21" fmla="*/ 0 w 4124324"/>
              <a:gd name="csY21" fmla="*/ 3657599 h 3657599"/>
              <a:gd name="csX22" fmla="*/ 0 w 4124324"/>
              <a:gd name="csY22" fmla="*/ 3098509 h 3657599"/>
              <a:gd name="csX23" fmla="*/ 0 w 4124324"/>
              <a:gd name="csY23" fmla="*/ 2649147 h 3657599"/>
              <a:gd name="csX24" fmla="*/ 0 w 4124324"/>
              <a:gd name="csY24" fmla="*/ 2163209 h 3657599"/>
              <a:gd name="csX25" fmla="*/ 0 w 4124324"/>
              <a:gd name="csY25" fmla="*/ 1567542 h 3657599"/>
              <a:gd name="csX26" fmla="*/ 0 w 4124324"/>
              <a:gd name="csY26" fmla="*/ 1008452 h 3657599"/>
              <a:gd name="csX27" fmla="*/ 0 w 4124324"/>
              <a:gd name="csY27" fmla="*/ 0 h 3657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4124324" h="3657599" fill="none" extrusionOk="0">
                <a:moveTo>
                  <a:pt x="0" y="0"/>
                </a:moveTo>
                <a:cubicBezTo>
                  <a:pt x="250081" y="-68823"/>
                  <a:pt x="441910" y="54729"/>
                  <a:pt x="630432" y="0"/>
                </a:cubicBezTo>
                <a:cubicBezTo>
                  <a:pt x="818954" y="-54729"/>
                  <a:pt x="898112" y="30185"/>
                  <a:pt x="1095892" y="0"/>
                </a:cubicBezTo>
                <a:cubicBezTo>
                  <a:pt x="1293672" y="-30185"/>
                  <a:pt x="1416735" y="53363"/>
                  <a:pt x="1643838" y="0"/>
                </a:cubicBezTo>
                <a:cubicBezTo>
                  <a:pt x="1870941" y="-53363"/>
                  <a:pt x="1986424" y="66662"/>
                  <a:pt x="2315513" y="0"/>
                </a:cubicBezTo>
                <a:cubicBezTo>
                  <a:pt x="2644603" y="-66662"/>
                  <a:pt x="2845490" y="20186"/>
                  <a:pt x="2987189" y="0"/>
                </a:cubicBezTo>
                <a:cubicBezTo>
                  <a:pt x="3128888" y="-20186"/>
                  <a:pt x="3407070" y="33615"/>
                  <a:pt x="3576378" y="0"/>
                </a:cubicBezTo>
                <a:cubicBezTo>
                  <a:pt x="3745686" y="-33615"/>
                  <a:pt x="3926610" y="57852"/>
                  <a:pt x="4124324" y="0"/>
                </a:cubicBezTo>
                <a:cubicBezTo>
                  <a:pt x="4136023" y="148878"/>
                  <a:pt x="4112648" y="223368"/>
                  <a:pt x="4124324" y="412786"/>
                </a:cubicBezTo>
                <a:cubicBezTo>
                  <a:pt x="4136000" y="602204"/>
                  <a:pt x="4106167" y="723484"/>
                  <a:pt x="4124324" y="825572"/>
                </a:cubicBezTo>
                <a:cubicBezTo>
                  <a:pt x="4142481" y="927660"/>
                  <a:pt x="4100595" y="1213610"/>
                  <a:pt x="4124324" y="1421238"/>
                </a:cubicBezTo>
                <a:cubicBezTo>
                  <a:pt x="4148053" y="1628866"/>
                  <a:pt x="4116870" y="1680111"/>
                  <a:pt x="4124324" y="1907177"/>
                </a:cubicBezTo>
                <a:cubicBezTo>
                  <a:pt x="4131778" y="2134243"/>
                  <a:pt x="4073476" y="2241460"/>
                  <a:pt x="4124324" y="2356539"/>
                </a:cubicBezTo>
                <a:cubicBezTo>
                  <a:pt x="4175172" y="2471618"/>
                  <a:pt x="4118792" y="2830189"/>
                  <a:pt x="4124324" y="2952205"/>
                </a:cubicBezTo>
                <a:cubicBezTo>
                  <a:pt x="4129856" y="3074221"/>
                  <a:pt x="4113588" y="3307837"/>
                  <a:pt x="4124324" y="3657599"/>
                </a:cubicBezTo>
                <a:cubicBezTo>
                  <a:pt x="3834231" y="3718934"/>
                  <a:pt x="3661286" y="3618402"/>
                  <a:pt x="3493892" y="3657599"/>
                </a:cubicBezTo>
                <a:cubicBezTo>
                  <a:pt x="3326498" y="3696796"/>
                  <a:pt x="3137638" y="3605742"/>
                  <a:pt x="2822216" y="3657599"/>
                </a:cubicBezTo>
                <a:cubicBezTo>
                  <a:pt x="2506794" y="3709456"/>
                  <a:pt x="2498514" y="3656698"/>
                  <a:pt x="2274270" y="3657599"/>
                </a:cubicBezTo>
                <a:cubicBezTo>
                  <a:pt x="2050026" y="3658500"/>
                  <a:pt x="1902181" y="3596837"/>
                  <a:pt x="1685081" y="3657599"/>
                </a:cubicBezTo>
                <a:cubicBezTo>
                  <a:pt x="1467981" y="3718361"/>
                  <a:pt x="1343235" y="3594485"/>
                  <a:pt x="1013405" y="3657599"/>
                </a:cubicBezTo>
                <a:cubicBezTo>
                  <a:pt x="683575" y="3720713"/>
                  <a:pt x="668132" y="3623254"/>
                  <a:pt x="506703" y="3657599"/>
                </a:cubicBezTo>
                <a:cubicBezTo>
                  <a:pt x="345274" y="3691944"/>
                  <a:pt x="244503" y="3599666"/>
                  <a:pt x="0" y="3657599"/>
                </a:cubicBezTo>
                <a:cubicBezTo>
                  <a:pt x="-18504" y="3388475"/>
                  <a:pt x="12205" y="3353325"/>
                  <a:pt x="0" y="3098509"/>
                </a:cubicBezTo>
                <a:cubicBezTo>
                  <a:pt x="-12205" y="2843693"/>
                  <a:pt x="40437" y="2822637"/>
                  <a:pt x="0" y="2649147"/>
                </a:cubicBezTo>
                <a:cubicBezTo>
                  <a:pt x="-40437" y="2475657"/>
                  <a:pt x="25684" y="2296801"/>
                  <a:pt x="0" y="2163209"/>
                </a:cubicBezTo>
                <a:cubicBezTo>
                  <a:pt x="-25684" y="2029617"/>
                  <a:pt x="57938" y="1845252"/>
                  <a:pt x="0" y="1567542"/>
                </a:cubicBezTo>
                <a:cubicBezTo>
                  <a:pt x="-57938" y="1289832"/>
                  <a:pt x="50104" y="1156445"/>
                  <a:pt x="0" y="1008452"/>
                </a:cubicBezTo>
                <a:cubicBezTo>
                  <a:pt x="-50104" y="860459"/>
                  <a:pt x="14037" y="392829"/>
                  <a:pt x="0" y="0"/>
                </a:cubicBezTo>
                <a:close/>
              </a:path>
              <a:path w="4124324" h="3657599" stroke="0" extrusionOk="0">
                <a:moveTo>
                  <a:pt x="0" y="0"/>
                </a:moveTo>
                <a:cubicBezTo>
                  <a:pt x="145033" y="-6792"/>
                  <a:pt x="313567" y="41644"/>
                  <a:pt x="506703" y="0"/>
                </a:cubicBezTo>
                <a:cubicBezTo>
                  <a:pt x="699839" y="-41644"/>
                  <a:pt x="811449" y="31846"/>
                  <a:pt x="972162" y="0"/>
                </a:cubicBezTo>
                <a:cubicBezTo>
                  <a:pt x="1132875" y="-31846"/>
                  <a:pt x="1296496" y="50310"/>
                  <a:pt x="1478865" y="0"/>
                </a:cubicBezTo>
                <a:cubicBezTo>
                  <a:pt x="1661234" y="-50310"/>
                  <a:pt x="1948519" y="62083"/>
                  <a:pt x="2068054" y="0"/>
                </a:cubicBezTo>
                <a:cubicBezTo>
                  <a:pt x="2187589" y="-62083"/>
                  <a:pt x="2541820" y="54477"/>
                  <a:pt x="2739730" y="0"/>
                </a:cubicBezTo>
                <a:cubicBezTo>
                  <a:pt x="2937640" y="-54477"/>
                  <a:pt x="3101125" y="58542"/>
                  <a:pt x="3246432" y="0"/>
                </a:cubicBezTo>
                <a:cubicBezTo>
                  <a:pt x="3391739" y="-58542"/>
                  <a:pt x="3906798" y="104463"/>
                  <a:pt x="4124324" y="0"/>
                </a:cubicBezTo>
                <a:cubicBezTo>
                  <a:pt x="4172419" y="256527"/>
                  <a:pt x="4121203" y="462850"/>
                  <a:pt x="4124324" y="595666"/>
                </a:cubicBezTo>
                <a:cubicBezTo>
                  <a:pt x="4127445" y="728482"/>
                  <a:pt x="4090876" y="953494"/>
                  <a:pt x="4124324" y="1081604"/>
                </a:cubicBezTo>
                <a:cubicBezTo>
                  <a:pt x="4157772" y="1209714"/>
                  <a:pt x="4087906" y="1392581"/>
                  <a:pt x="4124324" y="1640694"/>
                </a:cubicBezTo>
                <a:cubicBezTo>
                  <a:pt x="4160742" y="1888807"/>
                  <a:pt x="4057642" y="2027564"/>
                  <a:pt x="4124324" y="2199785"/>
                </a:cubicBezTo>
                <a:cubicBezTo>
                  <a:pt x="4191006" y="2372006"/>
                  <a:pt x="4111926" y="2426487"/>
                  <a:pt x="4124324" y="2649147"/>
                </a:cubicBezTo>
                <a:cubicBezTo>
                  <a:pt x="4136722" y="2871807"/>
                  <a:pt x="4101142" y="3403060"/>
                  <a:pt x="4124324" y="3657599"/>
                </a:cubicBezTo>
                <a:cubicBezTo>
                  <a:pt x="3859353" y="3696884"/>
                  <a:pt x="3805695" y="3655891"/>
                  <a:pt x="3576378" y="3657599"/>
                </a:cubicBezTo>
                <a:cubicBezTo>
                  <a:pt x="3347061" y="3659307"/>
                  <a:pt x="3241655" y="3602477"/>
                  <a:pt x="2945946" y="3657599"/>
                </a:cubicBezTo>
                <a:cubicBezTo>
                  <a:pt x="2650237" y="3712721"/>
                  <a:pt x="2442612" y="3591486"/>
                  <a:pt x="2274270" y="3657599"/>
                </a:cubicBezTo>
                <a:cubicBezTo>
                  <a:pt x="2105928" y="3723712"/>
                  <a:pt x="1838430" y="3634560"/>
                  <a:pt x="1726324" y="3657599"/>
                </a:cubicBezTo>
                <a:cubicBezTo>
                  <a:pt x="1614218" y="3680638"/>
                  <a:pt x="1452341" y="3630880"/>
                  <a:pt x="1219622" y="3657599"/>
                </a:cubicBezTo>
                <a:cubicBezTo>
                  <a:pt x="986903" y="3684318"/>
                  <a:pt x="913974" y="3620705"/>
                  <a:pt x="671676" y="3657599"/>
                </a:cubicBezTo>
                <a:cubicBezTo>
                  <a:pt x="429378" y="3694493"/>
                  <a:pt x="301004" y="3624577"/>
                  <a:pt x="0" y="3657599"/>
                </a:cubicBezTo>
                <a:cubicBezTo>
                  <a:pt x="-45538" y="3512272"/>
                  <a:pt x="44572" y="3217330"/>
                  <a:pt x="0" y="3061933"/>
                </a:cubicBezTo>
                <a:cubicBezTo>
                  <a:pt x="-44572" y="2906536"/>
                  <a:pt x="45092" y="2786839"/>
                  <a:pt x="0" y="2612571"/>
                </a:cubicBezTo>
                <a:cubicBezTo>
                  <a:pt x="-45092" y="2438303"/>
                  <a:pt x="14949" y="2272419"/>
                  <a:pt x="0" y="2163209"/>
                </a:cubicBezTo>
                <a:cubicBezTo>
                  <a:pt x="-14949" y="2053999"/>
                  <a:pt x="21574" y="1902230"/>
                  <a:pt x="0" y="1677270"/>
                </a:cubicBezTo>
                <a:cubicBezTo>
                  <a:pt x="-21574" y="1452310"/>
                  <a:pt x="18458" y="1325472"/>
                  <a:pt x="0" y="1154756"/>
                </a:cubicBezTo>
                <a:cubicBezTo>
                  <a:pt x="-18458" y="984040"/>
                  <a:pt x="42917" y="791839"/>
                  <a:pt x="0" y="632242"/>
                </a:cubicBezTo>
                <a:cubicBezTo>
                  <a:pt x="-42917" y="472645"/>
                  <a:pt x="57773" y="153674"/>
                  <a:pt x="0" y="0"/>
                </a:cubicBezTo>
                <a:close/>
              </a:path>
            </a:pathLst>
          </a:custGeom>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sp>
        <p:nvSpPr>
          <p:cNvPr id="42" name="Estrella: 7 puntas 41">
            <a:extLst>
              <a:ext uri="{FF2B5EF4-FFF2-40B4-BE49-F238E27FC236}">
                <a16:creationId xmlns:a16="http://schemas.microsoft.com/office/drawing/2014/main" id="{70E4784D-F5F9-B317-5C87-B2DADCC1D8C0}"/>
              </a:ext>
            </a:extLst>
          </p:cNvPr>
          <p:cNvSpPr/>
          <p:nvPr/>
        </p:nvSpPr>
        <p:spPr>
          <a:xfrm>
            <a:off x="5738892" y="4318800"/>
            <a:ext cx="252000" cy="252000"/>
          </a:xfrm>
          <a:prstGeom prst="star7">
            <a:avLst/>
          </a:prstGeom>
          <a:solidFill>
            <a:srgbClr val="FF6699"/>
          </a:solidFill>
          <a:ln>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Estrella: 7 puntas 42">
            <a:extLst>
              <a:ext uri="{FF2B5EF4-FFF2-40B4-BE49-F238E27FC236}">
                <a16:creationId xmlns:a16="http://schemas.microsoft.com/office/drawing/2014/main" id="{D0A725D1-B959-CE0D-A9BC-B49B784A8406}"/>
              </a:ext>
            </a:extLst>
          </p:cNvPr>
          <p:cNvSpPr/>
          <p:nvPr/>
        </p:nvSpPr>
        <p:spPr>
          <a:xfrm>
            <a:off x="5738892" y="4692278"/>
            <a:ext cx="252000" cy="252000"/>
          </a:xfrm>
          <a:prstGeom prst="star7">
            <a:avLst/>
          </a:prstGeom>
          <a:solidFill>
            <a:srgbClr val="99CC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4" name="Estrella: 7 puntas 43">
            <a:extLst>
              <a:ext uri="{FF2B5EF4-FFF2-40B4-BE49-F238E27FC236}">
                <a16:creationId xmlns:a16="http://schemas.microsoft.com/office/drawing/2014/main" id="{2FB3A96E-E9E3-9407-13B1-706C92FD4F5A}"/>
              </a:ext>
            </a:extLst>
          </p:cNvPr>
          <p:cNvSpPr/>
          <p:nvPr/>
        </p:nvSpPr>
        <p:spPr>
          <a:xfrm>
            <a:off x="5738892" y="5065755"/>
            <a:ext cx="252000" cy="252000"/>
          </a:xfrm>
          <a:prstGeom prst="star7">
            <a:avLst/>
          </a:prstGeom>
          <a:solidFill>
            <a:srgbClr val="00CC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5" name="Estrella: 7 puntas 44">
            <a:extLst>
              <a:ext uri="{FF2B5EF4-FFF2-40B4-BE49-F238E27FC236}">
                <a16:creationId xmlns:a16="http://schemas.microsoft.com/office/drawing/2014/main" id="{8F2E319E-EFE7-343F-8E26-F1623B7BEEE4}"/>
              </a:ext>
            </a:extLst>
          </p:cNvPr>
          <p:cNvSpPr/>
          <p:nvPr/>
        </p:nvSpPr>
        <p:spPr>
          <a:xfrm>
            <a:off x="5738892" y="6358180"/>
            <a:ext cx="252000" cy="252000"/>
          </a:xfrm>
          <a:prstGeom prst="star7">
            <a:avLst/>
          </a:prstGeom>
          <a:solidFill>
            <a:srgbClr val="FFFF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6" name="Estrella: 7 puntas 45">
            <a:extLst>
              <a:ext uri="{FF2B5EF4-FFF2-40B4-BE49-F238E27FC236}">
                <a16:creationId xmlns:a16="http://schemas.microsoft.com/office/drawing/2014/main" id="{B0B75A13-8490-D48B-55F7-E369623A0409}"/>
              </a:ext>
            </a:extLst>
          </p:cNvPr>
          <p:cNvSpPr/>
          <p:nvPr/>
        </p:nvSpPr>
        <p:spPr>
          <a:xfrm>
            <a:off x="5738892" y="5980296"/>
            <a:ext cx="252000" cy="252000"/>
          </a:xfrm>
          <a:prstGeom prst="star7">
            <a:avLst/>
          </a:prstGeom>
          <a:solidFill>
            <a:srgbClr val="9966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1" name="Imagen 50" descr="Forma, Flecha&#10;&#10;El contenido generado por IA puede ser incorrecto.">
            <a:extLst>
              <a:ext uri="{FF2B5EF4-FFF2-40B4-BE49-F238E27FC236}">
                <a16:creationId xmlns:a16="http://schemas.microsoft.com/office/drawing/2014/main" id="{438D470A-0DF0-9B0C-A4B5-3030950156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2889" y="5554581"/>
            <a:ext cx="578735" cy="335779"/>
          </a:xfrm>
          <a:prstGeom prst="rect">
            <a:avLst/>
          </a:prstGeom>
          <a:effectLst>
            <a:outerShdw blurRad="50800" dist="38100" dir="8100000" algn="tr" rotWithShape="0">
              <a:prstClr val="black">
                <a:alpha val="40000"/>
              </a:prstClr>
            </a:outerShdw>
          </a:effectLst>
        </p:spPr>
      </p:pic>
      <p:pic>
        <p:nvPicPr>
          <p:cNvPr id="58" name="Imagen 57" descr="Forma, Flecha&#10;&#10;El contenido generado por IA puede ser incorrecto.">
            <a:extLst>
              <a:ext uri="{FF2B5EF4-FFF2-40B4-BE49-F238E27FC236}">
                <a16:creationId xmlns:a16="http://schemas.microsoft.com/office/drawing/2014/main" id="{2077B631-DD61-1C83-3673-491F7B1034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74339" y="3890194"/>
            <a:ext cx="578735" cy="33577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9A73507-B5FD-8007-E908-E9F3CEA4D1CC}"/>
              </a:ext>
            </a:extLst>
          </p:cNvPr>
          <p:cNvSpPr txBox="1"/>
          <p:nvPr/>
        </p:nvSpPr>
        <p:spPr>
          <a:xfrm>
            <a:off x="266700" y="1914691"/>
            <a:ext cx="745807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Biyya lafaa seera Waaqayyoo irra deddebitee dhidhiitte keessa jiraachaa, nuti Kiristiyaanonni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warri akka Seerichaatti jiraachaa Waaqayyoof hojjennu, ibsaa dukkana keessatti ibsu dha.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4E11140E-A242-E1CE-ECD8-AB7799C42E28}"/>
              </a:ext>
            </a:extLst>
          </p:cNvPr>
          <p:cNvSpPr txBox="1"/>
          <p:nvPr/>
        </p:nvSpPr>
        <p:spPr>
          <a:xfrm>
            <a:off x="266700" y="1214089"/>
            <a:ext cx="745807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Filiphisiyus 2:12-18 keessatti, abboommii Yesuus</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kana Phaawuloos akka ofii isaatiitti irra deebi’ee argina.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639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900" decel="100000" fill="hold"/>
                                        <p:tgtEl>
                                          <p:spTgt spid="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400" decel="100000"/>
                                        <p:tgtEl>
                                          <p:spTgt spid="58"/>
                                        </p:tgtEl>
                                      </p:cBhvr>
                                    </p:animEffect>
                                    <p:anim calcmode="lin" valueType="num">
                                      <p:cBhvr>
                                        <p:cTn id="39" dur="400" decel="100000" fill="hold"/>
                                        <p:tgtEl>
                                          <p:spTgt spid="58"/>
                                        </p:tgtEl>
                                        <p:attrNameLst>
                                          <p:attrName>style.rotation</p:attrName>
                                        </p:attrNameLst>
                                      </p:cBhvr>
                                      <p:tavLst>
                                        <p:tav tm="0">
                                          <p:val>
                                            <p:fltVal val="-90"/>
                                          </p:val>
                                        </p:tav>
                                        <p:tav tm="100000">
                                          <p:val>
                                            <p:fltVal val="0"/>
                                          </p:val>
                                        </p:tav>
                                      </p:tavLst>
                                    </p:anim>
                                    <p:anim calcmode="lin" valueType="num">
                                      <p:cBhvr>
                                        <p:cTn id="40" dur="400" decel="100000" fill="hold"/>
                                        <p:tgtEl>
                                          <p:spTgt spid="58"/>
                                        </p:tgtEl>
                                        <p:attrNameLst>
                                          <p:attrName>ppt_x</p:attrName>
                                        </p:attrNameLst>
                                      </p:cBhvr>
                                      <p:tavLst>
                                        <p:tav tm="0">
                                          <p:val>
                                            <p:strVal val="#ppt_x+0.4"/>
                                          </p:val>
                                        </p:tav>
                                        <p:tav tm="100000">
                                          <p:val>
                                            <p:strVal val="#ppt_x-0.05"/>
                                          </p:val>
                                        </p:tav>
                                      </p:tavLst>
                                    </p:anim>
                                    <p:anim calcmode="lin" valueType="num">
                                      <p:cBhvr>
                                        <p:cTn id="41" dur="400" decel="100000" fill="hold"/>
                                        <p:tgtEl>
                                          <p:spTgt spid="58"/>
                                        </p:tgtEl>
                                        <p:attrNameLst>
                                          <p:attrName>ppt_y</p:attrName>
                                        </p:attrNameLst>
                                      </p:cBhvr>
                                      <p:tavLst>
                                        <p:tav tm="0">
                                          <p:val>
                                            <p:strVal val="#ppt_y-0.4"/>
                                          </p:val>
                                        </p:tav>
                                        <p:tav tm="100000">
                                          <p:val>
                                            <p:strVal val="#ppt_y+0.1"/>
                                          </p:val>
                                        </p:tav>
                                      </p:tavLst>
                                    </p:anim>
                                    <p:anim calcmode="lin" valueType="num">
                                      <p:cBhvr>
                                        <p:cTn id="42" dur="100" accel="100000" fill="hold">
                                          <p:stCondLst>
                                            <p:cond delay="400"/>
                                          </p:stCondLst>
                                        </p:cTn>
                                        <p:tgtEl>
                                          <p:spTgt spid="58"/>
                                        </p:tgtEl>
                                        <p:attrNameLst>
                                          <p:attrName>ppt_x</p:attrName>
                                        </p:attrNameLst>
                                      </p:cBhvr>
                                      <p:tavLst>
                                        <p:tav tm="0">
                                          <p:val>
                                            <p:strVal val="#ppt_x-0.05"/>
                                          </p:val>
                                        </p:tav>
                                        <p:tav tm="100000">
                                          <p:val>
                                            <p:strVal val="#ppt_x"/>
                                          </p:val>
                                        </p:tav>
                                      </p:tavLst>
                                    </p:anim>
                                    <p:anim calcmode="lin" valueType="num">
                                      <p:cBhvr>
                                        <p:cTn id="43" dur="100" accel="100000" fill="hold">
                                          <p:stCondLst>
                                            <p:cond delay="400"/>
                                          </p:stCondLst>
                                        </p:cTn>
                                        <p:tgtEl>
                                          <p:spTgt spid="58"/>
                                        </p:tgtEl>
                                        <p:attrNameLst>
                                          <p:attrName>ppt_y</p:attrName>
                                        </p:attrNameLst>
                                      </p:cBhvr>
                                      <p:tavLst>
                                        <p:tav tm="0">
                                          <p:val>
                                            <p:strVal val="#ppt_y+0.1"/>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par>
                          <p:cTn id="48" fill="hold">
                            <p:stCondLst>
                              <p:cond delay="1000"/>
                            </p:stCondLst>
                            <p:childTnLst>
                              <p:par>
                                <p:cTn id="49" presetID="49" presetClass="entr" presetSubtype="0" decel="10000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 calcmode="lin" valueType="num">
                                      <p:cBhvr>
                                        <p:cTn id="53" dur="500" fill="hold"/>
                                        <p:tgtEl>
                                          <p:spTgt spid="42"/>
                                        </p:tgtEl>
                                        <p:attrNameLst>
                                          <p:attrName>style.rotation</p:attrName>
                                        </p:attrNameLst>
                                      </p:cBhvr>
                                      <p:tavLst>
                                        <p:tav tm="0">
                                          <p:val>
                                            <p:fltVal val="360"/>
                                          </p:val>
                                        </p:tav>
                                        <p:tav tm="100000">
                                          <p:val>
                                            <p:fltVal val="0"/>
                                          </p:val>
                                        </p:tav>
                                      </p:tavLst>
                                    </p:anim>
                                    <p:animEffect transition="in" filter="fade">
                                      <p:cBhvr>
                                        <p:cTn id="54" dur="500"/>
                                        <p:tgtEl>
                                          <p:spTgt spid="42"/>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par>
                          <p:cTn id="59" fill="hold">
                            <p:stCondLst>
                              <p:cond delay="2000"/>
                            </p:stCondLst>
                            <p:childTnLst>
                              <p:par>
                                <p:cTn id="60" presetID="49" presetClass="entr" presetSubtype="0" decel="10000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 calcmode="lin" valueType="num">
                                      <p:cBhvr>
                                        <p:cTn id="64" dur="500" fill="hold"/>
                                        <p:tgtEl>
                                          <p:spTgt spid="43"/>
                                        </p:tgtEl>
                                        <p:attrNameLst>
                                          <p:attrName>style.rotation</p:attrName>
                                        </p:attrNameLst>
                                      </p:cBhvr>
                                      <p:tavLst>
                                        <p:tav tm="0">
                                          <p:val>
                                            <p:fltVal val="360"/>
                                          </p:val>
                                        </p:tav>
                                        <p:tav tm="100000">
                                          <p:val>
                                            <p:fltVal val="0"/>
                                          </p:val>
                                        </p:tav>
                                      </p:tavLst>
                                    </p:anim>
                                    <p:animEffect transition="in" filter="fade">
                                      <p:cBhvr>
                                        <p:cTn id="65" dur="500"/>
                                        <p:tgtEl>
                                          <p:spTgt spid="43"/>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par>
                          <p:cTn id="70" fill="hold">
                            <p:stCondLst>
                              <p:cond delay="3000"/>
                            </p:stCondLst>
                            <p:childTnLst>
                              <p:par>
                                <p:cTn id="71" presetID="49" presetClass="entr" presetSubtype="0" decel="10000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 calcmode="lin" valueType="num">
                                      <p:cBhvr>
                                        <p:cTn id="75" dur="500" fill="hold"/>
                                        <p:tgtEl>
                                          <p:spTgt spid="44"/>
                                        </p:tgtEl>
                                        <p:attrNameLst>
                                          <p:attrName>style.rotation</p:attrName>
                                        </p:attrNameLst>
                                      </p:cBhvr>
                                      <p:tavLst>
                                        <p:tav tm="0">
                                          <p:val>
                                            <p:fltVal val="360"/>
                                          </p:val>
                                        </p:tav>
                                        <p:tav tm="100000">
                                          <p:val>
                                            <p:fltVal val="0"/>
                                          </p:val>
                                        </p:tav>
                                      </p:tavLst>
                                    </p:anim>
                                    <p:animEffect transition="in" filter="fade">
                                      <p:cBhvr>
                                        <p:cTn id="76" dur="500"/>
                                        <p:tgtEl>
                                          <p:spTgt spid="44"/>
                                        </p:tgtEl>
                                      </p:cBhvr>
                                    </p:animEffect>
                                  </p:childTnLst>
                                </p:cTn>
                              </p:par>
                            </p:childTnLst>
                          </p:cTn>
                        </p:par>
                        <p:par>
                          <p:cTn id="77" fill="hold">
                            <p:stCondLst>
                              <p:cond delay="3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0" presetClass="entr" presetSubtype="0" fill="hold"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400" decel="100000"/>
                                        <p:tgtEl>
                                          <p:spTgt spid="51"/>
                                        </p:tgtEl>
                                      </p:cBhvr>
                                    </p:animEffect>
                                    <p:anim calcmode="lin" valueType="num">
                                      <p:cBhvr>
                                        <p:cTn id="86" dur="400" decel="100000" fill="hold"/>
                                        <p:tgtEl>
                                          <p:spTgt spid="51"/>
                                        </p:tgtEl>
                                        <p:attrNameLst>
                                          <p:attrName>style.rotation</p:attrName>
                                        </p:attrNameLst>
                                      </p:cBhvr>
                                      <p:tavLst>
                                        <p:tav tm="0">
                                          <p:val>
                                            <p:fltVal val="-90"/>
                                          </p:val>
                                        </p:tav>
                                        <p:tav tm="100000">
                                          <p:val>
                                            <p:fltVal val="0"/>
                                          </p:val>
                                        </p:tav>
                                      </p:tavLst>
                                    </p:anim>
                                    <p:anim calcmode="lin" valueType="num">
                                      <p:cBhvr>
                                        <p:cTn id="87" dur="400" decel="100000" fill="hold"/>
                                        <p:tgtEl>
                                          <p:spTgt spid="51"/>
                                        </p:tgtEl>
                                        <p:attrNameLst>
                                          <p:attrName>ppt_x</p:attrName>
                                        </p:attrNameLst>
                                      </p:cBhvr>
                                      <p:tavLst>
                                        <p:tav tm="0">
                                          <p:val>
                                            <p:strVal val="#ppt_x+0.4"/>
                                          </p:val>
                                        </p:tav>
                                        <p:tav tm="100000">
                                          <p:val>
                                            <p:strVal val="#ppt_x-0.05"/>
                                          </p:val>
                                        </p:tav>
                                      </p:tavLst>
                                    </p:anim>
                                    <p:anim calcmode="lin" valueType="num">
                                      <p:cBhvr>
                                        <p:cTn id="88" dur="400" decel="100000" fill="hold"/>
                                        <p:tgtEl>
                                          <p:spTgt spid="51"/>
                                        </p:tgtEl>
                                        <p:attrNameLst>
                                          <p:attrName>ppt_y</p:attrName>
                                        </p:attrNameLst>
                                      </p:cBhvr>
                                      <p:tavLst>
                                        <p:tav tm="0">
                                          <p:val>
                                            <p:strVal val="#ppt_y-0.4"/>
                                          </p:val>
                                        </p:tav>
                                        <p:tav tm="100000">
                                          <p:val>
                                            <p:strVal val="#ppt_y+0.1"/>
                                          </p:val>
                                        </p:tav>
                                      </p:tavLst>
                                    </p:anim>
                                    <p:anim calcmode="lin" valueType="num">
                                      <p:cBhvr>
                                        <p:cTn id="89" dur="100" accel="100000" fill="hold">
                                          <p:stCondLst>
                                            <p:cond delay="400"/>
                                          </p:stCondLst>
                                        </p:cTn>
                                        <p:tgtEl>
                                          <p:spTgt spid="51"/>
                                        </p:tgtEl>
                                        <p:attrNameLst>
                                          <p:attrName>ppt_x</p:attrName>
                                        </p:attrNameLst>
                                      </p:cBhvr>
                                      <p:tavLst>
                                        <p:tav tm="0">
                                          <p:val>
                                            <p:strVal val="#ppt_x-0.05"/>
                                          </p:val>
                                        </p:tav>
                                        <p:tav tm="100000">
                                          <p:val>
                                            <p:strVal val="#ppt_x"/>
                                          </p:val>
                                        </p:tav>
                                      </p:tavLst>
                                    </p:anim>
                                    <p:anim calcmode="lin" valueType="num">
                                      <p:cBhvr>
                                        <p:cTn id="90" dur="100" accel="100000" fill="hold">
                                          <p:stCondLst>
                                            <p:cond delay="400"/>
                                          </p:stCondLst>
                                        </p:cTn>
                                        <p:tgtEl>
                                          <p:spTgt spid="51"/>
                                        </p:tgtEl>
                                        <p:attrNameLst>
                                          <p:attrName>ppt_y</p:attrName>
                                        </p:attrNameLst>
                                      </p:cBhvr>
                                      <p:tavLst>
                                        <p:tav tm="0">
                                          <p:val>
                                            <p:strVal val="#ppt_y+0.1"/>
                                          </p:val>
                                        </p:tav>
                                        <p:tav tm="100000">
                                          <p:val>
                                            <p:strVal val="#ppt_y"/>
                                          </p:val>
                                        </p:tav>
                                      </p:tavLst>
                                    </p:anim>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txEl>
                                              <p:pRg st="4" end="4"/>
                                            </p:txEl>
                                          </p:spTgt>
                                        </p:tgtEl>
                                        <p:attrNameLst>
                                          <p:attrName>style.visibility</p:attrName>
                                        </p:attrNameLst>
                                      </p:cBhvr>
                                      <p:to>
                                        <p:strVal val="visible"/>
                                      </p:to>
                                    </p:set>
                                    <p:animEffect transition="in" filter="wipe(left)">
                                      <p:cBhvr>
                                        <p:cTn id="94" dur="500"/>
                                        <p:tgtEl>
                                          <p:spTgt spid="2">
                                            <p:txEl>
                                              <p:pRg st="4" end="4"/>
                                            </p:txEl>
                                          </p:spTgt>
                                        </p:tgtEl>
                                      </p:cBhvr>
                                    </p:animEffect>
                                  </p:childTnLst>
                                </p:cTn>
                              </p:par>
                            </p:childTnLst>
                          </p:cTn>
                        </p:par>
                        <p:par>
                          <p:cTn id="95" fill="hold">
                            <p:stCondLst>
                              <p:cond delay="1000"/>
                            </p:stCondLst>
                            <p:childTnLst>
                              <p:par>
                                <p:cTn id="96" presetID="49" presetClass="entr" presetSubtype="0" decel="100000"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 calcmode="lin" valueType="num">
                                      <p:cBhvr>
                                        <p:cTn id="100" dur="500" fill="hold"/>
                                        <p:tgtEl>
                                          <p:spTgt spid="46"/>
                                        </p:tgtEl>
                                        <p:attrNameLst>
                                          <p:attrName>style.rotation</p:attrName>
                                        </p:attrNameLst>
                                      </p:cBhvr>
                                      <p:tavLst>
                                        <p:tav tm="0">
                                          <p:val>
                                            <p:fltVal val="360"/>
                                          </p:val>
                                        </p:tav>
                                        <p:tav tm="100000">
                                          <p:val>
                                            <p:fltVal val="0"/>
                                          </p:val>
                                        </p:tav>
                                      </p:tavLst>
                                    </p:anim>
                                    <p:animEffect transition="in" filter="fade">
                                      <p:cBhvr>
                                        <p:cTn id="101" dur="500"/>
                                        <p:tgtEl>
                                          <p:spTgt spid="46"/>
                                        </p:tgtEl>
                                      </p:cBhvr>
                                    </p:animEffect>
                                  </p:childTnLst>
                                </p:cTn>
                              </p:par>
                            </p:childTnLst>
                          </p:cTn>
                        </p:par>
                        <p:par>
                          <p:cTn id="102" fill="hold">
                            <p:stCondLst>
                              <p:cond delay="1500"/>
                            </p:stCondLst>
                            <p:childTnLst>
                              <p:par>
                                <p:cTn id="103" presetID="22" presetClass="entr" presetSubtype="8" fill="hold" grpId="0" nodeType="afterEffect">
                                  <p:stCondLst>
                                    <p:cond delay="0"/>
                                  </p:stCondLst>
                                  <p:childTnLst>
                                    <p:set>
                                      <p:cBhvr>
                                        <p:cTn id="104" dur="1" fill="hold">
                                          <p:stCondLst>
                                            <p:cond delay="0"/>
                                          </p:stCondLst>
                                        </p:cTn>
                                        <p:tgtEl>
                                          <p:spTgt spid="2">
                                            <p:txEl>
                                              <p:pRg st="5" end="5"/>
                                            </p:txEl>
                                          </p:spTgt>
                                        </p:tgtEl>
                                        <p:attrNameLst>
                                          <p:attrName>style.visibility</p:attrName>
                                        </p:attrNameLst>
                                      </p:cBhvr>
                                      <p:to>
                                        <p:strVal val="visible"/>
                                      </p:to>
                                    </p:set>
                                    <p:animEffect transition="in" filter="wipe(left)">
                                      <p:cBhvr>
                                        <p:cTn id="105" dur="500"/>
                                        <p:tgtEl>
                                          <p:spTgt spid="2">
                                            <p:txEl>
                                              <p:pRg st="5" end="5"/>
                                            </p:txEl>
                                          </p:spTgt>
                                        </p:tgtEl>
                                      </p:cBhvr>
                                    </p:animEffect>
                                  </p:childTnLst>
                                </p:cTn>
                              </p:par>
                            </p:childTnLst>
                          </p:cTn>
                        </p:par>
                        <p:par>
                          <p:cTn id="106" fill="hold">
                            <p:stCondLst>
                              <p:cond delay="2000"/>
                            </p:stCondLst>
                            <p:childTnLst>
                              <p:par>
                                <p:cTn id="107" presetID="49" presetClass="entr" presetSubtype="0" decel="100000"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p:cTn id="109" dur="500" fill="hold"/>
                                        <p:tgtEl>
                                          <p:spTgt spid="45"/>
                                        </p:tgtEl>
                                        <p:attrNameLst>
                                          <p:attrName>ppt_w</p:attrName>
                                        </p:attrNameLst>
                                      </p:cBhvr>
                                      <p:tavLst>
                                        <p:tav tm="0">
                                          <p:val>
                                            <p:fltVal val="0"/>
                                          </p:val>
                                        </p:tav>
                                        <p:tav tm="100000">
                                          <p:val>
                                            <p:strVal val="#ppt_w"/>
                                          </p:val>
                                        </p:tav>
                                      </p:tavLst>
                                    </p:anim>
                                    <p:anim calcmode="lin" valueType="num">
                                      <p:cBhvr>
                                        <p:cTn id="110" dur="500" fill="hold"/>
                                        <p:tgtEl>
                                          <p:spTgt spid="45"/>
                                        </p:tgtEl>
                                        <p:attrNameLst>
                                          <p:attrName>ppt_h</p:attrName>
                                        </p:attrNameLst>
                                      </p:cBhvr>
                                      <p:tavLst>
                                        <p:tav tm="0">
                                          <p:val>
                                            <p:fltVal val="0"/>
                                          </p:val>
                                        </p:tav>
                                        <p:tav tm="100000">
                                          <p:val>
                                            <p:strVal val="#ppt_h"/>
                                          </p:val>
                                        </p:tav>
                                      </p:tavLst>
                                    </p:anim>
                                    <p:anim calcmode="lin" valueType="num">
                                      <p:cBhvr>
                                        <p:cTn id="111" dur="500" fill="hold"/>
                                        <p:tgtEl>
                                          <p:spTgt spid="45"/>
                                        </p:tgtEl>
                                        <p:attrNameLst>
                                          <p:attrName>style.rotation</p:attrName>
                                        </p:attrNameLst>
                                      </p:cBhvr>
                                      <p:tavLst>
                                        <p:tav tm="0">
                                          <p:val>
                                            <p:fltVal val="360"/>
                                          </p:val>
                                        </p:tav>
                                        <p:tav tm="100000">
                                          <p:val>
                                            <p:fltVal val="0"/>
                                          </p:val>
                                        </p:tav>
                                      </p:tavLst>
                                    </p:anim>
                                    <p:animEffect transition="in" filter="fade">
                                      <p:cBhvr>
                                        <p:cTn id="112" dur="500"/>
                                        <p:tgtEl>
                                          <p:spTgt spid="45"/>
                                        </p:tgtEl>
                                      </p:cBhvr>
                                    </p:animEffect>
                                  </p:childTnLst>
                                </p:cTn>
                              </p:par>
                            </p:childTnLst>
                          </p:cTn>
                        </p:par>
                        <p:par>
                          <p:cTn id="113" fill="hold">
                            <p:stCondLst>
                              <p:cond delay="2500"/>
                            </p:stCondLst>
                            <p:childTnLst>
                              <p:par>
                                <p:cTn id="114" presetID="22" presetClass="entr" presetSubtype="8" fill="hold" grpId="0" nodeType="afterEffect">
                                  <p:stCondLst>
                                    <p:cond delay="0"/>
                                  </p:stCondLst>
                                  <p:childTnLst>
                                    <p:set>
                                      <p:cBhvr>
                                        <p:cTn id="115" dur="1" fill="hold">
                                          <p:stCondLst>
                                            <p:cond delay="0"/>
                                          </p:stCondLst>
                                        </p:cTn>
                                        <p:tgtEl>
                                          <p:spTgt spid="2">
                                            <p:txEl>
                                              <p:pRg st="6" end="6"/>
                                            </p:txEl>
                                          </p:spTgt>
                                        </p:tgtEl>
                                        <p:attrNameLst>
                                          <p:attrName>style.visibility</p:attrName>
                                        </p:attrNameLst>
                                      </p:cBhvr>
                                      <p:to>
                                        <p:strVal val="visible"/>
                                      </p:to>
                                    </p:set>
                                    <p:animEffect transition="in" filter="wipe(left)">
                                      <p:cBhvr>
                                        <p:cTn id="11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42" grpId="0" animBg="1"/>
      <p:bldP spid="43" grpId="0" animBg="1"/>
      <p:bldP spid="44" grpId="0" animBg="1"/>
      <p:bldP spid="45" grpId="0" animBg="1"/>
      <p:bldP spid="46" grpId="0" animBg="1"/>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80BE51-37F0-A621-F304-0FA6FAF9DB64}"/>
              </a:ext>
            </a:extLst>
          </p:cNvPr>
          <p:cNvSpPr txBox="1"/>
          <p:nvPr/>
        </p:nvSpPr>
        <p:spPr>
          <a:xfrm>
            <a:off x="4257368" y="-383458"/>
            <a:ext cx="7610167" cy="6527236"/>
          </a:xfrm>
          <a:prstGeom prst="rect">
            <a:avLst/>
          </a:prstGeom>
          <a:noFill/>
        </p:spPr>
        <p:txBody>
          <a:bodyPr wrap="square">
            <a:spAutoFit/>
            <a:scene3d>
              <a:camera prst="orthographicFront"/>
              <a:lightRig rig="threePt" dir="t"/>
            </a:scene3d>
            <a:sp3d extrusionH="57150">
              <a:bevelT w="69850" h="38100" prst="cross"/>
            </a:sp3d>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t>BIYYA LAFAA KEESSATTI KAN IBSAN</a:t>
            </a:r>
            <a:endParaRPr kumimoji="0" lang="en"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3970654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37FD0402-7C45-90DF-6E18-2427A2213F98}"/>
              </a:ext>
            </a:extLst>
          </p:cNvPr>
          <p:cNvSpPr>
            <a:spLocks noGrp="1" noRot="1" noMove="1" noResize="1" noEditPoints="1" noAdjustHandles="1" noChangeArrowheads="1" noChangeShapeType="1"/>
          </p:cNvSpPr>
          <p:nvPr/>
        </p:nvSpPr>
        <p:spPr>
          <a:xfrm>
            <a:off x="348508" y="0"/>
            <a:ext cx="11843492" cy="133964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5C90D147-C112-468B-E2C1-3C8CC3950D40}"/>
              </a:ext>
            </a:extLst>
          </p:cNvPr>
          <p:cNvSpPr txBox="1"/>
          <p:nvPr/>
        </p:nvSpPr>
        <p:spPr>
          <a:xfrm>
            <a:off x="3487090" y="0"/>
            <a:ext cx="870491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w="10160">
                  <a:solidFill>
                    <a:srgbClr val="FFFF00"/>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rPr>
              <a:t>CALAQQEE WAAQAA</a:t>
            </a:r>
          </a:p>
        </p:txBody>
      </p:sp>
      <p:sp>
        <p:nvSpPr>
          <p:cNvPr id="5" name="CuadroTexto 4">
            <a:extLst>
              <a:ext uri="{FF2B5EF4-FFF2-40B4-BE49-F238E27FC236}">
                <a16:creationId xmlns:a16="http://schemas.microsoft.com/office/drawing/2014/main" id="{80F844B7-5493-41D1-2365-87430A01DA03}"/>
              </a:ext>
            </a:extLst>
          </p:cNvPr>
          <p:cNvSpPr txBox="1"/>
          <p:nvPr/>
        </p:nvSpPr>
        <p:spPr>
          <a:xfrm>
            <a:off x="3709065" y="626677"/>
            <a:ext cx="8372475" cy="646331"/>
          </a:xfrm>
          <a:prstGeom prst="rect">
            <a:avLst/>
          </a:prstGeom>
          <a:noFill/>
        </p:spPr>
        <p:txBody>
          <a:bodyPr wrap="square">
            <a:spAutoFit/>
          </a:bodyPr>
          <a:lstStyle/>
          <a:p>
            <a:pPr lvl="0" algn="ctr">
              <a:defRPr/>
            </a:pPr>
            <a:r>
              <a:rPr kumimoji="0" lang="en-US" sz="18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US" sz="1800" b="1" i="0" u="none" strike="noStrike" kern="1200" cap="none" spc="0" normalizeH="0" baseline="0" noProof="0" dirty="0" err="1">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Akkuma</a:t>
            </a:r>
            <a:r>
              <a:rPr kumimoji="0" lang="en-US" sz="1800" b="1" i="0" u="none" strike="noStrike" kern="1200" cap="none" spc="0" normalizeH="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1800" b="1" i="0" u="none" strike="noStrike" kern="1200" cap="none" spc="0" normalizeH="0" noProof="0" dirty="0" err="1">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kaayyoo</a:t>
            </a:r>
            <a:r>
              <a:rPr kumimoji="0" lang="en-US" sz="1800" b="1" i="0" u="none" strike="noStrike" kern="1200" cap="none" spc="0" normalizeH="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isa </a:t>
            </a:r>
            <a:r>
              <a:rPr kumimoji="0" lang="en-US" sz="1800" b="1" i="0" u="none" strike="noStrike" kern="1200" cap="none" spc="0" normalizeH="0" noProof="0" dirty="0" err="1">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gaarii</a:t>
            </a:r>
            <a:r>
              <a:rPr kumimoji="0" lang="en-US" sz="1800" b="1" i="0" u="none" strike="noStrike" kern="1200" cap="none" spc="0" normalizeH="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1800" b="1" i="0" u="none" strike="noStrike" kern="1200" cap="none" spc="0" normalizeH="0" noProof="0" dirty="0" err="1">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sanaatti</a:t>
            </a:r>
            <a:r>
              <a:rPr kumimoji="0" lang="en-US" sz="1800" b="1" i="0" u="none" strike="noStrike" kern="1200" cap="none" spc="0" normalizeH="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1800" b="1" i="0" u="none" strike="noStrike" kern="1200" cap="none" spc="0" normalizeH="0" noProof="0" dirty="0" err="1">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fedhuu</a:t>
            </a:r>
            <a:r>
              <a:rPr kumimoji="0" lang="en-US" sz="1800" b="1" i="0" u="none" strike="noStrike" kern="1200" cap="none" spc="0" normalizeH="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fi </a:t>
            </a:r>
            <a:r>
              <a:rPr kumimoji="0" lang="en-US" sz="1800" b="1" i="0" u="none" strike="noStrike" kern="1200" cap="none" spc="0" normalizeH="0" noProof="0" dirty="0" err="1">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hojjechuu</a:t>
            </a:r>
            <a:r>
              <a:rPr kumimoji="0" lang="en-US" sz="1800" b="1" i="0" u="none" strike="noStrike" kern="1200" cap="none" spc="0" normalizeH="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1800" b="1" i="0" u="none" strike="noStrike" kern="1200" cap="none" spc="0" normalizeH="0" noProof="0" dirty="0" err="1">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isin</a:t>
            </a:r>
            <a:r>
              <a:rPr kumimoji="0" lang="en-US" sz="1800" b="1" i="0" u="none" strike="noStrike" kern="1200" cap="none" spc="0" normalizeH="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1800" b="1" i="0" u="none" strike="noStrike" kern="1200" cap="none" spc="0" normalizeH="0" noProof="0" dirty="0" err="1">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keessatti</a:t>
            </a:r>
            <a:r>
              <a:rPr kumimoji="0" lang="en-US" sz="1800" b="1" i="0" u="none" strike="noStrike" kern="1200" cap="none" spc="0" normalizeH="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1800" b="1" i="0" u="none" strike="noStrike" kern="1200" cap="none" spc="0" normalizeH="0" noProof="0" dirty="0" err="1">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kan</a:t>
            </a:r>
            <a:r>
              <a:rPr kumimoji="0" lang="en-US" sz="1800" b="1" i="0" u="none" strike="noStrike" kern="1200" cap="none" spc="0" normalizeH="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1800" b="1" i="0" u="none" strike="noStrike" kern="1200" cap="none" spc="0" normalizeH="0" noProof="0" dirty="0" err="1">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raawwatu</a:t>
            </a:r>
            <a:r>
              <a:rPr kumimoji="0" lang="en-US" sz="1800" b="1" i="0" u="none" strike="noStrike" kern="1200" cap="none" spc="0" normalizeH="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1800" b="1" i="0" u="none" strike="noStrike" kern="1200" cap="none" spc="0" normalizeH="0" noProof="0" dirty="0" err="1">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Waaqaatii</a:t>
            </a:r>
            <a:r>
              <a:rPr kumimoji="0" lang="en-US" sz="1800" b="1" i="0" u="none" strike="noStrike" kern="1200" cap="none" spc="0" normalizeH="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 sz="18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 2:13)</a:t>
            </a:r>
          </a:p>
        </p:txBody>
      </p:sp>
      <p:sp>
        <p:nvSpPr>
          <p:cNvPr id="6" name="CuadroTexto 5">
            <a:extLst>
              <a:ext uri="{FF2B5EF4-FFF2-40B4-BE49-F238E27FC236}">
                <a16:creationId xmlns:a16="http://schemas.microsoft.com/office/drawing/2014/main" id="{5B4744D7-1B04-25BA-4FFE-D979E974ED18}"/>
              </a:ext>
            </a:extLst>
          </p:cNvPr>
          <p:cNvSpPr txBox="1"/>
          <p:nvPr/>
        </p:nvSpPr>
        <p:spPr>
          <a:xfrm>
            <a:off x="3598607" y="1517336"/>
            <a:ext cx="5106305" cy="3016210"/>
          </a:xfrm>
          <a:prstGeom prst="rect">
            <a:avLst/>
          </a:prstGeom>
          <a:noFill/>
        </p:spPr>
        <p:txBody>
          <a:bodyPr wrap="square" rtlCol="0">
            <a:spAutoFit/>
          </a:bodyPr>
          <a:lstStyle/>
          <a:p>
            <a:pPr lvl="0">
              <a:spcBef>
                <a:spcPts val="600"/>
              </a:spcBef>
              <a:tabLst>
                <a:tab pos="714375" algn="l"/>
              </a:tabLst>
              <a:defRPr/>
            </a:pPr>
            <a:r>
              <a:rPr lang="en" sz="1900" b="1" dirty="0">
                <a:solidFill>
                  <a:prstClr val="black"/>
                </a:solidFill>
                <a:latin typeface="Aptos" panose="02110004020202020204"/>
              </a:rPr>
              <a:t>Erga gadi qabamuu fi ol kaafamuu Yesuusiin sirriitti gadi fageessee ibseen booda, Phaawuloos ibsa “kanaafuu” jedhu itti dabala. Innis, erga Yesuus gaddeebi’ee deebi’ee ol qabamee, kunis “akka arrabni hundinuus ulfina Waaqa Abbaatiif jedhee Yesuus Kiristoos Gooftaa ta’uu Isaa dhugaa ba’uuf”</a:t>
            </a:r>
            <a:r>
              <a:rPr kumimoji="0" lang="en" sz="1900" b="1" i="0" u="none" strike="noStrike" kern="1200" cap="none" spc="0" normalizeH="0" baseline="0" noProof="0" dirty="0">
                <a:ln>
                  <a:noFill/>
                </a:ln>
                <a:solidFill>
                  <a:prstClr val="black"/>
                </a:solidFill>
                <a:effectLst/>
                <a:uLnTx/>
                <a:uFillTx/>
                <a:latin typeface="Aptos" panose="02110004020202020204"/>
              </a:rPr>
              <a:t> (Filip. 2:11), amantoonni Filiphisiyusii (fi dabalataan immoo nuy) waan tokko gochuutu nurra jira.</a:t>
            </a:r>
          </a:p>
        </p:txBody>
      </p:sp>
      <p:pic>
        <p:nvPicPr>
          <p:cNvPr id="4" name="Imagen 3" descr="Imagen que contiene estrella&#10;&#10;El contenido generado por IA puede ser incorrecto.">
            <a:extLst>
              <a:ext uri="{FF2B5EF4-FFF2-40B4-BE49-F238E27FC236}">
                <a16:creationId xmlns:a16="http://schemas.microsoft.com/office/drawing/2014/main" id="{C8731045-8039-0205-3EF4-E4770B23E7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48508" y="149567"/>
            <a:ext cx="3138582" cy="2245152"/>
          </a:xfrm>
          <a:prstGeom prst="ellipse">
            <a:avLst/>
          </a:prstGeom>
          <a:ln w="63500" cap="rnd">
            <a:solidFill>
              <a:schemeClr val="bg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grupo de personas sentadas en sillas&#10;&#10;El contenido generado por IA puede ser incorrecto.">
            <a:extLst>
              <a:ext uri="{FF2B5EF4-FFF2-40B4-BE49-F238E27FC236}">
                <a16:creationId xmlns:a16="http://schemas.microsoft.com/office/drawing/2014/main" id="{59901519-352A-C267-ECC7-4D9F3AF528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508" y="2570865"/>
            <a:ext cx="3138582" cy="4186084"/>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Dibujo de una persona&#10;&#10;El contenido generado por IA puede ser incorrecto.">
            <a:extLst>
              <a:ext uri="{FF2B5EF4-FFF2-40B4-BE49-F238E27FC236}">
                <a16:creationId xmlns:a16="http://schemas.microsoft.com/office/drawing/2014/main" id="{C15506B3-F076-133E-1377-8B2BBAA02C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88361" y="1517336"/>
            <a:ext cx="3048536" cy="2899027"/>
          </a:xfrm>
          <a:prstGeom prst="rect">
            <a:avLst/>
          </a:prstGeom>
          <a:solidFill>
            <a:srgbClr val="FFFFFF">
              <a:shade val="85000"/>
            </a:srgbClr>
          </a:solidFill>
          <a:ln w="88900" cap="sq">
            <a:solidFill>
              <a:srgbClr val="8C4C2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A0B66421-FD77-5BEC-DDEE-1ACC61DBEEAB}"/>
              </a:ext>
            </a:extLst>
          </p:cNvPr>
          <p:cNvSpPr txBox="1"/>
          <p:nvPr/>
        </p:nvSpPr>
        <p:spPr>
          <a:xfrm>
            <a:off x="3598607" y="4468429"/>
            <a:ext cx="8593393" cy="9694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Hojiin keenya jalqabaa “sodaa fi rom’aan” fayyina keenyaaf hojjechuu dha (Filip. 2:12). Kan nu fayyisu (Tiit.</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2:11) Waaqayyo erga ta’ee, maaliif waa’ee isaatti yaaddofnaree?</a:t>
            </a:r>
            <a:endPar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B135A638-4F55-5D84-C368-F5368F83F64D}"/>
              </a:ext>
            </a:extLst>
          </p:cNvPr>
          <p:cNvSpPr txBox="1"/>
          <p:nvPr/>
        </p:nvSpPr>
        <p:spPr>
          <a:xfrm>
            <a:off x="3598605" y="5433392"/>
            <a:ext cx="859339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rPr>
              <a:t>Sodaanii fi rom’</a:t>
            </a:r>
            <a:r>
              <a:rPr lang="en-US" sz="1900" b="1" dirty="0" err="1">
                <a:solidFill>
                  <a:prstClr val="black"/>
                </a:solidFill>
                <a:latin typeface="Aptos" panose="02110004020202020204"/>
              </a:rPr>
              <a:t>i</a:t>
            </a:r>
            <a:r>
              <a:rPr lang="en-US" sz="1900" b="1" dirty="0">
                <a:solidFill>
                  <a:prstClr val="black"/>
                </a:solidFill>
                <a:latin typeface="Aptos" panose="02110004020202020204"/>
              </a:rPr>
              <a:t> </a:t>
            </a:r>
            <a:r>
              <a:rPr lang="en-US" sz="1900" b="1" dirty="0" err="1">
                <a:solidFill>
                  <a:prstClr val="black"/>
                </a:solidFill>
                <a:latin typeface="Aptos" panose="02110004020202020204"/>
              </a:rPr>
              <a:t>ibsituuwwan</a:t>
            </a:r>
            <a:r>
              <a:rPr lang="en-US" sz="1900" b="1" dirty="0">
                <a:solidFill>
                  <a:prstClr val="black"/>
                </a:solidFill>
                <a:latin typeface="Aptos" panose="02110004020202020204"/>
              </a:rPr>
              <a:t> </a:t>
            </a:r>
            <a:r>
              <a:rPr lang="en-US" sz="1900" b="1" dirty="0" err="1">
                <a:solidFill>
                  <a:prstClr val="black"/>
                </a:solidFill>
                <a:latin typeface="Aptos" panose="02110004020202020204"/>
              </a:rPr>
              <a:t>Waaqayyoof</a:t>
            </a:r>
            <a:r>
              <a:rPr lang="en-US" sz="1900" b="1" dirty="0">
                <a:solidFill>
                  <a:prstClr val="black"/>
                </a:solidFill>
                <a:latin typeface="Aptos" panose="02110004020202020204"/>
              </a:rPr>
              <a:t> </a:t>
            </a:r>
            <a:r>
              <a:rPr lang="en-US" sz="1900" b="1" dirty="0" err="1">
                <a:solidFill>
                  <a:prstClr val="black"/>
                </a:solidFill>
                <a:latin typeface="Aptos" panose="02110004020202020204"/>
              </a:rPr>
              <a:t>hojjechuu</a:t>
            </a:r>
            <a:r>
              <a:rPr lang="en-US" sz="1900" b="1" dirty="0">
                <a:solidFill>
                  <a:prstClr val="black"/>
                </a:solidFill>
                <a:latin typeface="Aptos" panose="02110004020202020204"/>
              </a:rPr>
              <a:t> </a:t>
            </a:r>
            <a:r>
              <a:rPr lang="en-US" sz="1900" b="1" dirty="0" err="1">
                <a:solidFill>
                  <a:prstClr val="black"/>
                </a:solidFill>
                <a:latin typeface="Aptos" panose="02110004020202020204"/>
              </a:rPr>
              <a:t>wajjin</a:t>
            </a:r>
            <a:r>
              <a:rPr lang="en-US" sz="1900" b="1" dirty="0">
                <a:solidFill>
                  <a:prstClr val="black"/>
                </a:solidFill>
                <a:latin typeface="Aptos" panose="02110004020202020204"/>
              </a:rPr>
              <a:t> </a:t>
            </a:r>
            <a:r>
              <a:rPr lang="en-US" sz="1900" b="1" dirty="0" err="1">
                <a:solidFill>
                  <a:prstClr val="black"/>
                </a:solidFill>
                <a:latin typeface="Aptos" panose="02110004020202020204"/>
              </a:rPr>
              <a:t>walfakkaachuun</a:t>
            </a:r>
            <a:r>
              <a:rPr lang="en-US" sz="1900" b="1" dirty="0">
                <a:solidFill>
                  <a:prstClr val="black"/>
                </a:solidFill>
                <a:latin typeface="Aptos" panose="02110004020202020204"/>
              </a:rPr>
              <a:t> </a:t>
            </a:r>
            <a:r>
              <a:rPr lang="en-US" sz="1900" b="1" dirty="0" err="1">
                <a:solidFill>
                  <a:prstClr val="black"/>
                </a:solidFill>
                <a:latin typeface="Aptos" panose="02110004020202020204"/>
              </a:rPr>
              <a:t>tajaajilani</a:t>
            </a:r>
            <a:r>
              <a:rPr lang="en-US" sz="1900" b="1" dirty="0">
                <a:solidFill>
                  <a:prstClr val="black"/>
                </a:solidFill>
                <a:latin typeface="Aptos" panose="02110004020202020204"/>
              </a:rPr>
              <a:t> dha</a:t>
            </a:r>
            <a:r>
              <a:rPr kumimoji="0" lang="en" sz="1900" b="1" i="0" u="none" strike="noStrike" kern="1200" cap="none" spc="0" normalizeH="0" baseline="0" noProof="0" dirty="0">
                <a:ln>
                  <a:noFill/>
                </a:ln>
                <a:solidFill>
                  <a:prstClr val="black"/>
                </a:solidFill>
                <a:effectLst/>
                <a:uLnTx/>
                <a:uFillTx/>
                <a:latin typeface="Aptos" panose="02110004020202020204"/>
              </a:rPr>
              <a:t>. (Faar. 2:11). </a:t>
            </a:r>
            <a:r>
              <a:rPr lang="en" sz="1900" b="1" dirty="0">
                <a:solidFill>
                  <a:prstClr val="black"/>
                </a:solidFill>
                <a:latin typeface="Aptos" panose="02110004020202020204"/>
              </a:rPr>
              <a:t>Ta’eeyyuu, dharraa waan gaarii gochuu fi jabina waan gaarii gochuu kan nu keessatti oomishu Waaqayyo akka ta’e Phaawuloos xiyyeeffannoo dhaan dubbata</a:t>
            </a:r>
            <a:r>
              <a:rPr lang="en" sz="2000" b="1" dirty="0">
                <a:solidFill>
                  <a:prstClr val="black"/>
                </a:solidFill>
                <a:latin typeface="Aptos" panose="02110004020202020204"/>
              </a:rPr>
              <a:t> </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(Filip. 2:13).</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26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900" decel="100000" fill="hold"/>
                                        <p:tgtEl>
                                          <p:spTgt spid="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900" decel="100000" fill="hold"/>
                                        <p:tgtEl>
                                          <p:spTgt spid="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AF08674-4CDF-FA62-400A-9EBC8DE093E6}"/>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410BE7B6-00CC-914E-EDD8-5D5537760B74}"/>
              </a:ext>
            </a:extLst>
          </p:cNvPr>
          <p:cNvSpPr>
            <a:spLocks noGrp="1" noRot="1" noMove="1" noResize="1" noEditPoints="1" noAdjustHandles="1" noChangeArrowheads="1" noChangeShapeType="1"/>
          </p:cNvSpPr>
          <p:nvPr/>
        </p:nvSpPr>
        <p:spPr>
          <a:xfrm>
            <a:off x="0" y="0"/>
            <a:ext cx="12192000" cy="1424582"/>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A914C5BA-6286-937A-9B5A-480D0908185A}"/>
              </a:ext>
            </a:extLst>
          </p:cNvPr>
          <p:cNvSpPr txBox="1"/>
          <p:nvPr/>
        </p:nvSpPr>
        <p:spPr>
          <a:xfrm>
            <a:off x="0" y="0"/>
            <a:ext cx="12192000"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a:solidFill>
                  <a:srgbClr val="B90E4E"/>
                </a:solidFill>
                <a:effectLst/>
                <a:uLnTx/>
                <a:uFillTx/>
                <a:latin typeface="Aptos" panose="02110004020202020204"/>
                <a:ea typeface="+mn-ea"/>
                <a:cs typeface="+mn-cs"/>
              </a:rPr>
              <a:t>BIYYA LAFAA KEESSATTI</a:t>
            </a:r>
            <a:r>
              <a:rPr kumimoji="0" lang="en" sz="4400" b="1" i="0" u="none" strike="noStrike" kern="1200" cap="none" spc="0" normalizeH="0" noProof="0" dirty="0">
                <a:ln/>
                <a:solidFill>
                  <a:srgbClr val="B90E4E"/>
                </a:solidFill>
                <a:effectLst/>
                <a:uLnTx/>
                <a:uFillTx/>
                <a:latin typeface="Aptos" panose="02110004020202020204"/>
                <a:ea typeface="+mn-ea"/>
                <a:cs typeface="+mn-cs"/>
              </a:rPr>
              <a:t> KAN IBSAN</a:t>
            </a:r>
            <a:endParaRPr kumimoji="0" lang="en" sz="4400" b="1" i="0" u="none" strike="noStrike" kern="1200" cap="none" spc="0" normalizeH="0" baseline="0" noProof="0" dirty="0">
              <a:ln/>
              <a:solidFill>
                <a:srgbClr val="B90E4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391EEFA-D677-D573-9DF9-96E62D287132}"/>
              </a:ext>
            </a:extLst>
          </p:cNvPr>
          <p:cNvSpPr txBox="1"/>
          <p:nvPr/>
        </p:nvSpPr>
        <p:spPr>
          <a:xfrm>
            <a:off x="0" y="752233"/>
            <a:ext cx="12192000" cy="646331"/>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kunis</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akka</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isin</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dhaloota</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micciiramaa</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fi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jal’aa</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kana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gidduutti</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akkuma</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ifaa</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addunyaa</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keessatti</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ibsitaniif</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akka</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warra</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mudaa</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hin</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qabnee</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fi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qulqullaa’oo</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ijoollee</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Waaqaa</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warra</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yakka</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hin</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qabnes</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taataniif</a:t>
            </a:r>
            <a:r>
              <a:rPr kumimoji="0" lang="en" sz="18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 2:15)</a:t>
            </a:r>
          </a:p>
        </p:txBody>
      </p:sp>
      <p:sp>
        <p:nvSpPr>
          <p:cNvPr id="6" name="CuadroTexto 5">
            <a:extLst>
              <a:ext uri="{FF2B5EF4-FFF2-40B4-BE49-F238E27FC236}">
                <a16:creationId xmlns:a16="http://schemas.microsoft.com/office/drawing/2014/main" id="{A79DE72B-02E3-5A77-2BD8-72B8AA2E88B1}"/>
              </a:ext>
            </a:extLst>
          </p:cNvPr>
          <p:cNvSpPr txBox="1"/>
          <p:nvPr/>
        </p:nvSpPr>
        <p:spPr>
          <a:xfrm>
            <a:off x="309562" y="1424582"/>
            <a:ext cx="118824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Phaawuloos karaa sadii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amantootni biyya lafaa keessatti akka ifan isaan godhu dhiheessa: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2" name="Diagrama 1">
            <a:extLst>
              <a:ext uri="{FF2B5EF4-FFF2-40B4-BE49-F238E27FC236}">
                <a16:creationId xmlns:a16="http://schemas.microsoft.com/office/drawing/2014/main" id="{5B9EE558-AA07-7512-C507-06F62E55D8B7}"/>
              </a:ext>
            </a:extLst>
          </p:cNvPr>
          <p:cNvGraphicFramePr/>
          <p:nvPr>
            <p:extLst>
              <p:ext uri="{D42A27DB-BD31-4B8C-83A1-F6EECF244321}">
                <p14:modId xmlns:p14="http://schemas.microsoft.com/office/powerpoint/2010/main" val="3432193447"/>
              </p:ext>
            </p:extLst>
          </p:nvPr>
        </p:nvGraphicFramePr>
        <p:xfrm>
          <a:off x="-1" y="1909702"/>
          <a:ext cx="11239502" cy="4177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99F6711-9966-281F-DFE0-956D93F2C134}"/>
              </a:ext>
            </a:extLst>
          </p:cNvPr>
          <p:cNvSpPr txBox="1"/>
          <p:nvPr/>
        </p:nvSpPr>
        <p:spPr>
          <a:xfrm>
            <a:off x="223836" y="6086877"/>
            <a:ext cx="107870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Aptos" panose="02110004020202020204"/>
              </a:rPr>
              <a:t>Bakka dukkanni hammaatutti ifni caalaatti ifa. </a:t>
            </a:r>
            <a:r>
              <a:rPr lang="en-US" sz="2000" b="1" dirty="0">
                <a:solidFill>
                  <a:prstClr val="black"/>
                </a:solidFill>
                <a:latin typeface="Aptos" panose="02110004020202020204"/>
              </a:rPr>
              <a:t>A</a:t>
            </a:r>
            <a:r>
              <a:rPr lang="en" sz="2000" b="1" dirty="0">
                <a:solidFill>
                  <a:prstClr val="black"/>
                </a:solidFill>
                <a:latin typeface="Aptos" panose="02110004020202020204"/>
              </a:rPr>
              <a:t>ddunyaa Waaqayyo malteedhaan keessatti tuffatame keessatti, nuti Kiristiyaanonni ifa Kiristoosiin ibsuu qabna.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9" name="Imagen 8">
            <a:extLst>
              <a:ext uri="{FF2B5EF4-FFF2-40B4-BE49-F238E27FC236}">
                <a16:creationId xmlns:a16="http://schemas.microsoft.com/office/drawing/2014/main" id="{4D2585CB-C382-4443-8832-ECA5E0421D7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915650" y="3524512"/>
            <a:ext cx="1181100" cy="2333625"/>
          </a:xfrm>
          <a:prstGeom prst="rect">
            <a:avLst/>
          </a:prstGeom>
          <a:ln w="28575">
            <a:solidFill>
              <a:schemeClr val="accent6">
                <a:lumMod val="20000"/>
                <a:lumOff val="80000"/>
              </a:schemeClr>
            </a:solidFill>
          </a:ln>
        </p:spPr>
      </p:pic>
      <p:pic>
        <p:nvPicPr>
          <p:cNvPr id="7" name="Imagen 6" descr="Imagen que contiene tabla, oscuro, pastel, gato&#10;&#10;El contenido generado por IA puede ser incorrecto.">
            <a:extLst>
              <a:ext uri="{FF2B5EF4-FFF2-40B4-BE49-F238E27FC236}">
                <a16:creationId xmlns:a16="http://schemas.microsoft.com/office/drawing/2014/main" id="{BDED3C9B-9630-E61D-F44A-F5162C94759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915650" y="5943147"/>
            <a:ext cx="1181100" cy="851616"/>
          </a:xfrm>
          <a:prstGeom prst="rect">
            <a:avLst/>
          </a:prstGeom>
          <a:ln w="28575">
            <a:solidFill>
              <a:schemeClr val="accent6">
                <a:lumMod val="20000"/>
                <a:lumOff val="80000"/>
              </a:schemeClr>
            </a:solidFill>
          </a:ln>
        </p:spPr>
      </p:pic>
    </p:spTree>
    <p:extLst>
      <p:ext uri="{BB962C8B-B14F-4D97-AF65-F5344CB8AC3E}">
        <p14:creationId xmlns:p14="http://schemas.microsoft.com/office/powerpoint/2010/main" val="310123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2">
                                            <p:graphicEl>
                                              <a:dgm id="{4A452F6F-4B99-4272-BEC2-4EAFBD9409F4}"/>
                                            </p:graphicEl>
                                          </p:spTgt>
                                        </p:tgtEl>
                                        <p:attrNameLst>
                                          <p:attrName>style.visibility</p:attrName>
                                        </p:attrNameLst>
                                      </p:cBhvr>
                                      <p:to>
                                        <p:strVal val="visible"/>
                                      </p:to>
                                    </p:set>
                                    <p:anim calcmode="lin" valueType="num">
                                      <p:cBhvr>
                                        <p:cTn id="26" dur="500" fill="hold"/>
                                        <p:tgtEl>
                                          <p:spTgt spid="2">
                                            <p:graphicEl>
                                              <a:dgm id="{4A452F6F-4B99-4272-BEC2-4EAFBD9409F4}"/>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4A452F6F-4B99-4272-BEC2-4EAFBD9409F4}"/>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4A452F6F-4B99-4272-BEC2-4EAFBD9409F4}"/>
                                            </p:graphicEl>
                                          </p:spTgt>
                                        </p:tgtEl>
                                      </p:cBhvr>
                                    </p:animEffect>
                                    <p:anim calcmode="lin" valueType="num">
                                      <p:cBhvr>
                                        <p:cTn id="29" dur="500" fill="hold"/>
                                        <p:tgtEl>
                                          <p:spTgt spid="2">
                                            <p:graphicEl>
                                              <a:dgm id="{4A452F6F-4B99-4272-BEC2-4EAFBD9409F4}"/>
                                            </p:graphicEl>
                                          </p:spTgt>
                                        </p:tgtEl>
                                        <p:attrNameLst>
                                          <p:attrName>ppt_x</p:attrName>
                                        </p:attrNameLst>
                                      </p:cBhvr>
                                      <p:tavLst>
                                        <p:tav tm="0">
                                          <p:val>
                                            <p:fltVal val="0.5"/>
                                          </p:val>
                                        </p:tav>
                                        <p:tav tm="100000">
                                          <p:val>
                                            <p:strVal val="#ppt_x"/>
                                          </p:val>
                                        </p:tav>
                                      </p:tavLst>
                                    </p:anim>
                                    <p:anim calcmode="lin" valueType="num">
                                      <p:cBhvr>
                                        <p:cTn id="30" dur="500" fill="hold"/>
                                        <p:tgtEl>
                                          <p:spTgt spid="2">
                                            <p:graphicEl>
                                              <a:dgm id="{4A452F6F-4B99-4272-BEC2-4EAFBD9409F4}"/>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
                                            <p:graphicEl>
                                              <a:dgm id="{EDA97946-C8AC-47C0-9915-6179CBB0BB13}"/>
                                            </p:graphicEl>
                                          </p:spTgt>
                                        </p:tgtEl>
                                        <p:attrNameLst>
                                          <p:attrName>style.visibility</p:attrName>
                                        </p:attrNameLst>
                                      </p:cBhvr>
                                      <p:to>
                                        <p:strVal val="visible"/>
                                      </p:to>
                                    </p:set>
                                    <p:anim calcmode="lin" valueType="num">
                                      <p:cBhvr>
                                        <p:cTn id="33" dur="500" fill="hold"/>
                                        <p:tgtEl>
                                          <p:spTgt spid="2">
                                            <p:graphicEl>
                                              <a:dgm id="{EDA97946-C8AC-47C0-9915-6179CBB0BB13}"/>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EDA97946-C8AC-47C0-9915-6179CBB0BB13}"/>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EDA97946-C8AC-47C0-9915-6179CBB0BB13}"/>
                                            </p:graphicEl>
                                          </p:spTgt>
                                        </p:tgtEl>
                                      </p:cBhvr>
                                    </p:animEffect>
                                    <p:anim calcmode="lin" valueType="num">
                                      <p:cBhvr>
                                        <p:cTn id="36" dur="500" fill="hold"/>
                                        <p:tgtEl>
                                          <p:spTgt spid="2">
                                            <p:graphicEl>
                                              <a:dgm id="{EDA97946-C8AC-47C0-9915-6179CBB0BB13}"/>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EDA97946-C8AC-47C0-9915-6179CBB0BB13}"/>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005260F8-7B30-470E-AA28-FCEB93406D5D}"/>
                                            </p:graphicEl>
                                          </p:spTgt>
                                        </p:tgtEl>
                                        <p:attrNameLst>
                                          <p:attrName>style.visibility</p:attrName>
                                        </p:attrNameLst>
                                      </p:cBhvr>
                                      <p:to>
                                        <p:strVal val="visible"/>
                                      </p:to>
                                    </p:set>
                                    <p:anim calcmode="lin" valueType="num">
                                      <p:cBhvr>
                                        <p:cTn id="40" dur="500" fill="hold"/>
                                        <p:tgtEl>
                                          <p:spTgt spid="2">
                                            <p:graphicEl>
                                              <a:dgm id="{005260F8-7B30-470E-AA28-FCEB93406D5D}"/>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005260F8-7B30-470E-AA28-FCEB93406D5D}"/>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005260F8-7B30-470E-AA28-FCEB93406D5D}"/>
                                            </p:graphicEl>
                                          </p:spTgt>
                                        </p:tgtEl>
                                      </p:cBhvr>
                                    </p:animEffect>
                                    <p:anim calcmode="lin" valueType="num">
                                      <p:cBhvr>
                                        <p:cTn id="43" dur="500" fill="hold"/>
                                        <p:tgtEl>
                                          <p:spTgt spid="2">
                                            <p:graphicEl>
                                              <a:dgm id="{005260F8-7B30-470E-AA28-FCEB93406D5D}"/>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005260F8-7B30-470E-AA28-FCEB93406D5D}"/>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3FD6ED73-D0F2-4D58-BC16-C77EE9FD655A}"/>
                                            </p:graphicEl>
                                          </p:spTgt>
                                        </p:tgtEl>
                                        <p:attrNameLst>
                                          <p:attrName>style.visibility</p:attrName>
                                        </p:attrNameLst>
                                      </p:cBhvr>
                                      <p:to>
                                        <p:strVal val="visible"/>
                                      </p:to>
                                    </p:set>
                                    <p:anim calcmode="lin" valueType="num">
                                      <p:cBhvr>
                                        <p:cTn id="49" dur="500" fill="hold"/>
                                        <p:tgtEl>
                                          <p:spTgt spid="2">
                                            <p:graphicEl>
                                              <a:dgm id="{3FD6ED73-D0F2-4D58-BC16-C77EE9FD655A}"/>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3FD6ED73-D0F2-4D58-BC16-C77EE9FD655A}"/>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3FD6ED73-D0F2-4D58-BC16-C77EE9FD655A}"/>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1FC1ACCF-0605-4F01-87E7-E6DD7A7807A9}"/>
                                            </p:graphicEl>
                                          </p:spTgt>
                                        </p:tgtEl>
                                        <p:attrNameLst>
                                          <p:attrName>style.visibility</p:attrName>
                                        </p:attrNameLst>
                                      </p:cBhvr>
                                      <p:to>
                                        <p:strVal val="visible"/>
                                      </p:to>
                                    </p:set>
                                    <p:anim calcmode="lin" valueType="num">
                                      <p:cBhvr>
                                        <p:cTn id="56" dur="500" fill="hold"/>
                                        <p:tgtEl>
                                          <p:spTgt spid="2">
                                            <p:graphicEl>
                                              <a:dgm id="{1FC1ACCF-0605-4F01-87E7-E6DD7A7807A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1FC1ACCF-0605-4F01-87E7-E6DD7A7807A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1FC1ACCF-0605-4F01-87E7-E6DD7A7807A9}"/>
                                            </p:graphicEl>
                                          </p:spTgt>
                                        </p:tgtEl>
                                      </p:cBhvr>
                                    </p:animEffect>
                                    <p:anim calcmode="lin" valueType="num">
                                      <p:cBhvr>
                                        <p:cTn id="59" dur="500" fill="hold"/>
                                        <p:tgtEl>
                                          <p:spTgt spid="2">
                                            <p:graphicEl>
                                              <a:dgm id="{1FC1ACCF-0605-4F01-87E7-E6DD7A7807A9}"/>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1FC1ACCF-0605-4F01-87E7-E6DD7A7807A9}"/>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
                                            <p:graphicEl>
                                              <a:dgm id="{A3359CDB-09D8-48D6-B1A2-9336A1E66799}"/>
                                            </p:graphicEl>
                                          </p:spTgt>
                                        </p:tgtEl>
                                        <p:attrNameLst>
                                          <p:attrName>style.visibility</p:attrName>
                                        </p:attrNameLst>
                                      </p:cBhvr>
                                      <p:to>
                                        <p:strVal val="visible"/>
                                      </p:to>
                                    </p:set>
                                    <p:anim calcmode="lin" valueType="num">
                                      <p:cBhvr>
                                        <p:cTn id="63" dur="500" fill="hold"/>
                                        <p:tgtEl>
                                          <p:spTgt spid="2">
                                            <p:graphicEl>
                                              <a:dgm id="{A3359CDB-09D8-48D6-B1A2-9336A1E66799}"/>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A3359CDB-09D8-48D6-B1A2-9336A1E66799}"/>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A3359CDB-09D8-48D6-B1A2-9336A1E66799}"/>
                                            </p:graphicEl>
                                          </p:spTgt>
                                        </p:tgtEl>
                                      </p:cBhvr>
                                    </p:animEffect>
                                    <p:anim calcmode="lin" valueType="num">
                                      <p:cBhvr>
                                        <p:cTn id="66" dur="500" fill="hold"/>
                                        <p:tgtEl>
                                          <p:spTgt spid="2">
                                            <p:graphicEl>
                                              <a:dgm id="{A3359CDB-09D8-48D6-B1A2-9336A1E66799}"/>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A3359CDB-09D8-48D6-B1A2-9336A1E66799}"/>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F0371C59-4F87-4DBD-9EC4-342D3DF794AF}"/>
                                            </p:graphicEl>
                                          </p:spTgt>
                                        </p:tgtEl>
                                        <p:attrNameLst>
                                          <p:attrName>style.visibility</p:attrName>
                                        </p:attrNameLst>
                                      </p:cBhvr>
                                      <p:to>
                                        <p:strVal val="visible"/>
                                      </p:to>
                                    </p:set>
                                    <p:anim calcmode="lin" valueType="num">
                                      <p:cBhvr>
                                        <p:cTn id="70" dur="500" fill="hold"/>
                                        <p:tgtEl>
                                          <p:spTgt spid="2">
                                            <p:graphicEl>
                                              <a:dgm id="{F0371C59-4F87-4DBD-9EC4-342D3DF794AF}"/>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F0371C59-4F87-4DBD-9EC4-342D3DF794AF}"/>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F0371C59-4F87-4DBD-9EC4-342D3DF794AF}"/>
                                            </p:graphicEl>
                                          </p:spTgt>
                                        </p:tgtEl>
                                      </p:cBhvr>
                                    </p:animEffect>
                                    <p:anim calcmode="lin" valueType="num">
                                      <p:cBhvr>
                                        <p:cTn id="73" dur="500" fill="hold"/>
                                        <p:tgtEl>
                                          <p:spTgt spid="2">
                                            <p:graphicEl>
                                              <a:dgm id="{F0371C59-4F87-4DBD-9EC4-342D3DF794AF}"/>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F0371C59-4F87-4DBD-9EC4-342D3DF794AF}"/>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65AC557A-1213-46C1-8A5C-30C5FAED6ED4}"/>
                                            </p:graphicEl>
                                          </p:spTgt>
                                        </p:tgtEl>
                                        <p:attrNameLst>
                                          <p:attrName>style.visibility</p:attrName>
                                        </p:attrNameLst>
                                      </p:cBhvr>
                                      <p:to>
                                        <p:strVal val="visible"/>
                                      </p:to>
                                    </p:set>
                                    <p:anim calcmode="lin" valueType="num">
                                      <p:cBhvr>
                                        <p:cTn id="79" dur="500" fill="hold"/>
                                        <p:tgtEl>
                                          <p:spTgt spid="2">
                                            <p:graphicEl>
                                              <a:dgm id="{65AC557A-1213-46C1-8A5C-30C5FAED6ED4}"/>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5AC557A-1213-46C1-8A5C-30C5FAED6ED4}"/>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5AC557A-1213-46C1-8A5C-30C5FAED6ED4}"/>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B7601F9C-0C9A-46F1-A8E3-B33234CD3938}"/>
                                            </p:graphicEl>
                                          </p:spTgt>
                                        </p:tgtEl>
                                        <p:attrNameLst>
                                          <p:attrName>style.visibility</p:attrName>
                                        </p:attrNameLst>
                                      </p:cBhvr>
                                      <p:to>
                                        <p:strVal val="visible"/>
                                      </p:to>
                                    </p:set>
                                    <p:anim calcmode="lin" valueType="num">
                                      <p:cBhvr>
                                        <p:cTn id="86" dur="500" fill="hold"/>
                                        <p:tgtEl>
                                          <p:spTgt spid="2">
                                            <p:graphicEl>
                                              <a:dgm id="{B7601F9C-0C9A-46F1-A8E3-B33234CD3938}"/>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B7601F9C-0C9A-46F1-A8E3-B33234CD3938}"/>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B7601F9C-0C9A-46F1-A8E3-B33234CD3938}"/>
                                            </p:graphicEl>
                                          </p:spTgt>
                                        </p:tgtEl>
                                      </p:cBhvr>
                                    </p:animEffect>
                                    <p:anim calcmode="lin" valueType="num">
                                      <p:cBhvr>
                                        <p:cTn id="89" dur="500" fill="hold"/>
                                        <p:tgtEl>
                                          <p:spTgt spid="2">
                                            <p:graphicEl>
                                              <a:dgm id="{B7601F9C-0C9A-46F1-A8E3-B33234CD3938}"/>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B7601F9C-0C9A-46F1-A8E3-B33234CD3938}"/>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0F77C533-51C8-4753-ADB2-F8E85ED79FB9}"/>
                                            </p:graphicEl>
                                          </p:spTgt>
                                        </p:tgtEl>
                                        <p:attrNameLst>
                                          <p:attrName>style.visibility</p:attrName>
                                        </p:attrNameLst>
                                      </p:cBhvr>
                                      <p:to>
                                        <p:strVal val="visible"/>
                                      </p:to>
                                    </p:set>
                                    <p:anim calcmode="lin" valueType="num">
                                      <p:cBhvr>
                                        <p:cTn id="93" dur="500" fill="hold"/>
                                        <p:tgtEl>
                                          <p:spTgt spid="2">
                                            <p:graphicEl>
                                              <a:dgm id="{0F77C533-51C8-4753-ADB2-F8E85ED79FB9}"/>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0F77C533-51C8-4753-ADB2-F8E85ED79FB9}"/>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0F77C533-51C8-4753-ADB2-F8E85ED79FB9}"/>
                                            </p:graphicEl>
                                          </p:spTgt>
                                        </p:tgtEl>
                                      </p:cBhvr>
                                    </p:animEffect>
                                    <p:anim calcmode="lin" valueType="num">
                                      <p:cBhvr>
                                        <p:cTn id="96" dur="500" fill="hold"/>
                                        <p:tgtEl>
                                          <p:spTgt spid="2">
                                            <p:graphicEl>
                                              <a:dgm id="{0F77C533-51C8-4753-ADB2-F8E85ED79FB9}"/>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0F77C533-51C8-4753-ADB2-F8E85ED79FB9}"/>
                                            </p:graphicEl>
                                          </p:spTgt>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2">
                                            <p:graphicEl>
                                              <a:dgm id="{2E811DF2-F3C4-4512-A907-06319FA32221}"/>
                                            </p:graphicEl>
                                          </p:spTgt>
                                        </p:tgtEl>
                                        <p:attrNameLst>
                                          <p:attrName>style.visibility</p:attrName>
                                        </p:attrNameLst>
                                      </p:cBhvr>
                                      <p:to>
                                        <p:strVal val="visible"/>
                                      </p:to>
                                    </p:set>
                                    <p:anim calcmode="lin" valueType="num">
                                      <p:cBhvr>
                                        <p:cTn id="100" dur="500" fill="hold"/>
                                        <p:tgtEl>
                                          <p:spTgt spid="2">
                                            <p:graphicEl>
                                              <a:dgm id="{2E811DF2-F3C4-4512-A907-06319FA32221}"/>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2E811DF2-F3C4-4512-A907-06319FA32221}"/>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2E811DF2-F3C4-4512-A907-06319FA32221}"/>
                                            </p:graphicEl>
                                          </p:spTgt>
                                        </p:tgtEl>
                                      </p:cBhvr>
                                    </p:animEffect>
                                    <p:anim calcmode="lin" valueType="num">
                                      <p:cBhvr>
                                        <p:cTn id="103" dur="500" fill="hold"/>
                                        <p:tgtEl>
                                          <p:spTgt spid="2">
                                            <p:graphicEl>
                                              <a:dgm id="{2E811DF2-F3C4-4512-A907-06319FA32221}"/>
                                            </p:graphicEl>
                                          </p:spTgt>
                                        </p:tgtEl>
                                        <p:attrNameLst>
                                          <p:attrName>ppt_x</p:attrName>
                                        </p:attrNameLst>
                                      </p:cBhvr>
                                      <p:tavLst>
                                        <p:tav tm="0">
                                          <p:val>
                                            <p:fltVal val="0.5"/>
                                          </p:val>
                                        </p:tav>
                                        <p:tav tm="100000">
                                          <p:val>
                                            <p:strVal val="#ppt_x"/>
                                          </p:val>
                                        </p:tav>
                                      </p:tavLst>
                                    </p:anim>
                                    <p:anim calcmode="lin" valueType="num">
                                      <p:cBhvr>
                                        <p:cTn id="104" dur="500" fill="hold"/>
                                        <p:tgtEl>
                                          <p:spTgt spid="2">
                                            <p:graphicEl>
                                              <a:dgm id="{2E811DF2-F3C4-4512-A907-06319FA32221}"/>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
                                            <p:graphicEl>
                                              <a:dgm id="{083980AE-3F0B-4B5A-8608-E2875A2DB327}"/>
                                            </p:graphicEl>
                                          </p:spTgt>
                                        </p:tgtEl>
                                        <p:attrNameLst>
                                          <p:attrName>style.visibility</p:attrName>
                                        </p:attrNameLst>
                                      </p:cBhvr>
                                      <p:to>
                                        <p:strVal val="visible"/>
                                      </p:to>
                                    </p:set>
                                    <p:anim calcmode="lin" valueType="num">
                                      <p:cBhvr>
                                        <p:cTn id="109" dur="500" fill="hold"/>
                                        <p:tgtEl>
                                          <p:spTgt spid="2">
                                            <p:graphicEl>
                                              <a:dgm id="{083980AE-3F0B-4B5A-8608-E2875A2DB327}"/>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083980AE-3F0B-4B5A-8608-E2875A2DB327}"/>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083980AE-3F0B-4B5A-8608-E2875A2DB327}"/>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nodeType="click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p:cTn id="1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19" dur="1000" fill="hold"/>
                                        <p:tgtEl>
                                          <p:spTgt spid="9"/>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9"/>
                                        </p:tgtEl>
                                      </p:cBhvr>
                                    </p:animEffect>
                                  </p:childTnLst>
                                </p:cTn>
                              </p:par>
                              <p:par>
                                <p:cTn id="124" presetID="25" presetClass="entr" presetSubtype="0" fill="hold" nodeType="with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29" dur="1000" fill="hold"/>
                                        <p:tgtEl>
                                          <p:spTgt spid="7"/>
                                        </p:tgtEl>
                                        <p:attrNameLst>
                                          <p:attrName>ppt_h</p:attrName>
                                        </p:attrNameLst>
                                      </p:cBhvr>
                                      <p:tavLst>
                                        <p:tav tm="0">
                                          <p:val>
                                            <p:strVal val="#ppt_h"/>
                                          </p:val>
                                        </p:tav>
                                        <p:tav tm="100000">
                                          <p:val>
                                            <p:strVal val="#ppt_h"/>
                                          </p:val>
                                        </p:tav>
                                      </p:tavLst>
                                    </p:anim>
                                    <p:anim calcmode="lin" valueType="num">
                                      <p:cBhvr>
                                        <p:cTn id="13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3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33" dur="1000" decel="50000">
                                          <p:stCondLst>
                                            <p:cond delay="0"/>
                                          </p:stCondLst>
                                        </p:cTn>
                                        <p:tgtEl>
                                          <p:spTgt spid="7"/>
                                        </p:tgtEl>
                                      </p:cBhvr>
                                    </p:animEffect>
                                  </p:childTnLst>
                                </p:cTn>
                              </p:par>
                            </p:childTnLst>
                          </p:cTn>
                        </p:par>
                        <p:par>
                          <p:cTn id="134" fill="hold">
                            <p:stCondLst>
                              <p:cond delay="1000"/>
                            </p:stCondLst>
                            <p:childTnLst>
                              <p:par>
                                <p:cTn id="135" presetID="22" presetClass="entr" presetSubtype="8" fill="hold" grpId="0" nodeType="afterEffect">
                                  <p:stCondLst>
                                    <p:cond delay="0"/>
                                  </p:stCondLst>
                                  <p:childTnLst>
                                    <p:set>
                                      <p:cBhvr>
                                        <p:cTn id="136" dur="1" fill="hold">
                                          <p:stCondLst>
                                            <p:cond delay="0"/>
                                          </p:stCondLst>
                                        </p:cTn>
                                        <p:tgtEl>
                                          <p:spTgt spid="8"/>
                                        </p:tgtEl>
                                        <p:attrNameLst>
                                          <p:attrName>style.visibility</p:attrName>
                                        </p:attrNameLst>
                                      </p:cBhvr>
                                      <p:to>
                                        <p:strVal val="visible"/>
                                      </p:to>
                                    </p:set>
                                    <p:animEffect transition="in" filter="wipe(left)">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12CAE087-9369-6E8F-C148-3AF8BE04B27D}"/>
              </a:ext>
            </a:extLst>
          </p:cNvPr>
          <p:cNvSpPr>
            <a:spLocks noGrp="1" noRot="1" noMove="1" noResize="1" noEditPoints="1" noAdjustHandles="1" noChangeArrowheads="1" noChangeShapeType="1"/>
          </p:cNvSpPr>
          <p:nvPr/>
        </p:nvSpPr>
        <p:spPr>
          <a:xfrm>
            <a:off x="0" y="0"/>
            <a:ext cx="12192000" cy="1322903"/>
          </a:xfrm>
          <a:prstGeom prst="rect">
            <a:avLst/>
          </a:prstGeom>
          <a:blipFill dpi="0"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b="-27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CADC90C-3EE7-68C5-C77B-2887C8CB52C1}"/>
              </a:ext>
            </a:extLst>
          </p:cNvPr>
          <p:cNvSpPr txBox="1"/>
          <p:nvPr/>
        </p:nvSpPr>
        <p:spPr>
          <a:xfrm>
            <a:off x="514350" y="0"/>
            <a:ext cx="11172825"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uLnTx/>
                <a:uFillTx/>
                <a:latin typeface="Aptos" panose="02110004020202020204"/>
                <a:ea typeface="+mn-ea"/>
                <a:cs typeface="+mn-cs"/>
              </a:rPr>
              <a:t>AARSAA JIRAATAA</a:t>
            </a:r>
          </a:p>
        </p:txBody>
      </p:sp>
      <p:sp>
        <p:nvSpPr>
          <p:cNvPr id="5" name="CuadroTexto 4">
            <a:extLst>
              <a:ext uri="{FF2B5EF4-FFF2-40B4-BE49-F238E27FC236}">
                <a16:creationId xmlns:a16="http://schemas.microsoft.com/office/drawing/2014/main" id="{436837C3-E726-A782-C5B6-150A9FBDC625}"/>
              </a:ext>
            </a:extLst>
          </p:cNvPr>
          <p:cNvSpPr txBox="1"/>
          <p:nvPr/>
        </p:nvSpPr>
        <p:spPr>
          <a:xfrm>
            <a:off x="998739" y="560144"/>
            <a:ext cx="9782868"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a:t>
            </a:r>
            <a:r>
              <a:rPr lang="en-US" b="1" dirty="0">
                <a:solidFill>
                  <a:srgbClr val="339966">
                    <a:lumMod val="75000"/>
                  </a:srgbClr>
                </a:solidFill>
                <a:latin typeface="Comic Sans MS" panose="030F0702030302020204" pitchFamily="66" charset="0"/>
              </a:rPr>
              <a:t>Ani </a:t>
            </a:r>
            <a:r>
              <a:rPr lang="en-US" b="1" dirty="0" err="1">
                <a:solidFill>
                  <a:srgbClr val="339966">
                    <a:lumMod val="75000"/>
                  </a:srgbClr>
                </a:solidFill>
                <a:latin typeface="Comic Sans MS" panose="030F0702030302020204" pitchFamily="66" charset="0"/>
              </a:rPr>
              <a:t>utuu</a:t>
            </a:r>
            <a:r>
              <a:rPr lang="en-US" b="1" dirty="0">
                <a:solidFill>
                  <a:srgbClr val="339966">
                    <a:lumMod val="75000"/>
                  </a:srgbClr>
                </a:solidFill>
                <a:latin typeface="Comic Sans MS" panose="030F0702030302020204" pitchFamily="66" charset="0"/>
              </a:rPr>
              <a:t> </a:t>
            </a:r>
            <a:r>
              <a:rPr lang="en-US" b="1" dirty="0" err="1">
                <a:solidFill>
                  <a:srgbClr val="339966">
                    <a:lumMod val="75000"/>
                  </a:srgbClr>
                </a:solidFill>
                <a:latin typeface="Comic Sans MS" panose="030F0702030302020204" pitchFamily="66" charset="0"/>
              </a:rPr>
              <a:t>aarsaa</a:t>
            </a:r>
            <a:r>
              <a:rPr lang="en-US" b="1" dirty="0">
                <a:solidFill>
                  <a:srgbClr val="339966">
                    <a:lumMod val="75000"/>
                  </a:srgbClr>
                </a:solidFill>
                <a:latin typeface="Comic Sans MS" panose="030F0702030302020204" pitchFamily="66" charset="0"/>
              </a:rPr>
              <a:t> fi </a:t>
            </a:r>
            <a:r>
              <a:rPr lang="en-US" b="1" dirty="0" err="1">
                <a:solidFill>
                  <a:srgbClr val="339966">
                    <a:lumMod val="75000"/>
                  </a:srgbClr>
                </a:solidFill>
                <a:latin typeface="Comic Sans MS" panose="030F0702030302020204" pitchFamily="66" charset="0"/>
              </a:rPr>
              <a:t>tajaajila</a:t>
            </a:r>
            <a:r>
              <a:rPr lang="en-US" b="1" dirty="0">
                <a:solidFill>
                  <a:srgbClr val="339966">
                    <a:lumMod val="75000"/>
                  </a:srgbClr>
                </a:solidFill>
                <a:latin typeface="Comic Sans MS" panose="030F0702030302020204" pitchFamily="66" charset="0"/>
              </a:rPr>
              <a:t> </a:t>
            </a:r>
            <a:r>
              <a:rPr lang="en-US" b="1" dirty="0" err="1">
                <a:solidFill>
                  <a:srgbClr val="339966">
                    <a:lumMod val="75000"/>
                  </a:srgbClr>
                </a:solidFill>
                <a:latin typeface="Comic Sans MS" panose="030F0702030302020204" pitchFamily="66" charset="0"/>
              </a:rPr>
              <a:t>amantii</a:t>
            </a:r>
            <a:r>
              <a:rPr lang="en-US" b="1" dirty="0">
                <a:solidFill>
                  <a:srgbClr val="339966">
                    <a:lumMod val="75000"/>
                  </a:srgbClr>
                </a:solidFill>
                <a:latin typeface="Comic Sans MS" panose="030F0702030302020204" pitchFamily="66" charset="0"/>
              </a:rPr>
              <a:t> </a:t>
            </a:r>
            <a:r>
              <a:rPr lang="en-US" b="1" dirty="0" err="1">
                <a:solidFill>
                  <a:srgbClr val="339966">
                    <a:lumMod val="75000"/>
                  </a:srgbClr>
                </a:solidFill>
                <a:latin typeface="Comic Sans MS" panose="030F0702030302020204" pitchFamily="66" charset="0"/>
              </a:rPr>
              <a:t>keessanii</a:t>
            </a:r>
            <a:r>
              <a:rPr lang="en-US" b="1" dirty="0">
                <a:solidFill>
                  <a:srgbClr val="339966">
                    <a:lumMod val="75000"/>
                  </a:srgbClr>
                </a:solidFill>
                <a:latin typeface="Comic Sans MS" panose="030F0702030302020204" pitchFamily="66" charset="0"/>
              </a:rPr>
              <a:t> </a:t>
            </a:r>
            <a:r>
              <a:rPr lang="en-US" b="1" dirty="0" err="1">
                <a:solidFill>
                  <a:srgbClr val="339966">
                    <a:lumMod val="75000"/>
                  </a:srgbClr>
                </a:solidFill>
                <a:latin typeface="Comic Sans MS" panose="030F0702030302020204" pitchFamily="66" charset="0"/>
              </a:rPr>
              <a:t>irratti</a:t>
            </a:r>
            <a:r>
              <a:rPr lang="en-US" b="1" dirty="0">
                <a:solidFill>
                  <a:srgbClr val="339966">
                    <a:lumMod val="75000"/>
                  </a:srgbClr>
                </a:solidFill>
                <a:latin typeface="Comic Sans MS" panose="030F0702030302020204" pitchFamily="66" charset="0"/>
              </a:rPr>
              <a:t> </a:t>
            </a:r>
            <a:r>
              <a:rPr lang="en-US" b="1" dirty="0" err="1">
                <a:solidFill>
                  <a:srgbClr val="339966">
                    <a:lumMod val="75000"/>
                  </a:srgbClr>
                </a:solidFill>
                <a:latin typeface="Comic Sans MS" panose="030F0702030302020204" pitchFamily="66" charset="0"/>
              </a:rPr>
              <a:t>akka</a:t>
            </a:r>
            <a:r>
              <a:rPr lang="en-US" b="1" dirty="0">
                <a:solidFill>
                  <a:srgbClr val="339966">
                    <a:lumMod val="75000"/>
                  </a:srgbClr>
                </a:solidFill>
                <a:latin typeface="Comic Sans MS" panose="030F0702030302020204" pitchFamily="66" charset="0"/>
              </a:rPr>
              <a:t> </a:t>
            </a:r>
            <a:r>
              <a:rPr lang="en-US" b="1" dirty="0" err="1">
                <a:solidFill>
                  <a:srgbClr val="339966">
                    <a:lumMod val="75000"/>
                  </a:srgbClr>
                </a:solidFill>
                <a:latin typeface="Comic Sans MS" panose="030F0702030302020204" pitchFamily="66" charset="0"/>
              </a:rPr>
              <a:t>dhibaayyuutti</a:t>
            </a:r>
            <a:r>
              <a:rPr lang="en-US" b="1" dirty="0">
                <a:solidFill>
                  <a:srgbClr val="339966">
                    <a:lumMod val="75000"/>
                  </a:srgbClr>
                </a:solidFill>
                <a:latin typeface="Comic Sans MS" panose="030F0702030302020204" pitchFamily="66" charset="0"/>
              </a:rPr>
              <a:t> </a:t>
            </a:r>
            <a:r>
              <a:rPr lang="en-US" b="1" dirty="0" err="1">
                <a:solidFill>
                  <a:srgbClr val="339966">
                    <a:lumMod val="75000"/>
                  </a:srgbClr>
                </a:solidFill>
                <a:latin typeface="Comic Sans MS" panose="030F0702030302020204" pitchFamily="66" charset="0"/>
              </a:rPr>
              <a:t>dhangalaafamee</a:t>
            </a:r>
            <a:r>
              <a:rPr lang="en-US" b="1" dirty="0">
                <a:solidFill>
                  <a:srgbClr val="339966">
                    <a:lumMod val="75000"/>
                  </a:srgbClr>
                </a:solidFill>
                <a:latin typeface="Comic Sans MS" panose="030F0702030302020204" pitchFamily="66" charset="0"/>
              </a:rPr>
              <a:t> </a:t>
            </a:r>
            <a:r>
              <a:rPr lang="en-US" b="1" dirty="0" err="1">
                <a:solidFill>
                  <a:srgbClr val="339966">
                    <a:lumMod val="75000"/>
                  </a:srgbClr>
                </a:solidFill>
                <a:latin typeface="Comic Sans MS" panose="030F0702030302020204" pitchFamily="66" charset="0"/>
              </a:rPr>
              <a:t>iyyuu</a:t>
            </a:r>
            <a:r>
              <a:rPr lang="en-US" b="1" dirty="0">
                <a:solidFill>
                  <a:srgbClr val="339966">
                    <a:lumMod val="75000"/>
                  </a:srgbClr>
                </a:solidFill>
                <a:latin typeface="Comic Sans MS" panose="030F0702030302020204" pitchFamily="66" charset="0"/>
              </a:rPr>
              <a:t> nan </a:t>
            </a:r>
            <a:r>
              <a:rPr lang="en-US" b="1" dirty="0" err="1">
                <a:solidFill>
                  <a:srgbClr val="339966">
                    <a:lumMod val="75000"/>
                  </a:srgbClr>
                </a:solidFill>
                <a:latin typeface="Comic Sans MS" panose="030F0702030302020204" pitchFamily="66" charset="0"/>
              </a:rPr>
              <a:t>gammada</a:t>
            </a:r>
            <a:r>
              <a:rPr lang="en-US" b="1" dirty="0">
                <a:solidFill>
                  <a:srgbClr val="339966">
                    <a:lumMod val="75000"/>
                  </a:srgbClr>
                </a:solidFill>
                <a:latin typeface="Comic Sans MS" panose="030F0702030302020204" pitchFamily="66" charset="0"/>
              </a:rPr>
              <a:t>; </a:t>
            </a:r>
            <a:r>
              <a:rPr lang="en-US" b="1" dirty="0" err="1">
                <a:solidFill>
                  <a:srgbClr val="339966">
                    <a:lumMod val="75000"/>
                  </a:srgbClr>
                </a:solidFill>
                <a:latin typeface="Comic Sans MS" panose="030F0702030302020204" pitchFamily="66" charset="0"/>
              </a:rPr>
              <a:t>hunda</a:t>
            </a:r>
            <a:r>
              <a:rPr lang="en-US" b="1" dirty="0">
                <a:solidFill>
                  <a:srgbClr val="339966">
                    <a:lumMod val="75000"/>
                  </a:srgbClr>
                </a:solidFill>
                <a:latin typeface="Comic Sans MS" panose="030F0702030302020204" pitchFamily="66" charset="0"/>
              </a:rPr>
              <a:t> </a:t>
            </a:r>
            <a:r>
              <a:rPr lang="en-US" b="1" dirty="0" err="1">
                <a:solidFill>
                  <a:srgbClr val="339966">
                    <a:lumMod val="75000"/>
                  </a:srgbClr>
                </a:solidFill>
                <a:latin typeface="Comic Sans MS" panose="030F0702030302020204" pitchFamily="66" charset="0"/>
              </a:rPr>
              <a:t>keessan</a:t>
            </a:r>
            <a:r>
              <a:rPr lang="en-US" b="1" dirty="0">
                <a:solidFill>
                  <a:srgbClr val="339966">
                    <a:lumMod val="75000"/>
                  </a:srgbClr>
                </a:solidFill>
                <a:latin typeface="Comic Sans MS" panose="030F0702030302020204" pitchFamily="66" charset="0"/>
              </a:rPr>
              <a:t> </a:t>
            </a:r>
            <a:r>
              <a:rPr lang="en-US" b="1" dirty="0" err="1">
                <a:solidFill>
                  <a:srgbClr val="339966">
                    <a:lumMod val="75000"/>
                  </a:srgbClr>
                </a:solidFill>
                <a:latin typeface="Comic Sans MS" panose="030F0702030302020204" pitchFamily="66" charset="0"/>
              </a:rPr>
              <a:t>wajjinis</a:t>
            </a:r>
            <a:r>
              <a:rPr lang="en-US" b="1" dirty="0">
                <a:solidFill>
                  <a:srgbClr val="339966">
                    <a:lumMod val="75000"/>
                  </a:srgbClr>
                </a:solidFill>
                <a:latin typeface="Comic Sans MS" panose="030F0702030302020204" pitchFamily="66" charset="0"/>
              </a:rPr>
              <a:t> nan </a:t>
            </a:r>
            <a:r>
              <a:rPr lang="en-US" b="1" dirty="0" err="1">
                <a:solidFill>
                  <a:srgbClr val="339966">
                    <a:lumMod val="75000"/>
                  </a:srgbClr>
                </a:solidFill>
                <a:latin typeface="Comic Sans MS" panose="030F0702030302020204" pitchFamily="66" charset="0"/>
              </a:rPr>
              <a:t>gammada</a:t>
            </a:r>
            <a:r>
              <a:rPr lang="en-US" b="1" dirty="0">
                <a:solidFill>
                  <a:srgbClr val="339966">
                    <a:lumMod val="75000"/>
                  </a:srgbClr>
                </a:solidFill>
                <a:latin typeface="Comic Sans MS" panose="030F0702030302020204" pitchFamily="66" charset="0"/>
              </a:rPr>
              <a:t>.</a:t>
            </a:r>
            <a:r>
              <a:rPr kumimoji="0" lang="en" sz="18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(Filip. 2:17)</a:t>
            </a:r>
          </a:p>
        </p:txBody>
      </p:sp>
      <p:sp>
        <p:nvSpPr>
          <p:cNvPr id="6" name="CuadroTexto 5">
            <a:extLst>
              <a:ext uri="{FF2B5EF4-FFF2-40B4-BE49-F238E27FC236}">
                <a16:creationId xmlns:a16="http://schemas.microsoft.com/office/drawing/2014/main" id="{567C8E63-50FB-1FA9-5182-00D3FEC9F05C}"/>
              </a:ext>
            </a:extLst>
          </p:cNvPr>
          <p:cNvSpPr txBox="1"/>
          <p:nvPr/>
        </p:nvSpPr>
        <p:spPr>
          <a:xfrm>
            <a:off x="114300" y="1388863"/>
            <a:ext cx="6869206" cy="923330"/>
          </a:xfrm>
          <a:prstGeom prst="rect">
            <a:avLst/>
          </a:prstGeom>
          <a:noFill/>
        </p:spPr>
        <p:txBody>
          <a:bodyPr wrap="square" rtlCol="0">
            <a:spAutoFit/>
          </a:bodyPr>
          <a:lstStyle/>
          <a:p>
            <a:pPr lvl="0">
              <a:spcBef>
                <a:spcPts val="600"/>
              </a:spcBef>
              <a:defRPr/>
            </a:pPr>
            <a:r>
              <a:rPr kumimoji="0" lang="en" b="1" i="0" u="none" strike="noStrike" kern="1200" cap="none" spc="0" normalizeH="0" baseline="0" noProof="0" dirty="0">
                <a:ln>
                  <a:noFill/>
                </a:ln>
                <a:solidFill>
                  <a:prstClr val="black"/>
                </a:solidFill>
                <a:effectLst/>
                <a:uLnTx/>
                <a:uFillTx/>
                <a:latin typeface="Aptos" panose="02110004020202020204"/>
              </a:rPr>
              <a:t>Yooma Phaawuloos</a:t>
            </a:r>
            <a:r>
              <a:rPr kumimoji="0" lang="en" b="1" i="0" u="none" strike="noStrike" kern="1200" cap="none" spc="0" normalizeH="0" noProof="0" dirty="0">
                <a:ln>
                  <a:noFill/>
                </a:ln>
                <a:solidFill>
                  <a:prstClr val="black"/>
                </a:solidFill>
                <a:effectLst/>
                <a:uLnTx/>
                <a:uFillTx/>
                <a:latin typeface="Aptos" panose="02110004020202020204"/>
              </a:rPr>
              <a:t> birmadummaa abdate illee, carraan ittiin himatamuu isaatii ni jira ture. Carraa kana akka “kennaa dhugaatii gadi dhangala’eetti” dhiheessa </a:t>
            </a:r>
            <a:r>
              <a:rPr kumimoji="0" lang="en" b="1" i="0" u="none" strike="noStrike" kern="1200" cap="none" spc="0" normalizeH="0" baseline="0" noProof="0" dirty="0">
                <a:ln>
                  <a:noFill/>
                </a:ln>
                <a:solidFill>
                  <a:prstClr val="black"/>
                </a:solidFill>
                <a:effectLst/>
                <a:uLnTx/>
                <a:uFillTx/>
                <a:latin typeface="Aptos" panose="02110004020202020204"/>
              </a:rPr>
              <a:t>(Filip. 2:17).</a:t>
            </a:r>
          </a:p>
        </p:txBody>
      </p:sp>
      <p:pic>
        <p:nvPicPr>
          <p:cNvPr id="4" name="Imagen 3" descr="Imagen que contiene interior, hombre, viendo, frente&#10;&#10;El contenido generado por IA puede ser incorrecto.">
            <a:extLst>
              <a:ext uri="{FF2B5EF4-FFF2-40B4-BE49-F238E27FC236}">
                <a16:creationId xmlns:a16="http://schemas.microsoft.com/office/drawing/2014/main" id="{D3CC054A-DA79-1AD3-250F-3EF001A855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20753" y="1446013"/>
            <a:ext cx="5175996" cy="3248918"/>
          </a:xfrm>
          <a:prstGeom prst="rect">
            <a:avLst/>
          </a:prstGeom>
          <a:ln w="38100" cap="sq">
            <a:solidFill>
              <a:srgbClr val="A95657"/>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31E2C18D-960D-CC33-D15B-FC27569AAB8C}"/>
              </a:ext>
            </a:extLst>
          </p:cNvPr>
          <p:cNvSpPr txBox="1"/>
          <p:nvPr/>
        </p:nvSpPr>
        <p:spPr>
          <a:xfrm>
            <a:off x="6819898" y="4818041"/>
            <a:ext cx="5286376" cy="2139047"/>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Phaawuloos yoo du’es dhimma hin qabu ture, sababni isaa dhuga ba’umsi isaa caalaatti iyyuu amantoota warra silumayyuu Wangeelaaf dhugaa ba’uuf amanamoota taa’aniif, ija jabinaanis</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dubbataniif akkasumas akka ijoollee Waaqayyoo irraa eegamuutti deddeebi’aniif jabina dha.</a:t>
            </a:r>
            <a:endPar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F222CC93-F4B9-ED79-6E74-E3C25B5F6ECF}"/>
              </a:ext>
            </a:extLst>
          </p:cNvPr>
          <p:cNvSpPr txBox="1"/>
          <p:nvPr/>
        </p:nvSpPr>
        <p:spPr>
          <a:xfrm>
            <a:off x="104776" y="2334011"/>
            <a:ext cx="3507999"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Kennaa dhugaatii aarsaa dhihaatu irratti dhangala’u (Ba’uu 29:39-40). Haala kanaan, aarsaan gaaffii jala jiru warra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Filiphisiyusi.</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2" name="Imagen 11" descr="Un grupo de personas tocando instrumentos musicales&#10;&#10;El contenido generado por IA puede ser incorrecto.">
            <a:extLst>
              <a:ext uri="{FF2B5EF4-FFF2-40B4-BE49-F238E27FC236}">
                <a16:creationId xmlns:a16="http://schemas.microsoft.com/office/drawing/2014/main" id="{33486EC7-0743-D0E6-E4E4-D0F73826664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05226" y="2552700"/>
            <a:ext cx="2800350" cy="4149013"/>
          </a:xfrm>
          <a:prstGeom prst="rect">
            <a:avLst/>
          </a:prstGeom>
          <a:solidFill>
            <a:srgbClr val="FFFFFF">
              <a:shade val="85000"/>
            </a:srgbClr>
          </a:solidFill>
          <a:ln w="88900" cap="sq">
            <a:solidFill>
              <a:srgbClr val="BDB25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66B24AD-83BC-FED2-1306-AC2104D06E80}"/>
              </a:ext>
            </a:extLst>
          </p:cNvPr>
          <p:cNvSpPr txBox="1"/>
          <p:nvPr/>
        </p:nvSpPr>
        <p:spPr>
          <a:xfrm>
            <a:off x="7844" y="3987045"/>
            <a:ext cx="3408828"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Warri Filiphisiyus</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du’atti adeemu turanii? Lakki tasumaa.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Aarsaan</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isaanii, “tajaajila amantii keessanii of keessatti qabata.”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Aarsaa jiraataa ture, aarsaa hundumti keenya Waaqayyoof dhiheessuu qabnu (Room. 12:1).</a:t>
            </a:r>
          </a:p>
        </p:txBody>
      </p:sp>
    </p:spTree>
    <p:extLst>
      <p:ext uri="{BB962C8B-B14F-4D97-AF65-F5344CB8AC3E}">
        <p14:creationId xmlns:p14="http://schemas.microsoft.com/office/powerpoint/2010/main" val="406439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50" presetClass="entr" presetSubtype="0" decel="10000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 calcmode="lin" valueType="num">
                                      <p:cBhvr>
                                        <p:cTn id="46" dur="1000" fill="hold"/>
                                        <p:tgtEl>
                                          <p:spTgt spid="12"/>
                                        </p:tgtEl>
                                        <p:attrNameLst>
                                          <p:attrName>style.rotation</p:attrName>
                                        </p:attrNameLst>
                                      </p:cBhvr>
                                      <p:tavLst>
                                        <p:tav tm="0">
                                          <p:val>
                                            <p:fltVal val="90"/>
                                          </p:val>
                                        </p:tav>
                                        <p:tav tm="100000">
                                          <p:val>
                                            <p:fltVal val="0"/>
                                          </p:val>
                                        </p:tav>
                                      </p:tavLst>
                                    </p:anim>
                                    <p:animEffect transition="in" filter="fade">
                                      <p:cBhvr>
                                        <p:cTn id="47" dur="1000"/>
                                        <p:tgtEl>
                                          <p:spTgt spid="12"/>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B5ADDCA-16B6-E22F-2A95-29CD69D10B5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BC8F5CF-B131-BA98-A51C-2DA220CD5DBC}"/>
              </a:ext>
            </a:extLst>
          </p:cNvPr>
          <p:cNvSpPr txBox="1"/>
          <p:nvPr/>
        </p:nvSpPr>
        <p:spPr>
          <a:xfrm>
            <a:off x="3311237" y="208266"/>
            <a:ext cx="8769928" cy="4311245"/>
          </a:xfrm>
          <a:prstGeom prst="rect">
            <a:avLst/>
          </a:prstGeom>
          <a:noFill/>
        </p:spPr>
        <p:txBody>
          <a:bodyPr wrap="square">
            <a:spAutoFit/>
            <a:scene3d>
              <a:camera prst="orthographicFront"/>
              <a:lightRig rig="brightRoom" dir="t"/>
            </a:scene3d>
            <a:sp3d extrusionH="57150">
              <a:bevelT w="69850" h="38100" prst="cross"/>
            </a:sp3d>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600" b="1" i="0" u="none" strike="noStrike" kern="1200" cap="none" spc="0" normalizeH="0" baseline="0" noProof="0"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t>FAKKEENYOTA IFAA</a:t>
            </a:r>
            <a:endParaRPr kumimoji="0" lang="en" sz="9600" b="1" i="0" u="none" strike="noStrike" kern="1200" cap="none" spc="0" normalizeH="0" baseline="0" noProof="0"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5190595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6651D9-84C8-A409-FA19-E69EC8978E54}"/>
              </a:ext>
            </a:extLst>
          </p:cNvPr>
          <p:cNvSpPr txBox="1"/>
          <p:nvPr/>
        </p:nvSpPr>
        <p:spPr>
          <a:xfrm>
            <a:off x="114299" y="0"/>
            <a:ext cx="3933826" cy="646331"/>
          </a:xfrm>
          <a:prstGeom prst="rect">
            <a:avLst/>
          </a:prstGeom>
          <a:noFill/>
        </p:spPr>
        <p:txBody>
          <a:bodyPr wrap="square">
            <a:spAutoFit/>
            <a:scene3d>
              <a:camera prst="orthographicFront"/>
              <a:lightRig rig="brightRoom" dir="t"/>
            </a:scene3d>
            <a:sp3d extrusionH="57150" contourW="12700">
              <a:bevelT w="57150" h="38100" prst="artDeco"/>
              <a:contourClr>
                <a:srgbClr val="5E718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600" b="1" i="0" u="none" strike="noStrike" kern="1200" cap="none" spc="600" normalizeH="0" baseline="0" noProof="0" dirty="0">
                <a:ln w="22225">
                  <a:noFill/>
                  <a:prstDash val="solid"/>
                </a:ln>
                <a:solidFill>
                  <a:srgbClr val="5E7182"/>
                </a:solidFill>
                <a:effectLst>
                  <a:outerShdw blurRad="38100" dist="38100" dir="2700000" algn="tl">
                    <a:srgbClr val="000000">
                      <a:alpha val="43137"/>
                    </a:srgbClr>
                  </a:outerShdw>
                </a:effectLst>
                <a:uLnTx/>
                <a:uFillTx/>
                <a:latin typeface="Aptos" panose="02110004020202020204"/>
                <a:ea typeface="+mn-ea"/>
                <a:cs typeface="+mn-cs"/>
              </a:rPr>
              <a:t>XIMOOTEWOS</a:t>
            </a:r>
          </a:p>
        </p:txBody>
      </p:sp>
      <p:sp>
        <p:nvSpPr>
          <p:cNvPr id="5" name="CuadroTexto 4">
            <a:extLst>
              <a:ext uri="{FF2B5EF4-FFF2-40B4-BE49-F238E27FC236}">
                <a16:creationId xmlns:a16="http://schemas.microsoft.com/office/drawing/2014/main" id="{F18A7D43-43CD-A7BB-73CD-47C8A08650DE}"/>
              </a:ext>
            </a:extLst>
          </p:cNvPr>
          <p:cNvSpPr txBox="1"/>
          <p:nvPr/>
        </p:nvSpPr>
        <p:spPr>
          <a:xfrm>
            <a:off x="4095521" y="94624"/>
            <a:ext cx="8096479" cy="584775"/>
          </a:xfrm>
          <a:prstGeom prst="rect">
            <a:avLst/>
          </a:prstGeom>
          <a:solidFill>
            <a:schemeClr val="accent6">
              <a:lumMod val="40000"/>
              <a:lumOff val="60000"/>
            </a:schemeClr>
          </a:solidFill>
          <a:ln>
            <a:solidFill>
              <a:srgbClr val="A26036"/>
            </a:solidFill>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lvl="0" algn="ctr">
              <a:defRPr/>
            </a:pPr>
            <a:r>
              <a:rPr kumimoji="0" lang="en" sz="16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a:t>
            </a:r>
            <a:r>
              <a:rPr lang="en-US" sz="1600" b="1" dirty="0" err="1">
                <a:solidFill>
                  <a:srgbClr val="A26036"/>
                </a:solidFill>
                <a:latin typeface="Comic Sans MS" panose="030F0702030302020204" pitchFamily="66" charset="0"/>
              </a:rPr>
              <a:t>Ximotewos</a:t>
            </a:r>
            <a:r>
              <a:rPr lang="en-US" sz="1600" b="1" dirty="0">
                <a:solidFill>
                  <a:srgbClr val="A26036"/>
                </a:solidFill>
                <a:latin typeface="Comic Sans MS" panose="030F0702030302020204" pitchFamily="66" charset="0"/>
              </a:rPr>
              <a:t> </a:t>
            </a:r>
            <a:r>
              <a:rPr lang="en-US" sz="1600" b="1" dirty="0" err="1">
                <a:solidFill>
                  <a:srgbClr val="A26036"/>
                </a:solidFill>
                <a:latin typeface="Comic Sans MS" panose="030F0702030302020204" pitchFamily="66" charset="0"/>
              </a:rPr>
              <a:t>garuu</a:t>
            </a:r>
            <a:r>
              <a:rPr lang="en-US" sz="1600" b="1" dirty="0">
                <a:solidFill>
                  <a:srgbClr val="A26036"/>
                </a:solidFill>
                <a:latin typeface="Comic Sans MS" panose="030F0702030302020204" pitchFamily="66" charset="0"/>
              </a:rPr>
              <a:t> </a:t>
            </a:r>
            <a:r>
              <a:rPr lang="en-US" sz="1600" b="1" dirty="0" err="1">
                <a:solidFill>
                  <a:srgbClr val="A26036"/>
                </a:solidFill>
                <a:latin typeface="Comic Sans MS" panose="030F0702030302020204" pitchFamily="66" charset="0"/>
              </a:rPr>
              <a:t>akkuma</a:t>
            </a:r>
            <a:r>
              <a:rPr lang="en-US" sz="1600" b="1" dirty="0">
                <a:solidFill>
                  <a:srgbClr val="A26036"/>
                </a:solidFill>
                <a:latin typeface="Comic Sans MS" panose="030F0702030302020204" pitchFamily="66" charset="0"/>
              </a:rPr>
              <a:t> </a:t>
            </a:r>
            <a:r>
              <a:rPr lang="en-US" sz="1600" b="1" dirty="0" err="1">
                <a:solidFill>
                  <a:srgbClr val="A26036"/>
                </a:solidFill>
                <a:latin typeface="Comic Sans MS" panose="030F0702030302020204" pitchFamily="66" charset="0"/>
              </a:rPr>
              <a:t>ilmi</a:t>
            </a:r>
            <a:r>
              <a:rPr lang="en-US" sz="1600" b="1" dirty="0">
                <a:solidFill>
                  <a:srgbClr val="A26036"/>
                </a:solidFill>
                <a:latin typeface="Comic Sans MS" panose="030F0702030302020204" pitchFamily="66" charset="0"/>
              </a:rPr>
              <a:t> </a:t>
            </a:r>
            <a:r>
              <a:rPr lang="en-US" sz="1600" b="1" dirty="0" err="1">
                <a:solidFill>
                  <a:srgbClr val="A26036"/>
                </a:solidFill>
                <a:latin typeface="Comic Sans MS" panose="030F0702030302020204" pitchFamily="66" charset="0"/>
              </a:rPr>
              <a:t>abbaa</a:t>
            </a:r>
            <a:r>
              <a:rPr lang="en-US" sz="1600" b="1" dirty="0">
                <a:solidFill>
                  <a:srgbClr val="A26036"/>
                </a:solidFill>
                <a:latin typeface="Comic Sans MS" panose="030F0702030302020204" pitchFamily="66" charset="0"/>
              </a:rPr>
              <a:t> </a:t>
            </a:r>
            <a:r>
              <a:rPr lang="en-US" sz="1600" b="1" dirty="0" err="1">
                <a:solidFill>
                  <a:srgbClr val="A26036"/>
                </a:solidFill>
                <a:latin typeface="Comic Sans MS" panose="030F0702030302020204" pitchFamily="66" charset="0"/>
              </a:rPr>
              <a:t>isaa</a:t>
            </a:r>
            <a:r>
              <a:rPr lang="en-US" sz="1600" b="1" dirty="0">
                <a:solidFill>
                  <a:srgbClr val="A26036"/>
                </a:solidFill>
                <a:latin typeface="Comic Sans MS" panose="030F0702030302020204" pitchFamily="66" charset="0"/>
              </a:rPr>
              <a:t> </a:t>
            </a:r>
            <a:r>
              <a:rPr lang="en-US" sz="1600" b="1" dirty="0" err="1">
                <a:solidFill>
                  <a:srgbClr val="A26036"/>
                </a:solidFill>
                <a:latin typeface="Comic Sans MS" panose="030F0702030302020204" pitchFamily="66" charset="0"/>
              </a:rPr>
              <a:t>tajaajilutti</a:t>
            </a:r>
            <a:r>
              <a:rPr lang="en-US" sz="1600" b="1" dirty="0">
                <a:solidFill>
                  <a:srgbClr val="A26036"/>
                </a:solidFill>
                <a:latin typeface="Comic Sans MS" panose="030F0702030302020204" pitchFamily="66" charset="0"/>
              </a:rPr>
              <a:t> </a:t>
            </a:r>
            <a:r>
              <a:rPr lang="en-US" sz="1600" b="1" dirty="0" err="1">
                <a:solidFill>
                  <a:srgbClr val="A26036"/>
                </a:solidFill>
                <a:latin typeface="Comic Sans MS" panose="030F0702030302020204" pitchFamily="66" charset="0"/>
              </a:rPr>
              <a:t>hojii</a:t>
            </a:r>
            <a:r>
              <a:rPr lang="en-US" sz="1600" b="1" dirty="0">
                <a:solidFill>
                  <a:srgbClr val="A26036"/>
                </a:solidFill>
                <a:latin typeface="Comic Sans MS" panose="030F0702030302020204" pitchFamily="66" charset="0"/>
              </a:rPr>
              <a:t> </a:t>
            </a:r>
            <a:r>
              <a:rPr lang="en-US" sz="1600" b="1" dirty="0" err="1">
                <a:solidFill>
                  <a:srgbClr val="A26036"/>
                </a:solidFill>
                <a:latin typeface="Comic Sans MS" panose="030F0702030302020204" pitchFamily="66" charset="0"/>
              </a:rPr>
              <a:t>wangeelaa</a:t>
            </a:r>
            <a:r>
              <a:rPr lang="en-US" sz="1600" b="1" dirty="0">
                <a:solidFill>
                  <a:srgbClr val="A26036"/>
                </a:solidFill>
                <a:latin typeface="Comic Sans MS" panose="030F0702030302020204" pitchFamily="66" charset="0"/>
              </a:rPr>
              <a:t> </a:t>
            </a:r>
            <a:r>
              <a:rPr lang="en-US" sz="1600" b="1" dirty="0" err="1">
                <a:solidFill>
                  <a:srgbClr val="A26036"/>
                </a:solidFill>
                <a:latin typeface="Comic Sans MS" panose="030F0702030302020204" pitchFamily="66" charset="0"/>
              </a:rPr>
              <a:t>keessatti</a:t>
            </a:r>
            <a:r>
              <a:rPr lang="en-US" sz="1600" b="1" dirty="0">
                <a:solidFill>
                  <a:srgbClr val="A26036"/>
                </a:solidFill>
                <a:latin typeface="Comic Sans MS" panose="030F0702030302020204" pitchFamily="66" charset="0"/>
              </a:rPr>
              <a:t> </a:t>
            </a:r>
            <a:r>
              <a:rPr lang="en-US" sz="1600" b="1" dirty="0" err="1">
                <a:solidFill>
                  <a:srgbClr val="A26036"/>
                </a:solidFill>
                <a:latin typeface="Comic Sans MS" panose="030F0702030302020204" pitchFamily="66" charset="0"/>
              </a:rPr>
              <a:t>na</a:t>
            </a:r>
            <a:r>
              <a:rPr lang="en-US" sz="1600" b="1" dirty="0">
                <a:solidFill>
                  <a:srgbClr val="A26036"/>
                </a:solidFill>
                <a:latin typeface="Comic Sans MS" panose="030F0702030302020204" pitchFamily="66" charset="0"/>
              </a:rPr>
              <a:t> </a:t>
            </a:r>
            <a:r>
              <a:rPr lang="en-US" sz="1600" b="1" dirty="0" err="1">
                <a:solidFill>
                  <a:srgbClr val="A26036"/>
                </a:solidFill>
                <a:latin typeface="Comic Sans MS" panose="030F0702030302020204" pitchFamily="66" charset="0"/>
              </a:rPr>
              <a:t>wajjin</a:t>
            </a:r>
            <a:r>
              <a:rPr lang="en-US" sz="1600" b="1" dirty="0">
                <a:solidFill>
                  <a:srgbClr val="A26036"/>
                </a:solidFill>
                <a:latin typeface="Comic Sans MS" panose="030F0702030302020204" pitchFamily="66" charset="0"/>
              </a:rPr>
              <a:t> </a:t>
            </a:r>
            <a:r>
              <a:rPr lang="en-US" sz="1600" b="1" dirty="0" err="1">
                <a:solidFill>
                  <a:srgbClr val="A26036"/>
                </a:solidFill>
                <a:latin typeface="Comic Sans MS" panose="030F0702030302020204" pitchFamily="66" charset="0"/>
              </a:rPr>
              <a:t>tajaajiluu</a:t>
            </a:r>
            <a:r>
              <a:rPr lang="en-US" sz="1600" b="1" dirty="0">
                <a:solidFill>
                  <a:srgbClr val="A26036"/>
                </a:solidFill>
                <a:latin typeface="Comic Sans MS" panose="030F0702030302020204" pitchFamily="66" charset="0"/>
              </a:rPr>
              <a:t> </a:t>
            </a:r>
            <a:r>
              <a:rPr lang="en-US" sz="1600" b="1" dirty="0" err="1">
                <a:solidFill>
                  <a:srgbClr val="A26036"/>
                </a:solidFill>
                <a:latin typeface="Comic Sans MS" panose="030F0702030302020204" pitchFamily="66" charset="0"/>
              </a:rPr>
              <a:t>isaa</a:t>
            </a:r>
            <a:r>
              <a:rPr lang="en-US" sz="1600" b="1" dirty="0">
                <a:solidFill>
                  <a:srgbClr val="A26036"/>
                </a:solidFill>
                <a:latin typeface="Comic Sans MS" panose="030F0702030302020204" pitchFamily="66" charset="0"/>
              </a:rPr>
              <a:t> </a:t>
            </a:r>
            <a:r>
              <a:rPr lang="en-US" sz="1600" b="1" dirty="0" err="1">
                <a:solidFill>
                  <a:srgbClr val="A26036"/>
                </a:solidFill>
                <a:latin typeface="Comic Sans MS" panose="030F0702030302020204" pitchFamily="66" charset="0"/>
              </a:rPr>
              <a:t>akka</a:t>
            </a:r>
            <a:r>
              <a:rPr lang="en-US" sz="1600" b="1" dirty="0">
                <a:solidFill>
                  <a:srgbClr val="A26036"/>
                </a:solidFill>
                <a:latin typeface="Comic Sans MS" panose="030F0702030302020204" pitchFamily="66" charset="0"/>
              </a:rPr>
              <a:t> of </a:t>
            </a:r>
            <a:r>
              <a:rPr lang="en-US" sz="1600" b="1" dirty="0" err="1">
                <a:solidFill>
                  <a:srgbClr val="A26036"/>
                </a:solidFill>
                <a:latin typeface="Comic Sans MS" panose="030F0702030302020204" pitchFamily="66" charset="0"/>
              </a:rPr>
              <a:t>mirkaneesse</a:t>
            </a:r>
            <a:r>
              <a:rPr lang="en-US" sz="1600" b="1" dirty="0">
                <a:solidFill>
                  <a:srgbClr val="A26036"/>
                </a:solidFill>
                <a:latin typeface="Comic Sans MS" panose="030F0702030302020204" pitchFamily="66" charset="0"/>
              </a:rPr>
              <a:t> </a:t>
            </a:r>
            <a:r>
              <a:rPr lang="en-US" sz="1600" b="1" dirty="0" err="1">
                <a:solidFill>
                  <a:srgbClr val="A26036"/>
                </a:solidFill>
                <a:latin typeface="Comic Sans MS" panose="030F0702030302020204" pitchFamily="66" charset="0"/>
              </a:rPr>
              <a:t>isinuu</a:t>
            </a:r>
            <a:r>
              <a:rPr lang="en-US" sz="1600" b="1" dirty="0">
                <a:solidFill>
                  <a:srgbClr val="A26036"/>
                </a:solidFill>
                <a:latin typeface="Comic Sans MS" panose="030F0702030302020204" pitchFamily="66" charset="0"/>
              </a:rPr>
              <a:t> </a:t>
            </a:r>
            <a:r>
              <a:rPr lang="en-US" sz="1600" b="1" dirty="0" err="1">
                <a:solidFill>
                  <a:srgbClr val="A26036"/>
                </a:solidFill>
                <a:latin typeface="Comic Sans MS" panose="030F0702030302020204" pitchFamily="66" charset="0"/>
              </a:rPr>
              <a:t>beektu</a:t>
            </a:r>
            <a:r>
              <a:rPr lang="en-US" sz="1600" b="1" dirty="0">
                <a:solidFill>
                  <a:srgbClr val="A26036"/>
                </a:solidFill>
                <a:latin typeface="Comic Sans MS" panose="030F0702030302020204" pitchFamily="66" charset="0"/>
              </a:rPr>
              <a:t>.</a:t>
            </a:r>
            <a:r>
              <a:rPr kumimoji="0" lang="en" sz="16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a:t>
            </a:r>
            <a:r>
              <a:rPr lang="en" sz="1400" b="1" dirty="0">
                <a:solidFill>
                  <a:srgbClr val="A26036"/>
                </a:solidFill>
                <a:latin typeface="Comic Sans MS" panose="030F0702030302020204" pitchFamily="66" charset="0"/>
              </a:rPr>
              <a:t>Filip.</a:t>
            </a:r>
            <a:r>
              <a:rPr kumimoji="0" lang="en" sz="14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 2:22)</a:t>
            </a:r>
            <a:endParaRPr kumimoji="0" lang="es-ES" sz="18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1727A877-2628-FE42-9490-1DE22D437B4D}"/>
              </a:ext>
            </a:extLst>
          </p:cNvPr>
          <p:cNvSpPr txBox="1"/>
          <p:nvPr/>
        </p:nvSpPr>
        <p:spPr>
          <a:xfrm>
            <a:off x="4118720" y="776587"/>
            <a:ext cx="789622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Ximootewos Phaawuloosiif</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hidhata hojii jabaa fi nama ergaawwan ja’a isaa wajjin barreesse dha </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(2 Qorontoos, Filiphisiyus, Qolaasayis, 1 Tasaloonqee, 2 Tasaloonqee, Filimoonaa). Phaawuloos mataa isaatii akka hojjetaa wangeelaa ta’uuf kan isa file</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(Hojii 16:1-3). Phaawuloos waa’ee dargaggeessa kanaa waan adda</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ta’e maal arge?</a:t>
            </a:r>
            <a:endParaRPr kumimoji="0" lang="en"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8" name="Imagen 7" descr="Un par de personas de pie&#10;&#10;El contenido generado por IA puede ser incorrecto.">
            <a:extLst>
              <a:ext uri="{FF2B5EF4-FFF2-40B4-BE49-F238E27FC236}">
                <a16:creationId xmlns:a16="http://schemas.microsoft.com/office/drawing/2014/main" id="{6155F4A5-116A-7CC3-F16C-FD49EA3676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4299" y="3802170"/>
            <a:ext cx="3933826" cy="2838689"/>
          </a:xfrm>
          <a:prstGeom prst="snip2DiagRect">
            <a:avLst/>
          </a:prstGeom>
          <a:solidFill>
            <a:srgbClr val="FFFFFF">
              <a:shade val="85000"/>
            </a:srgbClr>
          </a:solidFill>
          <a:ln w="88900" cap="sq">
            <a:solidFill>
              <a:srgbClr val="5E718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hombre, tabla, parado&#10;&#10;El contenido generado por IA puede ser incorrecto.">
            <a:extLst>
              <a:ext uri="{FF2B5EF4-FFF2-40B4-BE49-F238E27FC236}">
                <a16:creationId xmlns:a16="http://schemas.microsoft.com/office/drawing/2014/main" id="{80CCBDDA-A708-14BE-1CA1-67F460333EB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299" y="834569"/>
            <a:ext cx="3933826" cy="2758321"/>
          </a:xfrm>
          <a:prstGeom prst="snip2DiagRect">
            <a:avLst>
              <a:gd name="adj1" fmla="val 16754"/>
              <a:gd name="adj2" fmla="val 0"/>
            </a:avLst>
          </a:prstGeom>
          <a:solidFill>
            <a:srgbClr val="FFFFFF">
              <a:shade val="85000"/>
            </a:srgbClr>
          </a:solidFill>
          <a:ln w="889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Pintura de arte de un hombre&#10;&#10;El contenido generado por IA puede ser incorrecto.">
            <a:extLst>
              <a:ext uri="{FF2B5EF4-FFF2-40B4-BE49-F238E27FC236}">
                <a16:creationId xmlns:a16="http://schemas.microsoft.com/office/drawing/2014/main" id="{31F6F003-414C-8281-872A-FB97F924138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445346" y="2213729"/>
            <a:ext cx="2569600" cy="4207071"/>
          </a:xfrm>
          <a:prstGeom prst="snip2DiagRect">
            <a:avLst>
              <a:gd name="adj1" fmla="val 15106"/>
              <a:gd name="adj2" fmla="val 16667"/>
            </a:avLst>
          </a:prstGeom>
          <a:solidFill>
            <a:srgbClr val="FFFFFF">
              <a:shade val="85000"/>
            </a:srgbClr>
          </a:solidFill>
          <a:ln w="88900" cap="sq">
            <a:solidFill>
              <a:srgbClr val="A26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89350F1C-3465-059B-0EA4-3DE9B867DF59}"/>
              </a:ext>
            </a:extLst>
          </p:cNvPr>
          <p:cNvSpPr txBox="1"/>
          <p:nvPr/>
        </p:nvSpPr>
        <p:spPr>
          <a:xfrm>
            <a:off x="4103200" y="2219153"/>
            <a:ext cx="5091725" cy="243143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Jalqaba, namni hundinuu waa’ee isaa “waan gaarii dubbate.” Tajaajilaaf</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mijataa ta’uun isaa dubbii raajiitiin mirkanaa’e </a:t>
            </a: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(1 Xim. 1:18). Dargaggeessa waan tureef immoo, Phaawuloos akka ilma isaatti isa fudhate (1 Xim. 1:2; 4:12). Gama</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isaatiin, Ximotewos, kabajaa fi jaalala ilmi abbaadhaaf qabu qaba ture </a:t>
            </a: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(Filip. 2:22).</a:t>
            </a:r>
          </a:p>
        </p:txBody>
      </p:sp>
      <p:sp>
        <p:nvSpPr>
          <p:cNvPr id="4" name="CuadroTexto 3">
            <a:extLst>
              <a:ext uri="{FF2B5EF4-FFF2-40B4-BE49-F238E27FC236}">
                <a16:creationId xmlns:a16="http://schemas.microsoft.com/office/drawing/2014/main" id="{C33E0C9B-971C-815D-E2FF-9AC288302FE6}"/>
              </a:ext>
            </a:extLst>
          </p:cNvPr>
          <p:cNvSpPr txBox="1"/>
          <p:nvPr/>
        </p:nvSpPr>
        <p:spPr>
          <a:xfrm>
            <a:off x="4095521" y="4577424"/>
            <a:ext cx="5362804" cy="2139047"/>
          </a:xfrm>
          <a:prstGeom prst="rect">
            <a:avLst/>
          </a:prstGeom>
          <a:noFill/>
        </p:spPr>
        <p:txBody>
          <a:bodyPr wrap="square">
            <a:spAutoFit/>
          </a:bodyPr>
          <a:lstStyle/>
          <a:p>
            <a:pPr lvl="0">
              <a:spcBef>
                <a:spcPts val="600"/>
              </a:spcBef>
              <a:defRPr/>
            </a:pPr>
            <a:r>
              <a:rPr kumimoji="0" lang="en" sz="1900" b="1" i="0" u="none" strike="noStrike" kern="1200" cap="none" spc="0" normalizeH="0" baseline="0" noProof="0" dirty="0">
                <a:ln>
                  <a:noFill/>
                </a:ln>
                <a:solidFill>
                  <a:prstClr val="black"/>
                </a:solidFill>
                <a:effectLst/>
                <a:uLnTx/>
                <a:uFillTx/>
                <a:latin typeface="Aptos" panose="02110004020202020204"/>
              </a:rPr>
              <a:t>Phaawuloos akkuma ofii isaatti hojjetaa fiixaan ba’aa godhee isa lakkaa’a ture (1 Qor</a:t>
            </a:r>
            <a:r>
              <a:rPr lang="en" sz="1900" b="1" dirty="0">
                <a:solidFill>
                  <a:prstClr val="black"/>
                </a:solidFill>
              </a:rPr>
              <a:t>. 6:10). Waldoota baayyee irrattis itti gaafatamummaa kenneeraaf, kan akka </a:t>
            </a:r>
            <a:r>
              <a:rPr kumimoji="0" lang="en" sz="1900" b="1" i="0" u="none" strike="noStrike" kern="1200" cap="none" spc="0" normalizeH="0" baseline="0" noProof="0" dirty="0">
                <a:ln>
                  <a:noFill/>
                </a:ln>
                <a:solidFill>
                  <a:prstClr val="black"/>
                </a:solidFill>
                <a:effectLst/>
                <a:uLnTx/>
                <a:uFillTx/>
                <a:latin typeface="Aptos" panose="02110004020202020204"/>
              </a:rPr>
              <a:t>Qorontoos (1 Qor. 4:17); Filiphisiyus (Filip. 2:19); </a:t>
            </a:r>
            <a:r>
              <a:rPr lang="en" sz="1900" b="1" dirty="0">
                <a:solidFill>
                  <a:prstClr val="black"/>
                </a:solidFill>
                <a:latin typeface="Aptos" panose="02110004020202020204"/>
              </a:rPr>
              <a:t>fi</a:t>
            </a:r>
            <a:r>
              <a:rPr kumimoji="0" lang="en" sz="1900" b="1" i="0" u="none" strike="noStrike" kern="1200" cap="none" spc="0" normalizeH="0" baseline="0" noProof="0" dirty="0">
                <a:ln>
                  <a:noFill/>
                </a:ln>
                <a:solidFill>
                  <a:prstClr val="black"/>
                </a:solidFill>
                <a:effectLst/>
                <a:uLnTx/>
                <a:uFillTx/>
                <a:latin typeface="Aptos" panose="02110004020202020204"/>
              </a:rPr>
              <a:t> Tasaloonqee (1 Tasal. 3:2). Akkuma Phaawuloosiinis hidhaatti</a:t>
            </a:r>
            <a:r>
              <a:rPr kumimoji="0" lang="en" sz="1900" b="1" i="0" u="none" strike="noStrike" kern="1200" cap="none" spc="0" normalizeH="0" noProof="0" dirty="0">
                <a:ln>
                  <a:noFill/>
                </a:ln>
                <a:solidFill>
                  <a:prstClr val="black"/>
                </a:solidFill>
                <a:effectLst/>
                <a:uLnTx/>
                <a:uFillTx/>
                <a:latin typeface="Aptos" panose="02110004020202020204"/>
              </a:rPr>
              <a:t> dhiphateera</a:t>
            </a:r>
            <a:r>
              <a:rPr kumimoji="0" lang="en" sz="1900" b="1" i="0" u="none" strike="noStrike" kern="1200" cap="none" spc="0" normalizeH="0" baseline="0" noProof="0" dirty="0">
                <a:ln>
                  <a:noFill/>
                </a:ln>
                <a:solidFill>
                  <a:prstClr val="black"/>
                </a:solidFill>
                <a:effectLst/>
                <a:uLnTx/>
                <a:uFillTx/>
                <a:latin typeface="Aptos" panose="02110004020202020204"/>
              </a:rPr>
              <a:t> (Ibro. 13:23).</a:t>
            </a:r>
          </a:p>
        </p:txBody>
      </p:sp>
    </p:spTree>
    <p:extLst>
      <p:ext uri="{BB962C8B-B14F-4D97-AF65-F5344CB8AC3E}">
        <p14:creationId xmlns:p14="http://schemas.microsoft.com/office/powerpoint/2010/main" val="426658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upRight)">
                                      <p:cBhvr>
                                        <p:cTn id="21" dur="500"/>
                                        <p:tgtEl>
                                          <p:spTgt spid="1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5"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vertical)">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4" grpId="0"/>
    </p:bldLst>
  </p:timing>
</p:sld>
</file>

<file path=ppt/theme/theme1.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561</TotalTime>
  <Words>1144</Words>
  <Application>Microsoft Office PowerPoint</Application>
  <PresentationFormat>Panorámica</PresentationFormat>
  <Paragraphs>50</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11</vt:i4>
      </vt:variant>
    </vt:vector>
  </HeadingPairs>
  <TitlesOfParts>
    <vt:vector size="20" baseType="lpstr">
      <vt:lpstr>Aptos</vt:lpstr>
      <vt:lpstr>Aptos Display</vt:lpstr>
      <vt:lpstr>Arial</vt:lpstr>
      <vt:lpstr>Comic Sans MS</vt:lpstr>
      <vt:lpstr>Constantia</vt:lpstr>
      <vt:lpstr>Gill Sans MT</vt:lpstr>
      <vt:lpstr>1_Tema de Office</vt:lpstr>
      <vt:lpstr>Tema de Office</vt:lpstr>
      <vt:lpstr>1_Galería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33</cp:revision>
  <dcterms:created xsi:type="dcterms:W3CDTF">2026-01-05T23:20:28Z</dcterms:created>
  <dcterms:modified xsi:type="dcterms:W3CDTF">2026-01-29T14:25:58Z</dcterms:modified>
</cp:coreProperties>
</file>