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72" y="1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Hundumti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keenya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barbaadamna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Hundinuu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hojii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ishee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qaba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/di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Eenyuun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illee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tuffachuu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dandeenyu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Cor.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Amantoonni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“gadi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aanoon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jiran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Walii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keenyaaf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eegganna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Hundumti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keenya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barbaadamna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Hundinuu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hojii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ishee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qaba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/di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Eenyuun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illee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tuffachuu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dandeenyu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Cor.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Amantoonni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“gadi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aanoon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jiran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Walii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keenyaaf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eegganna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OL-AANTUMMAA KIRISTOOS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53648" y="85522"/>
            <a:ext cx="3738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2E767C"/>
                </a:solidFill>
              </a:rPr>
              <a:t>Barnoota</a:t>
            </a:r>
            <a:r>
              <a:rPr lang="en-US" sz="1600" b="1" noProof="0" dirty="0">
                <a:solidFill>
                  <a:srgbClr val="2E767C"/>
                </a:solidFill>
              </a:rPr>
              <a:t> 8ffaa, </a:t>
            </a:r>
            <a:r>
              <a:rPr lang="en-US" sz="1600" b="1" noProof="0" dirty="0" err="1">
                <a:solidFill>
                  <a:srgbClr val="2E767C"/>
                </a:solidFill>
              </a:rPr>
              <a:t>Gurraandhala</a:t>
            </a:r>
            <a:r>
              <a:rPr lang="en-US" sz="1600" b="1" noProof="0" dirty="0">
                <a:solidFill>
                  <a:srgbClr val="2E767C"/>
                </a:solidFill>
              </a:rPr>
              <a:t>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330740"/>
            <a:ext cx="5981700" cy="5863144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Kiristoos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bifa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Waaqayyoo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Inni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ijaan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hin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argamne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ittiin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namatti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mul’atuu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dha;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uumama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hundumaa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duras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dhalate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 Wanti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waaqa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keessa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jiruu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fi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wanti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lafa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irra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jiru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hundinuu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wanti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ijaan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argamuu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fi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wanti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ijaan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hin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argamne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warri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teessoota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irra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taa’anii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fi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warri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mootummaa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qaban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warri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bantii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waaqaa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keessaa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gooftummaa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fi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aboo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qabu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jedhamanii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sodaataman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isaan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uumaman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wanti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hudinuu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karaa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isaa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uumame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isaafis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uumame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 Inni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wanta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hundumaa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dura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ture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karaa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Isaa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wanti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hudinuu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iddo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godhatee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in </a:t>
            </a:r>
            <a:r>
              <a:rPr lang="en-US" sz="25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jiraata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Qolosaayis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D81062"/>
                </a:solidFill>
              </a:rPr>
              <a:t>Fakkaattii</a:t>
            </a:r>
            <a:r>
              <a:rPr lang="en-US" sz="2000" b="1" noProof="0" dirty="0">
                <a:solidFill>
                  <a:srgbClr val="D81062"/>
                </a:solidFill>
              </a:rPr>
              <a:t> </a:t>
            </a:r>
            <a:r>
              <a:rPr lang="en-US" sz="2000" b="1" noProof="0" dirty="0" err="1">
                <a:solidFill>
                  <a:srgbClr val="D81062"/>
                </a:solidFill>
              </a:rPr>
              <a:t>Waaqaa</a:t>
            </a:r>
            <a:r>
              <a:rPr lang="en-US" sz="2000" b="1" noProof="0" dirty="0">
                <a:solidFill>
                  <a:srgbClr val="D81062"/>
                </a:solidFill>
              </a:rPr>
              <a:t> (</a:t>
            </a:r>
            <a:r>
              <a:rPr lang="en-US" sz="2000" b="1" noProof="0" dirty="0" err="1">
                <a:solidFill>
                  <a:srgbClr val="D81062"/>
                </a:solidFill>
              </a:rPr>
              <a:t>Qolosaayis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9112E3"/>
                </a:solidFill>
              </a:rPr>
              <a:t>Angafa</a:t>
            </a:r>
            <a:r>
              <a:rPr lang="en-US" sz="2000" b="1" noProof="0" dirty="0">
                <a:solidFill>
                  <a:srgbClr val="9112E3"/>
                </a:solidFill>
              </a:rPr>
              <a:t> (</a:t>
            </a:r>
            <a:r>
              <a:rPr lang="en-US" sz="2000" b="1" noProof="0" dirty="0" err="1">
                <a:solidFill>
                  <a:srgbClr val="9112E3"/>
                </a:solidFill>
              </a:rPr>
              <a:t>Qolosaayis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173EE5"/>
                </a:solidFill>
              </a:rPr>
              <a:t>Mataa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waldaa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Kiristiyaanaa</a:t>
            </a:r>
            <a:r>
              <a:rPr lang="en-US" sz="2000" b="1" noProof="0" dirty="0">
                <a:solidFill>
                  <a:srgbClr val="173EE5"/>
                </a:solidFill>
              </a:rPr>
              <a:t> (</a:t>
            </a:r>
            <a:r>
              <a:rPr lang="en-US" sz="2000" b="1" noProof="0" dirty="0" err="1">
                <a:solidFill>
                  <a:srgbClr val="173EE5"/>
                </a:solidFill>
              </a:rPr>
              <a:t>Qolosaayis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28BA63"/>
                </a:solidFill>
              </a:rPr>
              <a:t>Isa </a:t>
            </a:r>
            <a:r>
              <a:rPr lang="en-US" sz="2000" b="1" noProof="0" dirty="0" err="1">
                <a:solidFill>
                  <a:srgbClr val="28BA63"/>
                </a:solidFill>
              </a:rPr>
              <a:t>jalqabaa</a:t>
            </a:r>
            <a:r>
              <a:rPr lang="en-US" sz="2000" b="1" noProof="0" dirty="0">
                <a:solidFill>
                  <a:srgbClr val="28BA63"/>
                </a:solidFill>
              </a:rPr>
              <a:t> (</a:t>
            </a:r>
            <a:r>
              <a:rPr lang="en-US" sz="2000" b="1" noProof="0" dirty="0" err="1">
                <a:solidFill>
                  <a:srgbClr val="28BA63"/>
                </a:solidFill>
              </a:rPr>
              <a:t>Qolosaayis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E35316"/>
                </a:solidFill>
              </a:rPr>
              <a:t>Araarsaa</a:t>
            </a:r>
            <a:r>
              <a:rPr lang="en-US" sz="2000" b="1" noProof="0" dirty="0">
                <a:solidFill>
                  <a:srgbClr val="E35316"/>
                </a:solidFill>
              </a:rPr>
              <a:t> (</a:t>
            </a:r>
            <a:r>
              <a:rPr lang="en-US" sz="2000" b="1" noProof="0" dirty="0" err="1">
                <a:solidFill>
                  <a:srgbClr val="E35316"/>
                </a:solidFill>
              </a:rPr>
              <a:t>Qolosaayis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Yesuus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guutummaa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Yuniversiitiif</a:t>
            </a:r>
            <a:r>
              <a:rPr lang="en-US" sz="2000" b="1" dirty="0"/>
              <a:t> “</a:t>
            </a:r>
            <a:r>
              <a:rPr lang="en-US" sz="2000" b="1" dirty="0" err="1"/>
              <a:t>waan</a:t>
            </a:r>
            <a:r>
              <a:rPr lang="en-US" sz="2000" b="1" dirty="0"/>
              <a:t> </a:t>
            </a:r>
            <a:r>
              <a:rPr lang="en-US" sz="2000" b="1" dirty="0" err="1"/>
              <a:t>lafarra</a:t>
            </a:r>
            <a:r>
              <a:rPr lang="en-US" sz="2000" b="1" dirty="0"/>
              <a:t> </a:t>
            </a:r>
            <a:r>
              <a:rPr lang="en-US" sz="2000" b="1" dirty="0" err="1"/>
              <a:t>jiru</a:t>
            </a:r>
            <a:r>
              <a:rPr lang="en-US" sz="2000" b="1" dirty="0"/>
              <a:t> </a:t>
            </a:r>
            <a:r>
              <a:rPr lang="en-US" sz="2000" b="1" dirty="0" err="1"/>
              <a:t>ykn</a:t>
            </a:r>
            <a:r>
              <a:rPr lang="en-US" sz="2000" b="1" dirty="0"/>
              <a:t> </a:t>
            </a:r>
            <a:r>
              <a:rPr lang="en-US" sz="2000" b="1" dirty="0" err="1"/>
              <a:t>waan</a:t>
            </a:r>
            <a:r>
              <a:rPr lang="en-US" sz="2000" b="1" dirty="0"/>
              <a:t> </a:t>
            </a:r>
            <a:r>
              <a:rPr lang="en-US" sz="2000" b="1" dirty="0" err="1"/>
              <a:t>samii</a:t>
            </a:r>
            <a:r>
              <a:rPr lang="en-US" sz="2000" b="1" dirty="0"/>
              <a:t> </a:t>
            </a:r>
            <a:r>
              <a:rPr lang="en-US" sz="2000" b="1" dirty="0" err="1"/>
              <a:t>keessa</a:t>
            </a:r>
            <a:r>
              <a:rPr lang="en-US" sz="2000" b="1" dirty="0"/>
              <a:t> </a:t>
            </a:r>
            <a:r>
              <a:rPr lang="en-US" sz="2000" b="1" dirty="0" err="1"/>
              <a:t>jiru</a:t>
            </a:r>
            <a:r>
              <a:rPr lang="en-US" sz="2000" b="1" dirty="0"/>
              <a:t>” (</a:t>
            </a:r>
            <a:r>
              <a:rPr lang="en-US" sz="2000" b="1" dirty="0" err="1"/>
              <a:t>Qol</a:t>
            </a:r>
            <a:r>
              <a:rPr lang="en-US" sz="2000" b="1" dirty="0"/>
              <a:t>. 1:20) </a:t>
            </a:r>
            <a:r>
              <a:rPr lang="en-US" sz="2000" b="1" dirty="0" err="1"/>
              <a:t>hundaaf</a:t>
            </a:r>
            <a:r>
              <a:rPr lang="en-US" sz="2000" b="1" dirty="0"/>
              <a:t> </a:t>
            </a:r>
            <a:r>
              <a:rPr lang="en-US" sz="2000" b="1" dirty="0" err="1"/>
              <a:t>nagaa</a:t>
            </a:r>
            <a:r>
              <a:rPr lang="en-US" sz="2000" b="1" dirty="0"/>
              <a:t> </a:t>
            </a:r>
            <a:r>
              <a:rPr lang="en-US" sz="2000" b="1" noProof="0" dirty="0"/>
              <a:t>fide </a:t>
            </a:r>
            <a:r>
              <a:rPr lang="en-US" sz="2000" b="1" noProof="0" dirty="0" err="1"/>
              <a:t>jedhee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Phaawuloos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dubbata</a:t>
            </a:r>
            <a:r>
              <a:rPr lang="en-US" sz="2000" b="1" noProof="0" dirty="0"/>
              <a:t>,.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Yesuus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Kiristoos</a:t>
            </a:r>
            <a:r>
              <a:rPr lang="en-US" sz="2000" b="1" noProof="0" dirty="0"/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396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Utuu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jecha</a:t>
            </a:r>
            <a:r>
              <a:rPr lang="en-US" sz="2000" b="1" noProof="0" dirty="0"/>
              <a:t> kana </a:t>
            </a:r>
            <a:r>
              <a:rPr lang="en-US" sz="2000" b="1" noProof="0" dirty="0" err="1"/>
              <a:t>irra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ga’in</a:t>
            </a:r>
            <a:r>
              <a:rPr lang="en-US" sz="2000" b="1" noProof="0" dirty="0"/>
              <a:t>, </a:t>
            </a:r>
            <a:r>
              <a:rPr lang="en-US" sz="2000" b="1" dirty="0" err="1"/>
              <a:t>Yesuus</a:t>
            </a:r>
            <a:r>
              <a:rPr lang="en-US" sz="2000" b="1" dirty="0"/>
              <a:t> </a:t>
            </a:r>
            <a:r>
              <a:rPr lang="en-US" sz="2000" b="1" dirty="0" err="1"/>
              <a:t>dhugaamatti</a:t>
            </a:r>
            <a:r>
              <a:rPr lang="en-US" sz="2000" b="1" dirty="0"/>
              <a:t> </a:t>
            </a:r>
            <a:r>
              <a:rPr lang="en-US" sz="2000" b="1" dirty="0" err="1"/>
              <a:t>eenyu</a:t>
            </a:r>
            <a:r>
              <a:rPr lang="en-US" sz="2000" b="1" dirty="0"/>
              <a:t> </a:t>
            </a:r>
            <a:r>
              <a:rPr lang="en-US" sz="2000" b="1" dirty="0" err="1"/>
              <a:t>akka</a:t>
            </a:r>
            <a:r>
              <a:rPr lang="en-US" sz="2000" b="1" dirty="0"/>
              <a:t> </a:t>
            </a:r>
            <a:r>
              <a:rPr lang="en-US" sz="2000" b="1" dirty="0" err="1"/>
              <a:t>ta’e</a:t>
            </a:r>
            <a:r>
              <a:rPr lang="en-US" sz="2000" b="1" dirty="0"/>
              <a:t> </a:t>
            </a:r>
            <a:r>
              <a:rPr lang="en-US" sz="2000" b="1" dirty="0" err="1"/>
              <a:t>ergamaan</a:t>
            </a:r>
            <a:r>
              <a:rPr lang="en-US" sz="2000" b="1" dirty="0"/>
              <a:t> </a:t>
            </a:r>
            <a:r>
              <a:rPr lang="en-US" sz="2000" b="1" dirty="0" err="1"/>
              <a:t>Phaawuloos</a:t>
            </a:r>
            <a:r>
              <a:rPr lang="en-US" sz="2000" b="1" dirty="0"/>
              <a:t> </a:t>
            </a:r>
            <a:r>
              <a:rPr lang="en-US" sz="2000" b="1" dirty="0" err="1"/>
              <a:t>nutti</a:t>
            </a:r>
            <a:r>
              <a:rPr lang="en-US" sz="2000" b="1" dirty="0"/>
              <a:t> </a:t>
            </a:r>
            <a:r>
              <a:rPr lang="en-US" sz="2000" b="1" dirty="0" err="1"/>
              <a:t>hima</a:t>
            </a:r>
            <a:r>
              <a:rPr lang="en-US" sz="2000" b="1" dirty="0"/>
              <a:t>. </a:t>
            </a:r>
            <a:r>
              <a:rPr lang="en-US" sz="2000" b="1" dirty="0" err="1"/>
              <a:t>Barsiisaa</a:t>
            </a:r>
            <a:r>
              <a:rPr lang="en-US" sz="2000" b="1" dirty="0"/>
              <a:t> </a:t>
            </a:r>
            <a:r>
              <a:rPr lang="en-US" sz="2000" b="1" dirty="0" err="1"/>
              <a:t>beekamaa</a:t>
            </a:r>
            <a:r>
              <a:rPr lang="en-US" sz="2000" b="1" dirty="0"/>
              <a:t> </a:t>
            </a:r>
            <a:r>
              <a:rPr lang="en-US" sz="2000" b="1" dirty="0" err="1"/>
              <a:t>miti</a:t>
            </a:r>
            <a:r>
              <a:rPr lang="en-US" sz="2000" b="1" dirty="0"/>
              <a:t>, </a:t>
            </a:r>
            <a:r>
              <a:rPr lang="en-US" sz="2000" b="1" dirty="0" err="1"/>
              <a:t>raajii</a:t>
            </a:r>
            <a:r>
              <a:rPr lang="en-US" sz="2000" b="1" dirty="0"/>
              <a:t> </a:t>
            </a:r>
            <a:r>
              <a:rPr lang="en-US" sz="2000" b="1" dirty="0" err="1"/>
              <a:t>miti</a:t>
            </a:r>
            <a:r>
              <a:rPr lang="en-US" sz="2000" b="1" dirty="0"/>
              <a:t>, </a:t>
            </a:r>
            <a:r>
              <a:rPr lang="en-US" sz="2000" b="1" dirty="0" err="1"/>
              <a:t>lallabaa</a:t>
            </a:r>
            <a:r>
              <a:rPr lang="en-US" sz="2000" b="1" dirty="0"/>
              <a:t> </a:t>
            </a:r>
            <a:r>
              <a:rPr lang="en-US" sz="2000" b="1" dirty="0" err="1"/>
              <a:t>miti</a:t>
            </a:r>
            <a:r>
              <a:rPr lang="en-US" sz="2000" b="1" dirty="0"/>
              <a:t>, </a:t>
            </a:r>
            <a:r>
              <a:rPr lang="en-US" sz="2000" b="1" dirty="0" err="1"/>
              <a:t>ergamaa</a:t>
            </a:r>
            <a:r>
              <a:rPr lang="en-US" sz="2000" b="1" dirty="0"/>
              <a:t> </a:t>
            </a:r>
            <a:r>
              <a:rPr lang="en-US" sz="2000" b="1" dirty="0" err="1"/>
              <a:t>oduu</a:t>
            </a:r>
            <a:r>
              <a:rPr lang="en-US" sz="2000" b="1" dirty="0"/>
              <a:t> </a:t>
            </a:r>
            <a:r>
              <a:rPr lang="en-US" sz="2000" b="1" dirty="0" err="1"/>
              <a:t>gaarii</a:t>
            </a:r>
            <a:r>
              <a:rPr lang="en-US" sz="2000" b="1" dirty="0"/>
              <a:t> </a:t>
            </a:r>
            <a:r>
              <a:rPr lang="en-US" sz="2000" b="1" dirty="0" err="1"/>
              <a:t>miti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FAKKAATTII WAAQAA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Kiristoos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bifa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Waaqayyoo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Inni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ijaan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hin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argamne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ittiin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namatti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mul’atuu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dha;”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Qolaas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Fakkiin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koppii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dhugaa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tokkoo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ti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suuraa</a:t>
            </a:r>
            <a:r>
              <a:rPr lang="en-US" sz="2000" b="1" noProof="0" dirty="0"/>
              <a:t>, </a:t>
            </a:r>
            <a:r>
              <a:rPr lang="en-US" sz="2000" b="1" dirty="0" err="1"/>
              <a:t>suur</a:t>
            </a:r>
            <a:r>
              <a:rPr lang="en-US" sz="2000" b="1" dirty="0"/>
              <a:t>- rog-</a:t>
            </a:r>
            <a:r>
              <a:rPr lang="en-US" sz="2000" b="1" dirty="0" err="1"/>
              <a:t>sadee</a:t>
            </a:r>
            <a:r>
              <a:rPr lang="en-US" sz="2000" b="1" dirty="0"/>
              <a:t>, </a:t>
            </a:r>
            <a:r>
              <a:rPr lang="en-US" sz="2000" b="1" dirty="0" err="1"/>
              <a:t>siidaa</a:t>
            </a:r>
            <a:r>
              <a:rPr lang="en-US" sz="2000" b="1" dirty="0"/>
              <a:t>), </a:t>
            </a:r>
            <a:r>
              <a:rPr lang="en-US" sz="2000" b="1" dirty="0" err="1"/>
              <a:t>ykn</a:t>
            </a:r>
            <a:r>
              <a:rPr lang="en-US" sz="2000" b="1" dirty="0"/>
              <a:t> </a:t>
            </a:r>
            <a:r>
              <a:rPr lang="en-US" sz="2000" b="1" dirty="0" err="1"/>
              <a:t>waanta</a:t>
            </a:r>
            <a:r>
              <a:rPr lang="en-US" sz="2000" b="1" dirty="0"/>
              <a:t> </a:t>
            </a:r>
            <a:r>
              <a:rPr lang="en-US" sz="2000" b="1" dirty="0" err="1"/>
              <a:t>akka</a:t>
            </a:r>
            <a:r>
              <a:rPr lang="en-US" sz="2000" b="1" dirty="0"/>
              <a:t> </a:t>
            </a:r>
            <a:r>
              <a:rPr lang="en-US" sz="2000" b="1" dirty="0" err="1"/>
              <a:t>asoosamaa</a:t>
            </a:r>
            <a:r>
              <a:rPr lang="en-US" sz="2000" b="1" dirty="0"/>
              <a:t> (</a:t>
            </a:r>
            <a:r>
              <a:rPr lang="en-US" sz="2000" b="1" dirty="0" err="1"/>
              <a:t>harkaan</a:t>
            </a:r>
            <a:r>
              <a:rPr lang="en-US" sz="2000" b="1" dirty="0"/>
              <a:t> </a:t>
            </a:r>
            <a:r>
              <a:rPr lang="en-US" sz="2000" b="1" dirty="0" err="1"/>
              <a:t>kaafamu</a:t>
            </a:r>
            <a:r>
              <a:rPr lang="en-US" sz="2000" b="1" dirty="0"/>
              <a:t>)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Garuu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yaadni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fakkii</a:t>
            </a:r>
            <a:r>
              <a:rPr lang="en-US" sz="2000" b="1" noProof="0" dirty="0"/>
              <a:t> isa sana </a:t>
            </a:r>
            <a:r>
              <a:rPr lang="en-US" sz="2000" b="1" noProof="0" dirty="0" err="1"/>
              <a:t>irra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caala</a:t>
            </a:r>
            <a:r>
              <a:rPr lang="en-US" sz="2000" b="1" noProof="0" dirty="0"/>
              <a:t>.</a:t>
            </a: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Waaqayyo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Addaamii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Hewaaniin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fakkii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uume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Uum</a:t>
            </a:r>
            <a:r>
              <a:rPr lang="en-US" sz="2000" b="1" noProof="0" dirty="0"/>
              <a:t>. 1:27), </a:t>
            </a:r>
            <a:r>
              <a:rPr lang="en-US" sz="2000" b="1" noProof="0" dirty="0" err="1"/>
              <a:t>Addaam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immoo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ilma</a:t>
            </a:r>
            <a:r>
              <a:rPr lang="en-US" sz="2000" b="1" noProof="0" dirty="0"/>
              <a:t> isa </a:t>
            </a:r>
            <a:r>
              <a:rPr lang="en-US" sz="2000" b="1" noProof="0" dirty="0" err="1"/>
              <a:t>fakkaatu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dhalche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Uum</a:t>
            </a:r>
            <a:r>
              <a:rPr lang="en-US" sz="2000" b="1" noProof="0" dirty="0"/>
              <a:t>. 5:3). Isaan </a:t>
            </a:r>
            <a:r>
              <a:rPr lang="en-US" sz="2000" b="1" noProof="0" dirty="0" err="1"/>
              <a:t>kun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koppii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dhugaa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akkeessaa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ykn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fakkii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yaada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isaanii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miti</a:t>
            </a:r>
            <a:r>
              <a:rPr lang="en-US" sz="2000" b="1" dirty="0"/>
              <a:t>. Wal </a:t>
            </a:r>
            <a:r>
              <a:rPr lang="en-US" sz="2000" b="1" dirty="0" err="1"/>
              <a:t>fakkii</a:t>
            </a:r>
            <a:r>
              <a:rPr lang="en-US" sz="2000" b="1" dirty="0"/>
              <a:t> </a:t>
            </a:r>
            <a:r>
              <a:rPr lang="en-US" sz="2000" b="1" dirty="0" err="1"/>
              <a:t>qaamaa</a:t>
            </a:r>
            <a:r>
              <a:rPr lang="en-US" sz="2000" b="1" dirty="0"/>
              <a:t>, </a:t>
            </a:r>
            <a:r>
              <a:rPr lang="en-US" sz="2000" b="1" dirty="0" err="1"/>
              <a:t>xiinsammuu</a:t>
            </a:r>
            <a:r>
              <a:rPr lang="en-US" sz="2000" b="1" dirty="0"/>
              <a:t> fi </a:t>
            </a:r>
            <a:r>
              <a:rPr lang="en-US" sz="2000" b="1" dirty="0" err="1"/>
              <a:t>hawaasummaati</a:t>
            </a:r>
            <a:r>
              <a:rPr lang="en-US" sz="2000" b="1" dirty="0"/>
              <a:t>…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Phaawuloos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seerri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bakkee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gaaddidduu</a:t>
            </a:r>
            <a:r>
              <a:rPr lang="en-US" sz="2000" b="1" noProof="0" dirty="0"/>
              <a:t> dha </a:t>
            </a:r>
            <a:r>
              <a:rPr lang="en-US" sz="2000" b="1" noProof="0" dirty="0" err="1"/>
              <a:t>jedha</a:t>
            </a:r>
            <a:r>
              <a:rPr lang="en-US" sz="2000" b="1" noProof="0" dirty="0"/>
              <a:t>, “</a:t>
            </a:r>
            <a:r>
              <a:rPr lang="en-US" sz="2000" b="1" noProof="0" dirty="0" err="1"/>
              <a:t>fakkii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waanta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miti</a:t>
            </a:r>
            <a:r>
              <a:rPr lang="en-US" sz="2000" b="1" noProof="0" dirty="0"/>
              <a:t>” (</a:t>
            </a:r>
            <a:r>
              <a:rPr lang="en-US" sz="2000" b="1" noProof="0" dirty="0" err="1"/>
              <a:t>Ibir</a:t>
            </a:r>
            <a:r>
              <a:rPr lang="en-US" sz="2000" b="1" noProof="0" dirty="0"/>
              <a:t>. 10:1), </a:t>
            </a:r>
            <a:r>
              <a:rPr lang="en-US" sz="2000" b="1" noProof="0" dirty="0" err="1"/>
              <a:t>kan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fakkii</a:t>
            </a:r>
            <a:r>
              <a:rPr lang="en-US" sz="2000" b="1" noProof="0" dirty="0"/>
              <a:t> = </a:t>
            </a:r>
            <a:r>
              <a:rPr lang="en-US" sz="2000" b="1" noProof="0" dirty="0" err="1"/>
              <a:t>dhugaa</a:t>
            </a:r>
            <a:r>
              <a:rPr lang="en-US" sz="2000" b="1" noProof="0" dirty="0"/>
              <a:t>” sana </a:t>
            </a:r>
            <a:r>
              <a:rPr lang="en-US" sz="2000" b="1" dirty="0" err="1"/>
              <a:t>agarsiisu</a:t>
            </a:r>
            <a:r>
              <a:rPr lang="en-US" sz="2000" b="1" dirty="0"/>
              <a:t> dha</a:t>
            </a:r>
            <a:r>
              <a:rPr lang="en-US" sz="2000" b="1" noProof="0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34958"/>
            <a:ext cx="472764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Gaaffiin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jiru</a:t>
            </a:r>
            <a:r>
              <a:rPr lang="en-US" sz="1900" b="1" noProof="0" dirty="0"/>
              <a:t>: </a:t>
            </a:r>
            <a:r>
              <a:rPr lang="en-US" sz="1900" b="1" noProof="0" dirty="0" err="1"/>
              <a:t>Yesuus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Waaqaa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wajjin</a:t>
            </a:r>
            <a:r>
              <a:rPr lang="en-US" sz="1900" b="1" noProof="0" dirty="0"/>
              <a:t> </a:t>
            </a:r>
            <a:r>
              <a:rPr lang="en-US" sz="1900" b="1" i="1" noProof="0" dirty="0" err="1"/>
              <a:t>wal</a:t>
            </a:r>
            <a:r>
              <a:rPr lang="en-US" sz="1900" b="1" i="1" noProof="0" dirty="0"/>
              <a:t> </a:t>
            </a:r>
            <a:r>
              <a:rPr lang="en-US" sz="1900" b="1" i="1" noProof="0" dirty="0" err="1"/>
              <a:t>fakkaata</a:t>
            </a:r>
            <a:r>
              <a:rPr lang="en-US" sz="1900" b="1" noProof="0" dirty="0"/>
              <a:t> moo </a:t>
            </a:r>
            <a:r>
              <a:rPr lang="en-US" sz="1900" b="1" noProof="0" dirty="0" err="1"/>
              <a:t>Waaqaa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wajjin</a:t>
            </a:r>
            <a:r>
              <a:rPr lang="en-US" sz="1900" b="1" noProof="0" dirty="0"/>
              <a:t> </a:t>
            </a:r>
            <a:r>
              <a:rPr lang="en-US" sz="1900" b="1" i="1" noProof="0" dirty="0" err="1"/>
              <a:t>wal</a:t>
            </a:r>
            <a:r>
              <a:rPr lang="en-US" sz="1900" b="1" i="1" noProof="0" dirty="0"/>
              <a:t> </a:t>
            </a:r>
            <a:r>
              <a:rPr lang="en-US" sz="1900" b="1" i="1" noProof="0" dirty="0" err="1"/>
              <a:t>qixa</a:t>
            </a:r>
            <a:r>
              <a:rPr lang="en-US" sz="1900" b="1" noProof="0" dirty="0"/>
              <a:t>? </a:t>
            </a:r>
            <a:r>
              <a:rPr lang="en-US" sz="1900" b="1" noProof="0" dirty="0" err="1"/>
              <a:t>Maqaa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Waaqummaa</a:t>
            </a:r>
            <a:r>
              <a:rPr lang="en-US" sz="1900" b="1" noProof="0" dirty="0"/>
              <a:t> “Ana” </a:t>
            </a:r>
            <a:r>
              <a:rPr lang="en-US" sz="1900" b="1" noProof="0" dirty="0" err="1"/>
              <a:t>jedhuun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irra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deddeebi’ee</a:t>
            </a:r>
            <a:r>
              <a:rPr lang="en-US" sz="1900" b="1" noProof="0" dirty="0"/>
              <a:t> Of </a:t>
            </a:r>
            <a:r>
              <a:rPr lang="en-US" sz="1900" b="1" noProof="0" dirty="0" err="1"/>
              <a:t>waamuu</a:t>
            </a:r>
            <a:r>
              <a:rPr lang="en-US" sz="1900" b="1" noProof="0" dirty="0"/>
              <a:t> Isaa </a:t>
            </a:r>
            <a:r>
              <a:rPr lang="en-US" sz="1900" b="1" noProof="0" dirty="0" err="1"/>
              <a:t>dabalatee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Yesuus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keessaa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baasee</a:t>
            </a:r>
            <a:r>
              <a:rPr lang="en-US" sz="1900" b="1" noProof="0" dirty="0"/>
              <a:t>: “Anii fi </a:t>
            </a:r>
            <a:r>
              <a:rPr lang="en-US" sz="1900" b="1" noProof="0" dirty="0" err="1"/>
              <a:t>Abbaan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tokko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jedhe</a:t>
            </a:r>
            <a:r>
              <a:rPr lang="en-US" sz="1900" b="1" noProof="0" dirty="0"/>
              <a:t> (Yoh. 10:30); “</a:t>
            </a:r>
            <a:r>
              <a:rPr lang="en-US" sz="1900" b="1" noProof="0" dirty="0" err="1"/>
              <a:t>Namni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na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arge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Abbaa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arge</a:t>
            </a:r>
            <a:r>
              <a:rPr lang="en-US" sz="1900" b="1" noProof="0" dirty="0"/>
              <a:t>” (Yoh. 14:9).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ANGAFA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060490" y="697454"/>
            <a:ext cx="10120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“Inni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waan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hunda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dura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jira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wanni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hundinuu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Isumaan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wal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qabatee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dhaabata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Qolos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32809"/>
            <a:ext cx="62398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/>
              <a:t>“</a:t>
            </a:r>
            <a:r>
              <a:rPr lang="en-US" sz="1900" b="1" noProof="0" dirty="0" err="1"/>
              <a:t>Angafa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jechuun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dura </a:t>
            </a:r>
            <a:r>
              <a:rPr lang="en-US" sz="1900" b="1" noProof="0" dirty="0" err="1"/>
              <a:t>dhalate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jechuu</a:t>
            </a:r>
            <a:r>
              <a:rPr lang="en-US" sz="1900" b="1" noProof="0" dirty="0"/>
              <a:t> dha. </a:t>
            </a:r>
            <a:r>
              <a:rPr lang="en-US" sz="1900" b="1" dirty="0"/>
              <a:t>Kana </a:t>
            </a:r>
            <a:r>
              <a:rPr lang="en-US" sz="1900" b="1" dirty="0" err="1"/>
              <a:t>irraa</a:t>
            </a:r>
            <a:r>
              <a:rPr lang="en-US" sz="1900" b="1" dirty="0"/>
              <a:t> </a:t>
            </a:r>
            <a:r>
              <a:rPr lang="en-US" sz="1900" b="1" dirty="0" err="1"/>
              <a:t>kan</a:t>
            </a:r>
            <a:r>
              <a:rPr lang="en-US" sz="1900" b="1" dirty="0"/>
              <a:t> </a:t>
            </a:r>
            <a:r>
              <a:rPr lang="en-US" sz="1900" b="1" dirty="0" err="1"/>
              <a:t>ka’e</a:t>
            </a:r>
            <a:r>
              <a:rPr lang="en-US" sz="1900" b="1" dirty="0"/>
              <a:t>, </a:t>
            </a:r>
            <a:r>
              <a:rPr lang="en-US" sz="1900" b="1" dirty="0" err="1"/>
              <a:t>tokko</a:t>
            </a:r>
            <a:r>
              <a:rPr lang="en-US" sz="1900" b="1" dirty="0"/>
              <a:t> </a:t>
            </a:r>
            <a:r>
              <a:rPr lang="en-US" sz="1900" b="1" dirty="0" err="1"/>
              <a:t>tokko</a:t>
            </a:r>
            <a:r>
              <a:rPr lang="en-US" sz="1900" b="1" dirty="0"/>
              <a:t> </a:t>
            </a:r>
            <a:r>
              <a:rPr lang="en-US" sz="1900" b="1" dirty="0" err="1"/>
              <a:t>Yesuus</a:t>
            </a:r>
            <a:r>
              <a:rPr lang="en-US" sz="1900" b="1" dirty="0"/>
              <a:t> </a:t>
            </a:r>
            <a:r>
              <a:rPr lang="en-US" sz="1900" b="1" dirty="0" err="1"/>
              <a:t>uumama</a:t>
            </a:r>
            <a:r>
              <a:rPr lang="en-US" sz="1900" b="1" dirty="0"/>
              <a:t> </a:t>
            </a:r>
            <a:r>
              <a:rPr lang="en-US" sz="1900" b="1" dirty="0" err="1"/>
              <a:t>Waaqayyo</a:t>
            </a:r>
            <a:r>
              <a:rPr lang="en-US" sz="1900" b="1" dirty="0"/>
              <a:t> dura </a:t>
            </a:r>
            <a:r>
              <a:rPr lang="en-US" sz="1900" b="1" dirty="0" err="1"/>
              <a:t>uume</a:t>
            </a:r>
            <a:r>
              <a:rPr lang="en-US" sz="1900" b="1" dirty="0"/>
              <a:t> dha </a:t>
            </a:r>
            <a:r>
              <a:rPr lang="en-US" sz="1900" b="1" dirty="0" err="1"/>
              <a:t>jedhu</a:t>
            </a:r>
            <a:r>
              <a:rPr lang="en-US" sz="1900" b="1" noProof="0" dirty="0"/>
              <a:t> (</a:t>
            </a:r>
            <a:r>
              <a:rPr lang="en-US" sz="1900" b="1" noProof="0" dirty="0" err="1"/>
              <a:t>Qol</a:t>
            </a:r>
            <a:r>
              <a:rPr lang="en-US" sz="1900" b="1" noProof="0" dirty="0"/>
              <a:t>. 1:15). </a:t>
            </a:r>
            <a:r>
              <a:rPr lang="en-US" sz="1900" b="1" noProof="0" dirty="0" err="1"/>
              <a:t>Garuu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jechi</a:t>
            </a:r>
            <a:r>
              <a:rPr lang="en-US" sz="1900" b="1" noProof="0" dirty="0"/>
              <a:t> “</a:t>
            </a:r>
            <a:r>
              <a:rPr lang="en-US" sz="1900" b="1" noProof="0" dirty="0" err="1"/>
              <a:t>fakkaattii</a:t>
            </a:r>
            <a:r>
              <a:rPr lang="en-US" sz="1900" b="1" noProof="0" dirty="0"/>
              <a:t>,” “</a:t>
            </a:r>
            <a:r>
              <a:rPr lang="en-US" sz="1900" b="1" noProof="0" dirty="0" err="1"/>
              <a:t>angafa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jedhan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hiikkaa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Macaafa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Qulqulluu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bal’aa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ta’e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qabu</a:t>
            </a:r>
            <a:r>
              <a:rPr lang="en-US" sz="1900" b="1" noProof="0" dirty="0"/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594769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Olaantummaa</a:t>
            </a:r>
            <a:r>
              <a:rPr lang="en-US" sz="1900" b="1" noProof="0" dirty="0"/>
              <a:t> kana </a:t>
            </a:r>
            <a:r>
              <a:rPr lang="en-US" sz="1900" b="1" noProof="0" dirty="0" err="1"/>
              <a:t>Phaawuloos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Qolosaayis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keessatti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heera</a:t>
            </a:r>
            <a:r>
              <a:rPr lang="en-US" sz="1900" b="1" noProof="0" dirty="0"/>
              <a:t>. </a:t>
            </a:r>
            <a:r>
              <a:rPr lang="en-US" sz="1900" b="1" noProof="0" dirty="0" err="1"/>
              <a:t>Waa’ee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eenyummaa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kanaa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akka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hin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shakkineef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amaloota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Waaqummaa</a:t>
            </a:r>
            <a:r>
              <a:rPr lang="en-US" sz="1900" b="1" noProof="0" dirty="0"/>
              <a:t> lama </a:t>
            </a:r>
            <a:r>
              <a:rPr lang="en-US" sz="1900" b="1" noProof="0" dirty="0" err="1"/>
              <a:t>tuqa</a:t>
            </a:r>
            <a:r>
              <a:rPr lang="en-US" sz="1900" b="1" noProof="0" dirty="0"/>
              <a:t>: </a:t>
            </a:r>
            <a:r>
              <a:rPr lang="en-US" sz="1900" b="1" noProof="0" dirty="0" err="1"/>
              <a:t>uumamuu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waanta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jiru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hundumaa</a:t>
            </a:r>
            <a:r>
              <a:rPr lang="en-US" sz="1900" b="1" noProof="0" dirty="0"/>
              <a:t> (</a:t>
            </a:r>
            <a:r>
              <a:rPr lang="en-US" sz="1900" b="1" noProof="0" dirty="0" err="1"/>
              <a:t>Qol</a:t>
            </a:r>
            <a:r>
              <a:rPr lang="en-US" sz="1900" b="1" noProof="0" dirty="0"/>
              <a:t>. 1:16; Isa. 45:18); fi </a:t>
            </a:r>
            <a:r>
              <a:rPr lang="en-US" sz="1900" b="1" noProof="0" dirty="0" err="1"/>
              <a:t>jiraachuu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isaatii</a:t>
            </a:r>
            <a:r>
              <a:rPr lang="en-US" sz="1900" b="1" noProof="0" dirty="0"/>
              <a:t> </a:t>
            </a:r>
            <a:r>
              <a:rPr lang="en-US" sz="1900" b="1" dirty="0"/>
              <a:t>(Q</a:t>
            </a:r>
            <a:r>
              <a:rPr lang="en-US" sz="1900" b="1" noProof="0" dirty="0" err="1"/>
              <a:t>ol</a:t>
            </a:r>
            <a:r>
              <a:rPr lang="en-US" sz="1900" b="1" noProof="0" dirty="0"/>
              <a:t>. 1:17; </a:t>
            </a:r>
            <a:r>
              <a:rPr lang="en-US" sz="1900" b="1" noProof="0" dirty="0" err="1"/>
              <a:t>Faar</a:t>
            </a:r>
            <a:r>
              <a:rPr lang="en-US" sz="1900" b="1" noProof="0" dirty="0"/>
              <a:t>. 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932570"/>
            <a:ext cx="60088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Ismaa’el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taane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Yisaaqtu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; </a:t>
            </a:r>
            <a:r>
              <a:rPr lang="en-US" sz="2000" b="1" noProof="0" dirty="0" err="1"/>
              <a:t>Eesaawu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taane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Yaaqoobtu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; Ruuben </a:t>
            </a:r>
            <a:r>
              <a:rPr lang="en-US" sz="2000" b="1" noProof="0" dirty="0" err="1"/>
              <a:t>utuu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taane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Yooseeftu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; </a:t>
            </a:r>
            <a:r>
              <a:rPr lang="en-US" sz="2000" b="1" noProof="0" dirty="0" err="1"/>
              <a:t>Eliyaab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taane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Daawwittu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Faars</a:t>
            </a:r>
            <a:r>
              <a:rPr lang="en-US" sz="2000" b="1" noProof="0" dirty="0"/>
              <a:t>. 89:27). Kan </a:t>
            </a:r>
            <a:r>
              <a:rPr lang="en-US" sz="2000" b="1" noProof="0" dirty="0" err="1"/>
              <a:t>isaan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taa’aniif</a:t>
            </a:r>
            <a:r>
              <a:rPr lang="en-US" sz="2000" b="1" dirty="0"/>
              <a:t> </a:t>
            </a:r>
            <a:r>
              <a:rPr lang="en-US" sz="2000" b="1" dirty="0" err="1"/>
              <a:t>waan</a:t>
            </a:r>
            <a:r>
              <a:rPr lang="en-US" sz="2000" b="1" dirty="0"/>
              <a:t> dura </a:t>
            </a:r>
            <a:r>
              <a:rPr lang="en-US" sz="2000" b="1" dirty="0" err="1"/>
              <a:t>dhalataniif</a:t>
            </a:r>
            <a:r>
              <a:rPr lang="en-US" sz="2000" b="1" dirty="0"/>
              <a:t> </a:t>
            </a:r>
            <a:r>
              <a:rPr lang="en-US" sz="2000" b="1" dirty="0" err="1"/>
              <a:t>miti</a:t>
            </a:r>
            <a:r>
              <a:rPr lang="en-US" sz="2000" b="1" dirty="0"/>
              <a:t>, </a:t>
            </a:r>
            <a:r>
              <a:rPr lang="en-US" sz="2000" b="1" dirty="0" err="1"/>
              <a:t>waan</a:t>
            </a:r>
            <a:r>
              <a:rPr lang="en-US" sz="2000" b="1" dirty="0"/>
              <a:t> </a:t>
            </a:r>
            <a:r>
              <a:rPr lang="en-US" sz="2000" b="1" dirty="0" err="1"/>
              <a:t>obboloota</a:t>
            </a:r>
            <a:r>
              <a:rPr lang="en-US" sz="2000" b="1" dirty="0"/>
              <a:t> </a:t>
            </a:r>
            <a:r>
              <a:rPr lang="en-US" sz="2000" b="1" dirty="0" err="1"/>
              <a:t>isaanii</a:t>
            </a:r>
            <a:r>
              <a:rPr lang="en-US" sz="2000" b="1" dirty="0"/>
              <a:t> </a:t>
            </a:r>
            <a:r>
              <a:rPr lang="en-US" sz="2000" b="1" dirty="0" err="1"/>
              <a:t>caalaa</a:t>
            </a:r>
            <a:r>
              <a:rPr lang="en-US" sz="2000" b="1" dirty="0"/>
              <a:t> </a:t>
            </a:r>
            <a:r>
              <a:rPr lang="en-US" sz="2000" b="1" dirty="0" err="1"/>
              <a:t>sadarkaa</a:t>
            </a:r>
            <a:r>
              <a:rPr lang="en-US" sz="2000" b="1" dirty="0"/>
              <a:t> </a:t>
            </a:r>
            <a:r>
              <a:rPr lang="en-US" sz="2000" b="1" dirty="0" err="1"/>
              <a:t>olaanu</a:t>
            </a:r>
            <a:r>
              <a:rPr lang="en-US" sz="2000" b="1" dirty="0"/>
              <a:t> </a:t>
            </a:r>
            <a:r>
              <a:rPr lang="en-US" sz="2000" b="1" dirty="0" err="1"/>
              <a:t>qabaniifi</a:t>
            </a:r>
            <a:r>
              <a:rPr lang="en-US" sz="2000" b="1" dirty="0"/>
              <a:t> dha. 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MATAA WALDAA KIRISTIYAANAA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“Inni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dhagna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Isaa,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waldaa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Kiristiyaanaa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Qolos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Afaanota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tokko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tokkoon</a:t>
            </a:r>
            <a:r>
              <a:rPr lang="en-US" sz="1900" b="1" noProof="0" dirty="0"/>
              <a:t> (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akka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Katalan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ykn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Ingiliffaan</a:t>
            </a:r>
            <a:r>
              <a:rPr lang="en-US" sz="1900" b="1" noProof="0" dirty="0"/>
              <a:t>) </a:t>
            </a:r>
            <a:r>
              <a:rPr lang="en-US" sz="1900" b="1" noProof="0" dirty="0" err="1"/>
              <a:t>jechi</a:t>
            </a:r>
            <a:r>
              <a:rPr lang="en-US" sz="1900" b="1" noProof="0" dirty="0"/>
              <a:t> “</a:t>
            </a:r>
            <a:r>
              <a:rPr lang="en-US" sz="1900" b="1" noProof="0" dirty="0" err="1"/>
              <a:t>oogganaa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jedhu</a:t>
            </a:r>
            <a:r>
              <a:rPr lang="en-US" sz="1900" b="1" noProof="0" dirty="0"/>
              <a:t>, “</a:t>
            </a:r>
            <a:r>
              <a:rPr lang="en-US" sz="1900" b="1" noProof="0" dirty="0" err="1"/>
              <a:t>muummee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ykn</a:t>
            </a:r>
            <a:r>
              <a:rPr lang="en-US" sz="1900" b="1" noProof="0" dirty="0"/>
              <a:t> “</a:t>
            </a:r>
            <a:r>
              <a:rPr lang="en-US" sz="1900" b="1" noProof="0" dirty="0" err="1"/>
              <a:t>qondaala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jedhamees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ni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hiikama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sababni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isaa</a:t>
            </a:r>
            <a:r>
              <a:rPr lang="en-US" sz="1900" b="1" noProof="0" dirty="0"/>
              <a:t> “</a:t>
            </a:r>
            <a:r>
              <a:rPr lang="en-US" sz="1900" b="1" noProof="0" dirty="0" err="1"/>
              <a:t>oogganaadhaaf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ibsi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isaa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biraan</a:t>
            </a:r>
            <a:r>
              <a:rPr lang="en-US" sz="1900" b="1" noProof="0" dirty="0"/>
              <a:t> sana dha </a:t>
            </a:r>
            <a:r>
              <a:rPr lang="en-US" sz="1900" b="1" noProof="0" dirty="0" err="1"/>
              <a:t>waan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ta’eef</a:t>
            </a:r>
            <a:r>
              <a:rPr lang="en-US" sz="1900" b="1" noProof="0" dirty="0"/>
              <a:t>. Afaan </a:t>
            </a:r>
            <a:r>
              <a:rPr lang="en-US" sz="1900" b="1" noProof="0" dirty="0" err="1"/>
              <a:t>Ibirootaanis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akkasuma</a:t>
            </a:r>
            <a:r>
              <a:rPr lang="en-US" sz="1900" b="1" noProof="0" dirty="0"/>
              <a:t> dha. </a:t>
            </a:r>
            <a:r>
              <a:rPr lang="en-US" sz="1900" b="1" noProof="0" dirty="0" err="1"/>
              <a:t>Fkn</a:t>
            </a:r>
            <a:r>
              <a:rPr lang="en-US" sz="1900" b="1" noProof="0" dirty="0"/>
              <a:t>. “</a:t>
            </a:r>
            <a:r>
              <a:rPr lang="en-US" sz="1900" b="1" noProof="0" dirty="0" err="1"/>
              <a:t>isaan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oogganaa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tokko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muuddatani</a:t>
            </a:r>
            <a:r>
              <a:rPr lang="en-US" sz="1900" b="1" noProof="0" dirty="0"/>
              <a:t>” (Hos. 1:11) 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jedhu</a:t>
            </a:r>
            <a:r>
              <a:rPr lang="en-US" sz="1900" b="1" noProof="0" dirty="0"/>
              <a:t> “</a:t>
            </a:r>
            <a:r>
              <a:rPr lang="en-US" sz="1900" b="1" noProof="0" dirty="0" err="1"/>
              <a:t>geggeessaa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tokko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muuddatan</a:t>
            </a:r>
            <a:r>
              <a:rPr lang="en-US" sz="1900" b="1" noProof="0" dirty="0"/>
              <a:t>” 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jedhutti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ni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hiikama</a:t>
            </a:r>
            <a:r>
              <a:rPr lang="en-US" sz="1900" b="1" noProof="0" dirty="0"/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917542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347573"/>
            <a:ext cx="441635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Garuu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Phaawuloos</a:t>
            </a:r>
            <a:r>
              <a:rPr lang="en-US" sz="1900" b="1" noProof="0" dirty="0"/>
              <a:t> </a:t>
            </a:r>
            <a:r>
              <a:rPr lang="en-US" sz="1900" b="1" dirty="0" err="1"/>
              <a:t>qaamaaf</a:t>
            </a:r>
            <a:r>
              <a:rPr lang="en-US" sz="1900" b="1" dirty="0"/>
              <a:t> </a:t>
            </a:r>
            <a:r>
              <a:rPr lang="en-US" sz="1900" b="1" dirty="0" err="1"/>
              <a:t>immoo</a:t>
            </a:r>
            <a:r>
              <a:rPr lang="en-US" sz="1900" b="1" dirty="0"/>
              <a:t> </a:t>
            </a:r>
            <a:r>
              <a:rPr lang="en-US" sz="1900" b="1" dirty="0" err="1"/>
              <a:t>ibsa</a:t>
            </a:r>
            <a:r>
              <a:rPr lang="en-US" sz="1900" b="1" dirty="0"/>
              <a:t> </a:t>
            </a:r>
            <a:r>
              <a:rPr lang="en-US" sz="1900" b="1" dirty="0" err="1"/>
              <a:t>kan</a:t>
            </a:r>
            <a:r>
              <a:rPr lang="en-US" sz="1900" b="1" dirty="0"/>
              <a:t> </a:t>
            </a:r>
            <a:r>
              <a:rPr lang="en-US" sz="1900" b="1" dirty="0" err="1"/>
              <a:t>biraas</a:t>
            </a:r>
            <a:r>
              <a:rPr lang="en-US" sz="1900" b="1" dirty="0"/>
              <a:t> </a:t>
            </a:r>
            <a:r>
              <a:rPr lang="en-US" sz="1900" b="1" dirty="0" err="1"/>
              <a:t>ni</a:t>
            </a:r>
            <a:r>
              <a:rPr lang="en-US" sz="1900" b="1" dirty="0"/>
              <a:t> </a:t>
            </a:r>
            <a:r>
              <a:rPr lang="en-US" sz="1900" b="1" dirty="0" err="1"/>
              <a:t>fayyadama</a:t>
            </a:r>
            <a:r>
              <a:rPr lang="en-US" sz="1900" b="1" dirty="0"/>
              <a:t> </a:t>
            </a:r>
            <a:r>
              <a:rPr lang="en-US" sz="1900" b="1" noProof="0" dirty="0" err="1"/>
              <a:t>qaamaaf</a:t>
            </a:r>
            <a:r>
              <a:rPr lang="en-US" sz="1900" b="1" noProof="0" dirty="0"/>
              <a:t>. </a:t>
            </a:r>
            <a:r>
              <a:rPr lang="en-US" sz="1900" b="1" noProof="0" dirty="0" err="1"/>
              <a:t>Kiristoos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yoo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mataa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ta’e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nuy</a:t>
            </a:r>
            <a:r>
              <a:rPr lang="en-US" sz="1900" b="1" noProof="0" dirty="0"/>
              <a:t>—</a:t>
            </a:r>
            <a:r>
              <a:rPr lang="en-US" sz="1900" b="1" noProof="0" dirty="0" err="1"/>
              <a:t>waldaan</a:t>
            </a:r>
            <a:r>
              <a:rPr lang="en-US" sz="1900" b="1" noProof="0" dirty="0"/>
              <a:t>—ammo </a:t>
            </a:r>
            <a:r>
              <a:rPr lang="en-US" sz="1900" b="1" noProof="0" dirty="0" err="1"/>
              <a:t>qaama</a:t>
            </a:r>
            <a:r>
              <a:rPr lang="en-US" sz="1900" b="1" noProof="0" dirty="0"/>
              <a:t> dha. </a:t>
            </a:r>
            <a:r>
              <a:rPr lang="en-US" sz="1900" b="1" noProof="0" dirty="0" err="1"/>
              <a:t>Yaada</a:t>
            </a:r>
            <a:r>
              <a:rPr lang="en-US" sz="1900" b="1" noProof="0" dirty="0"/>
              <a:t> kana </a:t>
            </a:r>
            <a:r>
              <a:rPr lang="en-US" sz="1900" b="1" noProof="0" dirty="0" err="1"/>
              <a:t>irraa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itti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aanu</a:t>
            </a:r>
            <a:r>
              <a:rPr lang="en-US" sz="1900" b="1" noProof="0" dirty="0"/>
              <a:t>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365367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Miira kana dha </a:t>
            </a:r>
            <a:r>
              <a:rPr lang="en-US" sz="2000" b="1" noProof="0" dirty="0" err="1"/>
              <a:t>kan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Phaawuloos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jecha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</a:t>
            </a:r>
            <a:r>
              <a:rPr lang="en-US" sz="2000" b="1" dirty="0"/>
              <a:t>a </a:t>
            </a:r>
            <a:r>
              <a:rPr lang="en-US" sz="2000" b="1" dirty="0" err="1"/>
              <a:t>Kiristoosiif</a:t>
            </a:r>
            <a:r>
              <a:rPr lang="en-US" sz="2000" b="1" dirty="0"/>
              <a:t> </a:t>
            </a:r>
            <a:r>
              <a:rPr lang="en-US" sz="2000" b="1" dirty="0" err="1"/>
              <a:t>fayyadamu</a:t>
            </a:r>
            <a:r>
              <a:rPr lang="en-US" sz="2000" b="1" dirty="0"/>
              <a:t> </a:t>
            </a:r>
            <a:r>
              <a:rPr lang="en-US" sz="2000" b="1" dirty="0" err="1"/>
              <a:t>ibsu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Qol</a:t>
            </a:r>
            <a:r>
              <a:rPr lang="en-US" sz="2000" b="1" noProof="0" dirty="0"/>
              <a:t>. 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JALQABA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waan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hunda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irratti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ol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aantummaa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akka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qabaatuufis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Inni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kan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jalqabaa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ti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;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warra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du’an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keessaa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kaafamuudhaanis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hangafa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Qolos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315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 err="1"/>
              <a:t>Jechi</a:t>
            </a:r>
            <a:r>
              <a:rPr lang="en-US" b="1" noProof="0" dirty="0"/>
              <a:t> “</a:t>
            </a:r>
            <a:r>
              <a:rPr lang="en-US" b="1" noProof="0" dirty="0" err="1"/>
              <a:t>jalqaba</a:t>
            </a:r>
            <a:r>
              <a:rPr lang="en-US" b="1" noProof="0" dirty="0"/>
              <a:t>” </a:t>
            </a:r>
            <a:r>
              <a:rPr lang="en-US" b="1" noProof="0" dirty="0" err="1"/>
              <a:t>jedhamee</a:t>
            </a:r>
            <a:r>
              <a:rPr lang="en-US" b="1" noProof="0" dirty="0"/>
              <a:t> </a:t>
            </a:r>
            <a:r>
              <a:rPr lang="en-US" b="1" noProof="0" dirty="0" err="1"/>
              <a:t>hiikame</a:t>
            </a:r>
            <a:r>
              <a:rPr lang="en-US" b="1" noProof="0" dirty="0"/>
              <a:t> </a:t>
            </a:r>
            <a:r>
              <a:rPr lang="en-US" b="1" i="1" noProof="0" dirty="0" err="1"/>
              <a:t>archē</a:t>
            </a:r>
            <a:r>
              <a:rPr lang="en-US" b="1" i="1" noProof="0" dirty="0"/>
              <a:t> (</a:t>
            </a:r>
            <a:r>
              <a:rPr lang="en-US" b="1" i="1" noProof="0" dirty="0" err="1"/>
              <a:t>ἀρχή</a:t>
            </a:r>
            <a:r>
              <a:rPr lang="en-US" b="1" i="1" noProof="0" dirty="0"/>
              <a:t>), </a:t>
            </a:r>
            <a:r>
              <a:rPr lang="en-US" b="1" noProof="0" dirty="0" err="1"/>
              <a:t>kan</a:t>
            </a:r>
            <a:r>
              <a:rPr lang="en-US" b="1" noProof="0" dirty="0"/>
              <a:t> </a:t>
            </a:r>
            <a:r>
              <a:rPr lang="en-US" b="1" noProof="0" dirty="0" err="1"/>
              <a:t>jedhu</a:t>
            </a:r>
            <a:r>
              <a:rPr lang="en-US" b="1" noProof="0" dirty="0"/>
              <a:t> </a:t>
            </a:r>
            <a:r>
              <a:rPr lang="en-US" b="1" noProof="0" dirty="0" err="1"/>
              <a:t>jecha</a:t>
            </a:r>
            <a:r>
              <a:rPr lang="en-US" b="1" noProof="0" dirty="0"/>
              <a:t> Giriikii </a:t>
            </a:r>
            <a:r>
              <a:rPr lang="en-US" b="1" noProof="0" dirty="0" err="1"/>
              <a:t>ta’ee</a:t>
            </a:r>
            <a:r>
              <a:rPr lang="en-US" b="1" noProof="0" dirty="0"/>
              <a:t> </a:t>
            </a:r>
            <a:r>
              <a:rPr lang="en-US" b="1" noProof="0" dirty="0" err="1"/>
              <a:t>hiikkaan</a:t>
            </a:r>
            <a:r>
              <a:rPr lang="en-US" b="1" noProof="0" dirty="0"/>
              <a:t> </a:t>
            </a:r>
            <a:r>
              <a:rPr lang="en-US" b="1" noProof="0" dirty="0" err="1"/>
              <a:t>isaa</a:t>
            </a:r>
            <a:r>
              <a:rPr lang="en-US" b="1" noProof="0" dirty="0"/>
              <a:t> </a:t>
            </a:r>
            <a:r>
              <a:rPr lang="en-US" b="1" noProof="0" dirty="0" err="1"/>
              <a:t>jalqaba</a:t>
            </a:r>
            <a:r>
              <a:rPr lang="en-US" b="1" noProof="0" dirty="0"/>
              <a:t>,</a:t>
            </a:r>
            <a:r>
              <a:rPr lang="en-US" b="1" i="1" noProof="0" dirty="0"/>
              <a:t> </a:t>
            </a:r>
            <a:r>
              <a:rPr lang="en-US" b="1" noProof="0" dirty="0" err="1"/>
              <a:t>kan</a:t>
            </a:r>
            <a:r>
              <a:rPr lang="en-US" b="1" noProof="0" dirty="0"/>
              <a:t> </a:t>
            </a:r>
            <a:r>
              <a:rPr lang="en-US" b="1" noProof="0" dirty="0" err="1"/>
              <a:t>duraa</a:t>
            </a:r>
            <a:r>
              <a:rPr lang="en-US" b="1" noProof="0" dirty="0"/>
              <a:t>, </a:t>
            </a:r>
            <a:r>
              <a:rPr lang="en-US" b="1" noProof="0" dirty="0" err="1"/>
              <a:t>taatee</a:t>
            </a:r>
            <a:r>
              <a:rPr lang="en-US" b="1" noProof="0" dirty="0"/>
              <a:t> </a:t>
            </a:r>
            <a:r>
              <a:rPr lang="en-US" b="1" noProof="0" dirty="0" err="1"/>
              <a:t>jalqabaa</a:t>
            </a:r>
            <a:r>
              <a:rPr lang="en-US" b="1" noProof="0" dirty="0"/>
              <a:t> </a:t>
            </a:r>
            <a:r>
              <a:rPr lang="en-US" b="1" noProof="0" dirty="0" err="1"/>
              <a:t>ykn</a:t>
            </a:r>
            <a:r>
              <a:rPr lang="en-US" b="1" noProof="0" dirty="0"/>
              <a:t> </a:t>
            </a:r>
            <a:r>
              <a:rPr lang="en-US" b="1" noProof="0" dirty="0" err="1"/>
              <a:t>angafaa</a:t>
            </a:r>
            <a:r>
              <a:rPr lang="en-US" b="1" noProof="0" dirty="0"/>
              <a:t> </a:t>
            </a:r>
            <a:r>
              <a:rPr lang="en-US" b="1" noProof="0" dirty="0" err="1"/>
              <a:t>jechuu</a:t>
            </a:r>
            <a:r>
              <a:rPr lang="en-US" b="1" noProof="0" dirty="0"/>
              <a:t> dha, </a:t>
            </a:r>
            <a:r>
              <a:rPr lang="en-US" b="1" noProof="0" dirty="0" err="1"/>
              <a:t>garuu</a:t>
            </a:r>
            <a:r>
              <a:rPr lang="en-US" b="1" dirty="0" err="1"/>
              <a:t>mmoo</a:t>
            </a:r>
            <a:r>
              <a:rPr lang="en-US" b="1" dirty="0"/>
              <a:t> </a:t>
            </a:r>
            <a:r>
              <a:rPr lang="en-US" b="1" dirty="0" err="1"/>
              <a:t>geggeessaa</a:t>
            </a:r>
            <a:r>
              <a:rPr lang="en-US" b="1" dirty="0"/>
              <a:t>, </a:t>
            </a:r>
            <a:r>
              <a:rPr lang="en-US" b="1" dirty="0" err="1"/>
              <a:t>aangoo</a:t>
            </a:r>
            <a:r>
              <a:rPr lang="en-US" b="1" dirty="0"/>
              <a:t>, </a:t>
            </a:r>
            <a:r>
              <a:rPr lang="en-US" b="1" dirty="0" err="1"/>
              <a:t>aboo</a:t>
            </a:r>
            <a:r>
              <a:rPr lang="en-US" b="1" dirty="0"/>
              <a:t>, </a:t>
            </a:r>
            <a:r>
              <a:rPr lang="en-US" b="1" dirty="0" err="1"/>
              <a:t>qondaala</a:t>
            </a:r>
            <a:r>
              <a:rPr lang="en-US" b="1" dirty="0"/>
              <a:t> </a:t>
            </a:r>
            <a:r>
              <a:rPr lang="en-US" b="1" dirty="0" err="1"/>
              <a:t>jechuus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taa’a</a:t>
            </a:r>
            <a:r>
              <a:rPr lang="en-US" b="1" dirty="0"/>
              <a:t>, </a:t>
            </a:r>
            <a:r>
              <a:rPr lang="en-US" b="1" dirty="0" err="1"/>
              <a:t>irra</a:t>
            </a:r>
            <a:r>
              <a:rPr lang="en-US" b="1" dirty="0"/>
              <a:t> </a:t>
            </a:r>
            <a:r>
              <a:rPr lang="en-US" b="1" dirty="0" err="1"/>
              <a:t>guddeessa</a:t>
            </a:r>
            <a:r>
              <a:rPr lang="en-US" b="1" dirty="0"/>
              <a:t> </a:t>
            </a:r>
            <a:r>
              <a:rPr lang="en-US" b="1" dirty="0" err="1"/>
              <a:t>qabiyyee</a:t>
            </a:r>
            <a:r>
              <a:rPr lang="en-US" b="1" dirty="0"/>
              <a:t> </a:t>
            </a:r>
            <a:r>
              <a:rPr lang="en-US" b="1" dirty="0" err="1"/>
              <a:t>isaa</a:t>
            </a:r>
            <a:r>
              <a:rPr lang="en-US" b="1" dirty="0"/>
              <a:t> </a:t>
            </a:r>
            <a:r>
              <a:rPr lang="en-US" b="1" dirty="0" err="1"/>
              <a:t>irratti</a:t>
            </a:r>
            <a:r>
              <a:rPr lang="en-US" b="1" dirty="0"/>
              <a:t> </a:t>
            </a:r>
            <a:r>
              <a:rPr lang="en-US" b="1" dirty="0" err="1"/>
              <a:t>hundaa’a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986214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Phaawuloos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taayitaa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du’anii</a:t>
            </a:r>
            <a:r>
              <a:rPr lang="en-US" sz="2000" b="1" noProof="0" dirty="0"/>
              <a:t>” </a:t>
            </a:r>
            <a:r>
              <a:rPr lang="en-US" sz="2000" b="1" noProof="0" dirty="0" err="1"/>
              <a:t>jedhu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kennaaf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asitti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haa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ta’u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malee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</a:t>
            </a:r>
            <a:r>
              <a:rPr lang="en-US" sz="2000" b="1" noProof="0" dirty="0"/>
              <a:t> dura </a:t>
            </a:r>
            <a:r>
              <a:rPr lang="en-US" sz="2000" b="1" noProof="0" dirty="0" err="1"/>
              <a:t>ka’e</a:t>
            </a:r>
            <a:r>
              <a:rPr lang="en-US" sz="2000" b="1" noProof="0" dirty="0"/>
              <a:t> Musee dha </a:t>
            </a:r>
            <a:r>
              <a:rPr lang="en-US" sz="2000" b="1" noProof="0" dirty="0" err="1"/>
              <a:t>malee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Yesuus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miti</a:t>
            </a:r>
            <a:r>
              <a:rPr lang="en-US" sz="2000" b="1" noProof="0" dirty="0"/>
              <a:t>). </a:t>
            </a:r>
            <a:r>
              <a:rPr lang="en-US" sz="2000" b="1" noProof="0" dirty="0" err="1"/>
              <a:t>Mo’ichi</a:t>
            </a:r>
            <a:r>
              <a:rPr lang="en-US" sz="2000" b="1" noProof="0" dirty="0"/>
              <a:t> Inni </a:t>
            </a:r>
            <a:r>
              <a:rPr lang="en-US" sz="2000" b="1" noProof="0" dirty="0" err="1"/>
              <a:t>du’a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argate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mo’icha</a:t>
            </a:r>
            <a:r>
              <a:rPr lang="en-US" sz="2000" b="1" noProof="0" dirty="0"/>
              <a:t> Inni </a:t>
            </a:r>
            <a:r>
              <a:rPr lang="en-US" sz="2000" b="1" noProof="0" dirty="0" err="1"/>
              <a:t>cubbuu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argatee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humna</a:t>
            </a:r>
            <a:r>
              <a:rPr lang="en-US" sz="2000" b="1" noProof="0" dirty="0"/>
              <a:t> Inni </a:t>
            </a:r>
            <a:r>
              <a:rPr lang="en-US" sz="2000" b="1" noProof="0" dirty="0" err="1"/>
              <a:t>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bifa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ofii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Isaatti</a:t>
            </a:r>
            <a:r>
              <a:rPr lang="en-US" sz="2000" b="1" noProof="0" dirty="0"/>
              <a:t> nu </a:t>
            </a:r>
            <a:r>
              <a:rPr lang="en-US" sz="2000" b="1" noProof="0" dirty="0" err="1"/>
              <a:t>uumuuf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qabu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agarsiisa</a:t>
            </a:r>
            <a:r>
              <a:rPr lang="en-US" sz="2000" b="1" noProof="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6" y="2807416"/>
            <a:ext cx="63152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Jechoonni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Kiristoosiif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oolan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hiikkaawwan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hamma</a:t>
            </a:r>
            <a:r>
              <a:rPr lang="en-US" sz="2000" b="1" noProof="0" dirty="0"/>
              <a:t> kana </a:t>
            </a:r>
            <a:r>
              <a:rPr lang="en-US" sz="2000" b="1" noProof="0" dirty="0" err="1"/>
              <a:t>qabaachuu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danda’u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jechuu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dandeenya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Qol</a:t>
            </a:r>
            <a:r>
              <a:rPr lang="en-US" sz="2000" b="1" noProof="0" dirty="0"/>
              <a:t>. 1:18). </a:t>
            </a:r>
            <a:r>
              <a:rPr lang="en-US" sz="2000" b="1" noProof="0" dirty="0" err="1"/>
              <a:t>Yesuus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ka’umsa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hundumaati</a:t>
            </a:r>
            <a:r>
              <a:rPr lang="en-US" sz="2000" b="1" noProof="0" dirty="0"/>
              <a:t> [</a:t>
            </a:r>
            <a:r>
              <a:rPr lang="en-US" sz="2000" b="1" noProof="0" dirty="0" err="1"/>
              <a:t>Fakkii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Waaqaati</a:t>
            </a:r>
            <a:r>
              <a:rPr lang="en-US" sz="2000" b="1" noProof="0" dirty="0"/>
              <a:t>], Sababa </a:t>
            </a:r>
            <a:r>
              <a:rPr lang="en-US" sz="2000" b="1" noProof="0" dirty="0" err="1"/>
              <a:t>waanti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hudinuu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uumameefi</a:t>
            </a:r>
            <a:r>
              <a:rPr lang="en-US" sz="2000" b="1" noProof="0" dirty="0"/>
              <a:t> dha [</a:t>
            </a:r>
            <a:r>
              <a:rPr lang="en-US" sz="2000" b="1" noProof="0" dirty="0" err="1"/>
              <a:t>angafa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uumamaa</a:t>
            </a:r>
            <a:r>
              <a:rPr lang="en-US" sz="2000" b="1" noProof="0" dirty="0"/>
              <a:t>], </a:t>
            </a:r>
            <a:r>
              <a:rPr lang="en-US" sz="2000" b="1" noProof="0" dirty="0" err="1"/>
              <a:t>Oogganaa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ol-aanaa</a:t>
            </a:r>
            <a:r>
              <a:rPr lang="en-US" sz="2000" b="1" noProof="0" dirty="0"/>
              <a:t> [</a:t>
            </a:r>
            <a:r>
              <a:rPr lang="en-US" sz="2000" b="1" noProof="0" dirty="0" err="1"/>
              <a:t>geggeessaa</a:t>
            </a:r>
            <a:r>
              <a:rPr lang="en-US" sz="2000" b="1" noProof="0" dirty="0"/>
              <a:t>]. Kun </a:t>
            </a:r>
            <a:r>
              <a:rPr lang="en-US" sz="2000" b="1" noProof="0" dirty="0" err="1"/>
              <a:t>hundinuu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ol-aantummaa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kennisiisa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ARAARSAA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Waaqayyo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wanta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hundumaa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karaa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Isaa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ofitti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araarse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dhiiga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Kiristoos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Isa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fannoo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irratti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dhangala’eenis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lafa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irratti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irrattis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nagaa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buuseera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Qolos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 err="1"/>
              <a:t>Waanti</a:t>
            </a:r>
            <a:r>
              <a:rPr lang="en-US" b="1" noProof="0" dirty="0"/>
              <a:t> </a:t>
            </a:r>
            <a:r>
              <a:rPr lang="en-US" b="1" noProof="0" dirty="0" err="1"/>
              <a:t>Yesuus</a:t>
            </a:r>
            <a:r>
              <a:rPr lang="en-US" b="1" noProof="0" dirty="0"/>
              <a:t> </a:t>
            </a:r>
            <a:r>
              <a:rPr lang="en-US" b="1" noProof="0" dirty="0" err="1"/>
              <a:t>godhe</a:t>
            </a:r>
            <a:r>
              <a:rPr lang="en-US" b="1" noProof="0" dirty="0"/>
              <a:t> Isa </a:t>
            </a:r>
            <a:r>
              <a:rPr lang="en-US" b="1" noProof="0" dirty="0" err="1"/>
              <a:t>keessatti</a:t>
            </a:r>
            <a:r>
              <a:rPr lang="en-US" b="1" noProof="0" dirty="0"/>
              <a:t> </a:t>
            </a:r>
            <a:r>
              <a:rPr lang="en-US" b="1" noProof="0" dirty="0" err="1"/>
              <a:t>waan</a:t>
            </a:r>
            <a:r>
              <a:rPr lang="en-US" b="1" noProof="0" dirty="0"/>
              <a:t> </a:t>
            </a:r>
            <a:r>
              <a:rPr lang="en-US" b="1" noProof="0" dirty="0" err="1"/>
              <a:t>raawwateef</a:t>
            </a:r>
            <a:r>
              <a:rPr lang="en-US" b="1" noProof="0" dirty="0"/>
              <a:t> </a:t>
            </a:r>
            <a:r>
              <a:rPr lang="en-US" b="1" noProof="0" dirty="0" err="1"/>
              <a:t>waan</a:t>
            </a:r>
            <a:r>
              <a:rPr lang="en-US" b="1" noProof="0" dirty="0"/>
              <a:t> </a:t>
            </a:r>
            <a:r>
              <a:rPr lang="en-US" b="1" noProof="0" dirty="0" err="1"/>
              <a:t>hundumaa</a:t>
            </a:r>
            <a:r>
              <a:rPr lang="en-US" b="1" noProof="0" dirty="0"/>
              <a:t> </a:t>
            </a:r>
            <a:r>
              <a:rPr lang="en-US" b="1" noProof="0" dirty="0" err="1"/>
              <a:t>keessatti</a:t>
            </a:r>
            <a:r>
              <a:rPr lang="en-US" b="1" noProof="0" dirty="0"/>
              <a:t> </a:t>
            </a:r>
            <a:r>
              <a:rPr lang="en-US" b="1" noProof="0" dirty="0" err="1"/>
              <a:t>bakka</a:t>
            </a:r>
            <a:r>
              <a:rPr lang="en-US" b="1" noProof="0" dirty="0"/>
              <a:t> </a:t>
            </a:r>
            <a:r>
              <a:rPr lang="en-US" b="1" noProof="0" dirty="0" err="1"/>
              <a:t>jalqabaa</a:t>
            </a:r>
            <a:r>
              <a:rPr lang="en-US" b="1" noProof="0" dirty="0"/>
              <a:t> </a:t>
            </a:r>
            <a:r>
              <a:rPr lang="en-US" b="1" noProof="0" dirty="0" err="1"/>
              <a:t>Isaaf</a:t>
            </a:r>
            <a:r>
              <a:rPr lang="en-US" b="1" noProof="0" dirty="0"/>
              <a:t> </a:t>
            </a:r>
            <a:r>
              <a:rPr lang="en-US" b="1" noProof="0" dirty="0" err="1"/>
              <a:t>kennisiise</a:t>
            </a:r>
            <a:r>
              <a:rPr lang="en-US" b="1" noProof="0" dirty="0"/>
              <a:t>. </a:t>
            </a:r>
            <a:r>
              <a:rPr lang="en-US" b="1" dirty="0"/>
              <a:t>Akka </a:t>
            </a:r>
            <a:r>
              <a:rPr lang="en-US" b="1" dirty="0" err="1"/>
              <a:t>Phaawuloos</a:t>
            </a:r>
            <a:r>
              <a:rPr lang="en-US" b="1" dirty="0"/>
              <a:t> </a:t>
            </a:r>
            <a:r>
              <a:rPr lang="en-US" b="1" dirty="0" err="1"/>
              <a:t>jedhutti</a:t>
            </a:r>
            <a:r>
              <a:rPr lang="en-US" b="1" dirty="0"/>
              <a:t>, </a:t>
            </a:r>
            <a:r>
              <a:rPr lang="en-US" b="1" dirty="0" err="1"/>
              <a:t>Kiristoosiif</a:t>
            </a:r>
            <a:r>
              <a:rPr lang="en-US" b="1" dirty="0"/>
              <a:t> </a:t>
            </a:r>
            <a:r>
              <a:rPr lang="en-US" b="1" dirty="0" err="1"/>
              <a:t>aangoon</a:t>
            </a:r>
            <a:r>
              <a:rPr lang="en-US" b="1" dirty="0"/>
              <a:t> </a:t>
            </a:r>
            <a:r>
              <a:rPr lang="en-US" b="1" dirty="0" err="1"/>
              <a:t>waamichaa</a:t>
            </a:r>
            <a:r>
              <a:rPr lang="en-US" b="1" dirty="0"/>
              <a:t> </a:t>
            </a:r>
            <a:r>
              <a:rPr lang="en-US" b="1" dirty="0" err="1"/>
              <a:t>kun</a:t>
            </a:r>
            <a:r>
              <a:rPr lang="en-US" b="1" dirty="0"/>
              <a:t> </a:t>
            </a:r>
            <a:r>
              <a:rPr lang="en-US" b="1" dirty="0" err="1"/>
              <a:t>hundinuu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malaaf</a:t>
            </a:r>
            <a:r>
              <a:rPr lang="en-US" b="1" dirty="0"/>
              <a:t> “</a:t>
            </a:r>
            <a:r>
              <a:rPr lang="en-US" b="1" dirty="0" err="1"/>
              <a:t>sababni</a:t>
            </a:r>
            <a:r>
              <a:rPr lang="en-US" b="1" dirty="0"/>
              <a:t> </a:t>
            </a:r>
            <a:r>
              <a:rPr lang="en-US" b="1" dirty="0" err="1"/>
              <a:t>isaa</a:t>
            </a:r>
            <a:r>
              <a:rPr lang="en-US" b="1" dirty="0"/>
              <a:t>, </a:t>
            </a:r>
            <a:r>
              <a:rPr lang="en-US" b="1" dirty="0" err="1"/>
              <a:t>waanti</a:t>
            </a:r>
            <a:r>
              <a:rPr lang="en-US" b="1" dirty="0"/>
              <a:t> </a:t>
            </a:r>
            <a:r>
              <a:rPr lang="en-US" b="1" dirty="0" err="1"/>
              <a:t>hundinuu</a:t>
            </a:r>
            <a:r>
              <a:rPr lang="en-US" b="1" dirty="0"/>
              <a:t> </a:t>
            </a:r>
            <a:r>
              <a:rPr lang="en-US" b="1" dirty="0" err="1"/>
              <a:t>guutummaatti</a:t>
            </a:r>
            <a:r>
              <a:rPr lang="en-US" b="1" dirty="0"/>
              <a:t> </a:t>
            </a:r>
            <a:r>
              <a:rPr lang="en-US" b="1" dirty="0" err="1"/>
              <a:t>akka</a:t>
            </a:r>
            <a:r>
              <a:rPr lang="en-US" b="1" dirty="0"/>
              <a:t> Isa </a:t>
            </a:r>
            <a:r>
              <a:rPr lang="en-US" b="1" dirty="0" err="1"/>
              <a:t>keessa</a:t>
            </a:r>
            <a:r>
              <a:rPr lang="en-US" b="1" dirty="0"/>
              <a:t> </a:t>
            </a:r>
            <a:r>
              <a:rPr lang="en-US" b="1" dirty="0" err="1"/>
              <a:t>jiraatuuf</a:t>
            </a:r>
            <a:r>
              <a:rPr lang="en-US" b="1" dirty="0"/>
              <a:t> </a:t>
            </a:r>
            <a:r>
              <a:rPr lang="en-US" b="1" dirty="0" err="1"/>
              <a:t>Waaqayyo</a:t>
            </a:r>
            <a:r>
              <a:rPr lang="en-US" b="1" dirty="0"/>
              <a:t> </a:t>
            </a:r>
            <a:r>
              <a:rPr lang="en-US" b="1" dirty="0" err="1"/>
              <a:t>itti</a:t>
            </a:r>
            <a:r>
              <a:rPr lang="en-US" b="1" dirty="0"/>
              <a:t> </a:t>
            </a:r>
            <a:r>
              <a:rPr lang="en-US" b="1" dirty="0" err="1"/>
              <a:t>gammade</a:t>
            </a:r>
            <a:r>
              <a:rPr lang="en-US" b="1" dirty="0"/>
              <a:t>” </a:t>
            </a:r>
            <a:r>
              <a:rPr lang="en-US" b="1" noProof="0" dirty="0"/>
              <a:t>(</a:t>
            </a:r>
            <a:r>
              <a:rPr lang="en-US" b="1" noProof="0" dirty="0" err="1"/>
              <a:t>Qolos</a:t>
            </a:r>
            <a:r>
              <a:rPr lang="en-US" b="1" noProof="0" dirty="0"/>
              <a:t>. 1:19). Jecha </a:t>
            </a:r>
            <a:r>
              <a:rPr lang="en-US" b="1" noProof="0" dirty="0" err="1"/>
              <a:t>biraatiin</a:t>
            </a:r>
            <a:r>
              <a:rPr lang="en-US" b="1" noProof="0" dirty="0"/>
              <a:t>, </a:t>
            </a:r>
            <a:r>
              <a:rPr lang="en-US" b="1" noProof="0" dirty="0" err="1"/>
              <a:t>Yesuus</a:t>
            </a:r>
            <a:r>
              <a:rPr lang="en-US" b="1" noProof="0" dirty="0"/>
              <a:t> </a:t>
            </a:r>
            <a:r>
              <a:rPr lang="en-US" b="1" noProof="0" dirty="0" err="1"/>
              <a:t>guutummaatti</a:t>
            </a:r>
            <a:r>
              <a:rPr lang="en-US" b="1" noProof="0" dirty="0"/>
              <a:t> </a:t>
            </a:r>
            <a:r>
              <a:rPr lang="en-US" b="1" noProof="0" dirty="0" err="1"/>
              <a:t>Waaqa</a:t>
            </a:r>
            <a:r>
              <a:rPr lang="en-US" b="1" noProof="0" dirty="0"/>
              <a:t>, </a:t>
            </a:r>
            <a:r>
              <a:rPr lang="en-US" b="1" noProof="0" dirty="0" err="1"/>
              <a:t>guutummaatti</a:t>
            </a:r>
            <a:r>
              <a:rPr lang="en-US" b="1" noProof="0" dirty="0"/>
              <a:t> nama. “</a:t>
            </a:r>
            <a:r>
              <a:rPr lang="en-US" b="1" dirty="0" err="1"/>
              <a:t>ulfina</a:t>
            </a:r>
            <a:r>
              <a:rPr lang="en-US" b="1" dirty="0"/>
              <a:t> Isaa isa </a:t>
            </a:r>
            <a:r>
              <a:rPr lang="en-US" b="1" dirty="0" err="1"/>
              <a:t>dhugaadhaa</a:t>
            </a:r>
            <a:r>
              <a:rPr lang="en-US" b="1" dirty="0"/>
              <a:t> fi </a:t>
            </a:r>
            <a:r>
              <a:rPr lang="en-US" b="1" dirty="0" err="1"/>
              <a:t>ayyaanaan</a:t>
            </a:r>
            <a:r>
              <a:rPr lang="en-US" b="1" dirty="0"/>
              <a:t> </a:t>
            </a:r>
            <a:r>
              <a:rPr lang="en-US" b="1" dirty="0" err="1"/>
              <a:t>guute</a:t>
            </a:r>
            <a:r>
              <a:rPr lang="en-US" b="1" dirty="0"/>
              <a:t> </a:t>
            </a:r>
            <a:r>
              <a:rPr lang="en-US" b="1" dirty="0" err="1"/>
              <a:t>argine</a:t>
            </a:r>
            <a:r>
              <a:rPr lang="en-US" b="1" dirty="0"/>
              <a:t>”</a:t>
            </a:r>
            <a:r>
              <a:rPr lang="en-US" b="1" noProof="0" dirty="0"/>
              <a:t> (</a:t>
            </a:r>
            <a:r>
              <a:rPr lang="en-US" b="1" dirty="0"/>
              <a:t>Yoh. </a:t>
            </a:r>
            <a:r>
              <a:rPr lang="en-US" b="1" noProof="0" dirty="0"/>
              <a:t>1:14).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535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“</a:t>
            </a:r>
            <a:r>
              <a:rPr lang="en-US" sz="2000" b="1" dirty="0" err="1"/>
              <a:t>Waanta</a:t>
            </a:r>
            <a:r>
              <a:rPr lang="en-US" sz="2000" b="1" dirty="0"/>
              <a:t> </a:t>
            </a:r>
            <a:r>
              <a:rPr lang="en-US" sz="2000" b="1" dirty="0" err="1"/>
              <a:t>lafarra</a:t>
            </a:r>
            <a:r>
              <a:rPr lang="en-US" sz="2000" b="1" dirty="0"/>
              <a:t> </a:t>
            </a:r>
            <a:r>
              <a:rPr lang="en-US" sz="2000" b="1" dirty="0" err="1"/>
              <a:t>jiru</a:t>
            </a:r>
            <a:r>
              <a:rPr lang="en-US" sz="2000" b="1" dirty="0"/>
              <a:t>” </a:t>
            </a:r>
            <a:r>
              <a:rPr lang="en-US" sz="2000" b="1" dirty="0" err="1"/>
              <a:t>Waaqatti</a:t>
            </a:r>
            <a:r>
              <a:rPr lang="en-US" sz="2000" b="1" dirty="0"/>
              <a:t> </a:t>
            </a:r>
            <a:r>
              <a:rPr lang="en-US" sz="2000" b="1" dirty="0" err="1"/>
              <a:t>akka</a:t>
            </a:r>
            <a:r>
              <a:rPr lang="en-US" sz="2000" b="1" dirty="0"/>
              <a:t> </a:t>
            </a:r>
            <a:r>
              <a:rPr lang="en-US" sz="2000" b="1" dirty="0" err="1"/>
              <a:t>araarse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hubanna</a:t>
            </a:r>
            <a:r>
              <a:rPr lang="en-US" sz="2000" b="1" dirty="0"/>
              <a:t>. </a:t>
            </a:r>
            <a:r>
              <a:rPr lang="en-US" sz="2000" b="1" noProof="0" dirty="0" err="1"/>
              <a:t>Garuu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waanta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jiru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akkamitti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Ofitti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araarse</a:t>
            </a:r>
            <a:r>
              <a:rPr lang="en-US" sz="2000" b="1" noProof="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Fannoo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du’uudhaan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du’aas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ka’uudhaan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Yesuus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ulaagaa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namaa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Waaqa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walitti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araarsuu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guutee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argame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Qol</a:t>
            </a:r>
            <a:r>
              <a:rPr lang="en-US" sz="2000" b="1" noProof="0" dirty="0"/>
              <a:t>. 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428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Guutummaan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yuniversii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eenymmaa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hamminaa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sirriitti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arguu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danda’eera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Kanaaf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amalli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Waaqaa</a:t>
            </a:r>
            <a:r>
              <a:rPr lang="en-US" sz="2000" b="1" noProof="0" dirty="0"/>
              <a:t> Samii </a:t>
            </a:r>
            <a:r>
              <a:rPr lang="en-US" sz="2000" b="1" noProof="0" dirty="0" err="1"/>
              <a:t>irrattis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irrattis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mul’ateera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Yesuus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simboo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samiiti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ajajaa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ergamoota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jaallatamoo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warra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fedha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Isaa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gochuutti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gammadaniiti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Waaqaa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wajjin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tokko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ture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Abbaa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bira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ture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(Yoh. 1:18),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ta’u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malee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yeroo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namni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cubbuu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fi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gadadoo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keessa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bade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gita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Waaqaa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wajjin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wal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Isa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qixxeessu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sana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dhabuu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homaattuu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hin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lakkoofne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Teessoo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Isaarraa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gadi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bu’e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gonfoo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fi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ulee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mootummaa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Isaa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dhiisee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Waaqummaa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Isaa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namummaatiin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aguuge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Hamma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du’a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fannootti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gadi Of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deebise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akkasitti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namni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Isaa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wajjin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ol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ba’ee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teessoo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Isaa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iira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akka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taa’u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godhe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 […]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Jaalalaan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Abbaa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mul’ise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nama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Waaqatti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araarse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1158</Words>
  <Application>Microsoft Office PowerPoint</Application>
  <PresentationFormat>Panorámica</PresentationFormat>
  <Paragraphs>45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74</cp:revision>
  <dcterms:created xsi:type="dcterms:W3CDTF">2026-01-17T09:06:28Z</dcterms:created>
  <dcterms:modified xsi:type="dcterms:W3CDTF">2026-02-17T20:19:53Z</dcterms:modified>
</cp:coreProperties>
</file>