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99" d="100"/>
          <a:sy n="99"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en-US" sz="2000" b="1" dirty="0"/>
            <a:t>Onnee </a:t>
          </a:r>
          <a:r>
            <a:rPr lang="en-US" sz="2000" b="1" dirty="0" err="1"/>
            <a:t>jabaa</a:t>
          </a:r>
          <a:r>
            <a:rPr lang="en-US" sz="2000" b="1" dirty="0"/>
            <a:t> </a:t>
          </a:r>
          <a:r>
            <a:rPr lang="en-US" sz="2000" b="1" dirty="0" err="1"/>
            <a:t>akka</a:t>
          </a:r>
          <a:r>
            <a:rPr lang="en-US" sz="2000" b="1" dirty="0"/>
            <a:t> </a:t>
          </a:r>
          <a:r>
            <a:rPr lang="en-US" sz="2000" b="1" dirty="0" err="1"/>
            <a:t>qabaatan</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es-ES" sz="2000" b="1" dirty="0" err="1"/>
            <a:t>Jaalalaan</a:t>
          </a:r>
          <a:r>
            <a:rPr lang="es-ES" sz="2000" b="1" dirty="0"/>
            <a:t> </a:t>
          </a:r>
          <a:r>
            <a:rPr lang="es-ES" sz="2000" b="1" dirty="0" err="1"/>
            <a:t>tokko</a:t>
          </a:r>
          <a:r>
            <a:rPr lang="es-ES" sz="2000" b="1" dirty="0"/>
            <a:t> </a:t>
          </a:r>
          <a:r>
            <a:rPr lang="es-ES" sz="2000" b="1" dirty="0" err="1"/>
            <a:t>akka</a:t>
          </a:r>
          <a:r>
            <a:rPr lang="es-ES" sz="2000" b="1" dirty="0"/>
            <a:t> </a:t>
          </a:r>
          <a:r>
            <a:rPr lang="es-ES" sz="2000" b="1" dirty="0" err="1"/>
            <a:t>taa’an</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en-US" sz="2000" b="1" dirty="0" err="1"/>
            <a:t>Akkasittis</a:t>
          </a:r>
          <a:r>
            <a:rPr lang="en-US" sz="2000" b="1" dirty="0"/>
            <a:t> </a:t>
          </a:r>
          <a:r>
            <a:rPr lang="en-US" sz="2000" b="1" dirty="0" err="1"/>
            <a:t>hubannaa</a:t>
          </a:r>
          <a:r>
            <a:rPr lang="en-US" sz="2000" b="1" dirty="0"/>
            <a:t> </a:t>
          </a:r>
          <a:r>
            <a:rPr lang="en-US" sz="2000" b="1" dirty="0" err="1"/>
            <a:t>guutuu</a:t>
          </a:r>
          <a:r>
            <a:rPr lang="en-US" sz="2000" b="1" dirty="0"/>
            <a:t> </a:t>
          </a:r>
          <a:r>
            <a:rPr lang="en-US" sz="2000" b="1" dirty="0" err="1"/>
            <a:t>badhaadhaa</a:t>
          </a:r>
          <a:r>
            <a:rPr lang="en-US" sz="2000" b="1" dirty="0"/>
            <a:t> </a:t>
          </a:r>
          <a:r>
            <a:rPr lang="en-US" sz="2000" b="1" dirty="0" err="1"/>
            <a:t>ta’e</a:t>
          </a:r>
          <a:r>
            <a:rPr lang="en-US" sz="2000" b="1" dirty="0"/>
            <a:t> </a:t>
          </a:r>
          <a:r>
            <a:rPr lang="en-US" sz="2000" b="1" dirty="0" err="1"/>
            <a:t>akka</a:t>
          </a:r>
          <a:r>
            <a:rPr lang="en-US" sz="2000" b="1" dirty="0"/>
            <a:t> </a:t>
          </a:r>
          <a:r>
            <a:rPr lang="en-US" sz="2000" b="1" dirty="0" err="1"/>
            <a:t>qabaatan</a:t>
          </a:r>
          <a:endParaRPr lang="es-ES" sz="20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Amma, barsiisa gosa lamatu jira</a:t>
          </a: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en" sz="2000" b="1" dirty="0">
              <a:effectLst>
                <a:outerShdw blurRad="38100" dist="38100" dir="2700000" algn="tl">
                  <a:srgbClr val="000000">
                    <a:alpha val="43137"/>
                  </a:srgbClr>
                </a:outerShdw>
              </a:effectLst>
            </a:rPr>
            <a:t>Akka Kiristoosii fi barsiisa Isaatti Macaafa Qulqulluu keessatti caafametti</a:t>
          </a: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Amantiitti jabeeffamneerra, galataanis guunneerra (Qol. 2:7)</a:t>
          </a: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en" sz="2000" b="1" dirty="0">
              <a:effectLst>
                <a:outerShdw blurRad="38100" dist="38100" dir="2700000" algn="tl">
                  <a:srgbClr val="000000">
                    <a:alpha val="43137"/>
                  </a:srgbClr>
                </a:outerShdw>
              </a:effectLst>
            </a:rPr>
            <a:t>Akka falaasamaa fi yaada duwwaa, akka aadaa namaatti</a:t>
          </a: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Gowwomneerra, nutti murtaa’eera, badhaasa keenya irraas kaanneerra</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(Qol. 2:8, 16, 18)</a:t>
          </a: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en" sz="2000" b="1" dirty="0"/>
            <a:t>Cubbuu keenya nuuf dhiisuudhaan jireenya nuuf kenne (Qol. 2:13)</a:t>
          </a: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en" sz="2000" b="1" dirty="0">
              <a:solidFill>
                <a:schemeClr val="bg1"/>
              </a:solidFill>
            </a:rPr>
            <a:t>Himata seeraa isa nurra ture sana nurraa kaase (Qol. 2:14)</a:t>
          </a: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en-US" sz="2000" b="1" noProof="0" dirty="0" err="1">
              <a:solidFill>
                <a:schemeClr val="bg1"/>
              </a:solidFill>
            </a:rPr>
            <a:t>Humnootaa</a:t>
          </a:r>
          <a:r>
            <a:rPr lang="en-US" sz="2000" b="1" noProof="0" dirty="0">
              <a:solidFill>
                <a:schemeClr val="bg1"/>
              </a:solidFill>
            </a:rPr>
            <a:t> fi </a:t>
          </a:r>
          <a:r>
            <a:rPr lang="en-US" sz="2000" b="1" noProof="0" dirty="0" err="1">
              <a:solidFill>
                <a:schemeClr val="bg1"/>
              </a:solidFill>
            </a:rPr>
            <a:t>aboo</a:t>
          </a:r>
          <a:r>
            <a:rPr lang="en-US" sz="2000" b="1" noProof="0" dirty="0">
              <a:solidFill>
                <a:schemeClr val="bg1"/>
              </a:solidFill>
            </a:rPr>
            <a:t> </a:t>
          </a:r>
          <a:r>
            <a:rPr lang="en-US" sz="2000" b="1" noProof="0" dirty="0" err="1">
              <a:solidFill>
                <a:schemeClr val="bg1"/>
              </a:solidFill>
            </a:rPr>
            <a:t>hamminaa</a:t>
          </a:r>
          <a:r>
            <a:rPr lang="en-US" sz="2000" b="1" noProof="0" dirty="0">
              <a:solidFill>
                <a:schemeClr val="bg1"/>
              </a:solidFill>
            </a:rPr>
            <a:t> </a:t>
          </a:r>
          <a:r>
            <a:rPr lang="en-US" sz="2000" b="1" noProof="0" dirty="0" err="1">
              <a:solidFill>
                <a:schemeClr val="bg1"/>
              </a:solidFill>
            </a:rPr>
            <a:t>irratti</a:t>
          </a:r>
          <a:r>
            <a:rPr lang="en-US" sz="2000" b="1" noProof="0" dirty="0">
              <a:solidFill>
                <a:schemeClr val="bg1"/>
              </a:solidFill>
            </a:rPr>
            <a:t> </a:t>
          </a:r>
          <a:r>
            <a:rPr lang="en-US" sz="2000" b="1" noProof="0" dirty="0" err="1">
              <a:solidFill>
                <a:schemeClr val="bg1"/>
              </a:solidFill>
            </a:rPr>
            <a:t>injifannoo</a:t>
          </a:r>
          <a:r>
            <a:rPr lang="en-US" sz="2000" b="1" noProof="0" dirty="0">
              <a:solidFill>
                <a:schemeClr val="bg1"/>
              </a:solidFill>
            </a:rPr>
            <a:t> </a:t>
          </a:r>
          <a:r>
            <a:rPr lang="en-US" sz="2000" b="1" noProof="0" dirty="0" err="1">
              <a:solidFill>
                <a:schemeClr val="bg1"/>
              </a:solidFill>
            </a:rPr>
            <a:t>argate</a:t>
          </a:r>
          <a:r>
            <a:rPr lang="en-US" sz="2000" b="1" noProof="0" dirty="0">
              <a:solidFill>
                <a:schemeClr val="bg1"/>
              </a:solidFill>
            </a:rPr>
            <a:t> (</a:t>
          </a:r>
          <a:r>
            <a:rPr lang="en-US" sz="2000" b="1" noProof="0" dirty="0" err="1">
              <a:solidFill>
                <a:schemeClr val="bg1"/>
              </a:solidFill>
            </a:rPr>
            <a:t>Qol</a:t>
          </a:r>
          <a:r>
            <a:rPr lang="en-US" sz="2000" b="1" noProof="0" dirty="0">
              <a:solidFill>
                <a:schemeClr val="bg1"/>
              </a:solidFill>
            </a:rPr>
            <a:t>. 2:15</a:t>
          </a:r>
          <a:r>
            <a:rPr lang="en" sz="2000" b="1" dirty="0">
              <a:solidFill>
                <a:schemeClr val="bg1"/>
              </a:solidFill>
            </a:rPr>
            <a:t>)</a:t>
          </a: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111"/>
          <a:ext cx="8559564" cy="42042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Onnee </a:t>
          </a:r>
          <a:r>
            <a:rPr lang="en-US" sz="2000" b="1" kern="1200" dirty="0" err="1"/>
            <a:t>jabaa</a:t>
          </a:r>
          <a:r>
            <a:rPr lang="en-US" sz="2000" b="1" kern="1200" dirty="0"/>
            <a:t> </a:t>
          </a:r>
          <a:r>
            <a:rPr lang="en-US" sz="2000" b="1" kern="1200" dirty="0" err="1"/>
            <a:t>akka</a:t>
          </a:r>
          <a:r>
            <a:rPr lang="en-US" sz="2000" b="1" kern="1200" dirty="0"/>
            <a:t> </a:t>
          </a:r>
          <a:r>
            <a:rPr lang="en-US" sz="2000" b="1" kern="1200" dirty="0" err="1"/>
            <a:t>qabaatan</a:t>
          </a:r>
          <a:endParaRPr lang="es-ES" sz="2000" kern="1200" dirty="0"/>
        </a:p>
      </dsp:txBody>
      <dsp:txXfrm>
        <a:off x="20524" y="20635"/>
        <a:ext cx="8518516" cy="379380"/>
      </dsp:txXfrm>
    </dsp:sp>
    <dsp:sp modelId="{3AC74F1B-8D74-4ECE-829C-7EBFCF5A233D}">
      <dsp:nvSpPr>
        <dsp:cNvPr id="0" name=""/>
        <dsp:cNvSpPr/>
      </dsp:nvSpPr>
      <dsp:spPr>
        <a:xfrm>
          <a:off x="0" y="432971"/>
          <a:ext cx="8559564" cy="420428"/>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t>Jaalalaan</a:t>
          </a:r>
          <a:r>
            <a:rPr lang="es-ES" sz="2000" b="1" kern="1200" dirty="0"/>
            <a:t> </a:t>
          </a:r>
          <a:r>
            <a:rPr lang="es-ES" sz="2000" b="1" kern="1200" dirty="0" err="1"/>
            <a:t>tokko</a:t>
          </a:r>
          <a:r>
            <a:rPr lang="es-ES" sz="2000" b="1" kern="1200" dirty="0"/>
            <a:t> </a:t>
          </a:r>
          <a:r>
            <a:rPr lang="es-ES" sz="2000" b="1" kern="1200" dirty="0" err="1"/>
            <a:t>akka</a:t>
          </a:r>
          <a:r>
            <a:rPr lang="es-ES" sz="2000" b="1" kern="1200" dirty="0"/>
            <a:t> </a:t>
          </a:r>
          <a:r>
            <a:rPr lang="es-ES" sz="2000" b="1" kern="1200" dirty="0" err="1"/>
            <a:t>taa’an</a:t>
          </a:r>
          <a:endParaRPr lang="es-ES" sz="2000" kern="1200" dirty="0"/>
        </a:p>
      </dsp:txBody>
      <dsp:txXfrm>
        <a:off x="20524" y="453495"/>
        <a:ext cx="8518516" cy="379380"/>
      </dsp:txXfrm>
    </dsp:sp>
    <dsp:sp modelId="{838D3007-E535-4DB8-A0B2-E36AB03A4B57}">
      <dsp:nvSpPr>
        <dsp:cNvPr id="0" name=""/>
        <dsp:cNvSpPr/>
      </dsp:nvSpPr>
      <dsp:spPr>
        <a:xfrm>
          <a:off x="0" y="865831"/>
          <a:ext cx="8559564" cy="420428"/>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t>Akkasittis</a:t>
          </a:r>
          <a:r>
            <a:rPr lang="en-US" sz="2000" b="1" kern="1200" dirty="0"/>
            <a:t> </a:t>
          </a:r>
          <a:r>
            <a:rPr lang="en-US" sz="2000" b="1" kern="1200" dirty="0" err="1"/>
            <a:t>hubannaa</a:t>
          </a:r>
          <a:r>
            <a:rPr lang="en-US" sz="2000" b="1" kern="1200" dirty="0"/>
            <a:t> </a:t>
          </a:r>
          <a:r>
            <a:rPr lang="en-US" sz="2000" b="1" kern="1200" dirty="0" err="1"/>
            <a:t>guutuu</a:t>
          </a:r>
          <a:r>
            <a:rPr lang="en-US" sz="2000" b="1" kern="1200" dirty="0"/>
            <a:t> </a:t>
          </a:r>
          <a:r>
            <a:rPr lang="en-US" sz="2000" b="1" kern="1200" dirty="0" err="1"/>
            <a:t>badhaadhaa</a:t>
          </a:r>
          <a:r>
            <a:rPr lang="en-US" sz="2000" b="1" kern="1200" dirty="0"/>
            <a:t> </a:t>
          </a:r>
          <a:r>
            <a:rPr lang="en-US" sz="2000" b="1" kern="1200" dirty="0" err="1"/>
            <a:t>ta’e</a:t>
          </a:r>
          <a:r>
            <a:rPr lang="en-US" sz="2000" b="1" kern="1200" dirty="0"/>
            <a:t> </a:t>
          </a:r>
          <a:r>
            <a:rPr lang="en-US" sz="2000" b="1" kern="1200" dirty="0" err="1"/>
            <a:t>akka</a:t>
          </a:r>
          <a:r>
            <a:rPr lang="en-US" sz="2000" b="1" kern="1200" dirty="0"/>
            <a:t> </a:t>
          </a:r>
          <a:r>
            <a:rPr lang="en-US" sz="2000" b="1" kern="1200" dirty="0" err="1"/>
            <a:t>qabaatan</a:t>
          </a:r>
          <a:endParaRPr lang="es-ES" sz="2000" kern="1200" dirty="0"/>
        </a:p>
      </dsp:txBody>
      <dsp:txXfrm>
        <a:off x="20524" y="886355"/>
        <a:ext cx="8518516" cy="379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Amma, barsiisa gosa lamatu jira</a:t>
          </a: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Akka Kiristoosii fi barsiisa Isaatti Macaafa Qulqulluu keessatti caafametti</a:t>
          </a: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Amantiitti jabeeffamneerra, galataanis guunneerra (Qol. 2:7)</a:t>
          </a: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Akka falaasamaa fi yaada duwwaa, akka aadaa namaatti</a:t>
          </a: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Gowwomneerra, nutti murtaa’eera, badhaasa keenya irraas kaanneerra</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(Qol. 2:8, 16, 18)</a:t>
          </a: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 sz="2000" b="1" kern="1200" dirty="0"/>
            <a:t>Cubbuu keenya nuuf dhiisuudhaan jireenya nuuf kenne (Qol. 2:13)</a:t>
          </a:r>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rPr>
            <a:t>Himata seeraa isa nurra ture sana nurraa kaase (Qol. 2:14)</a:t>
          </a: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schemeClr val="bg1"/>
              </a:solidFill>
            </a:rPr>
            <a:t>Humnootaa</a:t>
          </a:r>
          <a:r>
            <a:rPr lang="en-US" sz="2000" b="1" kern="1200" noProof="0" dirty="0">
              <a:solidFill>
                <a:schemeClr val="bg1"/>
              </a:solidFill>
            </a:rPr>
            <a:t> fi </a:t>
          </a:r>
          <a:r>
            <a:rPr lang="en-US" sz="2000" b="1" kern="1200" noProof="0" dirty="0" err="1">
              <a:solidFill>
                <a:schemeClr val="bg1"/>
              </a:solidFill>
            </a:rPr>
            <a:t>aboo</a:t>
          </a:r>
          <a:r>
            <a:rPr lang="en-US" sz="2000" b="1" kern="1200" noProof="0" dirty="0">
              <a:solidFill>
                <a:schemeClr val="bg1"/>
              </a:solidFill>
            </a:rPr>
            <a:t> </a:t>
          </a:r>
          <a:r>
            <a:rPr lang="en-US" sz="2000" b="1" kern="1200" noProof="0" dirty="0" err="1">
              <a:solidFill>
                <a:schemeClr val="bg1"/>
              </a:solidFill>
            </a:rPr>
            <a:t>hamminaa</a:t>
          </a:r>
          <a:r>
            <a:rPr lang="en-US" sz="2000" b="1" kern="1200" noProof="0" dirty="0">
              <a:solidFill>
                <a:schemeClr val="bg1"/>
              </a:solidFill>
            </a:rPr>
            <a:t> </a:t>
          </a:r>
          <a:r>
            <a:rPr lang="en-US" sz="2000" b="1" kern="1200" noProof="0" dirty="0" err="1">
              <a:solidFill>
                <a:schemeClr val="bg1"/>
              </a:solidFill>
            </a:rPr>
            <a:t>irratti</a:t>
          </a:r>
          <a:r>
            <a:rPr lang="en-US" sz="2000" b="1" kern="1200" noProof="0" dirty="0">
              <a:solidFill>
                <a:schemeClr val="bg1"/>
              </a:solidFill>
            </a:rPr>
            <a:t> </a:t>
          </a:r>
          <a:r>
            <a:rPr lang="en-US" sz="2000" b="1" kern="1200" noProof="0" dirty="0" err="1">
              <a:solidFill>
                <a:schemeClr val="bg1"/>
              </a:solidFill>
            </a:rPr>
            <a:t>injifannoo</a:t>
          </a:r>
          <a:r>
            <a:rPr lang="en-US" sz="2000" b="1" kern="1200" noProof="0" dirty="0">
              <a:solidFill>
                <a:schemeClr val="bg1"/>
              </a:solidFill>
            </a:rPr>
            <a:t> </a:t>
          </a:r>
          <a:r>
            <a:rPr lang="en-US" sz="2000" b="1" kern="1200" noProof="0" dirty="0" err="1">
              <a:solidFill>
                <a:schemeClr val="bg1"/>
              </a:solidFill>
            </a:rPr>
            <a:t>argate</a:t>
          </a:r>
          <a:r>
            <a:rPr lang="en-US" sz="2000" b="1" kern="1200" noProof="0" dirty="0">
              <a:solidFill>
                <a:schemeClr val="bg1"/>
              </a:solidFill>
            </a:rPr>
            <a:t> (</a:t>
          </a:r>
          <a:r>
            <a:rPr lang="en-US" sz="2000" b="1" kern="1200" noProof="0" dirty="0" err="1">
              <a:solidFill>
                <a:schemeClr val="bg1"/>
              </a:solidFill>
            </a:rPr>
            <a:t>Qol</a:t>
          </a:r>
          <a:r>
            <a:rPr lang="en-US" sz="2000" b="1" kern="1200" noProof="0" dirty="0">
              <a:solidFill>
                <a:schemeClr val="bg1"/>
              </a:solidFill>
            </a:rPr>
            <a:t>. 2:15</a:t>
          </a:r>
          <a:r>
            <a:rPr lang="en" sz="2000" b="1" kern="1200" dirty="0">
              <a:solidFill>
                <a:schemeClr val="bg1"/>
              </a:solidFill>
            </a:rPr>
            <a:t>)</a:t>
          </a: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06/03/2026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KIRISTOOS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KEESSATTI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GUUTUU</a:t>
            </a: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en" sz="1600" b="1" dirty="0">
                <a:solidFill>
                  <a:srgbClr val="93CBDA"/>
                </a:solidFill>
                <a:effectLst>
                  <a:outerShdw blurRad="38100" dist="38100" dir="2700000" algn="tl">
                    <a:srgbClr val="000000">
                      <a:alpha val="43137"/>
                    </a:srgbClr>
                  </a:outerShdw>
                </a:effectLst>
              </a:rPr>
              <a:t>Barnoota 10ffaa Bitootessa 7, 2026</a:t>
            </a: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AYYAANA, BAATII HAARAA, SANBATOOTA</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646331"/>
          </a:xfrm>
          <a:prstGeom prst="rect">
            <a:avLst/>
          </a:prstGeom>
          <a:noFill/>
        </p:spPr>
        <p:txBody>
          <a:bodyPr wrap="square">
            <a:spAutoFit/>
          </a:bodyPr>
          <a:lstStyle/>
          <a:p>
            <a:pPr algn="ct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Kanaafuu</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eenyu</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iyyuu</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waan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nyaattanii</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fi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waan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dhugdaniin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ykn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waa’ee</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ayyaanaatiin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ykn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waa’ee</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baatii</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haaraatiin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ykn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waa’ee</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sanbataatiin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isinitti</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hin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murin</a:t>
            </a: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66"/>
                </a:solidFill>
                <a:effectLst>
                  <a:outerShdw blurRad="38100" dist="38100" dir="2700000" algn="tl">
                    <a:srgbClr val="000000">
                      <a:alpha val="43137"/>
                    </a:srgbClr>
                  </a:outerShdw>
                </a:effectLst>
                <a:latin typeface="Comic Sans MS" panose="030F0702030302020204" pitchFamily="66" charset="0"/>
              </a:rPr>
              <a:t>(Qolos.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6724650" cy="1015663"/>
          </a:xfrm>
          <a:prstGeom prst="rect">
            <a:avLst/>
          </a:prstGeom>
          <a:noFill/>
        </p:spPr>
        <p:txBody>
          <a:bodyPr wrap="square" rtlCol="0">
            <a:spAutoFit/>
          </a:bodyPr>
          <a:lstStyle/>
          <a:p>
            <a:pPr>
              <a:spcBef>
                <a:spcPts val="600"/>
              </a:spcBef>
            </a:pPr>
            <a:r>
              <a:rPr lang="en" sz="2000" b="1" dirty="0"/>
              <a:t>Dhaqna qabaa biratti, qabxiileen Yihudota ormootattii adda baasan jiru, isaanis: ayyaaneffannaa amantii fi ayyaanota adda addaati. </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366774"/>
            <a:ext cx="6841448" cy="2554545"/>
          </a:xfrm>
          <a:prstGeom prst="rect">
            <a:avLst/>
          </a:prstGeom>
          <a:noFill/>
        </p:spPr>
        <p:txBody>
          <a:bodyPr wrap="square">
            <a:spAutoFit/>
          </a:bodyPr>
          <a:lstStyle/>
          <a:p>
            <a:pPr>
              <a:spcBef>
                <a:spcPts val="600"/>
              </a:spcBef>
            </a:pPr>
            <a:r>
              <a:rPr lang="en" sz="2000" b="1" dirty="0"/>
              <a:t>Phaawuloos Hosee 2:11 waraabuudhaan guutummaa seera bakkee isa kan Mana Qulqullummaa hima tokkoon walitti qabee argama. Kun kan inni agarsiisu Sanbatoota ayyaaneffaman torba (guyyoota torbanii keessaa kam irra iyyuu haa oolu ayyaaneffaman), garuu Sanbata guyyaa torbaffaa (isa seera sonaa ykn abboommii kudhanan keessatti hammatame, isa addunyaalessa ta’e, Yihudotas ormootas hammatu sana hin ilaallannee ti). </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516445"/>
            <a:ext cx="6724650" cy="1938992"/>
          </a:xfrm>
          <a:prstGeom prst="rect">
            <a:avLst/>
          </a:prstGeom>
          <a:noFill/>
        </p:spPr>
        <p:txBody>
          <a:bodyPr wrap="square">
            <a:spAutoFit/>
          </a:bodyPr>
          <a:lstStyle/>
          <a:p>
            <a:pPr>
              <a:spcBef>
                <a:spcPts val="600"/>
              </a:spcBef>
            </a:pPr>
            <a:r>
              <a:rPr lang="en" sz="2000" b="1" dirty="0"/>
              <a:t>Phaawuloos ga’ee dhaqna qabaa ifaa godheera. Amma Phaawuloos ibsituu “heyyamaa” jedhu keessatti, “barreeffama” isa hafe sana (seera bakkee) agarsiisa: fayyina keenyaaf ayyaanaa fi ayyaaneffannaa, isa Yesuus fannoo irratti du’uu Isaatiin fiixaan baase sana eeguun dirqama miti (Maat. 27:51; Qol. 2:16).</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dirty="0">
                <a:ln/>
                <a:solidFill>
                  <a:srgbClr val="FF0000"/>
                </a:solidFill>
              </a:rPr>
              <a:t>ABBOOMMII NAMAA</a:t>
            </a: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US" b="1" dirty="0" err="1">
                <a:solidFill>
                  <a:schemeClr val="accent4">
                    <a:lumMod val="50000"/>
                  </a:schemeClr>
                </a:solidFill>
                <a:latin typeface="Comic Sans MS" panose="030F0702030302020204" pitchFamily="66" charset="0"/>
              </a:rPr>
              <a:t>Isaanis</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waan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ajajaa</a:t>
            </a:r>
            <a:r>
              <a:rPr lang="en-US" b="1" dirty="0">
                <a:solidFill>
                  <a:schemeClr val="accent4">
                    <a:lumMod val="50000"/>
                  </a:schemeClr>
                </a:solidFill>
                <a:latin typeface="Comic Sans MS" panose="030F0702030302020204" pitchFamily="66" charset="0"/>
              </a:rPr>
              <a:t> fi </a:t>
            </a:r>
            <a:r>
              <a:rPr lang="en-US" b="1" dirty="0" err="1">
                <a:solidFill>
                  <a:schemeClr val="accent4">
                    <a:lumMod val="50000"/>
                  </a:schemeClr>
                </a:solidFill>
                <a:latin typeface="Comic Sans MS" panose="030F0702030302020204" pitchFamily="66" charset="0"/>
              </a:rPr>
              <a:t>barsiisa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namaa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irratti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hundeeffamniif</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yeroo</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hojii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irra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oolanitti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baduuf</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murteeffamaniiru</a:t>
            </a:r>
            <a:r>
              <a:rPr lang="en-US" b="1" dirty="0">
                <a:solidFill>
                  <a:schemeClr val="accent4">
                    <a:lumMod val="50000"/>
                  </a:schemeClr>
                </a:solidFill>
                <a:latin typeface="Comic Sans MS" panose="030F0702030302020204" pitchFamily="66" charset="0"/>
              </a:rPr>
              <a:t>.</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(Qolos. 2:22)</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593652"/>
            <a:ext cx="7222434" cy="1631216"/>
          </a:xfrm>
          <a:prstGeom prst="rect">
            <a:avLst/>
          </a:prstGeom>
          <a:noFill/>
        </p:spPr>
        <p:txBody>
          <a:bodyPr wrap="square" rtlCol="0">
            <a:spAutoFit/>
          </a:bodyPr>
          <a:lstStyle/>
          <a:p>
            <a:pPr>
              <a:spcBef>
                <a:spcPts val="600"/>
              </a:spcBef>
            </a:pPr>
            <a:r>
              <a:rPr lang="en" sz="2000" b="1" dirty="0"/>
              <a:t>Barsiisota sobaa, kan Phaawuloos si’a baayyee xalayoota isaa keessatti heere sun, Yihudota warra fayyuuf seera Yihudotaatti qabamanii jiraachuun barbaachisaa dha jedhaniiti (Hojii 15:1, 5). Seeronni kun qajeelfamoota barsiisonni (rabbi) qopheessan dabalata. </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718217"/>
            <a:ext cx="8249649" cy="1015663"/>
          </a:xfrm>
          <a:prstGeom prst="rect">
            <a:avLst/>
          </a:prstGeom>
          <a:noFill/>
        </p:spPr>
        <p:txBody>
          <a:bodyPr wrap="square">
            <a:spAutoFit/>
          </a:bodyPr>
          <a:lstStyle/>
          <a:p>
            <a:pPr>
              <a:spcBef>
                <a:spcPts val="600"/>
              </a:spcBef>
            </a:pPr>
            <a:r>
              <a:rPr lang="en" sz="2000" b="1" dirty="0"/>
              <a:t>Haa ta’u malee, Yihudota warra sirnoota kana amaleeffataniif yooma garaa isaanii jijjiiruuf kan waa’ee hin baafne ta’e illee, duudhaa isaanii eeggachuuf isaan fayyada jedhee Phaawuloos ibsa kenna (Qol. 2:23).</a:t>
            </a: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3176997"/>
            <a:ext cx="7222434" cy="1554272"/>
          </a:xfrm>
          <a:prstGeom prst="rect">
            <a:avLst/>
          </a:prstGeom>
          <a:noFill/>
        </p:spPr>
        <p:txBody>
          <a:bodyPr wrap="square">
            <a:spAutoFit/>
          </a:bodyPr>
          <a:lstStyle/>
          <a:p>
            <a:pPr>
              <a:spcBef>
                <a:spcPts val="600"/>
              </a:spcBef>
            </a:pPr>
            <a:r>
              <a:rPr lang="en" sz="1900" b="1" dirty="0"/>
              <a:t>Falmii Phaawuloos dhiheessu haa hordofnu. Cuuphaadhaan “qaama biyya lafaattii” duunee Kiristoosiif jiraanna. </a:t>
            </a:r>
            <a:r>
              <a:rPr lang="en-US" sz="1900" b="1" dirty="0"/>
              <a:t>Yoo </a:t>
            </a:r>
            <a:r>
              <a:rPr lang="en-US" sz="1900" b="1" dirty="0" err="1"/>
              <a:t>fakkeenyaaf</a:t>
            </a:r>
            <a:r>
              <a:rPr lang="en-US" sz="1900" b="1" dirty="0"/>
              <a:t> </a:t>
            </a:r>
            <a:r>
              <a:rPr lang="en-US" sz="1900" b="1" dirty="0" err="1"/>
              <a:t>waa’ee</a:t>
            </a:r>
            <a:r>
              <a:rPr lang="en-US" sz="1900" b="1" dirty="0"/>
              <a:t> </a:t>
            </a:r>
            <a:r>
              <a:rPr lang="en-US" sz="1900" b="1" dirty="0" err="1"/>
              <a:t>qullaa’uu</a:t>
            </a:r>
            <a:r>
              <a:rPr lang="en-US" sz="1900" b="1" dirty="0"/>
              <a:t> </a:t>
            </a:r>
            <a:r>
              <a:rPr lang="en-US" sz="1900" b="1" dirty="0" err="1"/>
              <a:t>dhabuu</a:t>
            </a:r>
            <a:r>
              <a:rPr lang="en-US" sz="1900" b="1" dirty="0"/>
              <a:t> </a:t>
            </a:r>
            <a:r>
              <a:rPr lang="en-US" sz="1900" b="1" dirty="0" err="1"/>
              <a:t>seera</a:t>
            </a:r>
            <a:r>
              <a:rPr lang="en-US" sz="1900" b="1" dirty="0"/>
              <a:t> </a:t>
            </a:r>
            <a:r>
              <a:rPr lang="en-US" sz="1900" b="1" dirty="0" err="1"/>
              <a:t>bakkee</a:t>
            </a:r>
            <a:r>
              <a:rPr lang="en-US" sz="1900" b="1" dirty="0"/>
              <a:t> </a:t>
            </a:r>
            <a:r>
              <a:rPr lang="en-US" sz="1900" b="1" dirty="0" err="1"/>
              <a:t>yaaddofna</a:t>
            </a:r>
            <a:r>
              <a:rPr lang="en-US" sz="1900" b="1" dirty="0"/>
              <a:t> </a:t>
            </a:r>
            <a:r>
              <a:rPr lang="en-US" sz="1900" b="1" dirty="0" err="1"/>
              <a:t>taane</a:t>
            </a:r>
            <a:r>
              <a:rPr lang="en-US" sz="1900" b="1" dirty="0"/>
              <a:t>, </a:t>
            </a:r>
            <a:r>
              <a:rPr lang="en-US" sz="1900" b="1" dirty="0" err="1"/>
              <a:t>ammayyuu</a:t>
            </a:r>
            <a:r>
              <a:rPr lang="en-US" sz="1900" b="1" dirty="0"/>
              <a:t> </a:t>
            </a:r>
            <a:r>
              <a:rPr lang="en-US" sz="1900" b="1" dirty="0" err="1"/>
              <a:t>biyya</a:t>
            </a:r>
            <a:r>
              <a:rPr lang="en-US" sz="1900" b="1" dirty="0"/>
              <a:t> </a:t>
            </a:r>
            <a:r>
              <a:rPr lang="en-US" sz="1900" b="1" dirty="0" err="1"/>
              <a:t>lafaa</a:t>
            </a:r>
            <a:r>
              <a:rPr lang="en-US" sz="1900" b="1" dirty="0"/>
              <a:t> </a:t>
            </a:r>
            <a:r>
              <a:rPr lang="en-US" sz="1900" b="1" dirty="0" err="1"/>
              <a:t>keessa</a:t>
            </a:r>
            <a:r>
              <a:rPr lang="en-US" sz="1900" b="1" dirty="0"/>
              <a:t> </a:t>
            </a:r>
            <a:r>
              <a:rPr lang="en-US" sz="1900" b="1" dirty="0" err="1"/>
              <a:t>jirra</a:t>
            </a:r>
            <a:r>
              <a:rPr lang="en-US" sz="1900" b="1" dirty="0"/>
              <a:t>, </a:t>
            </a:r>
            <a:r>
              <a:rPr lang="en-US" sz="1900" b="1" dirty="0" err="1"/>
              <a:t>waa’ee</a:t>
            </a:r>
            <a:r>
              <a:rPr lang="en-US" sz="1900" b="1" dirty="0"/>
              <a:t> </a:t>
            </a:r>
            <a:r>
              <a:rPr lang="en-US" sz="1900" b="1" dirty="0" err="1"/>
              <a:t>waanta</a:t>
            </a:r>
            <a:r>
              <a:rPr lang="en-US" sz="1900" b="1" dirty="0"/>
              <a:t> </a:t>
            </a:r>
            <a:r>
              <a:rPr lang="en-US" sz="1900" b="1" dirty="0" err="1"/>
              <a:t>yeroo</a:t>
            </a:r>
            <a:r>
              <a:rPr lang="en-US" sz="1900" b="1" dirty="0"/>
              <a:t> </a:t>
            </a:r>
            <a:r>
              <a:rPr lang="en-US" sz="1900" b="1" dirty="0" err="1"/>
              <a:t>itti</a:t>
            </a:r>
            <a:r>
              <a:rPr lang="en-US" sz="1900" b="1" dirty="0"/>
              <a:t> </a:t>
            </a:r>
            <a:r>
              <a:rPr lang="en-US" sz="1900" b="1" dirty="0" err="1"/>
              <a:t>dhimma</a:t>
            </a:r>
            <a:r>
              <a:rPr lang="en-US" sz="1900" b="1" dirty="0"/>
              <a:t> </a:t>
            </a:r>
            <a:r>
              <a:rPr lang="en-US" sz="1900" b="1" dirty="0" err="1"/>
              <a:t>baanu</a:t>
            </a:r>
            <a:r>
              <a:rPr lang="en-US" sz="1900" b="1" dirty="0"/>
              <a:t> </a:t>
            </a:r>
            <a:r>
              <a:rPr lang="en-US" sz="1900" b="1" dirty="0" err="1"/>
              <a:t>baduu</a:t>
            </a:r>
            <a:r>
              <a:rPr lang="en-US" sz="1900" b="1" dirty="0"/>
              <a:t> </a:t>
            </a:r>
            <a:r>
              <a:rPr lang="en-US" sz="1900" b="1" dirty="0" err="1"/>
              <a:t>yaaddofna</a:t>
            </a:r>
            <a:r>
              <a:rPr lang="en-US" sz="1900" b="1" dirty="0"/>
              <a:t> </a:t>
            </a:r>
            <a:r>
              <a:rPr lang="en-US" sz="1900" b="1" dirty="0" err="1"/>
              <a:t>jechuu</a:t>
            </a:r>
            <a:r>
              <a:rPr lang="en-US" sz="1900" b="1" dirty="0"/>
              <a:t> dha</a:t>
            </a:r>
            <a:r>
              <a:rPr lang="en" sz="1900" b="1" dirty="0"/>
              <a:t> (Qol. 2:20-22).</a:t>
            </a: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818836"/>
            <a:ext cx="8249648" cy="1015663"/>
          </a:xfrm>
          <a:prstGeom prst="rect">
            <a:avLst/>
          </a:prstGeom>
          <a:noFill/>
        </p:spPr>
        <p:txBody>
          <a:bodyPr wrap="square">
            <a:spAutoFit/>
          </a:bodyPr>
          <a:lstStyle/>
          <a:p>
            <a:pPr>
              <a:spcBef>
                <a:spcPts val="600"/>
              </a:spcBef>
            </a:pPr>
            <a:r>
              <a:rPr lang="en" sz="2000" b="1" dirty="0"/>
              <a:t>Walitti qabaatti, barsiisa Macaafa Qulqulluu keessatti hammataman –kan geggeessaa Waaqaatiin-caafamaniin geggeeffamuu qabna malee, falaasama namaa ykn sababa namaa duukaa bu’uu hin qabnu</a:t>
            </a:r>
            <a:r>
              <a:rPr lang="en" sz="2000" b="1"/>
              <a:t>. </a:t>
            </a:r>
            <a:endParaRPr lang="en" sz="2000" b="1" dirty="0"/>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128370"/>
            <a:ext cx="11426686" cy="4601260"/>
          </a:xfrm>
          <a:prstGeom prst="rect">
            <a:avLst/>
          </a:prstGeom>
          <a:noFill/>
        </p:spPr>
        <p:txBody>
          <a:bodyPr wrap="square">
            <a:spAutoFit/>
          </a:bodyPr>
          <a:lstStyle/>
          <a:p>
            <a:pPr>
              <a:spcBef>
                <a:spcPts val="600"/>
              </a:spcBef>
            </a:pPr>
            <a:r>
              <a:rPr lang="en" sz="2400" b="1" dirty="0">
                <a:latin typeface="Constantia" panose="02030602050306030303" pitchFamily="18" charset="0"/>
              </a:rPr>
              <a:t>“Kiristiyaanni akka muka Libaanosi dha. </a:t>
            </a:r>
            <a:r>
              <a:rPr lang="en-US" sz="2400" b="1" dirty="0">
                <a:latin typeface="Constantia" panose="02030602050306030303" pitchFamily="18" charset="0"/>
              </a:rPr>
              <a:t>Mukti </a:t>
            </a:r>
            <a:r>
              <a:rPr lang="en-US" sz="2400" b="1" dirty="0" err="1">
                <a:latin typeface="Constantia" panose="02030602050306030303" pitchFamily="18" charset="0"/>
              </a:rPr>
              <a:t>kun</a:t>
            </a:r>
            <a:r>
              <a:rPr lang="en-US" sz="2400" b="1" dirty="0">
                <a:latin typeface="Constantia" panose="02030602050306030303" pitchFamily="18" charset="0"/>
              </a:rPr>
              <a:t> </a:t>
            </a:r>
            <a:r>
              <a:rPr lang="en-US" sz="2400" b="1" dirty="0" err="1">
                <a:latin typeface="Constantia" panose="02030602050306030303" pitchFamily="18" charset="0"/>
              </a:rPr>
              <a:t>hidda</a:t>
            </a:r>
            <a:r>
              <a:rPr lang="en-US" sz="2400" b="1" dirty="0">
                <a:latin typeface="Constantia" panose="02030602050306030303" pitchFamily="18" charset="0"/>
              </a:rPr>
              <a:t> </a:t>
            </a:r>
            <a:r>
              <a:rPr lang="en-US" sz="2400" b="1" dirty="0" err="1">
                <a:latin typeface="Constantia" panose="02030602050306030303" pitchFamily="18" charset="0"/>
              </a:rPr>
              <a:t>muraasa</a:t>
            </a:r>
            <a:r>
              <a:rPr lang="en-US" sz="2400" b="1" dirty="0">
                <a:latin typeface="Constantia" panose="02030602050306030303" pitchFamily="18" charset="0"/>
              </a:rPr>
              <a:t> </a:t>
            </a:r>
            <a:r>
              <a:rPr lang="en-US" sz="2400" b="1" dirty="0" err="1">
                <a:latin typeface="Constantia" panose="02030602050306030303" pitchFamily="18" charset="0"/>
              </a:rPr>
              <a:t>gaggabaaboo</a:t>
            </a:r>
            <a:r>
              <a:rPr lang="en-US" sz="2400" b="1" dirty="0">
                <a:latin typeface="Constantia" panose="02030602050306030303" pitchFamily="18" charset="0"/>
              </a:rPr>
              <a:t> </a:t>
            </a:r>
            <a:r>
              <a:rPr lang="en-US" sz="2400" b="1" dirty="0" err="1">
                <a:latin typeface="Constantia" panose="02030602050306030303" pitchFamily="18" charset="0"/>
              </a:rPr>
              <a:t>taa’an</a:t>
            </a:r>
            <a:r>
              <a:rPr lang="en-US" sz="2400" b="1" dirty="0">
                <a:latin typeface="Constantia" panose="02030602050306030303" pitchFamily="18" charset="0"/>
              </a:rPr>
              <a:t> gadi </a:t>
            </a:r>
            <a:r>
              <a:rPr lang="en-US" sz="2400" b="1" dirty="0" err="1">
                <a:latin typeface="Constantia" panose="02030602050306030303" pitchFamily="18" charset="0"/>
              </a:rPr>
              <a:t>yaafatee</a:t>
            </a:r>
            <a:r>
              <a:rPr lang="en-US" sz="2400" b="1" dirty="0">
                <a:latin typeface="Constantia" panose="02030602050306030303" pitchFamily="18" charset="0"/>
              </a:rPr>
              <a:t> </a:t>
            </a:r>
            <a:r>
              <a:rPr lang="en-US" sz="2400" b="1" dirty="0" err="1">
                <a:latin typeface="Constantia" panose="02030602050306030303" pitchFamily="18" charset="0"/>
              </a:rPr>
              <a:t>xaa’oo</a:t>
            </a:r>
            <a:r>
              <a:rPr lang="en-US" sz="2400" b="1" dirty="0">
                <a:latin typeface="Constantia" panose="02030602050306030303" pitchFamily="18" charset="0"/>
              </a:rPr>
              <a:t> </a:t>
            </a:r>
            <a:r>
              <a:rPr lang="en-US" sz="2400" b="1" dirty="0" err="1">
                <a:latin typeface="Constantia" panose="02030602050306030303" pitchFamily="18" charset="0"/>
              </a:rPr>
              <a:t>harkisuu</a:t>
            </a:r>
            <a:r>
              <a:rPr lang="en-US" sz="2400" b="1" dirty="0">
                <a:latin typeface="Constantia" panose="02030602050306030303" pitchFamily="18" charset="0"/>
              </a:rPr>
              <a:t> </a:t>
            </a:r>
            <a:r>
              <a:rPr lang="en-US" sz="2400" b="1" dirty="0" err="1">
                <a:latin typeface="Constantia" panose="02030602050306030303" pitchFamily="18" charset="0"/>
              </a:rPr>
              <a:t>caalaa</a:t>
            </a:r>
            <a:r>
              <a:rPr lang="en-US" sz="2400" b="1" dirty="0">
                <a:latin typeface="Constantia" panose="02030602050306030303" pitchFamily="18" charset="0"/>
              </a:rPr>
              <a:t> </a:t>
            </a:r>
            <a:r>
              <a:rPr lang="en-US" sz="2400" b="1" dirty="0" err="1">
                <a:latin typeface="Constantia" panose="02030602050306030303" pitchFamily="18" charset="0"/>
              </a:rPr>
              <a:t>hojii</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qabu</a:t>
            </a:r>
            <a:r>
              <a:rPr lang="en-US" sz="2400" b="1" dirty="0">
                <a:latin typeface="Constantia" panose="02030602050306030303" pitchFamily="18" charset="0"/>
              </a:rPr>
              <a:t> </a:t>
            </a:r>
            <a:r>
              <a:rPr lang="en-US" sz="2400" b="1" dirty="0" err="1">
                <a:latin typeface="Constantia" panose="02030602050306030303" pitchFamily="18" charset="0"/>
              </a:rPr>
              <a:t>dubbiseera</a:t>
            </a:r>
            <a:r>
              <a:rPr lang="en-US" sz="2400" b="1" dirty="0">
                <a:latin typeface="Constantia" panose="02030602050306030303" pitchFamily="18" charset="0"/>
              </a:rPr>
              <a:t>. </a:t>
            </a:r>
            <a:r>
              <a:rPr lang="en-US" sz="2400" b="1" dirty="0" err="1">
                <a:latin typeface="Constantia" panose="02030602050306030303" pitchFamily="18" charset="0"/>
              </a:rPr>
              <a:t>Hiddoota</a:t>
            </a:r>
            <a:r>
              <a:rPr lang="en-US" sz="2400" b="1" dirty="0">
                <a:latin typeface="Constantia" panose="02030602050306030303" pitchFamily="18" charset="0"/>
              </a:rPr>
              <a:t> </a:t>
            </a:r>
            <a:r>
              <a:rPr lang="en-US" sz="2400" b="1" dirty="0" err="1">
                <a:latin typeface="Constantia" panose="02030602050306030303" pitchFamily="18" charset="0"/>
              </a:rPr>
              <a:t>jajjaboo</a:t>
            </a:r>
            <a:r>
              <a:rPr lang="en-US" sz="2400" b="1" dirty="0">
                <a:latin typeface="Constantia" panose="02030602050306030303" pitchFamily="18" charset="0"/>
              </a:rPr>
              <a:t> </a:t>
            </a:r>
            <a:r>
              <a:rPr lang="en-US" sz="2400" b="1" dirty="0" err="1">
                <a:latin typeface="Constantia" panose="02030602050306030303" pitchFamily="18" charset="0"/>
              </a:rPr>
              <a:t>biyyoo</a:t>
            </a:r>
            <a:r>
              <a:rPr lang="en-US" sz="2400" b="1" dirty="0">
                <a:latin typeface="Constantia" panose="02030602050306030303" pitchFamily="18" charset="0"/>
              </a:rPr>
              <a:t> </a:t>
            </a:r>
            <a:r>
              <a:rPr lang="en-US" sz="2400" b="1" dirty="0" err="1">
                <a:latin typeface="Constantia" panose="02030602050306030303" pitchFamily="18" charset="0"/>
              </a:rPr>
              <a:t>keessa</a:t>
            </a:r>
            <a:r>
              <a:rPr lang="en-US" sz="2400" b="1" dirty="0">
                <a:latin typeface="Constantia" panose="02030602050306030303" pitchFamily="18" charset="0"/>
              </a:rPr>
              <a:t> gadi </a:t>
            </a:r>
            <a:r>
              <a:rPr lang="en-US" sz="2400" b="1" dirty="0" err="1">
                <a:latin typeface="Constantia" panose="02030602050306030303" pitchFamily="18" charset="0"/>
              </a:rPr>
              <a:t>fageessee</a:t>
            </a:r>
            <a:r>
              <a:rPr lang="en-US" sz="2400" b="1" dirty="0">
                <a:latin typeface="Constantia" panose="02030602050306030303" pitchFamily="18" charset="0"/>
              </a:rPr>
              <a:t>, </a:t>
            </a:r>
            <a:r>
              <a:rPr lang="en-US" sz="2400" b="1" dirty="0" err="1">
                <a:latin typeface="Constantia" panose="02030602050306030303" pitchFamily="18" charset="0"/>
              </a:rPr>
              <a:t>dhaabbannaa</a:t>
            </a:r>
            <a:r>
              <a:rPr lang="en-US" sz="2400" b="1" dirty="0">
                <a:latin typeface="Constantia" panose="02030602050306030303" pitchFamily="18" charset="0"/>
              </a:rPr>
              <a:t> </a:t>
            </a:r>
            <a:r>
              <a:rPr lang="en-US" sz="2400" b="1" dirty="0" err="1">
                <a:latin typeface="Constantia" panose="02030602050306030303" pitchFamily="18" charset="0"/>
              </a:rPr>
              <a:t>jabaa</a:t>
            </a:r>
            <a:r>
              <a:rPr lang="en-US" sz="2400" b="1" dirty="0">
                <a:latin typeface="Constantia" panose="02030602050306030303" pitchFamily="18" charset="0"/>
              </a:rPr>
              <a:t>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sochoone</a:t>
            </a:r>
            <a:r>
              <a:rPr lang="en-US" sz="2400" b="1" dirty="0">
                <a:latin typeface="Constantia" panose="02030602050306030303" pitchFamily="18" charset="0"/>
              </a:rPr>
              <a:t> </a:t>
            </a:r>
            <a:r>
              <a:rPr lang="en-US" sz="2400" b="1" dirty="0" err="1">
                <a:latin typeface="Constantia" panose="02030602050306030303" pitchFamily="18" charset="0"/>
              </a:rPr>
              <a:t>dhaabbachuuf</a:t>
            </a:r>
            <a:r>
              <a:rPr lang="en-US" sz="2400" b="1" dirty="0">
                <a:latin typeface="Constantia" panose="02030602050306030303" pitchFamily="18" charset="0"/>
              </a:rPr>
              <a:t> gadi </a:t>
            </a:r>
            <a:r>
              <a:rPr lang="en-US" sz="2400" b="1" dirty="0" err="1">
                <a:latin typeface="Constantia" panose="02030602050306030303" pitchFamily="18" charset="0"/>
              </a:rPr>
              <a:t>fagaata</a:t>
            </a:r>
            <a:r>
              <a:rPr lang="en-US" sz="2400" b="1" dirty="0">
                <a:latin typeface="Constantia" panose="02030602050306030303" pitchFamily="18" charset="0"/>
              </a:rPr>
              <a:t>, </a:t>
            </a:r>
            <a:r>
              <a:rPr lang="en-US" sz="2400" b="1" dirty="0" err="1">
                <a:latin typeface="Constantia" panose="02030602050306030303" pitchFamily="18" charset="0"/>
              </a:rPr>
              <a:t>caalaatti</a:t>
            </a:r>
            <a:r>
              <a:rPr lang="en-US" sz="2400" b="1" dirty="0">
                <a:latin typeface="Constantia" panose="02030602050306030303" pitchFamily="18" charset="0"/>
              </a:rPr>
              <a:t> gadi </a:t>
            </a:r>
            <a:r>
              <a:rPr lang="en-US" sz="2400" b="1" dirty="0" err="1">
                <a:latin typeface="Constantia" panose="02030602050306030303" pitchFamily="18" charset="0"/>
              </a:rPr>
              <a:t>fagaata</a:t>
            </a:r>
            <a:r>
              <a:rPr lang="en-US" sz="2400" b="1" dirty="0">
                <a:latin typeface="Constantia" panose="02030602050306030303" pitchFamily="18" charset="0"/>
              </a:rPr>
              <a:t>. </a:t>
            </a:r>
            <a:r>
              <a:rPr lang="en-US" sz="2400" b="1" dirty="0" err="1">
                <a:latin typeface="Constantia" panose="02030602050306030303" pitchFamily="18" charset="0"/>
              </a:rPr>
              <a:t>Yeroo</a:t>
            </a:r>
            <a:r>
              <a:rPr lang="en-US" sz="2400" b="1" dirty="0">
                <a:latin typeface="Constantia" panose="02030602050306030303" pitchFamily="18" charset="0"/>
              </a:rPr>
              <a:t> </a:t>
            </a:r>
            <a:r>
              <a:rPr lang="en-US" sz="2400" b="1" dirty="0" err="1">
                <a:latin typeface="Constantia" panose="02030602050306030303" pitchFamily="18" charset="0"/>
              </a:rPr>
              <a:t>bubbee</a:t>
            </a:r>
            <a:r>
              <a:rPr lang="en-US" sz="2400" b="1" dirty="0">
                <a:latin typeface="Constantia" panose="02030602050306030303" pitchFamily="18" charset="0"/>
              </a:rPr>
              <a:t> </a:t>
            </a:r>
            <a:r>
              <a:rPr lang="en-US" sz="2400" b="1" dirty="0" err="1">
                <a:latin typeface="Constantia" panose="02030602050306030303" pitchFamily="18" charset="0"/>
              </a:rPr>
              <a:t>hamaa</a:t>
            </a:r>
            <a:r>
              <a:rPr lang="en-US" sz="2400" b="1" dirty="0">
                <a:latin typeface="Constantia" panose="02030602050306030303" pitchFamily="18" charset="0"/>
              </a:rPr>
              <a:t> fi </a:t>
            </a:r>
            <a:r>
              <a:rPr lang="en-US" sz="2400" b="1" dirty="0" err="1">
                <a:latin typeface="Constantia" panose="02030602050306030303" pitchFamily="18" charset="0"/>
              </a:rPr>
              <a:t>sodaachisaan</a:t>
            </a:r>
            <a:r>
              <a:rPr lang="en-US" sz="2400" b="1" dirty="0">
                <a:latin typeface="Constantia" panose="02030602050306030303" pitchFamily="18" charset="0"/>
              </a:rPr>
              <a:t> </a:t>
            </a:r>
            <a:r>
              <a:rPr lang="en-US" sz="2400" b="1" dirty="0" err="1">
                <a:latin typeface="Constantia" panose="02030602050306030303" pitchFamily="18" charset="0"/>
              </a:rPr>
              <a:t>ka’utti</a:t>
            </a:r>
            <a:r>
              <a:rPr lang="en-US" sz="2400" b="1" dirty="0">
                <a:latin typeface="Constantia" panose="02030602050306030303" pitchFamily="18" charset="0"/>
              </a:rPr>
              <a:t>, </a:t>
            </a:r>
            <a:r>
              <a:rPr lang="en-US" sz="2400" b="1" dirty="0" err="1">
                <a:latin typeface="Constantia" panose="02030602050306030303" pitchFamily="18" charset="0"/>
              </a:rPr>
              <a:t>hiddoota</a:t>
            </a:r>
            <a:r>
              <a:rPr lang="en-US" sz="2400" b="1" dirty="0">
                <a:latin typeface="Constantia" panose="02030602050306030303" pitchFamily="18" charset="0"/>
              </a:rPr>
              <a:t> </a:t>
            </a:r>
            <a:r>
              <a:rPr lang="en-US" sz="2400" b="1" dirty="0" err="1">
                <a:latin typeface="Constantia" panose="02030602050306030303" pitchFamily="18" charset="0"/>
              </a:rPr>
              <a:t>asii</a:t>
            </a:r>
            <a:r>
              <a:rPr lang="en-US" sz="2400" b="1" dirty="0">
                <a:latin typeface="Constantia" panose="02030602050306030303" pitchFamily="18" charset="0"/>
              </a:rPr>
              <a:t> gadi </a:t>
            </a:r>
            <a:r>
              <a:rPr lang="en-US" sz="2400" b="1" dirty="0" err="1">
                <a:latin typeface="Constantia" panose="02030602050306030303" pitchFamily="18" charset="0"/>
              </a:rPr>
              <a:t>fageessee</a:t>
            </a:r>
            <a:r>
              <a:rPr lang="en-US" sz="2400" b="1" dirty="0">
                <a:latin typeface="Constantia" panose="02030602050306030303" pitchFamily="18" charset="0"/>
              </a:rPr>
              <a:t> </a:t>
            </a:r>
            <a:r>
              <a:rPr lang="en-US" sz="2400" b="1" dirty="0" err="1">
                <a:latin typeface="Constantia" panose="02030602050306030303" pitchFamily="18" charset="0"/>
              </a:rPr>
              <a:t>dhaabbate</a:t>
            </a:r>
            <a:r>
              <a:rPr lang="en-US" sz="2400" b="1" dirty="0">
                <a:latin typeface="Constantia" panose="02030602050306030303" pitchFamily="18" charset="0"/>
              </a:rPr>
              <a:t> </a:t>
            </a:r>
            <a:r>
              <a:rPr lang="en-US" sz="2400" b="1" dirty="0" err="1">
                <a:latin typeface="Constantia" panose="02030602050306030303" pitchFamily="18" charset="0"/>
              </a:rPr>
              <a:t>sanaan</a:t>
            </a:r>
            <a:r>
              <a:rPr lang="en-US" sz="2400" b="1" dirty="0">
                <a:latin typeface="Constantia" panose="02030602050306030303" pitchFamily="18" charset="0"/>
              </a:rPr>
              <a:t> </a:t>
            </a:r>
            <a:r>
              <a:rPr lang="en-US" sz="2400" b="1" dirty="0" err="1">
                <a:latin typeface="Constantia" panose="02030602050306030303" pitchFamily="18" charset="0"/>
              </a:rPr>
              <a:t>jabaatee</a:t>
            </a:r>
            <a:r>
              <a:rPr lang="en-US" sz="2400" b="1" dirty="0">
                <a:latin typeface="Constantia" panose="02030602050306030303" pitchFamily="18" charset="0"/>
              </a:rPr>
              <a:t> </a:t>
            </a:r>
            <a:r>
              <a:rPr lang="en-US" sz="2400" b="1" dirty="0" err="1">
                <a:latin typeface="Constantia" panose="02030602050306030303" pitchFamily="18" charset="0"/>
              </a:rPr>
              <a:t>dhaabbata</a:t>
            </a:r>
            <a:r>
              <a:rPr lang="en-US" sz="2400" b="1" dirty="0">
                <a:latin typeface="Constantia" panose="02030602050306030303" pitchFamily="18" charset="0"/>
              </a:rPr>
              <a:t>. </a:t>
            </a:r>
          </a:p>
          <a:p>
            <a:pPr>
              <a:spcBef>
                <a:spcPts val="600"/>
              </a:spcBef>
            </a:pPr>
            <a:r>
              <a:rPr lang="en-US" sz="2400" b="1" dirty="0" err="1">
                <a:latin typeface="Constantia" panose="02030602050306030303" pitchFamily="18" charset="0"/>
              </a:rPr>
              <a:t>Kiristiyaannis</a:t>
            </a:r>
            <a:r>
              <a:rPr lang="en-US" sz="2400" b="1" dirty="0">
                <a:latin typeface="Constantia" panose="02030602050306030303" pitchFamily="18" charset="0"/>
              </a:rPr>
              <a:t> </a:t>
            </a:r>
            <a:r>
              <a:rPr lang="en-US" sz="2400" b="1" dirty="0" err="1">
                <a:latin typeface="Constantia" panose="02030602050306030303" pitchFamily="18" charset="0"/>
              </a:rPr>
              <a:t>akkasuma</a:t>
            </a:r>
            <a:r>
              <a:rPr lang="en-US" sz="2400" b="1" dirty="0">
                <a:latin typeface="Constantia" panose="02030602050306030303" pitchFamily="18" charset="0"/>
              </a:rPr>
              <a:t> </a:t>
            </a:r>
            <a:r>
              <a:rPr lang="en-US" sz="2400" b="1" dirty="0" err="1">
                <a:latin typeface="Constantia" panose="02030602050306030303" pitchFamily="18" charset="0"/>
              </a:rPr>
              <a:t>hidda</a:t>
            </a:r>
            <a:r>
              <a:rPr lang="en-US" sz="2400" b="1" dirty="0">
                <a:latin typeface="Constantia" panose="02030602050306030303" pitchFamily="18" charset="0"/>
              </a:rPr>
              <a:t> </a:t>
            </a:r>
            <a:r>
              <a:rPr lang="en-US" sz="2400" b="1" dirty="0" err="1">
                <a:latin typeface="Constantia" panose="02030602050306030303" pitchFamily="18" charset="0"/>
              </a:rPr>
              <a:t>isaa</a:t>
            </a:r>
            <a:r>
              <a:rPr lang="en-US" sz="2400" b="1" dirty="0">
                <a:latin typeface="Constantia" panose="02030602050306030303" pitchFamily="18" charset="0"/>
              </a:rPr>
              <a:t> </a:t>
            </a:r>
            <a:r>
              <a:rPr lang="en-US" sz="2400" b="1" dirty="0" err="1">
                <a:latin typeface="Constantia" panose="02030602050306030303" pitchFamily="18" charset="0"/>
              </a:rPr>
              <a:t>Kiristoos</a:t>
            </a:r>
            <a:r>
              <a:rPr lang="en-US" sz="2400" b="1" dirty="0">
                <a:latin typeface="Constantia" panose="02030602050306030303" pitchFamily="18" charset="0"/>
              </a:rPr>
              <a:t> </a:t>
            </a:r>
            <a:r>
              <a:rPr lang="en-US" sz="2400" b="1" dirty="0" err="1">
                <a:latin typeface="Constantia" panose="02030602050306030303" pitchFamily="18" charset="0"/>
              </a:rPr>
              <a:t>keessa</a:t>
            </a:r>
            <a:r>
              <a:rPr lang="en-US" sz="2400" b="1" dirty="0">
                <a:latin typeface="Constantia" panose="02030602050306030303" pitchFamily="18" charset="0"/>
              </a:rPr>
              <a:t> gadi </a:t>
            </a:r>
            <a:r>
              <a:rPr lang="en-US" sz="2400" b="1" dirty="0" err="1">
                <a:latin typeface="Constantia" panose="02030602050306030303" pitchFamily="18" charset="0"/>
              </a:rPr>
              <a:t>fageessuutu</a:t>
            </a:r>
            <a:r>
              <a:rPr lang="en-US" sz="2400" b="1" dirty="0">
                <a:latin typeface="Constantia" panose="02030602050306030303" pitchFamily="18" charset="0"/>
              </a:rPr>
              <a:t> </a:t>
            </a:r>
            <a:r>
              <a:rPr lang="en-US" sz="2400" b="1" dirty="0" err="1">
                <a:latin typeface="Constantia" panose="02030602050306030303" pitchFamily="18" charset="0"/>
              </a:rPr>
              <a:t>irra</a:t>
            </a:r>
            <a:r>
              <a:rPr lang="en-US" sz="2400" b="1" dirty="0">
                <a:latin typeface="Constantia" panose="02030602050306030303" pitchFamily="18" charset="0"/>
              </a:rPr>
              <a:t> </a:t>
            </a:r>
            <a:r>
              <a:rPr lang="en-US" sz="2400" b="1" dirty="0" err="1">
                <a:latin typeface="Constantia" panose="02030602050306030303" pitchFamily="18" charset="0"/>
              </a:rPr>
              <a:t>jira</a:t>
            </a:r>
            <a:r>
              <a:rPr lang="en-US" sz="2400" b="1" dirty="0">
                <a:latin typeface="Constantia" panose="02030602050306030303" pitchFamily="18" charset="0"/>
              </a:rPr>
              <a:t>. </a:t>
            </a:r>
            <a:r>
              <a:rPr lang="en-US" sz="2400" b="1" dirty="0" err="1">
                <a:latin typeface="Constantia" panose="02030602050306030303" pitchFamily="18" charset="0"/>
              </a:rPr>
              <a:t>Fayyisaa</a:t>
            </a:r>
            <a:r>
              <a:rPr lang="en-US" sz="2400" b="1" dirty="0">
                <a:latin typeface="Constantia" panose="02030602050306030303" pitchFamily="18" charset="0"/>
              </a:rPr>
              <a:t> Isaa </a:t>
            </a:r>
            <a:r>
              <a:rPr lang="en-US" sz="2400" b="1" dirty="0" err="1">
                <a:latin typeface="Constantia" panose="02030602050306030303" pitchFamily="18" charset="0"/>
              </a:rPr>
              <a:t>irratti</a:t>
            </a:r>
            <a:r>
              <a:rPr lang="en-US" sz="2400" b="1" dirty="0">
                <a:latin typeface="Constantia" panose="02030602050306030303" pitchFamily="18" charset="0"/>
              </a:rPr>
              <a:t> </a:t>
            </a:r>
            <a:r>
              <a:rPr lang="en-US" sz="2400" b="1" dirty="0" err="1">
                <a:latin typeface="Constantia" panose="02030602050306030303" pitchFamily="18" charset="0"/>
              </a:rPr>
              <a:t>amantii</a:t>
            </a:r>
            <a:r>
              <a:rPr lang="en-US" sz="2400" b="1" dirty="0">
                <a:latin typeface="Constantia" panose="02030602050306030303" pitchFamily="18" charset="0"/>
              </a:rPr>
              <a:t> </a:t>
            </a:r>
            <a:r>
              <a:rPr lang="en-US" sz="2400" b="1" dirty="0" err="1">
                <a:latin typeface="Constantia" panose="02030602050306030303" pitchFamily="18" charset="0"/>
              </a:rPr>
              <a:t>qaba</a:t>
            </a:r>
            <a:r>
              <a:rPr lang="en-US" sz="2400" b="1" dirty="0">
                <a:latin typeface="Constantia" panose="02030602050306030303" pitchFamily="18" charset="0"/>
              </a:rPr>
              <a:t>. Eenyutti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amane</a:t>
            </a:r>
            <a:r>
              <a:rPr lang="en-US" sz="2400" b="1" dirty="0">
                <a:latin typeface="Constantia" panose="02030602050306030303" pitchFamily="18" charset="0"/>
              </a:rPr>
              <a:t> </a:t>
            </a:r>
            <a:r>
              <a:rPr lang="en-US" sz="2400" b="1" dirty="0" err="1">
                <a:latin typeface="Constantia" panose="02030602050306030303" pitchFamily="18" charset="0"/>
              </a:rPr>
              <a:t>beeka</a:t>
            </a:r>
            <a:r>
              <a:rPr lang="en-US" sz="2400" b="1" dirty="0">
                <a:latin typeface="Constantia" panose="02030602050306030303" pitchFamily="18" charset="0"/>
              </a:rPr>
              <a:t>. </a:t>
            </a:r>
            <a:r>
              <a:rPr lang="en-US" sz="2400" b="1" dirty="0" err="1">
                <a:latin typeface="Constantia" panose="02030602050306030303" pitchFamily="18" charset="0"/>
              </a:rPr>
              <a:t>Guutummaatti</a:t>
            </a:r>
            <a:r>
              <a:rPr lang="en-US" sz="2400" b="1" dirty="0">
                <a:latin typeface="Constantia" panose="02030602050306030303" pitchFamily="18" charset="0"/>
              </a:rPr>
              <a:t> </a:t>
            </a:r>
            <a:r>
              <a:rPr lang="en-US" sz="2400" b="1" dirty="0" err="1">
                <a:latin typeface="Constantia" panose="02030602050306030303" pitchFamily="18" charset="0"/>
              </a:rPr>
              <a:t>Yesuus</a:t>
            </a:r>
            <a:r>
              <a:rPr lang="en-US" sz="2400" b="1" dirty="0">
                <a:latin typeface="Constantia" panose="02030602050306030303" pitchFamily="18" charset="0"/>
              </a:rPr>
              <a:t> Ilma </a:t>
            </a:r>
            <a:r>
              <a:rPr lang="en-US" sz="2400" b="1" dirty="0" err="1">
                <a:latin typeface="Constantia" panose="02030602050306030303" pitchFamily="18" charset="0"/>
              </a:rPr>
              <a:t>Waaqayyoo</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ta’ee</a:t>
            </a:r>
            <a:r>
              <a:rPr lang="en-US" sz="2400" b="1" dirty="0">
                <a:latin typeface="Constantia" panose="02030602050306030303" pitchFamily="18" charset="0"/>
              </a:rPr>
              <a:t> fi </a:t>
            </a:r>
            <a:r>
              <a:rPr lang="en-US" sz="2400" b="1" dirty="0" err="1">
                <a:latin typeface="Constantia" panose="02030602050306030303" pitchFamily="18" charset="0"/>
              </a:rPr>
              <a:t>Fayyisaa</a:t>
            </a:r>
            <a:r>
              <a:rPr lang="en-US" sz="2400" b="1" dirty="0">
                <a:latin typeface="Constantia" panose="02030602050306030303" pitchFamily="18" charset="0"/>
              </a:rPr>
              <a:t> </a:t>
            </a:r>
            <a:r>
              <a:rPr lang="en-US" sz="2400" b="1" dirty="0" err="1">
                <a:latin typeface="Constantia" panose="02030602050306030303" pitchFamily="18" charset="0"/>
              </a:rPr>
              <a:t>cubbamootaa</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ta’e</a:t>
            </a:r>
            <a:r>
              <a:rPr lang="en-US" sz="2400" b="1" dirty="0">
                <a:latin typeface="Constantia" panose="02030602050306030303" pitchFamily="18" charset="0"/>
              </a:rPr>
              <a:t> </a:t>
            </a:r>
            <a:r>
              <a:rPr lang="en-US" sz="2400" b="1" dirty="0" err="1">
                <a:latin typeface="Constantia" panose="02030602050306030303" pitchFamily="18" charset="0"/>
              </a:rPr>
              <a:t>amaneera</a:t>
            </a:r>
            <a:r>
              <a:rPr lang="en-US" sz="2400" b="1" dirty="0">
                <a:latin typeface="Constantia" panose="02030602050306030303" pitchFamily="18" charset="0"/>
              </a:rPr>
              <a:t>.</a:t>
            </a:r>
            <a:r>
              <a:rPr lang="en" sz="2400" b="1" dirty="0">
                <a:latin typeface="Constantia" panose="02030602050306030303" pitchFamily="18" charset="0"/>
              </a:rPr>
              <a:t> ... </a:t>
            </a:r>
            <a:r>
              <a:rPr lang="en-US" sz="2400" b="1" dirty="0">
                <a:latin typeface="Constantia" panose="02030602050306030303" pitchFamily="18" charset="0"/>
              </a:rPr>
              <a:t>.... Hiddi </a:t>
            </a:r>
            <a:r>
              <a:rPr lang="en-US" sz="2400" b="1" dirty="0" err="1">
                <a:latin typeface="Constantia" panose="02030602050306030303" pitchFamily="18" charset="0"/>
              </a:rPr>
              <a:t>amantii</a:t>
            </a:r>
            <a:r>
              <a:rPr lang="en-US" sz="2400" b="1" dirty="0">
                <a:latin typeface="Constantia" panose="02030602050306030303" pitchFamily="18" charset="0"/>
              </a:rPr>
              <a:t> gadi </a:t>
            </a:r>
            <a:r>
              <a:rPr lang="en-US" sz="2400" b="1" dirty="0" err="1">
                <a:latin typeface="Constantia" panose="02030602050306030303" pitchFamily="18" charset="0"/>
              </a:rPr>
              <a:t>fagaatee</a:t>
            </a:r>
            <a:r>
              <a:rPr lang="en-US" sz="2400" b="1" dirty="0">
                <a:latin typeface="Constantia" panose="02030602050306030303" pitchFamily="18" charset="0"/>
              </a:rPr>
              <a:t> </a:t>
            </a:r>
            <a:r>
              <a:rPr lang="en-US" sz="2400" b="1" dirty="0" err="1">
                <a:latin typeface="Constantia" panose="02030602050306030303" pitchFamily="18" charset="0"/>
              </a:rPr>
              <a:t>dhaabbateera</a:t>
            </a:r>
            <a:r>
              <a:rPr lang="en-US" sz="2400" b="1" dirty="0">
                <a:latin typeface="Constantia" panose="02030602050306030303" pitchFamily="18" charset="0"/>
              </a:rPr>
              <a:t>. </a:t>
            </a:r>
            <a:r>
              <a:rPr lang="en-US" sz="2400" b="1" dirty="0" err="1">
                <a:latin typeface="Constantia" panose="02030602050306030303" pitchFamily="18" charset="0"/>
              </a:rPr>
              <a:t>Kiristiyaanni</a:t>
            </a:r>
            <a:r>
              <a:rPr lang="en-US" sz="2400" b="1" dirty="0">
                <a:latin typeface="Constantia" panose="02030602050306030303" pitchFamily="18" charset="0"/>
              </a:rPr>
              <a:t> </a:t>
            </a:r>
            <a:r>
              <a:rPr lang="en-US" sz="2400" b="1" dirty="0" err="1">
                <a:latin typeface="Constantia" panose="02030602050306030303" pitchFamily="18" charset="0"/>
              </a:rPr>
              <a:t>dhugaan</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muka</a:t>
            </a:r>
            <a:r>
              <a:rPr lang="en-US" sz="2400" b="1" dirty="0">
                <a:latin typeface="Constantia" panose="02030602050306030303" pitchFamily="18" charset="0"/>
              </a:rPr>
              <a:t> </a:t>
            </a:r>
            <a:r>
              <a:rPr lang="en-US" sz="2400" b="1" dirty="0" err="1">
                <a:latin typeface="Constantia" panose="02030602050306030303" pitchFamily="18" charset="0"/>
              </a:rPr>
              <a:t>Libaanos</a:t>
            </a:r>
            <a:r>
              <a:rPr lang="en-US" sz="2400" b="1" dirty="0">
                <a:latin typeface="Constantia" panose="02030602050306030303" pitchFamily="18" charset="0"/>
              </a:rPr>
              <a:t>, </a:t>
            </a:r>
            <a:r>
              <a:rPr lang="en-US" sz="2400" b="1" dirty="0" err="1">
                <a:latin typeface="Constantia" panose="02030602050306030303" pitchFamily="18" charset="0"/>
              </a:rPr>
              <a:t>Waaqayyo</a:t>
            </a:r>
            <a:r>
              <a:rPr lang="en-US" sz="2400" b="1" dirty="0">
                <a:latin typeface="Constantia" panose="02030602050306030303" pitchFamily="18" charset="0"/>
              </a:rPr>
              <a:t> </a:t>
            </a:r>
            <a:r>
              <a:rPr lang="en-US" sz="2400" b="1" dirty="0" err="1">
                <a:latin typeface="Constantia" panose="02030602050306030303" pitchFamily="18" charset="0"/>
              </a:rPr>
              <a:t>keessa</a:t>
            </a:r>
            <a:r>
              <a:rPr lang="en-US" sz="2400" b="1" dirty="0">
                <a:latin typeface="Constantia" panose="02030602050306030303" pitchFamily="18" charset="0"/>
              </a:rPr>
              <a:t> </a:t>
            </a:r>
            <a:r>
              <a:rPr lang="en-US" sz="2400" b="1" dirty="0" err="1">
                <a:latin typeface="Constantia" panose="02030602050306030303" pitchFamily="18" charset="0"/>
              </a:rPr>
              <a:t>dhaabbata</a:t>
            </a:r>
            <a:r>
              <a:rPr lang="en-US" sz="2400" b="1" dirty="0">
                <a:latin typeface="Constantia" panose="02030602050306030303" pitchFamily="18" charset="0"/>
              </a:rPr>
              <a:t> </a:t>
            </a:r>
            <a:r>
              <a:rPr lang="en-US" sz="2400" b="1" dirty="0" err="1">
                <a:latin typeface="Constantia" panose="02030602050306030303" pitchFamily="18" charset="0"/>
              </a:rPr>
              <a:t>malee</a:t>
            </a:r>
            <a:r>
              <a:rPr lang="en-US" sz="2400" b="1" dirty="0">
                <a:latin typeface="Constantia" panose="02030602050306030303" pitchFamily="18" charset="0"/>
              </a:rPr>
              <a:t> </a:t>
            </a:r>
            <a:r>
              <a:rPr lang="en-US" sz="2400" b="1" dirty="0" err="1">
                <a:latin typeface="Constantia" panose="02030602050306030303" pitchFamily="18" charset="0"/>
              </a:rPr>
              <a:t>lafa</a:t>
            </a:r>
            <a:r>
              <a:rPr lang="en-US" sz="2400" b="1" dirty="0">
                <a:latin typeface="Constantia" panose="02030602050306030303" pitchFamily="18" charset="0"/>
              </a:rPr>
              <a:t> </a:t>
            </a:r>
            <a:r>
              <a:rPr lang="en-US" sz="2400" b="1" dirty="0" err="1">
                <a:latin typeface="Constantia" panose="02030602050306030303" pitchFamily="18" charset="0"/>
              </a:rPr>
              <a:t>laafaa</a:t>
            </a:r>
            <a:r>
              <a:rPr lang="en-US" sz="2400" b="1" dirty="0">
                <a:latin typeface="Constantia" panose="02030602050306030303" pitchFamily="18" charset="0"/>
              </a:rPr>
              <a:t> </a:t>
            </a:r>
            <a:r>
              <a:rPr lang="en-US" sz="2400" b="1" dirty="0" err="1">
                <a:latin typeface="Constantia" panose="02030602050306030303" pitchFamily="18" charset="0"/>
              </a:rPr>
              <a:t>irra</a:t>
            </a:r>
            <a:r>
              <a:rPr lang="en-US" sz="2400" b="1" dirty="0">
                <a:latin typeface="Constantia" panose="02030602050306030303" pitchFamily="18" charset="0"/>
              </a:rPr>
              <a:t>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dhaabbatu</a:t>
            </a:r>
            <a:r>
              <a:rPr lang="en-US" sz="2400" b="1" dirty="0">
                <a:latin typeface="Constantia" panose="02030602050306030303" pitchFamily="18" charset="0"/>
              </a:rPr>
              <a:t>, </a:t>
            </a:r>
            <a:r>
              <a:rPr lang="en-US" sz="2400" b="1" dirty="0" err="1">
                <a:latin typeface="Constantia" panose="02030602050306030303" pitchFamily="18" charset="0"/>
              </a:rPr>
              <a:t>holqa</a:t>
            </a:r>
            <a:r>
              <a:rPr lang="en-US" sz="2400" b="1" dirty="0">
                <a:latin typeface="Constantia" panose="02030602050306030303" pitchFamily="18" charset="0"/>
              </a:rPr>
              <a:t> </a:t>
            </a:r>
            <a:r>
              <a:rPr lang="en-US" sz="2400" b="1" dirty="0" err="1">
                <a:latin typeface="Constantia" panose="02030602050306030303" pitchFamily="18" charset="0"/>
              </a:rPr>
              <a:t>kattaa</a:t>
            </a:r>
            <a:r>
              <a:rPr lang="en-US" sz="2400" b="1" dirty="0">
                <a:latin typeface="Constantia" panose="02030602050306030303" pitchFamily="18" charset="0"/>
              </a:rPr>
              <a:t> </a:t>
            </a:r>
            <a:r>
              <a:rPr lang="en-US" sz="2400" b="1" dirty="0" err="1">
                <a:latin typeface="Constantia" panose="02030602050306030303" pitchFamily="18" charset="0"/>
              </a:rPr>
              <a:t>gaarotaa</a:t>
            </a:r>
            <a:r>
              <a:rPr lang="en-US" sz="2400" b="1" dirty="0">
                <a:latin typeface="Constantia" panose="02030602050306030303" pitchFamily="18" charset="0"/>
              </a:rPr>
              <a:t> </a:t>
            </a:r>
            <a:r>
              <a:rPr lang="en-US" sz="2400" b="1" dirty="0" err="1">
                <a:latin typeface="Constantia" panose="02030602050306030303" pitchFamily="18" charset="0"/>
              </a:rPr>
              <a:t>keessas</a:t>
            </a:r>
            <a:r>
              <a:rPr lang="en-US" sz="2400" b="1" dirty="0">
                <a:latin typeface="Constantia" panose="02030602050306030303" pitchFamily="18" charset="0"/>
              </a:rPr>
              <a:t> </a:t>
            </a:r>
            <a:r>
              <a:rPr lang="en-US" sz="2400" b="1" dirty="0" err="1">
                <a:latin typeface="Constantia" panose="02030602050306030303" pitchFamily="18" charset="0"/>
              </a:rPr>
              <a:t>dhokata</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t>EGW (Our High Calling, November 21)</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900493"/>
            <a:ext cx="4540629" cy="283154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a:t>
            </a:r>
            <a:r>
              <a:rPr lang="en-US" sz="2000" b="1" dirty="0" err="1">
                <a:ln w="12700" cmpd="sng">
                  <a:noFill/>
                  <a:prstDash val="solid"/>
                </a:ln>
                <a:solidFill>
                  <a:srgbClr val="CC3399">
                    <a:lumMod val="75000"/>
                  </a:srgbClr>
                </a:solidFill>
                <a:latin typeface="Comic Sans MS" panose="030F0702030302020204" pitchFamily="66" charset="0"/>
              </a:rPr>
              <a:t>Kanaafuu</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eenyu</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iyyuu</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waan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nyaattanii</a:t>
            </a:r>
            <a:r>
              <a:rPr lang="en-US" sz="2000" b="1" dirty="0">
                <a:ln w="12700" cmpd="sng">
                  <a:noFill/>
                  <a:prstDash val="solid"/>
                </a:ln>
                <a:solidFill>
                  <a:srgbClr val="CC3399">
                    <a:lumMod val="75000"/>
                  </a:srgbClr>
                </a:solidFill>
                <a:latin typeface="Comic Sans MS" panose="030F0702030302020204" pitchFamily="66" charset="0"/>
              </a:rPr>
              <a:t> fi </a:t>
            </a:r>
            <a:r>
              <a:rPr lang="en-US" sz="2000" b="1" dirty="0" err="1">
                <a:ln w="12700" cmpd="sng">
                  <a:noFill/>
                  <a:prstDash val="solid"/>
                </a:ln>
                <a:solidFill>
                  <a:srgbClr val="CC3399">
                    <a:lumMod val="75000"/>
                  </a:srgbClr>
                </a:solidFill>
                <a:latin typeface="Comic Sans MS" panose="030F0702030302020204" pitchFamily="66" charset="0"/>
              </a:rPr>
              <a:t>waan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dhugdaniin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ykn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waa’ee</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ayyaanaatiin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ykn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waa’ee</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baatii</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haaraatiin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ykn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waa’ee</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sanbataatiin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isinitti</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hin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murin</a:t>
            </a:r>
            <a:r>
              <a:rPr lang="en-US" sz="2000" b="1" dirty="0">
                <a:ln w="12700" cmpd="sng">
                  <a:noFill/>
                  <a:prstDash val="solid"/>
                </a:ln>
                <a:solidFill>
                  <a:srgbClr val="CC3399">
                    <a:lumMod val="75000"/>
                  </a:srgbClr>
                </a:solidFill>
                <a:latin typeface="Comic Sans MS" panose="030F0702030302020204" pitchFamily="66" charset="0"/>
              </a:rPr>
              <a:t>. Isaan </a:t>
            </a:r>
            <a:r>
              <a:rPr lang="en-US" sz="2000" b="1" dirty="0" err="1">
                <a:ln w="12700" cmpd="sng">
                  <a:noFill/>
                  <a:prstDash val="solid"/>
                </a:ln>
                <a:solidFill>
                  <a:srgbClr val="CC3399">
                    <a:lumMod val="75000"/>
                  </a:srgbClr>
                </a:solidFill>
                <a:latin typeface="Comic Sans MS" panose="030F0702030302020204" pitchFamily="66" charset="0"/>
              </a:rPr>
              <a:t>kunneen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gaaddidduu</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waan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dhufuuf</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jiruu</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ti</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dhugaan</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isaa</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garuu</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Kiristoos</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keessa</a:t>
            </a:r>
            <a:r>
              <a:rPr lang="en-US" sz="2000" b="1" dirty="0">
                <a:ln w="12700" cmpd="sng">
                  <a:noFill/>
                  <a:prstDash val="solid"/>
                </a:ln>
                <a:solidFill>
                  <a:srgbClr val="CC3399">
                    <a:lumMod val="75000"/>
                  </a:srgbClr>
                </a:solidFill>
                <a:latin typeface="Comic Sans MS" panose="030F0702030302020204" pitchFamily="66" charset="0"/>
              </a:rPr>
              <a:t> </a:t>
            </a:r>
            <a:r>
              <a:rPr lang="en-US" sz="2000" b="1" dirty="0" err="1">
                <a:ln w="12700" cmpd="sng">
                  <a:noFill/>
                  <a:prstDash val="solid"/>
                </a:ln>
                <a:solidFill>
                  <a:srgbClr val="CC3399">
                    <a:lumMod val="75000"/>
                  </a:srgbClr>
                </a:solidFill>
                <a:latin typeface="Comic Sans MS" panose="030F0702030302020204" pitchFamily="66" charset="0"/>
              </a:rPr>
              <a:t>jira</a:t>
            </a:r>
            <a:r>
              <a:rPr lang="en-US" sz="2000" b="1" dirty="0">
                <a:ln w="12700" cmpd="sng">
                  <a:noFill/>
                  <a:prstDash val="solid"/>
                </a:ln>
                <a:solidFill>
                  <a:srgbClr val="CC3399">
                    <a:lumMod val="75000"/>
                  </a:srgbClr>
                </a:solidFill>
                <a:latin typeface="Comic Sans MS" panose="030F0702030302020204" pitchFamily="66" charset="0"/>
              </a:rPr>
              <a:t>.</a:t>
            </a:r>
            <a:r>
              <a:rPr kumimoji="0" lang="es-ES" sz="20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Qolosayis</a:t>
            </a:r>
            <a:r>
              <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2:16, 17</a:t>
            </a: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800475"/>
            <a:ext cx="861511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B8B10"/>
                </a:solidFill>
              </a:rPr>
              <a:t>Bu’aalee amantii:</a:t>
            </a:r>
          </a:p>
          <a:p>
            <a:pPr lvl="1">
              <a:spcBef>
                <a:spcPts val="600"/>
              </a:spcBef>
            </a:pPr>
            <a:r>
              <a:rPr lang="en" sz="2000" b="1" dirty="0"/>
              <a:t>Jajjabina, galataa fi naamusa (Qolos. 2:1-5)</a:t>
            </a:r>
          </a:p>
          <a:p>
            <a:pPr lvl="1">
              <a:spcBef>
                <a:spcPts val="600"/>
              </a:spcBef>
            </a:pPr>
            <a:r>
              <a:rPr lang="en" sz="2000" b="1" dirty="0"/>
              <a:t>Kiristoos keessatti hidda godhachuu (Qolos. 2:6-8)</a:t>
            </a:r>
          </a:p>
          <a:p>
            <a:pPr lvl="1">
              <a:spcBef>
                <a:spcPts val="600"/>
              </a:spcBef>
            </a:pPr>
            <a:r>
              <a:rPr lang="en-US" sz="2000" b="1" dirty="0" err="1"/>
              <a:t>Barreeffama</a:t>
            </a:r>
            <a:r>
              <a:rPr lang="en-US" sz="2000" b="1" dirty="0"/>
              <a:t> </a:t>
            </a:r>
            <a:r>
              <a:rPr lang="en-US" sz="2000" b="1" dirty="0" err="1"/>
              <a:t>sirnootaa</a:t>
            </a:r>
            <a:r>
              <a:rPr lang="en-US" sz="2000" b="1" dirty="0"/>
              <a:t> isa </a:t>
            </a:r>
            <a:r>
              <a:rPr lang="en-US" sz="2000" b="1" dirty="0" err="1"/>
              <a:t>fannifame</a:t>
            </a:r>
            <a:r>
              <a:rPr lang="en" sz="2000" b="1" dirty="0"/>
              <a:t> (Qolos. 2:9-15)</a:t>
            </a:r>
          </a:p>
          <a:p>
            <a:pPr>
              <a:spcBef>
                <a:spcPts val="1800"/>
              </a:spcBef>
            </a:pPr>
            <a:r>
              <a:rPr lang="en" sz="2000" b="1" dirty="0">
                <a:solidFill>
                  <a:srgbClr val="500797"/>
                </a:solidFill>
              </a:rPr>
              <a:t>Rakkinoota amantii raasan:</a:t>
            </a:r>
          </a:p>
          <a:p>
            <a:pPr lvl="1">
              <a:spcBef>
                <a:spcPts val="600"/>
              </a:spcBef>
            </a:pPr>
            <a:r>
              <a:rPr lang="en-US" sz="2000" b="1" dirty="0" err="1"/>
              <a:t>Ayyaana</a:t>
            </a:r>
            <a:r>
              <a:rPr lang="en-US" sz="2000" b="1" dirty="0"/>
              <a:t>, </a:t>
            </a:r>
            <a:r>
              <a:rPr lang="en-US" sz="2000" b="1" dirty="0" err="1"/>
              <a:t>baatii</a:t>
            </a:r>
            <a:r>
              <a:rPr lang="en-US" sz="2000" b="1" dirty="0"/>
              <a:t> </a:t>
            </a:r>
            <a:r>
              <a:rPr lang="en-US" sz="2000" b="1" dirty="0" err="1"/>
              <a:t>haaraa</a:t>
            </a:r>
            <a:r>
              <a:rPr lang="en-US" sz="2000" b="1" dirty="0"/>
              <a:t> fi </a:t>
            </a:r>
            <a:r>
              <a:rPr lang="en-US" sz="2000" b="1" dirty="0" err="1"/>
              <a:t>sanbatoota</a:t>
            </a:r>
            <a:r>
              <a:rPr lang="en" sz="2000" b="1" dirty="0"/>
              <a:t> (Qolos. 2:16-19)</a:t>
            </a:r>
          </a:p>
          <a:p>
            <a:pPr lvl="1">
              <a:spcBef>
                <a:spcPts val="600"/>
              </a:spcBef>
            </a:pPr>
            <a:r>
              <a:rPr lang="en" sz="2000" b="1" dirty="0"/>
              <a:t>Abboommota namaa (Qolos.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8" y="171450"/>
            <a:ext cx="7455067" cy="1015663"/>
          </a:xfrm>
          <a:prstGeom prst="rect">
            <a:avLst/>
          </a:prstGeom>
          <a:noFill/>
        </p:spPr>
        <p:txBody>
          <a:bodyPr wrap="square" rtlCol="0">
            <a:spAutoFit/>
          </a:bodyPr>
          <a:lstStyle/>
          <a:p>
            <a:pPr>
              <a:spcBef>
                <a:spcPts val="600"/>
              </a:spcBef>
            </a:pPr>
            <a:r>
              <a:rPr lang="en" sz="2000" b="1" dirty="0"/>
              <a:t>Amantiin Yesuusitti qabnu bu’aa guddaa nuuf buusa. Dhiifamuu cubbuu keenyaaf argannu cinaatti, jajjabina, ogummaa fi kan biroos ni arganna. </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632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8713"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2041399"/>
            <a:ext cx="7419249" cy="1015663"/>
          </a:xfrm>
          <a:prstGeom prst="rect">
            <a:avLst/>
          </a:prstGeom>
          <a:noFill/>
        </p:spPr>
        <p:txBody>
          <a:bodyPr wrap="square">
            <a:spAutoFit/>
          </a:bodyPr>
          <a:lstStyle/>
          <a:p>
            <a:pPr>
              <a:spcBef>
                <a:spcPts val="600"/>
              </a:spcBef>
            </a:pPr>
            <a:r>
              <a:rPr lang="en" sz="2000" b="1" dirty="0"/>
              <a:t>Akkamitti hidda akka godhannus nu akeekkachiisa: falaasamaa fi tiyorii namaa irratti utuu hin ta’in, Sagalee Waaqayyoo isa jiraataa irratti. </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7" y="1101163"/>
            <a:ext cx="7342247" cy="1015663"/>
          </a:xfrm>
          <a:prstGeom prst="rect">
            <a:avLst/>
          </a:prstGeom>
          <a:noFill/>
        </p:spPr>
        <p:txBody>
          <a:bodyPr wrap="square">
            <a:spAutoFit/>
          </a:bodyPr>
          <a:lstStyle/>
          <a:p>
            <a:pPr>
              <a:spcBef>
                <a:spcPts val="600"/>
              </a:spcBef>
            </a:pPr>
            <a:r>
              <a:rPr lang="en" sz="2000" b="1" dirty="0"/>
              <a:t>Amantii sanatti hundee akka godhannee Mootummaa Waaqaatiif ija gaarii akka naqannuuf Phaawuloos waamicha nuuf godha. </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BU’AALEE AMANTII</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778834" y="57418"/>
            <a:ext cx="3600000" cy="1620000"/>
          </a:xfrm>
          <a:prstGeom prst="wedgeEllipseCallout">
            <a:avLst>
              <a:gd name="adj1" fmla="val -41368"/>
              <a:gd name="adj2" fmla="val 51541"/>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en" sz="2000" b="1" dirty="0">
                <a:solidFill>
                  <a:schemeClr val="bg1"/>
                </a:solidFill>
                <a:effectLst>
                  <a:outerShdw blurRad="38100" dist="38100" dir="2700000" algn="tl">
                    <a:srgbClr val="000000">
                      <a:alpha val="43137"/>
                    </a:srgbClr>
                  </a:outerShdw>
                </a:effectLst>
              </a:rPr>
              <a:t>Ogummaan garuu eessaa argamti? Hubannaanis eessa jiraata?</a:t>
            </a:r>
          </a:p>
          <a:p>
            <a:pPr algn="ctr"/>
            <a:r>
              <a:rPr lang="en" sz="1600" b="1" dirty="0">
                <a:solidFill>
                  <a:schemeClr val="bg1"/>
                </a:solidFill>
                <a:effectLst>
                  <a:outerShdw blurRad="38100" dist="38100" dir="2700000" algn="tl">
                    <a:srgbClr val="000000">
                      <a:alpha val="43137"/>
                    </a:srgbClr>
                  </a:outerShdw>
                </a:effectLst>
              </a:rPr>
              <a:t>(Iyyo.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475447" y="37050"/>
            <a:ext cx="3924000" cy="1872000"/>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 dirty="0">
                <a:solidFill>
                  <a:schemeClr val="bg1"/>
                </a:solidFill>
                <a:effectLst>
                  <a:outerShdw blurRad="38100" dist="38100" dir="2700000" algn="tl">
                    <a:srgbClr val="000000">
                      <a:alpha val="43137"/>
                    </a:srgbClr>
                  </a:outerShdw>
                </a:effectLst>
              </a:rPr>
              <a:t>Badhaadhummaan ogummaa fi beekumsaa hundinuus isuma keessa dhokfameera.</a:t>
            </a:r>
          </a:p>
          <a:p>
            <a:r>
              <a:rPr lang="en" sz="1600" dirty="0">
                <a:solidFill>
                  <a:schemeClr val="bg1"/>
                </a:solidFill>
                <a:effectLst>
                  <a:outerShdw blurRad="38100" dist="38100" dir="2700000" algn="tl">
                    <a:srgbClr val="000000">
                      <a:alpha val="43137"/>
                    </a:srgbClr>
                  </a:outerShdw>
                </a:effectLst>
              </a:rPr>
              <a:t>(Qolosayis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54053"/>
          </a:xfrm>
          <a:prstGeom prst="rect">
            <a:avLst/>
          </a:prstGeom>
          <a:noFill/>
        </p:spPr>
        <p:txBody>
          <a:bodyPr wrap="square">
            <a:spAutoFit/>
          </a:bodyPr>
          <a:lstStyle/>
          <a:p>
            <a:pPr algn="ctr"/>
            <a:r>
              <a:rPr lang="en" sz="43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JAJJABINA, GALATEEFFANNAA FI NAAMUSA</a:t>
            </a:r>
          </a:p>
        </p:txBody>
      </p:sp>
      <p:sp>
        <p:nvSpPr>
          <p:cNvPr id="5" name="CuadroTexto 4">
            <a:extLst>
              <a:ext uri="{FF2B5EF4-FFF2-40B4-BE49-F238E27FC236}">
                <a16:creationId xmlns:a16="http://schemas.microsoft.com/office/drawing/2014/main" id="{2013AA1A-A0B4-7424-A1FF-448AD852ABE3}"/>
              </a:ext>
            </a:extLst>
          </p:cNvPr>
          <p:cNvSpPr txBox="1"/>
          <p:nvPr/>
        </p:nvSpPr>
        <p:spPr>
          <a:xfrm>
            <a:off x="0" y="702766"/>
            <a:ext cx="12192000" cy="584775"/>
          </a:xfrm>
          <a:prstGeom prst="rect">
            <a:avLst/>
          </a:prstGeom>
          <a:noFill/>
        </p:spPr>
        <p:txBody>
          <a:bodyPr wrap="square">
            <a:spAutoFit/>
          </a:bodyPr>
          <a:lstStyle/>
          <a:p>
            <a:pPr algn="ctr"/>
            <a:r>
              <a:rPr lang="en"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Ani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yoon</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fooniin</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isin</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irraa</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fagaadhe</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illee</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hafuuraan</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isinii</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wajjin</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waanan</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jiruuf</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isin</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hammam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naamusa</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qabeeyyii</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akka</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taatanii</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fi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amantiin</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isin</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Kiristoositti</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qabdanis</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hammam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cimaa</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akka</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ta’e</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arguu</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kootiif</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nan </a:t>
            </a:r>
            <a:r>
              <a:rPr lang="en-US" sz="16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gammada</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(Qolos. 2:5)</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98164" cy="707886"/>
          </a:xfrm>
          <a:prstGeom prst="rect">
            <a:avLst/>
          </a:prstGeom>
          <a:noFill/>
        </p:spPr>
        <p:txBody>
          <a:bodyPr wrap="square" rtlCol="0">
            <a:spAutoFit/>
          </a:bodyPr>
          <a:lstStyle/>
          <a:p>
            <a:pPr>
              <a:spcBef>
                <a:spcPts val="600"/>
              </a:spcBef>
            </a:pPr>
            <a:r>
              <a:rPr lang="en" sz="2000" b="1" dirty="0"/>
              <a:t>Waldaa Qolosaayis keessatti argamtu qaamaan hin beeku yoo ta’e illee, waldaan sun barsiisa sobaatiin akka sodaattu beeka ture (Qol. 2:1, 4).</a:t>
            </a: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3872377923"/>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284089"/>
            <a:ext cx="8559567" cy="707886"/>
          </a:xfrm>
          <a:prstGeom prst="rect">
            <a:avLst/>
          </a:prstGeom>
          <a:noFill/>
        </p:spPr>
        <p:txBody>
          <a:bodyPr wrap="square">
            <a:spAutoFit/>
          </a:bodyPr>
          <a:lstStyle/>
          <a:p>
            <a:pPr>
              <a:spcBef>
                <a:spcPts val="600"/>
              </a:spcBef>
            </a:pPr>
            <a:r>
              <a:rPr lang="en" sz="2000" b="1" dirty="0"/>
              <a:t>Utuu barsiisa sobaa sana adda hin baasin dura, mirkaneessa dachaatu jira; naamusa gaarii qabu; amantiitti jaboo dha (Qol. 2:5).</a:t>
            </a:r>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en-US" dirty="0"/>
              <a:t>In order that they may know the mystery of God, namely, Christ</a:t>
            </a:r>
            <a:endParaRPr lang="en"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en" sz="2000" b="1" dirty="0"/>
              <a:t>Sababa kanaa, balaa kana jalaa ooluuf kaayyoo sadii ibsee barreessaaf (Qol. 2:2) Isaanis:</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3" y="4991975"/>
            <a:ext cx="8559565" cy="1846659"/>
          </a:xfrm>
          <a:prstGeom prst="rect">
            <a:avLst/>
          </a:prstGeom>
          <a:noFill/>
        </p:spPr>
        <p:txBody>
          <a:bodyPr wrap="square">
            <a:spAutoFit/>
          </a:bodyPr>
          <a:lstStyle/>
          <a:p>
            <a:pPr>
              <a:spcBef>
                <a:spcPts val="600"/>
              </a:spcBef>
            </a:pPr>
            <a:r>
              <a:rPr lang="en" sz="1900" b="1" dirty="0"/>
              <a:t>“Naamusa” Phaawuloos asitti maqaa dhahu sun jechuun, naamusa kadhataa fi hojii waldaa adda addaa keessatti dha. Garaa garummaan bulchiinsaa fi itti gaafatamummaa jiraachuu qaba; hojiin naamusa barbaachisaa ta’een hojjetamuu qaba; naamusi akkasumatti waan hundumaa keessatti jiraachuu qaba. Kun wangeela labsuu keessatti bu’aa gaarii argamsiisa akkasuma dogoggoroota adda addaa irraa isaan eega. </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KIRISTOOS KEESSA DHAABAME</a:t>
            </a: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Akkuma</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barattan</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sanatti</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hidda</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keessan</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isa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keessatti</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gad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fageeffadhaatii</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isa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irratti</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ijaaramaa</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amantiittis</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jabaadhaa</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galata</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guutee</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dhangala’us</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dhi’eessaa</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A6A"/>
                </a:solidFill>
                <a:effectLst>
                  <a:outerShdw blurRad="38100" dist="38100" dir="2700000" algn="tl">
                    <a:srgbClr val="000000">
                      <a:alpha val="43137"/>
                    </a:srgbClr>
                  </a:outerShdw>
                </a:effectLst>
                <a:latin typeface="Comic Sans MS" panose="030F0702030302020204" pitchFamily="66" charset="0"/>
              </a:rPr>
              <a:t>(Qolos.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631216"/>
          </a:xfrm>
          <a:prstGeom prst="rect">
            <a:avLst/>
          </a:prstGeom>
          <a:noFill/>
        </p:spPr>
        <p:txBody>
          <a:bodyPr wrap="square" rtlCol="0">
            <a:spAutoFit/>
          </a:bodyPr>
          <a:lstStyle/>
          <a:p>
            <a:pPr>
              <a:spcBef>
                <a:spcPts val="600"/>
              </a:spcBef>
            </a:pPr>
            <a:r>
              <a:rPr lang="en" sz="2000" b="1" dirty="0"/>
              <a:t>Fayyina kan argannu Namicha fudhachuun malee barsiisa fudhachuun miti (Qol. 2:6). Haa ta’u malee, isaan kun barbaachisoo dha. Haa ta’u malee, “akkuma barsiifamtanitti” Kiristoos keessa adeemaa jedha (Qol. 2:7b).</a:t>
            </a: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1258313924"/>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631216"/>
          </a:xfrm>
          <a:prstGeom prst="rect">
            <a:avLst/>
          </a:prstGeom>
          <a:noFill/>
        </p:spPr>
        <p:txBody>
          <a:bodyPr wrap="square">
            <a:spAutoFit/>
          </a:bodyPr>
          <a:lstStyle/>
          <a:p>
            <a:pPr>
              <a:spcBef>
                <a:spcPts val="600"/>
              </a:spcBef>
            </a:pPr>
            <a:r>
              <a:rPr lang="en" sz="2000" b="1" dirty="0"/>
              <a:t>Yesuusii wajjin akkuma adeemnuun Isa keessatti hidda godhataa adeemna. Ibsa isaa yeroo ilaallu, nuy “biqilaa Gooftaa kan Inni ittiin ulfina argatu dha” (Isa. 61:3</a:t>
            </a:r>
            <a:r>
              <a:rPr lang="en" sz="1600" b="1" dirty="0"/>
              <a:t>) </a:t>
            </a:r>
            <a:r>
              <a:rPr lang="en" sz="2000" b="1" dirty="0"/>
              <a:t>. Nuy “muka” Yesuusii fi barsiisa Isaatti maxxanee jiraatu dha (Faars 1:3).</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584775"/>
          </a:xfrm>
          <a:prstGeom prst="rect">
            <a:avLst/>
          </a:prstGeom>
          <a:noFill/>
        </p:spPr>
        <p:txBody>
          <a:bodyPr wrap="square">
            <a:spAutoFit/>
          </a:bodyPr>
          <a:lstStyle/>
          <a:p>
            <a:pPr algn="ctr"/>
            <a:r>
              <a:rPr lang="en-US" sz="3200" b="1" dirty="0">
                <a:ln w="10160">
                  <a:solidFill>
                    <a:schemeClr val="accent6"/>
                  </a:solidFill>
                  <a:prstDash val="solid"/>
                </a:ln>
                <a:solidFill>
                  <a:srgbClr val="FFFFFF"/>
                </a:solidFill>
                <a:effectLst>
                  <a:outerShdw blurRad="38100" dist="22860" dir="5400000" algn="tl" rotWithShape="0">
                    <a:srgbClr val="000000"/>
                  </a:outerShdw>
                </a:effectLst>
              </a:rPr>
              <a:t>BARREEFFAMA SIRNOOTAA ISA FANNIFAME</a:t>
            </a:r>
            <a:endParaRPr lang="en" sz="32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569387"/>
          </a:xfrm>
          <a:prstGeom prst="rect">
            <a:avLst/>
          </a:prstGeom>
          <a:noFill/>
          <a:effectLst>
            <a:outerShdw blurRad="50800" dist="12700" dir="2640000" algn="ctr" rotWithShape="0">
              <a:schemeClr val="bg1"/>
            </a:outerShdw>
          </a:effectLst>
        </p:spPr>
        <p:txBody>
          <a:bodyPr wrap="square">
            <a:spAutoFit/>
          </a:bodyPr>
          <a:lstStyle/>
          <a:p>
            <a:pPr algn="ctr"/>
            <a:r>
              <a:rPr lang="en"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Wanta nu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irratti</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caafamee</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ture</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isa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nutti</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hin</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tolin</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sana,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waan</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inni</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karaa</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seeraa</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nu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irraa</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barbaaduu</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wajjin</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duguugee</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fannootti</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cinqaarsuu</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isaatiin</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iddoo</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isaatii</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5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balleesseera</a:t>
            </a:r>
            <a:r>
              <a:rPr lang="en-US"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en" sz="15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en"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(Qolos.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631216"/>
          </a:xfrm>
          <a:prstGeom prst="rect">
            <a:avLst/>
          </a:prstGeom>
          <a:noFill/>
        </p:spPr>
        <p:txBody>
          <a:bodyPr wrap="square" rtlCol="0">
            <a:spAutoFit/>
          </a:bodyPr>
          <a:lstStyle/>
          <a:p>
            <a:pPr>
              <a:spcBef>
                <a:spcPts val="600"/>
              </a:spcBef>
            </a:pPr>
            <a:r>
              <a:rPr lang="en" sz="2000" b="1" dirty="0"/>
              <a:t>Abraham kakuu isa Waaqaa wajjin qabu karaa dhaqna qabaa mirkaneesse (Uum. 17:11). Kakuu Yesuusii wajjin qabnu karaa cuuphaa mirkaneessina, innis “dhaqna qabaa Kiristoosi dha” (Qol. 2:11–12). Dhaqna qabaan qaamaa kun barbaachisaa miti. Qabxii kana erga qulqulleessee booda, Phaawuloos waa’ee fannoo dubbata. Yesuus maal raawwate?</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3583675078"/>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29610"/>
            <a:ext cx="6458553" cy="1323439"/>
          </a:xfrm>
          <a:prstGeom prst="rect">
            <a:avLst/>
          </a:prstGeom>
          <a:noFill/>
        </p:spPr>
        <p:txBody>
          <a:bodyPr wrap="square" rtlCol="0">
            <a:spAutoFit/>
          </a:bodyPr>
          <a:lstStyle/>
          <a:p>
            <a:pPr>
              <a:spcBef>
                <a:spcPts val="600"/>
              </a:spcBef>
            </a:pPr>
            <a:r>
              <a:rPr lang="en" sz="2000" b="1" noProof="0" dirty="0"/>
              <a:t>Efeesoon 2:14-15 “seerri” ykn “ulaagaan” inni nutti mursiise sun seera bakkee akka ta’e nuuf ibsa, innis isa Yihudotaa fi ormoota gidduutti keenyan garaa garummaa uume sana dha. </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842140"/>
            <a:ext cx="6458553" cy="1015663"/>
          </a:xfrm>
          <a:prstGeom prst="rect">
            <a:avLst/>
          </a:prstGeom>
          <a:noFill/>
        </p:spPr>
        <p:txBody>
          <a:bodyPr wrap="square">
            <a:spAutoFit/>
          </a:bodyPr>
          <a:lstStyle/>
          <a:p>
            <a:pPr>
              <a:spcBef>
                <a:spcPts val="600"/>
              </a:spcBef>
            </a:pPr>
            <a:r>
              <a:rPr lang="en-US" sz="2000" b="1" dirty="0"/>
              <a:t>S</a:t>
            </a:r>
            <a:r>
              <a:rPr lang="en" sz="2000" b="1" dirty="0"/>
              <a:t>ababa kanaa, nuy waa’ee sirna seera ayyaanaa isa Kakuu Moofaa, isa raawwii isaa Kiristoos keessatti argate sanaa yaadda’uu hin qabnu. </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RAKKINOOTA AMANTII RAASAN</a:t>
            </a: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2344</TotalTime>
  <Words>1238</Words>
  <Application>Microsoft Office PowerPoint</Application>
  <PresentationFormat>Panorámica</PresentationFormat>
  <Paragraphs>61</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2026-01-27T09:08:36Z</dcterms:created>
  <dcterms:modified xsi:type="dcterms:W3CDTF">2026-03-06T14:07:57Z</dcterms:modified>
</cp:coreProperties>
</file>